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diagrams/colors1.xml" ContentType="application/vnd.openxmlformats-officedocument.drawingml.diagramColors+xml"/>
  <Override PartName="/ppt/diagrams/data1.xml" ContentType="application/vnd.openxmlformats-officedocument.drawingml.diagramData+xml"/>
  <Override PartName="/ppt/diagrams/drawing1.xml" ContentType="application/vnd.ms-office.drawingml.diagramDrawing+xml"/>
  <Override PartName="/ppt/diagrams/layout1.xml" ContentType="application/vnd.openxmlformats-officedocument.drawingml.diagramLayout+xml"/>
  <Override PartName="/ppt/diagrams/quickStyle1.xml" ContentType="application/vnd.openxmlformats-officedocument.drawingml.diagramStyle+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7" r:id="rId3"/>
    <p:sldId id="258" r:id="rId5"/>
    <p:sldId id="312" r:id="rId6"/>
    <p:sldId id="334" r:id="rId7"/>
    <p:sldId id="351" r:id="rId8"/>
    <p:sldId id="350" r:id="rId9"/>
    <p:sldId id="349" r:id="rId10"/>
    <p:sldId id="348" r:id="rId11"/>
    <p:sldId id="347" r:id="rId12"/>
    <p:sldId id="346" r:id="rId13"/>
    <p:sldId id="345" r:id="rId14"/>
    <p:sldId id="344" r:id="rId15"/>
    <p:sldId id="309" r:id="rId16"/>
    <p:sldId id="336" r:id="rId17"/>
  </p:sldIdLst>
  <p:sldSz cx="12192000" cy="6858000"/>
  <p:notesSz cx="6858000" cy="9144000"/>
  <p:custDataLst>
    <p:tags r:id="rId21"/>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2089F4"/>
    <a:srgbClr val="29AAF8"/>
    <a:srgbClr val="36E0F5"/>
    <a:srgbClr val="E6561A"/>
    <a:srgbClr val="2AAE3F"/>
    <a:srgbClr val="EC540C"/>
    <a:srgbClr val="FFFFFF"/>
    <a:srgbClr val="424242"/>
    <a:srgbClr val="595959"/>
    <a:srgbClr val="3E6FC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1103" autoAdjust="0"/>
    <p:restoredTop sz="83302" autoAdjust="0"/>
  </p:normalViewPr>
  <p:slideViewPr>
    <p:cSldViewPr snapToGrid="0">
      <p:cViewPr varScale="1">
        <p:scale>
          <a:sx n="10" d="100"/>
          <a:sy n="10" d="100"/>
        </p:scale>
        <p:origin x="6" y="6"/>
      </p:cViewPr>
      <p:guideLst>
        <p:guide orient="horz" pos="2704"/>
        <p:guide orient="horz" pos="1436"/>
        <p:guide orient="horz" pos="3653"/>
        <p:guide orient="horz" pos="1094"/>
        <p:guide pos="3840"/>
        <p:guide pos="438"/>
        <p:guide pos="439"/>
      </p:guideLst>
    </p:cSldViewPr>
  </p:slideViewPr>
  <p:notesTextViewPr>
    <p:cViewPr>
      <p:scale>
        <a:sx n="200" d="100"/>
        <a:sy n="200" d="100"/>
      </p:scale>
      <p:origin x="0" y="0"/>
    </p:cViewPr>
  </p:notesTextViewPr>
  <p:sorterViewPr>
    <p:cViewPr>
      <p:scale>
        <a:sx n="120" d="100"/>
        <a:sy n="120" d="100"/>
      </p:scale>
      <p:origin x="0" y="0"/>
    </p:cViewPr>
  </p:sorter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 Type="http://schemas.openxmlformats.org/officeDocument/2006/relationships/notesMaster" Target="notesMasters/notesMaster1.xml"/><Relationship Id="rId3" Type="http://schemas.openxmlformats.org/officeDocument/2006/relationships/slide" Target="slides/slide1.xml"/><Relationship Id="rId21" Type="http://schemas.openxmlformats.org/officeDocument/2006/relationships/tags" Target="tags/tag13.xml"/><Relationship Id="rId20" Type="http://schemas.openxmlformats.org/officeDocument/2006/relationships/tableStyles" Target="tableStyles.xml"/><Relationship Id="rId2" Type="http://schemas.openxmlformats.org/officeDocument/2006/relationships/theme" Target="theme/theme1.xml"/><Relationship Id="rId19" Type="http://schemas.openxmlformats.org/officeDocument/2006/relationships/viewProps" Target="viewProps.xml"/><Relationship Id="rId18" Type="http://schemas.openxmlformats.org/officeDocument/2006/relationships/presProps" Target="presProps.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diagrams/colors1.xml><?xml version="1.0" encoding="utf-8"?>
<dgm:colorsDef xmlns:dgm="http://schemas.openxmlformats.org/drawingml/2006/diagram" xmlns:a="http://schemas.openxmlformats.org/drawingml/2006/main" uniqueId="urn:microsoft.com/office/officeart/2005/8/colors/colorful5#1">
  <dgm:title val=""/>
  <dgm:desc val=""/>
  <dgm:catLst>
    <dgm:cat type="colorful" pri="10500"/>
  </dgm:catLst>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colorsDef>
</file>

<file path=ppt/diagrams/data1.xml><?xml version="1.0" encoding="utf-8"?>
<dgm:dataModel xmlns:dgm="http://schemas.openxmlformats.org/drawingml/2006/diagram" xmlns:a="http://schemas.openxmlformats.org/drawingml/2006/main">
  <dgm:ptLst>
    <dgm:pt modelId="{5E6590A4-9632-4481-B10E-4DC4F3CF4B7D}" type="doc">
      <dgm:prSet loTypeId="urn:microsoft.com/office/officeart/2005/8/layout/process1" loCatId="process" qsTypeId="urn:microsoft.com/office/officeart/2005/8/quickstyle/simple1#1" qsCatId="simple" csTypeId="urn:microsoft.com/office/officeart/2005/8/colors/colorful5#1" csCatId="colorful" phldr="1"/>
      <dgm:spPr/>
    </dgm:pt>
    <dgm:pt modelId="{7D8D6538-FFA5-4057-BF95-1F41051BDCCD}">
      <dgm:prSet phldrT="[文本]"/>
      <dgm:spPr/>
      <dgm:t>
        <a:bodyPr/>
        <a:lstStyle/>
        <a:p>
          <a:r>
            <a:rPr lang="zh-CN" altLang="en-US" dirty="0"/>
            <a:t>导入</a:t>
          </a:r>
        </a:p>
      </dgm:t>
    </dgm:pt>
    <dgm:pt modelId="{D7C32C2E-85A1-4858-8DCE-D2C44EA44818}" cxnId="{3A92847C-BDE1-4A56-AD36-6C9A535729A8}" type="parTrans">
      <dgm:prSet/>
      <dgm:spPr/>
      <dgm:t>
        <a:bodyPr/>
        <a:lstStyle/>
        <a:p>
          <a:endParaRPr lang="zh-CN" altLang="en-US"/>
        </a:p>
      </dgm:t>
    </dgm:pt>
    <dgm:pt modelId="{A3CED38E-EB10-4769-9108-B2573FA8FBE4}" cxnId="{3A92847C-BDE1-4A56-AD36-6C9A535729A8}" type="sibTrans">
      <dgm:prSet/>
      <dgm:spPr/>
      <dgm:t>
        <a:bodyPr/>
        <a:lstStyle/>
        <a:p>
          <a:endParaRPr lang="zh-CN" altLang="en-US"/>
        </a:p>
      </dgm:t>
    </dgm:pt>
    <dgm:pt modelId="{5CBB7CE5-C92F-46EB-BF11-93A21D2FF561}">
      <dgm:prSet phldrT="[文本]"/>
      <dgm:spPr/>
      <dgm:t>
        <a:bodyPr/>
        <a:lstStyle/>
        <a:p>
          <a:r>
            <a:rPr lang="zh-CN" altLang="en-US" dirty="0"/>
            <a:t>知识讲解</a:t>
          </a:r>
        </a:p>
      </dgm:t>
    </dgm:pt>
    <dgm:pt modelId="{BB6E305E-F4E3-4867-AAD6-977FB8C4455F}" cxnId="{59E881AB-C980-48D6-8C6F-F7338CBD6838}" type="parTrans">
      <dgm:prSet/>
      <dgm:spPr/>
      <dgm:t>
        <a:bodyPr/>
        <a:lstStyle/>
        <a:p>
          <a:endParaRPr lang="zh-CN" altLang="en-US"/>
        </a:p>
      </dgm:t>
    </dgm:pt>
    <dgm:pt modelId="{F01835B3-05F2-46DA-BD7C-EE7438DAD7CE}" cxnId="{59E881AB-C980-48D6-8C6F-F7338CBD6838}" type="sibTrans">
      <dgm:prSet/>
      <dgm:spPr/>
      <dgm:t>
        <a:bodyPr/>
        <a:lstStyle/>
        <a:p>
          <a:endParaRPr lang="zh-CN" altLang="en-US"/>
        </a:p>
      </dgm:t>
    </dgm:pt>
    <dgm:pt modelId="{B8B470CB-DF17-4CB3-90CB-F1BF4FDB0D59}">
      <dgm:prSet phldrT="[文本]"/>
      <dgm:spPr/>
      <dgm:t>
        <a:bodyPr/>
        <a:lstStyle/>
        <a:p>
          <a:r>
            <a:rPr lang="zh-CN" altLang="en-US" dirty="0"/>
            <a:t>课堂练习</a:t>
          </a:r>
        </a:p>
      </dgm:t>
    </dgm:pt>
    <dgm:pt modelId="{6CCC2A86-F85B-44CC-98A3-C46FF64B3170}" cxnId="{8829B035-B4FA-4EE2-874B-8CE70CF04572}" type="parTrans">
      <dgm:prSet/>
      <dgm:spPr/>
      <dgm:t>
        <a:bodyPr/>
        <a:lstStyle/>
        <a:p>
          <a:endParaRPr lang="zh-CN" altLang="en-US"/>
        </a:p>
      </dgm:t>
    </dgm:pt>
    <dgm:pt modelId="{715DB15F-B18C-408D-AF4D-0B689BA0E58F}" cxnId="{8829B035-B4FA-4EE2-874B-8CE70CF04572}" type="sibTrans">
      <dgm:prSet/>
      <dgm:spPr/>
      <dgm:t>
        <a:bodyPr/>
        <a:lstStyle/>
        <a:p>
          <a:endParaRPr lang="zh-CN" altLang="en-US"/>
        </a:p>
      </dgm:t>
    </dgm:pt>
    <dgm:pt modelId="{A71BEDD8-220D-4CBD-929B-E387BF7E5B89}">
      <dgm:prSet phldrT="[文本]"/>
      <dgm:spPr/>
      <dgm:t>
        <a:bodyPr/>
        <a:lstStyle/>
        <a:p>
          <a:r>
            <a:rPr lang="zh-CN" altLang="en-US" dirty="0"/>
            <a:t>小节</a:t>
          </a:r>
        </a:p>
      </dgm:t>
    </dgm:pt>
    <dgm:pt modelId="{B4C59B78-86C3-4A2A-B0F6-61CC32DC173C}" cxnId="{FBDAC2E3-0204-49D7-AE0A-A1529D901268}" type="parTrans">
      <dgm:prSet/>
      <dgm:spPr/>
      <dgm:t>
        <a:bodyPr/>
        <a:lstStyle/>
        <a:p>
          <a:endParaRPr lang="zh-CN" altLang="en-US"/>
        </a:p>
      </dgm:t>
    </dgm:pt>
    <dgm:pt modelId="{EF0640CF-9B5B-4A2A-8EA1-B1435C113D4F}" cxnId="{FBDAC2E3-0204-49D7-AE0A-A1529D901268}" type="sibTrans">
      <dgm:prSet/>
      <dgm:spPr/>
      <dgm:t>
        <a:bodyPr/>
        <a:lstStyle/>
        <a:p>
          <a:endParaRPr lang="zh-CN" altLang="en-US"/>
        </a:p>
      </dgm:t>
    </dgm:pt>
    <dgm:pt modelId="{946525A1-11BE-4473-BD1E-5A02F57FAFE1}" type="pres">
      <dgm:prSet presAssocID="{5E6590A4-9632-4481-B10E-4DC4F3CF4B7D}" presName="Name0" presStyleCnt="0">
        <dgm:presLayoutVars>
          <dgm:dir/>
          <dgm:resizeHandles val="exact"/>
        </dgm:presLayoutVars>
      </dgm:prSet>
      <dgm:spPr/>
    </dgm:pt>
    <dgm:pt modelId="{6BE8C442-C27B-4EE9-A58B-9E5BDD49A0C6}" type="pres">
      <dgm:prSet presAssocID="{7D8D6538-FFA5-4057-BF95-1F41051BDCCD}" presName="node" presStyleLbl="node1" presStyleIdx="0" presStyleCnt="4">
        <dgm:presLayoutVars>
          <dgm:bulletEnabled val="1"/>
        </dgm:presLayoutVars>
      </dgm:prSet>
      <dgm:spPr/>
    </dgm:pt>
    <dgm:pt modelId="{15B0F1CA-E9C1-436F-A000-48C2317E1AEE}" type="pres">
      <dgm:prSet presAssocID="{A3CED38E-EB10-4769-9108-B2573FA8FBE4}" presName="sibTrans" presStyleLbl="sibTrans2D1" presStyleIdx="0" presStyleCnt="3"/>
      <dgm:spPr/>
    </dgm:pt>
    <dgm:pt modelId="{655E6FA8-D806-4120-92B4-695524B5F569}" type="pres">
      <dgm:prSet presAssocID="{A3CED38E-EB10-4769-9108-B2573FA8FBE4}" presName="connectorText" presStyleLbl="sibTrans2D1" presStyleIdx="0" presStyleCnt="3"/>
      <dgm:spPr/>
    </dgm:pt>
    <dgm:pt modelId="{FAE70EB4-13DE-4207-8EEE-64892F90D980}" type="pres">
      <dgm:prSet presAssocID="{5CBB7CE5-C92F-46EB-BF11-93A21D2FF561}" presName="node" presStyleLbl="node1" presStyleIdx="1" presStyleCnt="4">
        <dgm:presLayoutVars>
          <dgm:bulletEnabled val="1"/>
        </dgm:presLayoutVars>
      </dgm:prSet>
      <dgm:spPr/>
    </dgm:pt>
    <dgm:pt modelId="{41B76FD1-4D28-4EF4-BF3A-265F6D2C909C}" type="pres">
      <dgm:prSet presAssocID="{F01835B3-05F2-46DA-BD7C-EE7438DAD7CE}" presName="sibTrans" presStyleLbl="sibTrans2D1" presStyleIdx="1" presStyleCnt="3"/>
      <dgm:spPr/>
    </dgm:pt>
    <dgm:pt modelId="{D789DD17-C468-41E2-88AD-4B7F7990EB39}" type="pres">
      <dgm:prSet presAssocID="{F01835B3-05F2-46DA-BD7C-EE7438DAD7CE}" presName="connectorText" presStyleLbl="sibTrans2D1" presStyleIdx="1" presStyleCnt="3"/>
      <dgm:spPr/>
    </dgm:pt>
    <dgm:pt modelId="{2D20D324-F089-495B-A6AB-B3CA71D2E04A}" type="pres">
      <dgm:prSet presAssocID="{B8B470CB-DF17-4CB3-90CB-F1BF4FDB0D59}" presName="node" presStyleLbl="node1" presStyleIdx="2" presStyleCnt="4">
        <dgm:presLayoutVars>
          <dgm:bulletEnabled val="1"/>
        </dgm:presLayoutVars>
      </dgm:prSet>
      <dgm:spPr/>
    </dgm:pt>
    <dgm:pt modelId="{A363207B-3AD6-472F-AB35-5DE074AB6BC2}" type="pres">
      <dgm:prSet presAssocID="{715DB15F-B18C-408D-AF4D-0B689BA0E58F}" presName="sibTrans" presStyleLbl="sibTrans2D1" presStyleIdx="2" presStyleCnt="3"/>
      <dgm:spPr/>
    </dgm:pt>
    <dgm:pt modelId="{9F1752A6-F0C6-4116-8969-5F3A3113DEB4}" type="pres">
      <dgm:prSet presAssocID="{715DB15F-B18C-408D-AF4D-0B689BA0E58F}" presName="connectorText" presStyleLbl="sibTrans2D1" presStyleIdx="2" presStyleCnt="3"/>
      <dgm:spPr/>
    </dgm:pt>
    <dgm:pt modelId="{C31FA319-1B76-4D24-8E64-6A83C1E0D876}" type="pres">
      <dgm:prSet presAssocID="{A71BEDD8-220D-4CBD-929B-E387BF7E5B89}" presName="node" presStyleLbl="node1" presStyleIdx="3" presStyleCnt="4">
        <dgm:presLayoutVars>
          <dgm:bulletEnabled val="1"/>
        </dgm:presLayoutVars>
      </dgm:prSet>
      <dgm:spPr/>
    </dgm:pt>
  </dgm:ptLst>
  <dgm:cxnLst>
    <dgm:cxn modelId="{8829B035-B4FA-4EE2-874B-8CE70CF04572}" srcId="{5E6590A4-9632-4481-B10E-4DC4F3CF4B7D}" destId="{B8B470CB-DF17-4CB3-90CB-F1BF4FDB0D59}" srcOrd="2" destOrd="0" parTransId="{6CCC2A86-F85B-44CC-98A3-C46FF64B3170}" sibTransId="{715DB15F-B18C-408D-AF4D-0B689BA0E58F}"/>
    <dgm:cxn modelId="{C06D3140-81A4-4B35-A735-D8FF84021D1D}" type="presOf" srcId="{715DB15F-B18C-408D-AF4D-0B689BA0E58F}" destId="{A363207B-3AD6-472F-AB35-5DE074AB6BC2}" srcOrd="0" destOrd="0" presId="urn:microsoft.com/office/officeart/2005/8/layout/process1"/>
    <dgm:cxn modelId="{B1C0EE5B-AC72-4ED8-8B48-E4084A6908C8}" type="presOf" srcId="{5CBB7CE5-C92F-46EB-BF11-93A21D2FF561}" destId="{FAE70EB4-13DE-4207-8EEE-64892F90D980}" srcOrd="0" destOrd="0" presId="urn:microsoft.com/office/officeart/2005/8/layout/process1"/>
    <dgm:cxn modelId="{5CA25E6F-A26B-4A3D-A332-989FAAB22C62}" type="presOf" srcId="{A71BEDD8-220D-4CBD-929B-E387BF7E5B89}" destId="{C31FA319-1B76-4D24-8E64-6A83C1E0D876}" srcOrd="0" destOrd="0" presId="urn:microsoft.com/office/officeart/2005/8/layout/process1"/>
    <dgm:cxn modelId="{EC876179-9389-4988-B6EC-40F613410A0D}" type="presOf" srcId="{7D8D6538-FFA5-4057-BF95-1F41051BDCCD}" destId="{6BE8C442-C27B-4EE9-A58B-9E5BDD49A0C6}" srcOrd="0" destOrd="0" presId="urn:microsoft.com/office/officeart/2005/8/layout/process1"/>
    <dgm:cxn modelId="{3A92847C-BDE1-4A56-AD36-6C9A535729A8}" srcId="{5E6590A4-9632-4481-B10E-4DC4F3CF4B7D}" destId="{7D8D6538-FFA5-4057-BF95-1F41051BDCCD}" srcOrd="0" destOrd="0" parTransId="{D7C32C2E-85A1-4858-8DCE-D2C44EA44818}" sibTransId="{A3CED38E-EB10-4769-9108-B2573FA8FBE4}"/>
    <dgm:cxn modelId="{E56B447D-60B6-4A86-A109-5C51CE8CA930}" type="presOf" srcId="{5E6590A4-9632-4481-B10E-4DC4F3CF4B7D}" destId="{946525A1-11BE-4473-BD1E-5A02F57FAFE1}" srcOrd="0" destOrd="0" presId="urn:microsoft.com/office/officeart/2005/8/layout/process1"/>
    <dgm:cxn modelId="{01C02E8C-0DBE-4967-8D7C-4D54FC0B2A37}" type="presOf" srcId="{B8B470CB-DF17-4CB3-90CB-F1BF4FDB0D59}" destId="{2D20D324-F089-495B-A6AB-B3CA71D2E04A}" srcOrd="0" destOrd="0" presId="urn:microsoft.com/office/officeart/2005/8/layout/process1"/>
    <dgm:cxn modelId="{3D92408E-0D50-4798-A127-FB6632AA9C27}" type="presOf" srcId="{A3CED38E-EB10-4769-9108-B2573FA8FBE4}" destId="{15B0F1CA-E9C1-436F-A000-48C2317E1AEE}" srcOrd="0" destOrd="0" presId="urn:microsoft.com/office/officeart/2005/8/layout/process1"/>
    <dgm:cxn modelId="{C8493AA6-2050-41B3-8F0B-4379900C4C9E}" type="presOf" srcId="{715DB15F-B18C-408D-AF4D-0B689BA0E58F}" destId="{9F1752A6-F0C6-4116-8969-5F3A3113DEB4}" srcOrd="1" destOrd="0" presId="urn:microsoft.com/office/officeart/2005/8/layout/process1"/>
    <dgm:cxn modelId="{59E881AB-C980-48D6-8C6F-F7338CBD6838}" srcId="{5E6590A4-9632-4481-B10E-4DC4F3CF4B7D}" destId="{5CBB7CE5-C92F-46EB-BF11-93A21D2FF561}" srcOrd="1" destOrd="0" parTransId="{BB6E305E-F4E3-4867-AAD6-977FB8C4455F}" sibTransId="{F01835B3-05F2-46DA-BD7C-EE7438DAD7CE}"/>
    <dgm:cxn modelId="{D35A41B2-5D7B-4E31-BB89-F15DEF882298}" type="presOf" srcId="{F01835B3-05F2-46DA-BD7C-EE7438DAD7CE}" destId="{D789DD17-C468-41E2-88AD-4B7F7990EB39}" srcOrd="1" destOrd="0" presId="urn:microsoft.com/office/officeart/2005/8/layout/process1"/>
    <dgm:cxn modelId="{3C02D9DC-774B-4543-B109-A2DCEE20159D}" type="presOf" srcId="{F01835B3-05F2-46DA-BD7C-EE7438DAD7CE}" destId="{41B76FD1-4D28-4EF4-BF3A-265F6D2C909C}" srcOrd="0" destOrd="0" presId="urn:microsoft.com/office/officeart/2005/8/layout/process1"/>
    <dgm:cxn modelId="{FBDAC2E3-0204-49D7-AE0A-A1529D901268}" srcId="{5E6590A4-9632-4481-B10E-4DC4F3CF4B7D}" destId="{A71BEDD8-220D-4CBD-929B-E387BF7E5B89}" srcOrd="3" destOrd="0" parTransId="{B4C59B78-86C3-4A2A-B0F6-61CC32DC173C}" sibTransId="{EF0640CF-9B5B-4A2A-8EA1-B1435C113D4F}"/>
    <dgm:cxn modelId="{8F2092EB-4EAA-49C6-8E14-F320692181FA}" type="presOf" srcId="{A3CED38E-EB10-4769-9108-B2573FA8FBE4}" destId="{655E6FA8-D806-4120-92B4-695524B5F569}" srcOrd="1" destOrd="0" presId="urn:microsoft.com/office/officeart/2005/8/layout/process1"/>
    <dgm:cxn modelId="{81616EBE-0848-48F1-840B-B4CDFCAC29C4}" type="presParOf" srcId="{946525A1-11BE-4473-BD1E-5A02F57FAFE1}" destId="{6BE8C442-C27B-4EE9-A58B-9E5BDD49A0C6}" srcOrd="0" destOrd="0" presId="urn:microsoft.com/office/officeart/2005/8/layout/process1"/>
    <dgm:cxn modelId="{10EA12DC-4922-459C-B8F9-6A8BEF189E19}" type="presParOf" srcId="{946525A1-11BE-4473-BD1E-5A02F57FAFE1}" destId="{15B0F1CA-E9C1-436F-A000-48C2317E1AEE}" srcOrd="1" destOrd="0" presId="urn:microsoft.com/office/officeart/2005/8/layout/process1"/>
    <dgm:cxn modelId="{2958AAA2-ACDA-45AC-8E5C-A92BF9723B21}" type="presParOf" srcId="{15B0F1CA-E9C1-436F-A000-48C2317E1AEE}" destId="{655E6FA8-D806-4120-92B4-695524B5F569}" srcOrd="0" destOrd="0" presId="urn:microsoft.com/office/officeart/2005/8/layout/process1"/>
    <dgm:cxn modelId="{29411024-9FB7-4DDE-9D46-5A574A1776FE}" type="presParOf" srcId="{946525A1-11BE-4473-BD1E-5A02F57FAFE1}" destId="{FAE70EB4-13DE-4207-8EEE-64892F90D980}" srcOrd="2" destOrd="0" presId="urn:microsoft.com/office/officeart/2005/8/layout/process1"/>
    <dgm:cxn modelId="{2BEB5F6B-9651-492E-B6EC-0C0FF9254203}" type="presParOf" srcId="{946525A1-11BE-4473-BD1E-5A02F57FAFE1}" destId="{41B76FD1-4D28-4EF4-BF3A-265F6D2C909C}" srcOrd="3" destOrd="0" presId="urn:microsoft.com/office/officeart/2005/8/layout/process1"/>
    <dgm:cxn modelId="{A3E240CE-418C-48BA-A194-D6CAA3D7536D}" type="presParOf" srcId="{41B76FD1-4D28-4EF4-BF3A-265F6D2C909C}" destId="{D789DD17-C468-41E2-88AD-4B7F7990EB39}" srcOrd="0" destOrd="0" presId="urn:microsoft.com/office/officeart/2005/8/layout/process1"/>
    <dgm:cxn modelId="{649E8F83-2ABF-4B53-A85C-F263445AFD9C}" type="presParOf" srcId="{946525A1-11BE-4473-BD1E-5A02F57FAFE1}" destId="{2D20D324-F089-495B-A6AB-B3CA71D2E04A}" srcOrd="4" destOrd="0" presId="urn:microsoft.com/office/officeart/2005/8/layout/process1"/>
    <dgm:cxn modelId="{F1BCE3DF-F43F-49CF-B1A7-B857A940D245}" type="presParOf" srcId="{946525A1-11BE-4473-BD1E-5A02F57FAFE1}" destId="{A363207B-3AD6-472F-AB35-5DE074AB6BC2}" srcOrd="5" destOrd="0" presId="urn:microsoft.com/office/officeart/2005/8/layout/process1"/>
    <dgm:cxn modelId="{CD0398B0-E59E-4AB6-87C2-B4B5DAD2A850}" type="presParOf" srcId="{A363207B-3AD6-472F-AB35-5DE074AB6BC2}" destId="{9F1752A6-F0C6-4116-8969-5F3A3113DEB4}" srcOrd="0" destOrd="0" presId="urn:microsoft.com/office/officeart/2005/8/layout/process1"/>
    <dgm:cxn modelId="{7F7AF829-60AC-45DA-ADC1-868D57A74CC5}" type="presParOf" srcId="{946525A1-11BE-4473-BD1E-5A02F57FAFE1}" destId="{C31FA319-1B76-4D24-8E64-6A83C1E0D876}" srcOrd="6" destOrd="0" presId="urn:microsoft.com/office/officeart/2005/8/layout/process1"/>
  </dgm:cxnLst>
  <dgm:bg/>
  <dgm:whole/>
  <dgm:extLst>
    <a:ext uri="http://schemas.microsoft.com/office/drawing/2008/diagram">
      <dsp:dataModelExt xmlns:dsp="http://schemas.microsoft.com/office/drawing/2008/diagram" relId="rId5"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BE8C442-C27B-4EE9-A58B-9E5BDD49A0C6}">
      <dsp:nvSpPr>
        <dsp:cNvPr id="0" name=""/>
        <dsp:cNvSpPr/>
      </dsp:nvSpPr>
      <dsp:spPr>
        <a:xfrm>
          <a:off x="3571" y="525571"/>
          <a:ext cx="1561703" cy="937021"/>
        </a:xfrm>
        <a:prstGeom prst="roundRect">
          <a:avLst>
            <a:gd name="adj" fmla="val 10000"/>
          </a:avLst>
        </a:prstGeom>
        <a:solidFill>
          <a:schemeClr val="accent5">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marL="0" lvl="0" indent="0" algn="ctr" defTabSz="1111250">
            <a:lnSpc>
              <a:spcPct val="90000"/>
            </a:lnSpc>
            <a:spcBef>
              <a:spcPct val="0"/>
            </a:spcBef>
            <a:spcAft>
              <a:spcPct val="35000"/>
            </a:spcAft>
            <a:buNone/>
          </a:pPr>
          <a:r>
            <a:rPr lang="zh-CN" altLang="en-US" sz="2500" kern="1200" dirty="0"/>
            <a:t>导入</a:t>
          </a:r>
        </a:p>
      </dsp:txBody>
      <dsp:txXfrm>
        <a:off x="31015" y="553015"/>
        <a:ext cx="1506815" cy="882133"/>
      </dsp:txXfrm>
    </dsp:sp>
    <dsp:sp modelId="{15B0F1CA-E9C1-436F-A000-48C2317E1AEE}">
      <dsp:nvSpPr>
        <dsp:cNvPr id="0" name=""/>
        <dsp:cNvSpPr/>
      </dsp:nvSpPr>
      <dsp:spPr>
        <a:xfrm>
          <a:off x="1721445" y="800431"/>
          <a:ext cx="331081" cy="387302"/>
        </a:xfrm>
        <a:prstGeom prst="rightArrow">
          <a:avLst>
            <a:gd name="adj1" fmla="val 60000"/>
            <a:gd name="adj2" fmla="val 50000"/>
          </a:avLst>
        </a:prstGeom>
        <a:solidFill>
          <a:schemeClr val="accent5">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marL="0" lvl="0" indent="0" algn="ctr" defTabSz="711200">
            <a:lnSpc>
              <a:spcPct val="90000"/>
            </a:lnSpc>
            <a:spcBef>
              <a:spcPct val="0"/>
            </a:spcBef>
            <a:spcAft>
              <a:spcPct val="35000"/>
            </a:spcAft>
            <a:buNone/>
          </a:pPr>
          <a:endParaRPr lang="zh-CN" altLang="en-US" sz="1600" kern="1200"/>
        </a:p>
      </dsp:txBody>
      <dsp:txXfrm>
        <a:off x="1721445" y="877891"/>
        <a:ext cx="231757" cy="232382"/>
      </dsp:txXfrm>
    </dsp:sp>
    <dsp:sp modelId="{FAE70EB4-13DE-4207-8EEE-64892F90D980}">
      <dsp:nvSpPr>
        <dsp:cNvPr id="0" name=""/>
        <dsp:cNvSpPr/>
      </dsp:nvSpPr>
      <dsp:spPr>
        <a:xfrm>
          <a:off x="2189956" y="525571"/>
          <a:ext cx="1561703" cy="937021"/>
        </a:xfrm>
        <a:prstGeom prst="roundRect">
          <a:avLst>
            <a:gd name="adj" fmla="val 10000"/>
          </a:avLst>
        </a:prstGeom>
        <a:solidFill>
          <a:schemeClr val="accent5">
            <a:hueOff val="-2451115"/>
            <a:satOff val="-3409"/>
            <a:lumOff val="-1307"/>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marL="0" lvl="0" indent="0" algn="ctr" defTabSz="1111250">
            <a:lnSpc>
              <a:spcPct val="90000"/>
            </a:lnSpc>
            <a:spcBef>
              <a:spcPct val="0"/>
            </a:spcBef>
            <a:spcAft>
              <a:spcPct val="35000"/>
            </a:spcAft>
            <a:buNone/>
          </a:pPr>
          <a:r>
            <a:rPr lang="zh-CN" altLang="en-US" sz="2500" kern="1200" dirty="0"/>
            <a:t>知识讲解</a:t>
          </a:r>
        </a:p>
      </dsp:txBody>
      <dsp:txXfrm>
        <a:off x="2217400" y="553015"/>
        <a:ext cx="1506815" cy="882133"/>
      </dsp:txXfrm>
    </dsp:sp>
    <dsp:sp modelId="{41B76FD1-4D28-4EF4-BF3A-265F6D2C909C}">
      <dsp:nvSpPr>
        <dsp:cNvPr id="0" name=""/>
        <dsp:cNvSpPr/>
      </dsp:nvSpPr>
      <dsp:spPr>
        <a:xfrm>
          <a:off x="3907829" y="800431"/>
          <a:ext cx="331081" cy="387302"/>
        </a:xfrm>
        <a:prstGeom prst="rightArrow">
          <a:avLst>
            <a:gd name="adj1" fmla="val 60000"/>
            <a:gd name="adj2" fmla="val 50000"/>
          </a:avLst>
        </a:prstGeom>
        <a:solidFill>
          <a:schemeClr val="accent5">
            <a:hueOff val="-3676672"/>
            <a:satOff val="-5114"/>
            <a:lumOff val="-1961"/>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marL="0" lvl="0" indent="0" algn="ctr" defTabSz="711200">
            <a:lnSpc>
              <a:spcPct val="90000"/>
            </a:lnSpc>
            <a:spcBef>
              <a:spcPct val="0"/>
            </a:spcBef>
            <a:spcAft>
              <a:spcPct val="35000"/>
            </a:spcAft>
            <a:buNone/>
          </a:pPr>
          <a:endParaRPr lang="zh-CN" altLang="en-US" sz="1600" kern="1200"/>
        </a:p>
      </dsp:txBody>
      <dsp:txXfrm>
        <a:off x="3907829" y="877891"/>
        <a:ext cx="231757" cy="232382"/>
      </dsp:txXfrm>
    </dsp:sp>
    <dsp:sp modelId="{2D20D324-F089-495B-A6AB-B3CA71D2E04A}">
      <dsp:nvSpPr>
        <dsp:cNvPr id="0" name=""/>
        <dsp:cNvSpPr/>
      </dsp:nvSpPr>
      <dsp:spPr>
        <a:xfrm>
          <a:off x="4376340" y="525571"/>
          <a:ext cx="1561703" cy="937021"/>
        </a:xfrm>
        <a:prstGeom prst="roundRect">
          <a:avLst>
            <a:gd name="adj" fmla="val 10000"/>
          </a:avLst>
        </a:prstGeom>
        <a:solidFill>
          <a:schemeClr val="accent5">
            <a:hueOff val="-4902230"/>
            <a:satOff val="-6819"/>
            <a:lumOff val="-2615"/>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marL="0" lvl="0" indent="0" algn="ctr" defTabSz="1111250">
            <a:lnSpc>
              <a:spcPct val="90000"/>
            </a:lnSpc>
            <a:spcBef>
              <a:spcPct val="0"/>
            </a:spcBef>
            <a:spcAft>
              <a:spcPct val="35000"/>
            </a:spcAft>
            <a:buNone/>
          </a:pPr>
          <a:r>
            <a:rPr lang="zh-CN" altLang="en-US" sz="2500" kern="1200" dirty="0"/>
            <a:t>课堂练习</a:t>
          </a:r>
        </a:p>
      </dsp:txBody>
      <dsp:txXfrm>
        <a:off x="4403784" y="553015"/>
        <a:ext cx="1506815" cy="882133"/>
      </dsp:txXfrm>
    </dsp:sp>
    <dsp:sp modelId="{A363207B-3AD6-472F-AB35-5DE074AB6BC2}">
      <dsp:nvSpPr>
        <dsp:cNvPr id="0" name=""/>
        <dsp:cNvSpPr/>
      </dsp:nvSpPr>
      <dsp:spPr>
        <a:xfrm>
          <a:off x="6094214" y="800431"/>
          <a:ext cx="331081" cy="387302"/>
        </a:xfrm>
        <a:prstGeom prst="rightArrow">
          <a:avLst>
            <a:gd name="adj1" fmla="val 60000"/>
            <a:gd name="adj2" fmla="val 50000"/>
          </a:avLst>
        </a:prstGeom>
        <a:solidFill>
          <a:schemeClr val="accent5">
            <a:hueOff val="-7353344"/>
            <a:satOff val="-10228"/>
            <a:lumOff val="-3922"/>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marL="0" lvl="0" indent="0" algn="ctr" defTabSz="711200">
            <a:lnSpc>
              <a:spcPct val="90000"/>
            </a:lnSpc>
            <a:spcBef>
              <a:spcPct val="0"/>
            </a:spcBef>
            <a:spcAft>
              <a:spcPct val="35000"/>
            </a:spcAft>
            <a:buNone/>
          </a:pPr>
          <a:endParaRPr lang="zh-CN" altLang="en-US" sz="1600" kern="1200"/>
        </a:p>
      </dsp:txBody>
      <dsp:txXfrm>
        <a:off x="6094214" y="877891"/>
        <a:ext cx="231757" cy="232382"/>
      </dsp:txXfrm>
    </dsp:sp>
    <dsp:sp modelId="{C31FA319-1B76-4D24-8E64-6A83C1E0D876}">
      <dsp:nvSpPr>
        <dsp:cNvPr id="0" name=""/>
        <dsp:cNvSpPr/>
      </dsp:nvSpPr>
      <dsp:spPr>
        <a:xfrm>
          <a:off x="6562724" y="525571"/>
          <a:ext cx="1561703" cy="937021"/>
        </a:xfrm>
        <a:prstGeom prst="roundRect">
          <a:avLst>
            <a:gd name="adj" fmla="val 10000"/>
          </a:avLst>
        </a:prstGeom>
        <a:solidFill>
          <a:schemeClr val="accent5">
            <a:hueOff val="-7353344"/>
            <a:satOff val="-10228"/>
            <a:lumOff val="-3922"/>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95250" tIns="95250" rIns="95250" bIns="95250" numCol="1" spcCol="1270" anchor="ctr" anchorCtr="0">
          <a:noAutofit/>
        </a:bodyPr>
        <a:lstStyle/>
        <a:p>
          <a:pPr marL="0" lvl="0" indent="0" algn="ctr" defTabSz="1111250">
            <a:lnSpc>
              <a:spcPct val="90000"/>
            </a:lnSpc>
            <a:spcBef>
              <a:spcPct val="0"/>
            </a:spcBef>
            <a:spcAft>
              <a:spcPct val="35000"/>
            </a:spcAft>
            <a:buNone/>
          </a:pPr>
          <a:r>
            <a:rPr lang="zh-CN" altLang="en-US" sz="2500" kern="1200" dirty="0"/>
            <a:t>小节</a:t>
          </a:r>
        </a:p>
      </dsp:txBody>
      <dsp:txXfrm>
        <a:off x="6590168" y="553015"/>
        <a:ext cx="1506815" cy="882133"/>
      </dsp:txXfrm>
    </dsp:sp>
  </dsp:spTree>
</dsp:drawing>
</file>

<file path=ppt/diagrams/layout1.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1">
  <dgm:title val=""/>
  <dgm:desc val=""/>
  <dgm:catLst>
    <dgm:cat type="simple" pri="10100"/>
  </dgm:catLst>
  <dgm:scene3d>
    <a:camera prst="orthographicFront"/>
    <a:lightRig rig="threePt" dir="t"/>
  </dgm:scene3d>
  <dgm:styleLbl name="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alig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b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callout">
    <dgm:scene3d>
      <a:camera prst="orthographicFront"/>
      <a:lightRig rig="threePt" dir="t"/>
    </dgm:scene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dk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fgAcc0">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ImgPlace1">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hp">
    <dgm:scene3d>
      <a:camera prst="orthographicFront"/>
      <a:lightRig rig="threePt" dir="t"/>
    </dgm:scene3d>
    <dgm:txPr/>
    <dgm:style>
      <a:lnRef idx="2">
        <a:scrgbClr r="0" g="0" b="0"/>
      </a:lnRef>
      <a:fillRef idx="1">
        <a:scrgbClr r="0" g="0" b="0"/>
      </a:fillRef>
      <a:effectRef idx="0">
        <a:scrgbClr r="0" g="0" b="0"/>
      </a:effectRef>
      <a:fontRef idx="minor"/>
    </dgm:style>
  </dgm:styleLbl>
  <dgm:styleLbl name="fg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0">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txPr/>
    <dgm:style>
      <a:lnRef idx="2">
        <a:scrgbClr r="0" g="0" b="0"/>
      </a:lnRef>
      <a:fillRef idx="0">
        <a:scrgbClr r="0" g="0" b="0"/>
      </a:fillRef>
      <a:effectRef idx="0">
        <a:scrgbClr r="0" g="0" b="0"/>
      </a:effectRef>
      <a:fontRef idx="minor"/>
    </dgm:style>
  </dgm:styleLbl>
  <dgm:styleLbl name="parChTrans2D1">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txPr/>
    <dgm:style>
      <a:lnRef idx="2">
        <a:scrgbClr r="0" g="0" b="0"/>
      </a:lnRef>
      <a:fillRef idx="1">
        <a:scrgbClr r="0" g="0" b="0"/>
      </a:fillRef>
      <a:effectRef idx="0">
        <a:scrgbClr r="0" g="0" b="0"/>
      </a:effectRef>
      <a:fontRef idx="minor">
        <a:schemeClr val="lt1"/>
      </a:fontRef>
    </dgm:style>
  </dgm:styleLbl>
  <dgm:styleLbl name="revTx">
    <dgm:scene3d>
      <a:camera prst="orthographicFront"/>
      <a:lightRig rig="threePt" dir="t"/>
    </dgm:scene3d>
    <dgm:txPr/>
    <dgm:style>
      <a:lnRef idx="0">
        <a:scrgbClr r="0" g="0" b="0"/>
      </a:lnRef>
      <a:fillRef idx="0">
        <a:scrgbClr r="0" g="0" b="0"/>
      </a:fillRef>
      <a:effectRef idx="0">
        <a:scrgbClr r="0" g="0" b="0"/>
      </a:effectRef>
      <a:fontRef idx="minor"/>
    </dgm:style>
  </dgm:styleLbl>
  <dgm:styleLbl name="sibTrans1D1">
    <dgm:scene3d>
      <a:camera prst="orthographicFront"/>
      <a:lightRig rig="threePt" dir="t"/>
    </dgm:scene3d>
    <dgm:txPr/>
    <dgm:style>
      <a:lnRef idx="1">
        <a:scrgbClr r="0" g="0" b="0"/>
      </a:lnRef>
      <a:fillRef idx="0">
        <a:scrgbClr r="0" g="0" b="0"/>
      </a:fillRef>
      <a:effectRef idx="0">
        <a:scrgbClr r="0" g="0" b="0"/>
      </a:effectRef>
      <a:fontRef idx="minor"/>
    </dgm:style>
  </dgm:styleLbl>
  <dgm:styleLbl name="sibTrans2D1">
    <dgm:scene3d>
      <a:camera prst="orthographicFront"/>
      <a:lightRig rig="threePt" dir="t"/>
    </dgm:scene3d>
    <dgm:txPr/>
    <dgm:style>
      <a:lnRef idx="0">
        <a:scrgbClr r="0" g="0" b="0"/>
      </a:lnRef>
      <a:fillRef idx="1">
        <a:scrgbClr r="0" g="0" b="0"/>
      </a:fillRef>
      <a:effectRef idx="0">
        <a:scrgbClr r="0" g="0" b="0"/>
      </a:effectRef>
      <a:fontRef idx="minor">
        <a:schemeClr val="lt1"/>
      </a:fontRef>
    </dgm:style>
  </dgm:styleLbl>
  <dgm:styleLbl name="solidAlign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txPr/>
    <dgm:style>
      <a:lnRef idx="1">
        <a:scrgbClr r="0" g="0" b="0"/>
      </a:lnRef>
      <a:fillRef idx="1">
        <a:scrgbClr r="0" g="0" b="0"/>
      </a:fillRef>
      <a:effectRef idx="0">
        <a:scrgbClr r="0" g="0" b="0"/>
      </a:effectRef>
      <a:fontRef idx="minor"/>
    </dgm:style>
  </dgm:styleLbl>
  <dgm:styleLbl name="trBgShp">
    <dgm:scene3d>
      <a:camera prst="orthographicFront"/>
      <a:lightRig rig="threePt" dir="t"/>
    </dgm:scene3d>
    <dgm:txPr/>
    <dgm:style>
      <a:lnRef idx="0">
        <a:scrgbClr r="0" g="0" b="0"/>
      </a:lnRef>
      <a:fillRef idx="1">
        <a:scrgbClr r="0" g="0" b="0"/>
      </a:fillRef>
      <a:effectRef idx="0">
        <a:scrgbClr r="0" g="0" b="0"/>
      </a:effectRef>
      <a:fontRef idx="minor"/>
    </dgm:style>
  </dgm:styleLbl>
  <dgm:styleLbl name="vennNode1">
    <dgm:scene3d>
      <a:camera prst="orthographicFront"/>
      <a:lightRig rig="threePt" dir="t"/>
    </dgm:scene3d>
    <dgm:txPr/>
    <dgm:style>
      <a:lnRef idx="2">
        <a:scrgbClr r="0" g="0" b="0"/>
      </a:lnRef>
      <a:fillRef idx="1">
        <a:scrgbClr r="0" g="0" b="0"/>
      </a:fillRef>
      <a:effectRef idx="0">
        <a:scrgbClr r="0" g="0" b="0"/>
      </a:effectRef>
      <a:fontRef idx="minor">
        <a:schemeClr val="tx1"/>
      </a:fontRef>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DE4C22B-8150-434A-B4B5-BCA0C9DA5C03}"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89F2252-EC96-42F0-B436-20CA7AF8E715}"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0.xml"/></Relationships>
</file>

<file path=ppt/notesSlides/_rels/notesSlide1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1.xml"/></Relationships>
</file>

<file path=ppt/notesSlides/_rels/notesSlide1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2.xml"/></Relationships>
</file>

<file path=ppt/notesSlides/_rels/notesSlide1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3.xml"/></Relationships>
</file>

<file path=ppt/notesSlides/_rels/notesSlide1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4.xml"/></Relationships>
</file>

<file path=ppt/notesSlides/_rels/notesSlide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a:xfrm>
            <a:off x="685800" y="1143000"/>
            <a:ext cx="5486400" cy="3086100"/>
          </a:xfrm>
        </p:spPr>
      </p:sp>
      <p:sp>
        <p:nvSpPr>
          <p:cNvPr id="3" name="备注占位符 2"/>
          <p:cNvSpPr>
            <a:spLocks noGrp="1"/>
          </p:cNvSpPr>
          <p:nvPr>
            <p:ph type="body" idx="1"/>
          </p:nvPr>
        </p:nvSpPr>
        <p:spPr/>
        <p:txBody>
          <a:bodyPr/>
          <a:lstStyle/>
          <a:p>
            <a:r>
              <a:rPr lang="zh-CN" altLang="en-US" dirty="0"/>
              <a:t>说课：这次我要进行的难点教学设计的课题是：理解</a:t>
            </a:r>
            <a:r>
              <a:rPr lang="en-US" altLang="zh-CN" dirty="0"/>
              <a:t>【</a:t>
            </a:r>
            <a:r>
              <a:rPr lang="zh-CN" altLang="en-US" dirty="0"/>
              <a:t>手性分子</a:t>
            </a:r>
            <a:r>
              <a:rPr lang="en-US" altLang="zh-CN" dirty="0"/>
              <a:t>】</a:t>
            </a:r>
            <a:r>
              <a:rPr lang="zh-CN" altLang="en-US" dirty="0"/>
              <a:t>的概念</a:t>
            </a:r>
            <a:endParaRPr lang="zh-CN" altLang="en-US" dirty="0"/>
          </a:p>
        </p:txBody>
      </p:sp>
      <p:sp>
        <p:nvSpPr>
          <p:cNvPr id="4" name="灯片编号占位符 3"/>
          <p:cNvSpPr>
            <a:spLocks noGrp="1"/>
          </p:cNvSpPr>
          <p:nvPr>
            <p:ph type="sldNum" sz="quarter" idx="10"/>
          </p:nvPr>
        </p:nvSpPr>
        <p:spPr/>
        <p:txBody>
          <a:bodyPr/>
          <a:lstStyle/>
          <a:p>
            <a:fld id="{089F2252-EC96-42F0-B436-20CA7AF8E715}" type="slidenum">
              <a:rPr lang="zh-CN" altLang="en-US" smtClean="0"/>
            </a:fld>
            <a:endParaRPr lang="zh-CN"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normAutofit/>
          </a:bodyPr>
          <a:lstStyle/>
          <a:p>
            <a:r>
              <a:rPr lang="en-US" altLang="zh-CN" dirty="0"/>
              <a:t>——</a:t>
            </a:r>
            <a:r>
              <a:rPr lang="zh-CN" altLang="en-US" dirty="0"/>
              <a:t>说课：完成教学后，设置了两道检测题检测教学效果，检测学生是否已经掌握手性异构体的要点和手性分子的结构。</a:t>
            </a:r>
            <a:endParaRPr lang="en-US" altLang="zh-CN" dirty="0"/>
          </a:p>
          <a:p>
            <a:r>
              <a:rPr lang="en-US" altLang="zh-CN" dirty="0"/>
              <a:t>——</a:t>
            </a:r>
            <a:r>
              <a:rPr lang="zh-CN" altLang="en-US" dirty="0"/>
              <a:t>上课：</a:t>
            </a:r>
            <a:r>
              <a:rPr lang="en-US" altLang="zh-CN" dirty="0"/>
              <a:t>1.</a:t>
            </a:r>
            <a:r>
              <a:rPr lang="zh-CN" altLang="en-US" dirty="0"/>
              <a:t>下来说法不正确的是（</a:t>
            </a:r>
            <a:r>
              <a:rPr lang="en-US" altLang="zh-CN" dirty="0"/>
              <a:t>C</a:t>
            </a:r>
            <a:r>
              <a:rPr lang="zh-CN" altLang="en-US" dirty="0"/>
              <a:t>）</a:t>
            </a:r>
            <a:endParaRPr lang="en-US" altLang="zh-CN" dirty="0"/>
          </a:p>
          <a:p>
            <a:r>
              <a:rPr lang="zh-CN" altLang="en-US" dirty="0"/>
              <a:t>解析：手性异构体互为镜像，不能重叠，组成和原子排列完全相同，所以</a:t>
            </a:r>
            <a:r>
              <a:rPr lang="en-US" altLang="zh-CN" dirty="0"/>
              <a:t>ABD</a:t>
            </a:r>
            <a:r>
              <a:rPr lang="zh-CN" altLang="en-US" dirty="0"/>
              <a:t>正确，</a:t>
            </a:r>
            <a:r>
              <a:rPr lang="en-US" altLang="zh-CN" dirty="0"/>
              <a:t>C</a:t>
            </a:r>
            <a:r>
              <a:rPr lang="zh-CN" altLang="en-US" dirty="0"/>
              <a:t>错误。答案选</a:t>
            </a:r>
            <a:r>
              <a:rPr lang="en-US" altLang="zh-CN" dirty="0"/>
              <a:t>C</a:t>
            </a:r>
            <a:r>
              <a:rPr lang="zh-CN" altLang="en-US" dirty="0"/>
              <a:t>。</a:t>
            </a:r>
            <a:endParaRPr lang="zh-CN" altLang="en-US" dirty="0"/>
          </a:p>
        </p:txBody>
      </p:sp>
      <p:sp>
        <p:nvSpPr>
          <p:cNvPr id="4" name="灯片编号占位符 3"/>
          <p:cNvSpPr>
            <a:spLocks noGrp="1"/>
          </p:cNvSpPr>
          <p:nvPr>
            <p:ph type="sldNum" sz="quarter" idx="10"/>
          </p:nvPr>
        </p:nvSpPr>
        <p:spPr/>
        <p:txBody>
          <a:bodyPr/>
          <a:lstStyle/>
          <a:p>
            <a:fld id="{089F2252-EC96-42F0-B436-20CA7AF8E715}" type="slidenum">
              <a:rPr lang="zh-CN" altLang="en-US" smtClean="0"/>
            </a:fld>
            <a:endParaRPr lang="zh-CN" alt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a:xfrm>
            <a:off x="685800" y="1143000"/>
            <a:ext cx="5486400" cy="3086100"/>
          </a:xfrm>
        </p:spPr>
      </p:sp>
      <p:sp>
        <p:nvSpPr>
          <p:cNvPr id="3" name="备注占位符 2"/>
          <p:cNvSpPr>
            <a:spLocks noGrp="1"/>
          </p:cNvSpPr>
          <p:nvPr>
            <p:ph type="body" idx="1"/>
          </p:nvPr>
        </p:nvSpPr>
        <p:spPr/>
        <p:txBody>
          <a:bodyPr/>
          <a:lstStyle/>
          <a:p>
            <a:r>
              <a:rPr lang="zh-CN" altLang="en-US" dirty="0"/>
              <a:t>说课：主要从教学设计、教学过程、达标评测三个方面进行分析</a:t>
            </a:r>
            <a:endParaRPr lang="zh-CN" altLang="en-US" dirty="0"/>
          </a:p>
        </p:txBody>
      </p:sp>
      <p:sp>
        <p:nvSpPr>
          <p:cNvPr id="4" name="灯片编号占位符 3"/>
          <p:cNvSpPr>
            <a:spLocks noGrp="1"/>
          </p:cNvSpPr>
          <p:nvPr>
            <p:ph type="sldNum" sz="quarter" idx="10"/>
          </p:nvPr>
        </p:nvSpPr>
        <p:spPr/>
        <p:txBody>
          <a:bodyPr/>
          <a:lstStyle/>
          <a:p>
            <a:fld id="{089F2252-EC96-42F0-B436-20CA7AF8E715}" type="slidenum">
              <a:rPr lang="zh-CN" altLang="en-US" smtClean="0"/>
            </a:fld>
            <a:endParaRPr lang="zh-CN"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pPr marL="285750" indent="-285750">
              <a:buFont typeface="Wingdings" panose="05000000000000000000" pitchFamily="2" charset="2"/>
              <a:buChar char="Ø"/>
            </a:pPr>
            <a:r>
              <a:rPr lang="zh-CN" altLang="en-US" dirty="0"/>
              <a:t>说课：先通过活动探究，帮助学生理解手性分子的要点；再引导学生观察左右手同样是互为镜像关系且无法重叠的特点强化记忆手性分子的要点。</a:t>
            </a:r>
            <a:endParaRPr lang="en-US" altLang="zh-CN" dirty="0"/>
          </a:p>
          <a:p>
            <a:pPr marL="285750" indent="-285750">
              <a:buFont typeface="Wingdings" panose="05000000000000000000" pitchFamily="2" charset="2"/>
              <a:buChar char="Ø"/>
            </a:pPr>
            <a:r>
              <a:rPr lang="zh-CN" altLang="en-US" dirty="0"/>
              <a:t>上课：</a:t>
            </a:r>
            <a:endParaRPr lang="en-US" altLang="zh-CN" dirty="0"/>
          </a:p>
          <a:p>
            <a:r>
              <a:rPr lang="zh-CN" altLang="zh-CN" sz="1200" dirty="0">
                <a:latin typeface="仿宋" panose="02010609060101010101" pitchFamily="49" charset="-122"/>
                <a:ea typeface="仿宋" panose="02010609060101010101" pitchFamily="49" charset="-122"/>
              </a:rPr>
              <a:t>每个小组的桌</a:t>
            </a:r>
            <a:r>
              <a:rPr lang="zh-CN" altLang="en-US" sz="1200" dirty="0">
                <a:latin typeface="仿宋" panose="02010609060101010101" pitchFamily="49" charset="-122"/>
                <a:ea typeface="仿宋" panose="02010609060101010101" pitchFamily="49" charset="-122"/>
              </a:rPr>
              <a:t>面</a:t>
            </a:r>
            <a:r>
              <a:rPr lang="zh-CN" altLang="zh-CN" sz="1200" dirty="0">
                <a:latin typeface="仿宋" panose="02010609060101010101" pitchFamily="49" charset="-122"/>
                <a:ea typeface="仿宋" panose="02010609060101010101" pitchFamily="49" charset="-122"/>
              </a:rPr>
              <a:t>上</a:t>
            </a:r>
            <a:r>
              <a:rPr lang="zh-CN" altLang="en-US" sz="1200" dirty="0">
                <a:latin typeface="仿宋" panose="02010609060101010101" pitchFamily="49" charset="-122"/>
                <a:ea typeface="仿宋" panose="02010609060101010101" pitchFamily="49" charset="-122"/>
              </a:rPr>
              <a:t>都</a:t>
            </a:r>
            <a:r>
              <a:rPr lang="zh-CN" altLang="zh-CN" sz="1200" dirty="0">
                <a:latin typeface="仿宋" panose="02010609060101010101" pitchFamily="49" charset="-122"/>
                <a:ea typeface="仿宋" panose="02010609060101010101" pitchFamily="49" charset="-122"/>
              </a:rPr>
              <a:t>有一个</a:t>
            </a:r>
            <a:r>
              <a:rPr lang="zh-CN" altLang="en-US" sz="1200" dirty="0">
                <a:latin typeface="仿宋" panose="02010609060101010101" pitchFamily="49" charset="-122"/>
                <a:ea typeface="仿宋" panose="02010609060101010101" pitchFamily="49" charset="-122"/>
              </a:rPr>
              <a:t>已经</a:t>
            </a:r>
            <a:r>
              <a:rPr lang="zh-CN" altLang="zh-CN" sz="1200" dirty="0">
                <a:latin typeface="仿宋" panose="02010609060101010101" pitchFamily="49" charset="-122"/>
                <a:ea typeface="仿宋" panose="02010609060101010101" pitchFamily="49" charset="-122"/>
              </a:rPr>
              <a:t>组装好的</a:t>
            </a:r>
            <a:r>
              <a:rPr lang="zh-CN" altLang="en-US" sz="1200" dirty="0">
                <a:latin typeface="仿宋" panose="02010609060101010101" pitchFamily="49" charset="-122"/>
                <a:ea typeface="仿宋" panose="02010609060101010101" pitchFamily="49" charset="-122"/>
              </a:rPr>
              <a:t>有机物</a:t>
            </a:r>
            <a:r>
              <a:rPr lang="zh-CN" altLang="zh-CN" sz="1200" dirty="0">
                <a:latin typeface="仿宋" panose="02010609060101010101" pitchFamily="49" charset="-122"/>
                <a:ea typeface="仿宋" panose="02010609060101010101" pitchFamily="49" charset="-122"/>
              </a:rPr>
              <a:t>分子模型</a:t>
            </a:r>
            <a:r>
              <a:rPr lang="zh-CN" altLang="en-US" sz="1200" dirty="0">
                <a:latin typeface="仿宋" panose="02010609060101010101" pitchFamily="49" charset="-122"/>
                <a:ea typeface="仿宋" panose="02010609060101010101" pitchFamily="49" charset="-122"/>
              </a:rPr>
              <a:t>，不同颜色的小球代表不同的原子或原子团，黑色的小球代表碳原子：①</a:t>
            </a:r>
            <a:r>
              <a:rPr lang="zh-CN" altLang="zh-CN" sz="1200" dirty="0">
                <a:latin typeface="仿宋" panose="02010609060101010101" pitchFamily="49" charset="-122"/>
                <a:ea typeface="仿宋" panose="02010609060101010101" pitchFamily="49" charset="-122"/>
              </a:rPr>
              <a:t>把分子模型放到镜子面前，</a:t>
            </a:r>
            <a:r>
              <a:rPr lang="zh-CN" altLang="en-US" sz="1200" dirty="0">
                <a:latin typeface="仿宋" panose="02010609060101010101" pitchFamily="49" charset="-122"/>
                <a:ea typeface="仿宋" panose="02010609060101010101" pitchFamily="49" charset="-122"/>
              </a:rPr>
              <a:t>我们</a:t>
            </a:r>
            <a:r>
              <a:rPr lang="zh-CN" altLang="zh-CN" sz="1200" dirty="0">
                <a:latin typeface="仿宋" panose="02010609060101010101" pitchFamily="49" charset="-122"/>
                <a:ea typeface="仿宋" panose="02010609060101010101" pitchFamily="49" charset="-122"/>
              </a:rPr>
              <a:t>能在镜子中看到其镜像</a:t>
            </a:r>
            <a:r>
              <a:rPr lang="zh-CN" altLang="en-US" sz="1200" dirty="0">
                <a:latin typeface="仿宋" panose="02010609060101010101" pitchFamily="49" charset="-122"/>
                <a:ea typeface="仿宋" panose="02010609060101010101" pitchFamily="49" charset="-122"/>
              </a:rPr>
              <a:t>；②把看到的镜像</a:t>
            </a:r>
            <a:r>
              <a:rPr lang="zh-CN" altLang="zh-CN" sz="1200" dirty="0">
                <a:latin typeface="仿宋" panose="02010609060101010101" pitchFamily="49" charset="-122"/>
                <a:ea typeface="仿宋" panose="02010609060101010101" pitchFamily="49" charset="-122"/>
              </a:rPr>
              <a:t>制作</a:t>
            </a:r>
            <a:r>
              <a:rPr lang="zh-CN" altLang="en-US" sz="1200" dirty="0">
                <a:latin typeface="仿宋" panose="02010609060101010101" pitchFamily="49" charset="-122"/>
                <a:ea typeface="仿宋" panose="02010609060101010101" pitchFamily="49" charset="-122"/>
              </a:rPr>
              <a:t>成</a:t>
            </a:r>
            <a:r>
              <a:rPr lang="zh-CN" altLang="zh-CN" sz="1200" dirty="0">
                <a:latin typeface="仿宋" panose="02010609060101010101" pitchFamily="49" charset="-122"/>
                <a:ea typeface="仿宋" panose="02010609060101010101" pitchFamily="49" charset="-122"/>
              </a:rPr>
              <a:t>模型。</a:t>
            </a:r>
            <a:r>
              <a:rPr lang="zh-CN" altLang="en-US" sz="1200" dirty="0">
                <a:latin typeface="仿宋" panose="02010609060101010101" pitchFamily="49" charset="-122"/>
                <a:ea typeface="仿宋" panose="02010609060101010101" pitchFamily="49" charset="-122"/>
              </a:rPr>
              <a:t>大家开始动手制作。</a:t>
            </a:r>
            <a:endParaRPr lang="zh-CN" altLang="zh-CN" sz="1200" dirty="0">
              <a:latin typeface="仿宋" panose="02010609060101010101" pitchFamily="49" charset="-122"/>
              <a:ea typeface="仿宋" panose="02010609060101010101" pitchFamily="49" charset="-122"/>
            </a:endParaRPr>
          </a:p>
          <a:p>
            <a:pPr marL="285750" indent="-285750">
              <a:buFont typeface="Wingdings" panose="05000000000000000000" pitchFamily="2" charset="2"/>
              <a:buChar char="Ø"/>
            </a:pPr>
            <a:r>
              <a:rPr lang="zh-CN" altLang="en-US" dirty="0"/>
              <a:t>同学们已经全部完成模型的制作了，请大家观察实物与模型，思考这样一个问题：互为镜像的两个分子，你认为是同一种分子？还是不同的两种分子？</a:t>
            </a:r>
            <a:r>
              <a:rPr lang="en-US" altLang="zh-CN" dirty="0"/>
              <a:t>——</a:t>
            </a:r>
            <a:r>
              <a:rPr lang="zh-CN" altLang="en-US" dirty="0"/>
              <a:t>有的同学认为是一种分子，有的同学认为是不同的两种分子。</a:t>
            </a:r>
            <a:endParaRPr lang="en-US" altLang="zh-CN" dirty="0"/>
          </a:p>
          <a:p>
            <a:pPr marL="285750" indent="-285750">
              <a:buFont typeface="Wingdings" panose="05000000000000000000" pitchFamily="2" charset="2"/>
              <a:buChar char="Ø"/>
            </a:pPr>
            <a:r>
              <a:rPr lang="zh-CN" altLang="en-US" dirty="0"/>
              <a:t>有什么方法可以证明谁说的对呢？</a:t>
            </a:r>
            <a:endParaRPr lang="en-US" altLang="zh-CN" dirty="0"/>
          </a:p>
          <a:p>
            <a:pPr marL="285750" indent="-285750">
              <a:buFont typeface="Wingdings" panose="05000000000000000000" pitchFamily="2" charset="2"/>
              <a:buChar char="Ø"/>
            </a:pPr>
            <a:r>
              <a:rPr lang="zh-CN" altLang="en-US" dirty="0"/>
              <a:t>我们可以用重叠的方式进行验证，如果实物与镜像可以完全重叠，两者就是同一种分子，如果不能完全重叠，就是不同的两种分子。下面同学们请将实物与镜像从任意方向进行重叠，看看结果如何。</a:t>
            </a:r>
            <a:endParaRPr lang="en-US" altLang="zh-CN" dirty="0"/>
          </a:p>
          <a:p>
            <a:pPr marL="285750" indent="-285750">
              <a:buFont typeface="Wingdings" panose="05000000000000000000" pitchFamily="2" charset="2"/>
              <a:buChar char="Ø"/>
            </a:pPr>
            <a:r>
              <a:rPr lang="zh-CN" altLang="en-US" dirty="0"/>
              <a:t>大家操作完得出的结论是什么呢？</a:t>
            </a:r>
            <a:r>
              <a:rPr lang="en-US" altLang="zh-CN" dirty="0"/>
              <a:t>——</a:t>
            </a:r>
            <a:r>
              <a:rPr lang="zh-CN" altLang="en-US" dirty="0"/>
              <a:t>实物和镜像不能完全重叠。</a:t>
            </a:r>
            <a:endParaRPr lang="en-US" altLang="zh-CN" dirty="0"/>
          </a:p>
          <a:p>
            <a:pPr marL="285750" indent="-285750">
              <a:buFont typeface="Wingdings" panose="05000000000000000000" pitchFamily="2" charset="2"/>
              <a:buChar char="Ø"/>
            </a:pPr>
            <a:r>
              <a:rPr lang="zh-CN" altLang="en-US" dirty="0"/>
              <a:t>既然这两种分子无法完全重叠，那它们到底是什么关系呢？</a:t>
            </a:r>
            <a:endParaRPr lang="en-US" altLang="zh-CN" dirty="0"/>
          </a:p>
          <a:p>
            <a:pPr marL="285750" indent="-285750">
              <a:buFont typeface="Wingdings" panose="05000000000000000000" pitchFamily="2" charset="2"/>
              <a:buChar char="Ø"/>
            </a:pPr>
            <a:r>
              <a:rPr lang="zh-CN" altLang="en-US" dirty="0"/>
              <a:t>像这样互为镜像、无法重叠的两个分子，互称为手性异构体。就像我们的左右手一样（互为镜像、却无法重叠）。</a:t>
            </a:r>
            <a:endParaRPr lang="en-US" altLang="zh-CN" dirty="0"/>
          </a:p>
          <a:p>
            <a:pPr marL="285750" indent="-285750">
              <a:buFont typeface="Wingdings" panose="05000000000000000000" pitchFamily="2" charset="2"/>
              <a:buChar char="Ø"/>
            </a:pPr>
            <a:r>
              <a:rPr lang="zh-CN" altLang="en-US" dirty="0"/>
              <a:t>下面我们一起来看下手性异构体完整的定义：</a:t>
            </a:r>
            <a:endParaRPr lang="en-US" altLang="zh-CN" dirty="0"/>
          </a:p>
          <a:p>
            <a:endParaRPr lang="zh-CN" altLang="en-US" dirty="0"/>
          </a:p>
        </p:txBody>
      </p:sp>
      <p:sp>
        <p:nvSpPr>
          <p:cNvPr id="4" name="灯片编号占位符 3"/>
          <p:cNvSpPr>
            <a:spLocks noGrp="1"/>
          </p:cNvSpPr>
          <p:nvPr>
            <p:ph type="sldNum" sz="quarter" idx="10"/>
          </p:nvPr>
        </p:nvSpPr>
        <p:spPr/>
        <p:txBody>
          <a:bodyPr/>
          <a:lstStyle/>
          <a:p>
            <a:fld id="{089F2252-EC96-42F0-B436-20CA7AF8E715}" type="slidenum">
              <a:rPr lang="zh-CN" altLang="en-US" smtClean="0"/>
            </a:fld>
            <a:endParaRPr lang="zh-CN"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hyperlink" Target="http://www.yanj.cn/index.php?act=show_store&amp;id=8719" TargetMode="Externa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lang="zh-CN" altLang="en-US"/>
              <a:t>单击此处编辑母版标题样式</a:t>
            </a:r>
            <a:endParaRPr lang="zh-CN" altLang="en-US"/>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endParaRPr lang="zh-CN" altLang="en-US"/>
          </a:p>
        </p:txBody>
      </p:sp>
      <p:sp>
        <p:nvSpPr>
          <p:cNvPr id="4" name="日期占位符 3"/>
          <p:cNvSpPr>
            <a:spLocks noGrp="1"/>
          </p:cNvSpPr>
          <p:nvPr>
            <p:ph type="dt" sz="half" idx="10"/>
          </p:nvPr>
        </p:nvSpPr>
        <p:spPr/>
        <p:txBody>
          <a:bodyPr/>
          <a:lstStyle/>
          <a:p>
            <a:fld id="{F90DB6F8-0FD0-47EE-A6CC-4FAA08D8CD9E}"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733EF79-204E-44E9-9497-DC3F3763FC2D}" type="slidenum">
              <a:rPr lang="zh-CN" altLang="en-US" smtClean="0"/>
            </a:fld>
            <a:endParaRPr lang="zh-CN" altLang="en-US"/>
          </a:p>
        </p:txBody>
      </p:sp>
      <p:sp>
        <p:nvSpPr>
          <p:cNvPr id="7" name="矩形 6">
            <a:hlinkClick r:id="rId2"/>
          </p:cNvPr>
          <p:cNvSpPr/>
          <p:nvPr userDrawn="1"/>
        </p:nvSpPr>
        <p:spPr>
          <a:xfrm>
            <a:off x="0" y="2982724"/>
            <a:ext cx="12192000" cy="892552"/>
          </a:xfrm>
          <a:prstGeom prst="rect">
            <a:avLst/>
          </a:prstGeom>
          <a:solidFill>
            <a:srgbClr val="2AAE3F">
              <a:alpha val="0"/>
            </a:srgbClr>
          </a:solidFill>
        </p:spPr>
        <p:txBody>
          <a:bodyPr wrap="square" rtlCol="0" anchor="ctr">
            <a:spAutoFit/>
          </a:bodyPr>
          <a:lstStyle/>
          <a:p>
            <a:pPr algn="ctr">
              <a:lnSpc>
                <a:spcPct val="130000"/>
              </a:lnSpc>
            </a:pPr>
            <a:endParaRPr lang="zh-CN" altLang="en-US" sz="4000">
              <a:solidFill>
                <a:srgbClr val="FFFFFF"/>
              </a:solidFill>
              <a:latin typeface="Century Gothic" panose="020B0502020202020204" pitchFamily="34" charset="0"/>
              <a:ea typeface="冬青黑体简体中文 W3" panose="020B0300000000000000" pitchFamily="34" charset="-122"/>
            </a:endParaRPr>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10"/>
          </p:nvPr>
        </p:nvSpPr>
        <p:spPr/>
        <p:txBody>
          <a:bodyPr/>
          <a:lstStyle/>
          <a:p>
            <a:fld id="{B5DF068C-9D11-4563-80F6-3A346525A0CA}"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733EF79-204E-44E9-9497-DC3F3763FC2D}"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1" y="365125"/>
            <a:ext cx="2628900" cy="5811838"/>
          </a:xfrm>
        </p:spPr>
        <p:txBody>
          <a:bodyPr vert="eaVert"/>
          <a:lstStyle/>
          <a:p>
            <a:r>
              <a:rPr lang="zh-CN" altLang="en-US"/>
              <a:t>单击此处编辑母版标题样式</a:t>
            </a:r>
            <a:endParaRPr lang="zh-CN" altLang="en-US"/>
          </a:p>
        </p:txBody>
      </p:sp>
      <p:sp>
        <p:nvSpPr>
          <p:cNvPr id="3" name="竖排文字占位符 2"/>
          <p:cNvSpPr>
            <a:spLocks noGrp="1"/>
          </p:cNvSpPr>
          <p:nvPr>
            <p:ph type="body" orient="vert" idx="1"/>
          </p:nvPr>
        </p:nvSpPr>
        <p:spPr>
          <a:xfrm>
            <a:off x="838201" y="365125"/>
            <a:ext cx="7734300" cy="5811838"/>
          </a:xfrm>
        </p:spPr>
        <p:txBody>
          <a:bodyPr vert="eaVert"/>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10"/>
          </p:nvPr>
        </p:nvSpPr>
        <p:spPr/>
        <p:txBody>
          <a:bodyPr/>
          <a:lstStyle/>
          <a:p>
            <a:fld id="{2426D154-681B-4451-8E46-66FA31F49479}"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733EF79-204E-44E9-9497-DC3F3763FC2D}"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内容占位符 2"/>
          <p:cNvSpPr>
            <a:spLocks noGrp="1"/>
          </p:cNvSpPr>
          <p:nvPr>
            <p:ph idx="1"/>
          </p:nvPr>
        </p:nvSpPr>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10"/>
          </p:nvPr>
        </p:nvSpPr>
        <p:spPr/>
        <p:txBody>
          <a:bodyPr/>
          <a:lstStyle/>
          <a:p>
            <a:fld id="{371FF1E6-A0E3-491E-836D-E816395E5829}"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733EF79-204E-44E9-9497-DC3F3763FC2D}" type="slidenum">
              <a:rPr lang="zh-CN" altLang="en-US" smtClean="0"/>
            </a:fld>
            <a:endParaRPr lang="zh-CN" altLang="en-US" dirty="0"/>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1" y="1709740"/>
            <a:ext cx="10515600" cy="2852737"/>
          </a:xfrm>
        </p:spPr>
        <p:txBody>
          <a:bodyPr anchor="b"/>
          <a:lstStyle>
            <a:lvl1pPr>
              <a:defRPr sz="6000"/>
            </a:lvl1pPr>
          </a:lstStyle>
          <a:p>
            <a:r>
              <a:rPr lang="zh-CN" altLang="en-US"/>
              <a:t>单击此处编辑母版标题样式</a:t>
            </a:r>
            <a:endParaRPr lang="zh-CN" altLang="en-US"/>
          </a:p>
        </p:txBody>
      </p:sp>
      <p:sp>
        <p:nvSpPr>
          <p:cNvPr id="3" name="文本占位符 2"/>
          <p:cNvSpPr>
            <a:spLocks noGrp="1"/>
          </p:cNvSpPr>
          <p:nvPr>
            <p:ph type="body" idx="1"/>
          </p:nvPr>
        </p:nvSpPr>
        <p:spPr>
          <a:xfrm>
            <a:off x="831851" y="4589465"/>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单击此处编辑母版文本样式</a:t>
            </a:r>
            <a:endParaRPr lang="zh-CN" altLang="en-US"/>
          </a:p>
        </p:txBody>
      </p:sp>
      <p:sp>
        <p:nvSpPr>
          <p:cNvPr id="4" name="日期占位符 3"/>
          <p:cNvSpPr>
            <a:spLocks noGrp="1"/>
          </p:cNvSpPr>
          <p:nvPr>
            <p:ph type="dt" sz="half" idx="10"/>
          </p:nvPr>
        </p:nvSpPr>
        <p:spPr/>
        <p:txBody>
          <a:bodyPr/>
          <a:lstStyle/>
          <a:p>
            <a:fld id="{4060346B-7BF4-472E-96E9-9082447C4D76}" type="datetime1">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7733EF79-204E-44E9-9497-DC3F3763FC2D}"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内容占位符 2"/>
          <p:cNvSpPr>
            <a:spLocks noGrp="1"/>
          </p:cNvSpPr>
          <p:nvPr>
            <p:ph sz="half" idx="1"/>
          </p:nvPr>
        </p:nvSpPr>
        <p:spPr>
          <a:xfrm>
            <a:off x="838200" y="1825625"/>
            <a:ext cx="5181600" cy="4351338"/>
          </a:xfrm>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内容占位符 3"/>
          <p:cNvSpPr>
            <a:spLocks noGrp="1"/>
          </p:cNvSpPr>
          <p:nvPr>
            <p:ph sz="half" idx="2"/>
          </p:nvPr>
        </p:nvSpPr>
        <p:spPr>
          <a:xfrm>
            <a:off x="6172200" y="1825625"/>
            <a:ext cx="5181600" cy="4351338"/>
          </a:xfrm>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5" name="日期占位符 4"/>
          <p:cNvSpPr>
            <a:spLocks noGrp="1"/>
          </p:cNvSpPr>
          <p:nvPr>
            <p:ph type="dt" sz="half" idx="10"/>
          </p:nvPr>
        </p:nvSpPr>
        <p:spPr/>
        <p:txBody>
          <a:bodyPr/>
          <a:lstStyle/>
          <a:p>
            <a:fld id="{5FE06880-1E82-4292-8D5C-DA6E508EC326}" type="datetime1">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7733EF79-204E-44E9-9497-DC3F3763FC2D}"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7"/>
            <a:ext cx="10515600" cy="1325563"/>
          </a:xfrm>
        </p:spPr>
        <p:txBody>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9789"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endParaRPr lang="zh-CN" altLang="en-US"/>
          </a:p>
        </p:txBody>
      </p:sp>
      <p:sp>
        <p:nvSpPr>
          <p:cNvPr id="4" name="内容占位符 3"/>
          <p:cNvSpPr>
            <a:spLocks noGrp="1"/>
          </p:cNvSpPr>
          <p:nvPr>
            <p:ph sz="half" idx="2"/>
          </p:nvPr>
        </p:nvSpPr>
        <p:spPr>
          <a:xfrm>
            <a:off x="839789" y="2505075"/>
            <a:ext cx="5157787" cy="3684588"/>
          </a:xfrm>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5" name="文本占位符 4"/>
          <p:cNvSpPr>
            <a:spLocks noGrp="1"/>
          </p:cNvSpPr>
          <p:nvPr>
            <p:ph type="body" sz="quarter" idx="3"/>
          </p:nvPr>
        </p:nvSpPr>
        <p:spPr>
          <a:xfrm>
            <a:off x="6172201"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endParaRPr lang="zh-CN" altLang="en-US"/>
          </a:p>
        </p:txBody>
      </p:sp>
      <p:sp>
        <p:nvSpPr>
          <p:cNvPr id="6" name="内容占位符 5"/>
          <p:cNvSpPr>
            <a:spLocks noGrp="1"/>
          </p:cNvSpPr>
          <p:nvPr>
            <p:ph sz="quarter" idx="4"/>
          </p:nvPr>
        </p:nvSpPr>
        <p:spPr>
          <a:xfrm>
            <a:off x="6172201" y="2505075"/>
            <a:ext cx="5183188" cy="3684588"/>
          </a:xfrm>
        </p:spPr>
        <p:txBody>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7" name="日期占位符 6"/>
          <p:cNvSpPr>
            <a:spLocks noGrp="1"/>
          </p:cNvSpPr>
          <p:nvPr>
            <p:ph type="dt" sz="half" idx="10"/>
          </p:nvPr>
        </p:nvSpPr>
        <p:spPr/>
        <p:txBody>
          <a:bodyPr/>
          <a:lstStyle/>
          <a:p>
            <a:fld id="{4B501F06-FFF3-4C13-B08F-758E425AEC4E}" type="datetime1">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7733EF79-204E-44E9-9497-DC3F3763FC2D}"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endParaRPr lang="zh-CN" altLang="en-US"/>
          </a:p>
        </p:txBody>
      </p:sp>
      <p:sp>
        <p:nvSpPr>
          <p:cNvPr id="3" name="日期占位符 2"/>
          <p:cNvSpPr>
            <a:spLocks noGrp="1"/>
          </p:cNvSpPr>
          <p:nvPr>
            <p:ph type="dt" sz="half" idx="10"/>
          </p:nvPr>
        </p:nvSpPr>
        <p:spPr/>
        <p:txBody>
          <a:bodyPr/>
          <a:lstStyle/>
          <a:p>
            <a:fld id="{2D7724D0-93D0-4113-A7A7-B192FE98ABD2}" type="datetime1">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7733EF79-204E-44E9-9497-DC3F3763FC2D}"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8B21151B-1BE7-4115-BE57-EB5F0792915D}" type="datetime1">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7733EF79-204E-44E9-9497-DC3F3763FC2D}"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endParaRPr lang="zh-CN" altLang="en-US"/>
          </a:p>
        </p:txBody>
      </p:sp>
      <p:sp>
        <p:nvSpPr>
          <p:cNvPr id="3" name="内容占位符 2"/>
          <p:cNvSpPr>
            <a:spLocks noGrp="1"/>
          </p:cNvSpPr>
          <p:nvPr>
            <p:ph idx="1"/>
          </p:nvPr>
        </p:nvSpPr>
        <p:spPr>
          <a:xfrm>
            <a:off x="5183188" y="987427"/>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endParaRPr lang="zh-CN" altLang="en-US"/>
          </a:p>
        </p:txBody>
      </p:sp>
      <p:sp>
        <p:nvSpPr>
          <p:cNvPr id="5" name="日期占位符 4"/>
          <p:cNvSpPr>
            <a:spLocks noGrp="1"/>
          </p:cNvSpPr>
          <p:nvPr>
            <p:ph type="dt" sz="half" idx="10"/>
          </p:nvPr>
        </p:nvSpPr>
        <p:spPr/>
        <p:txBody>
          <a:bodyPr/>
          <a:lstStyle/>
          <a:p>
            <a:fld id="{6E950DC4-14E8-4087-BCFA-B1B045B40797}" type="datetime1">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7733EF79-204E-44E9-9497-DC3F3763FC2D}"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a:t>单击此处编辑母版标题样式</a:t>
            </a:r>
            <a:endParaRPr lang="zh-CN" altLang="en-US"/>
          </a:p>
        </p:txBody>
      </p:sp>
      <p:sp>
        <p:nvSpPr>
          <p:cNvPr id="3" name="图片占位符 2"/>
          <p:cNvSpPr>
            <a:spLocks noGrp="1"/>
          </p:cNvSpPr>
          <p:nvPr>
            <p:ph type="pic" idx="1"/>
          </p:nvPr>
        </p:nvSpPr>
        <p:spPr>
          <a:xfrm>
            <a:off x="5183188" y="987427"/>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endParaRPr lang="zh-CN" altLang="en-US"/>
          </a:p>
        </p:txBody>
      </p:sp>
      <p:sp>
        <p:nvSpPr>
          <p:cNvPr id="5" name="日期占位符 4"/>
          <p:cNvSpPr>
            <a:spLocks noGrp="1"/>
          </p:cNvSpPr>
          <p:nvPr>
            <p:ph type="dt" sz="half" idx="10"/>
          </p:nvPr>
        </p:nvSpPr>
        <p:spPr/>
        <p:txBody>
          <a:bodyPr/>
          <a:lstStyle/>
          <a:p>
            <a:fld id="{E6F1E073-1154-41F0-A0CE-9E2C5111F592}" type="datetime1">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7733EF79-204E-44E9-9497-DC3F3763FC2D}" type="slidenum">
              <a:rPr lang="zh-CN" altLang="en-US" smtClean="0"/>
            </a:fld>
            <a:endParaRPr lang="zh-CN" altLang="en-US"/>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7"/>
            <a:ext cx="10515600" cy="1325563"/>
          </a:xfrm>
          <a:prstGeom prst="rect">
            <a:avLst/>
          </a:prstGeom>
        </p:spPr>
        <p:txBody>
          <a:bodyPr vert="horz" lIns="91440" tIns="45720" rIns="91440" bIns="45720" rtlCol="0" anchor="ctr">
            <a:normAutofit/>
          </a:bodyPr>
          <a:lstStyle/>
          <a:p>
            <a:r>
              <a:rPr lang="zh-CN" altLang="en-US"/>
              <a:t>单击此处编辑母版标题样式</a:t>
            </a:r>
            <a:endParaRPr lang="zh-CN" altLang="en-US"/>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4" name="日期占位符 3"/>
          <p:cNvSpPr>
            <a:spLocks noGrp="1"/>
          </p:cNvSpPr>
          <p:nvPr>
            <p:ph type="dt" sz="half" idx="2"/>
          </p:nvPr>
        </p:nvSpPr>
        <p:spPr>
          <a:xfrm>
            <a:off x="838200" y="6356352"/>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AAB3560-C203-48CC-8A6B-4A1493032563}" type="datetime1">
              <a:rPr lang="zh-CN" altLang="en-US" smtClean="0"/>
            </a:fld>
            <a:endParaRPr lang="zh-CN" altLang="en-US"/>
          </a:p>
        </p:txBody>
      </p:sp>
      <p:sp>
        <p:nvSpPr>
          <p:cNvPr id="5" name="页脚占位符 4"/>
          <p:cNvSpPr>
            <a:spLocks noGrp="1"/>
          </p:cNvSpPr>
          <p:nvPr>
            <p:ph type="ftr" sz="quarter" idx="3"/>
          </p:nvPr>
        </p:nvSpPr>
        <p:spPr>
          <a:xfrm>
            <a:off x="4038600" y="6356352"/>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2"/>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733EF79-204E-44E9-9497-DC3F3763FC2D}"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10.xml"/><Relationship Id="rId2" Type="http://schemas.openxmlformats.org/officeDocument/2006/relationships/slideLayout" Target="../slideLayouts/slideLayout7.xml"/><Relationship Id="rId1" Type="http://schemas.openxmlformats.org/officeDocument/2006/relationships/tags" Target="../tags/tag8.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7.xml"/><Relationship Id="rId1" Type="http://schemas.openxmlformats.org/officeDocument/2006/relationships/tags" Target="../tags/tag9.xml"/></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12.xml"/><Relationship Id="rId2" Type="http://schemas.openxmlformats.org/officeDocument/2006/relationships/slideLayout" Target="../slideLayouts/slideLayout7.xml"/><Relationship Id="rId1" Type="http://schemas.openxmlformats.org/officeDocument/2006/relationships/tags" Target="../tags/tag10.xml"/></Relationships>
</file>

<file path=ppt/slides/_rels/slide13.xml.rels><?xml version="1.0" encoding="UTF-8" standalone="yes"?>
<Relationships xmlns="http://schemas.openxmlformats.org/package/2006/relationships"><Relationship Id="rId3" Type="http://schemas.openxmlformats.org/officeDocument/2006/relationships/notesSlide" Target="../notesSlides/notesSlide13.xml"/><Relationship Id="rId2" Type="http://schemas.openxmlformats.org/officeDocument/2006/relationships/slideLayout" Target="../slideLayouts/slideLayout7.xml"/><Relationship Id="rId1" Type="http://schemas.openxmlformats.org/officeDocument/2006/relationships/tags" Target="../tags/tag11.xml"/></Relationships>
</file>

<file path=ppt/slides/_rels/slide14.xml.rels><?xml version="1.0" encoding="UTF-8" standalone="yes"?>
<Relationships xmlns="http://schemas.openxmlformats.org/package/2006/relationships"><Relationship Id="rId3" Type="http://schemas.openxmlformats.org/officeDocument/2006/relationships/notesSlide" Target="../notesSlides/notesSlide14.xml"/><Relationship Id="rId2" Type="http://schemas.openxmlformats.org/officeDocument/2006/relationships/slideLayout" Target="../slideLayouts/slideLayout7.xml"/><Relationship Id="rId1" Type="http://schemas.openxmlformats.org/officeDocument/2006/relationships/tags" Target="../tags/tag12.xml"/></Relationships>
</file>

<file path=ppt/slides/_rels/slide2.xml.rels><?xml version="1.0" encoding="UTF-8" standalone="yes"?>
<Relationships xmlns="http://schemas.openxmlformats.org/package/2006/relationships"><Relationship Id="rId7" Type="http://schemas.openxmlformats.org/officeDocument/2006/relationships/notesSlide" Target="../notesSlides/notesSlide2.xml"/><Relationship Id="rId6" Type="http://schemas.openxmlformats.org/officeDocument/2006/relationships/slideLayout" Target="../slideLayouts/slideLayout2.xml"/><Relationship Id="rId5" Type="http://schemas.microsoft.com/office/2007/relationships/diagramDrawing" Target="../diagrams/drawing1.xml"/><Relationship Id="rId4" Type="http://schemas.openxmlformats.org/officeDocument/2006/relationships/diagramColors" Target="../diagrams/colors1.xml"/><Relationship Id="rId3" Type="http://schemas.openxmlformats.org/officeDocument/2006/relationships/diagramQuickStyle" Target="../diagrams/quickStyle1.xml"/><Relationship Id="rId2" Type="http://schemas.openxmlformats.org/officeDocument/2006/relationships/diagramLayout" Target="../diagrams/layout1.xml"/><Relationship Id="rId1" Type="http://schemas.openxmlformats.org/officeDocument/2006/relationships/diagramData" Target="../diagrams/data1.xml"/></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7.xml"/><Relationship Id="rId1" Type="http://schemas.openxmlformats.org/officeDocument/2006/relationships/tags" Target="../tags/tag1.xml"/></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7.xml"/><Relationship Id="rId1" Type="http://schemas.openxmlformats.org/officeDocument/2006/relationships/tags" Target="../tags/tag2.xml"/></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7.xml"/><Relationship Id="rId1" Type="http://schemas.openxmlformats.org/officeDocument/2006/relationships/tags" Target="../tags/tag3.xml"/></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7.xml"/><Relationship Id="rId1" Type="http://schemas.openxmlformats.org/officeDocument/2006/relationships/tags" Target="../tags/tag4.xml"/></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7.xml"/><Relationship Id="rId1" Type="http://schemas.openxmlformats.org/officeDocument/2006/relationships/tags" Target="../tags/tag5.xml"/></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7.xml"/><Relationship Id="rId1" Type="http://schemas.openxmlformats.org/officeDocument/2006/relationships/tags" Target="../tags/tag6.xml"/></Relationships>
</file>

<file path=ppt/slides/_rels/slide9.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7.xml"/><Relationship Id="rId1" Type="http://schemas.openxmlformats.org/officeDocument/2006/relationships/tags" Target="../tags/tag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矩形 1"/>
          <p:cNvSpPr/>
          <p:nvPr/>
        </p:nvSpPr>
        <p:spPr>
          <a:xfrm>
            <a:off x="1571355" y="1293655"/>
            <a:ext cx="8433257" cy="1972848"/>
          </a:xfrm>
          <a:prstGeom prst="rect">
            <a:avLst/>
          </a:prstGeom>
        </p:spPr>
        <p:style>
          <a:lnRef idx="2">
            <a:schemeClr val="accent2"/>
          </a:lnRef>
          <a:fillRef idx="1">
            <a:schemeClr val="lt1"/>
          </a:fillRef>
          <a:effectRef idx="0">
            <a:schemeClr val="accent2"/>
          </a:effectRef>
          <a:fontRef idx="minor">
            <a:schemeClr val="dk1"/>
          </a:fontRef>
        </p:style>
        <p:txBody>
          <a:bodyPr wrap="square" rtlCol="0" anchor="ctr">
            <a:spAutoFit/>
          </a:bodyPr>
          <a:lstStyle/>
          <a:p>
            <a:pPr algn="ctr">
              <a:lnSpc>
                <a:spcPct val="130000"/>
              </a:lnSpc>
            </a:pPr>
            <a:r>
              <a:rPr lang="zh-CN" altLang="zh-CN" sz="5400" b="1" dirty="0">
                <a:cs typeface="Times New Roman" panose="02020603050405020304"/>
              </a:rPr>
              <a:t>宇宙生命之谜</a:t>
            </a:r>
            <a:endParaRPr lang="en-US" altLang="zh-CN" sz="5400" b="1" i="1" dirty="0">
              <a:solidFill>
                <a:srgbClr val="29AAF8"/>
              </a:solidFill>
              <a:latin typeface="Century Gothic" panose="020B0502020202020204" pitchFamily="34" charset="0"/>
              <a:ea typeface="冬青黑体简体中文 W3" panose="020B0300000000000000" pitchFamily="34" charset="-122"/>
            </a:endParaRPr>
          </a:p>
          <a:p>
            <a:pPr algn="ctr">
              <a:lnSpc>
                <a:spcPct val="130000"/>
              </a:lnSpc>
            </a:pPr>
            <a:endParaRPr lang="en-US" altLang="zh-CN" sz="4000" i="1" dirty="0">
              <a:solidFill>
                <a:srgbClr val="29AAF8"/>
              </a:solidFill>
              <a:latin typeface="Century Gothic" panose="020B0502020202020204" pitchFamily="34" charset="0"/>
              <a:ea typeface="冬青黑体简体中文 W3" panose="020B0300000000000000" pitchFamily="34" charset="-122"/>
            </a:endParaRPr>
          </a:p>
        </p:txBody>
      </p:sp>
      <p:sp>
        <p:nvSpPr>
          <p:cNvPr id="4" name="灯片编号占位符 3"/>
          <p:cNvSpPr>
            <a:spLocks noGrp="1"/>
          </p:cNvSpPr>
          <p:nvPr>
            <p:ph type="sldNum" sz="quarter" idx="12"/>
          </p:nvPr>
        </p:nvSpPr>
        <p:spPr/>
        <p:txBody>
          <a:bodyPr/>
          <a:lstStyle/>
          <a:p>
            <a:fld id="{7733EF79-204E-44E9-9497-DC3F3763FC2D}" type="slidenum">
              <a:rPr lang="zh-CN" altLang="en-US" smtClean="0"/>
            </a:fld>
            <a:endParaRPr lang="zh-CN" altLang="en-US" dirty="0"/>
          </a:p>
        </p:txBody>
      </p:sp>
      <p:sp>
        <p:nvSpPr>
          <p:cNvPr id="7" name="矩形 6"/>
          <p:cNvSpPr/>
          <p:nvPr/>
        </p:nvSpPr>
        <p:spPr>
          <a:xfrm>
            <a:off x="561029" y="561147"/>
            <a:ext cx="5151282" cy="732508"/>
          </a:xfrm>
          <a:prstGeom prst="rect">
            <a:avLst/>
          </a:prstGeom>
        </p:spPr>
        <p:style>
          <a:lnRef idx="2">
            <a:schemeClr val="accent2"/>
          </a:lnRef>
          <a:fillRef idx="1">
            <a:schemeClr val="lt1"/>
          </a:fillRef>
          <a:effectRef idx="0">
            <a:schemeClr val="accent2"/>
          </a:effectRef>
          <a:fontRef idx="minor">
            <a:schemeClr val="dk1"/>
          </a:fontRef>
        </p:style>
        <p:txBody>
          <a:bodyPr wrap="square" rtlCol="0" anchor="ctr">
            <a:spAutoFit/>
          </a:bodyPr>
          <a:lstStyle/>
          <a:p>
            <a:pPr algn="ctr">
              <a:lnSpc>
                <a:spcPct val="130000"/>
              </a:lnSpc>
            </a:pPr>
            <a:r>
              <a:rPr lang="zh-CN" altLang="en-US" sz="3200" dirty="0">
                <a:solidFill>
                  <a:schemeClr val="tx1"/>
                </a:solidFill>
                <a:latin typeface="Century Gothic" panose="020B0502020202020204" pitchFamily="34" charset="0"/>
                <a:ea typeface="冬青黑体简体中文 W3" panose="020B0300000000000000" pitchFamily="34" charset="-122"/>
              </a:rPr>
              <a:t>六年级上册第二单元</a:t>
            </a:r>
            <a:r>
              <a:rPr lang="en-US" altLang="zh-CN" sz="3200" dirty="0">
                <a:solidFill>
                  <a:schemeClr val="tx1"/>
                </a:solidFill>
                <a:latin typeface="Century Gothic" panose="020B0502020202020204" pitchFamily="34" charset="0"/>
                <a:ea typeface="冬青黑体简体中文 W3" panose="020B0300000000000000" pitchFamily="34" charset="-122"/>
              </a:rPr>
              <a:t>10</a:t>
            </a:r>
            <a:endParaRPr lang="en-US" altLang="zh-CN" sz="3200" dirty="0">
              <a:solidFill>
                <a:schemeClr val="tx1"/>
              </a:solidFill>
              <a:latin typeface="Century Gothic" panose="020B0502020202020204" pitchFamily="34" charset="0"/>
              <a:ea typeface="冬青黑体简体中文 W3" panose="020B0300000000000000" pitchFamily="34" charset="-122"/>
            </a:endParaRPr>
          </a:p>
        </p:txBody>
      </p:sp>
      <p:sp>
        <p:nvSpPr>
          <p:cNvPr id="5" name="矩形 4"/>
          <p:cNvSpPr/>
          <p:nvPr/>
        </p:nvSpPr>
        <p:spPr>
          <a:xfrm>
            <a:off x="1346181" y="3169059"/>
            <a:ext cx="9831751" cy="2012859"/>
          </a:xfrm>
          <a:prstGeom prst="rect">
            <a:avLst/>
          </a:prstGeom>
        </p:spPr>
        <p:txBody>
          <a:bodyPr wrap="square">
            <a:spAutoFit/>
          </a:bodyPr>
          <a:lstStyle/>
          <a:p>
            <a:pPr lvl="0" algn="ctr">
              <a:lnSpc>
                <a:spcPct val="130000"/>
              </a:lnSpc>
            </a:pPr>
            <a:r>
              <a:rPr lang="zh-CN" altLang="en-US" sz="3200" dirty="0">
                <a:latin typeface="Century Gothic" panose="020B0502020202020204" pitchFamily="34" charset="0"/>
                <a:ea typeface="冬青黑体简体中文 W3" panose="020B0300000000000000" pitchFamily="34" charset="-122"/>
              </a:rPr>
              <a:t>难点名称：</a:t>
            </a:r>
            <a:r>
              <a:rPr lang="zh-CN" altLang="zh-CN" sz="3200" dirty="0"/>
              <a:t>通过了解宇宙生命之谜，培养学生主动查阅相关资料，从小养成热爱科学、热爱地球、保护环境、探索未知的好奇心。</a:t>
            </a:r>
            <a:endParaRPr lang="zh-CN" altLang="en-US" sz="3200" dirty="0"/>
          </a:p>
        </p:txBody>
      </p:sp>
    </p:spTree>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1" presetClass="entr" presetSubtype="2" fill="hold" grpId="0" nodeType="with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heel(2)">
                                      <p:cBhvr>
                                        <p:cTn id="7" dur="750"/>
                                        <p:tgtEl>
                                          <p:spTgt spid="2"/>
                                        </p:tgtEl>
                                      </p:cBhvr>
                                    </p:animEffect>
                                  </p:childTnLst>
                                </p:cTn>
                              </p:par>
                              <p:par>
                                <p:cTn id="8" presetID="21" presetClass="entr" presetSubtype="2" fill="hold" grpId="0" nodeType="withEffect">
                                  <p:stCondLst>
                                    <p:cond delay="0"/>
                                  </p:stCondLst>
                                  <p:childTnLst>
                                    <p:set>
                                      <p:cBhvr>
                                        <p:cTn id="9" dur="1" fill="hold">
                                          <p:stCondLst>
                                            <p:cond delay="0"/>
                                          </p:stCondLst>
                                        </p:cTn>
                                        <p:tgtEl>
                                          <p:spTgt spid="7"/>
                                        </p:tgtEl>
                                        <p:attrNameLst>
                                          <p:attrName>style.visibility</p:attrName>
                                        </p:attrNameLst>
                                      </p:cBhvr>
                                      <p:to>
                                        <p:strVal val="visible"/>
                                      </p:to>
                                    </p:set>
                                    <p:animEffect transition="in" filter="wheel(2)">
                                      <p:cBhvr>
                                        <p:cTn id="10" dur="75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7" grpId="0" animBg="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26" name="TextBox 109"/>
          <p:cNvSpPr txBox="1">
            <a:spLocks noChangeArrowheads="1"/>
          </p:cNvSpPr>
          <p:nvPr/>
        </p:nvSpPr>
        <p:spPr bwMode="auto">
          <a:xfrm>
            <a:off x="1603376" y="1"/>
            <a:ext cx="7707313" cy="144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v"/>
              <a:defRPr sz="3200">
                <a:solidFill>
                  <a:schemeClr val="tx2"/>
                </a:solidFill>
                <a:latin typeface="黑体" panose="02010609060101010101" charset="-122"/>
                <a:ea typeface="黑体" panose="02010609060101010101" charset="-122"/>
              </a:defRPr>
            </a:lvl1pPr>
            <a:lvl2pPr marL="742950" indent="-285750">
              <a:spcBef>
                <a:spcPct val="20000"/>
              </a:spcBef>
              <a:buClr>
                <a:schemeClr val="accent1"/>
              </a:buClr>
              <a:buFont typeface="Wingdings" panose="05000000000000000000" pitchFamily="2" charset="2"/>
              <a:buChar char="§"/>
              <a:defRPr sz="3200">
                <a:solidFill>
                  <a:schemeClr val="tx1"/>
                </a:solidFill>
                <a:latin typeface="黑体" panose="02010609060101010101" charset="-122"/>
                <a:ea typeface="黑体" panose="02010609060101010101" charset="-122"/>
              </a:defRPr>
            </a:lvl2pPr>
            <a:lvl3pPr marL="1143000" indent="-228600">
              <a:spcBef>
                <a:spcPct val="20000"/>
              </a:spcBef>
              <a:buClr>
                <a:schemeClr val="tx1"/>
              </a:buClr>
              <a:buChar char="•"/>
              <a:defRPr sz="3200">
                <a:solidFill>
                  <a:schemeClr val="tx1"/>
                </a:solidFill>
                <a:latin typeface="黑体" panose="02010609060101010101" charset="-122"/>
                <a:ea typeface="黑体" panose="02010609060101010101" charset="-122"/>
              </a:defRPr>
            </a:lvl3pPr>
            <a:lvl4pPr marL="1600200" indent="-228600">
              <a:spcBef>
                <a:spcPct val="20000"/>
              </a:spcBef>
              <a:buChar char="–"/>
              <a:defRPr sz="3200">
                <a:solidFill>
                  <a:schemeClr val="tx1"/>
                </a:solidFill>
                <a:latin typeface="黑体" panose="02010609060101010101" charset="-122"/>
                <a:ea typeface="黑体" panose="02010609060101010101" charset="-122"/>
              </a:defRPr>
            </a:lvl4pPr>
            <a:lvl5pPr marL="2057400" indent="-228600">
              <a:spcBef>
                <a:spcPct val="20000"/>
              </a:spcBef>
              <a:buChar char="»"/>
              <a:defRPr sz="3200">
                <a:solidFill>
                  <a:schemeClr val="tx1"/>
                </a:solidFill>
                <a:latin typeface="黑体" panose="02010609060101010101" charset="-122"/>
                <a:ea typeface="黑体" panose="02010609060101010101" charset="-122"/>
              </a:defRPr>
            </a:lvl5pPr>
            <a:lvl6pPr marL="25146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6pPr>
            <a:lvl7pPr marL="29718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7pPr>
            <a:lvl8pPr marL="34290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8pPr>
            <a:lvl9pPr marL="38862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9pPr>
          </a:lstStyle>
          <a:p>
            <a:pPr>
              <a:spcBef>
                <a:spcPct val="0"/>
              </a:spcBef>
              <a:buClrTx/>
              <a:buFontTx/>
              <a:buNone/>
            </a:pPr>
            <a:r>
              <a:rPr lang="zh-CN" altLang="en-US" sz="4800" b="1">
                <a:solidFill>
                  <a:prstClr val="white"/>
                </a:solidFill>
              </a:rPr>
              <a:t>活动与探究</a:t>
            </a:r>
            <a:r>
              <a:rPr lang="zh-CN" altLang="en-US" sz="2400" b="1">
                <a:solidFill>
                  <a:prstClr val="white"/>
                </a:solidFill>
              </a:rPr>
              <a:t>（</a:t>
            </a:r>
            <a:r>
              <a:rPr lang="zh-CN" altLang="en-US" sz="2000" b="1">
                <a:solidFill>
                  <a:prstClr val="white"/>
                </a:solidFill>
              </a:rPr>
              <a:t>温馨提示：规范操作、注意安全</a:t>
            </a:r>
            <a:r>
              <a:rPr lang="zh-CN" altLang="en-US" sz="2400" b="1">
                <a:solidFill>
                  <a:prstClr val="white"/>
                </a:solidFill>
              </a:rPr>
              <a:t>）</a:t>
            </a:r>
            <a:endParaRPr lang="zh-CN" altLang="en-US" sz="4000" b="1">
              <a:solidFill>
                <a:prstClr val="white"/>
              </a:solidFill>
            </a:endParaRPr>
          </a:p>
          <a:p>
            <a:pPr>
              <a:spcBef>
                <a:spcPct val="0"/>
              </a:spcBef>
              <a:buClrTx/>
              <a:buFontTx/>
              <a:buNone/>
            </a:pPr>
            <a:endParaRPr lang="zh-CN" altLang="en-US" sz="4000" b="1">
              <a:solidFill>
                <a:prstClr val="white"/>
              </a:solidFill>
            </a:endParaRPr>
          </a:p>
        </p:txBody>
      </p:sp>
      <p:sp>
        <p:nvSpPr>
          <p:cNvPr id="68" name="PA_圆角矩形 9"/>
          <p:cNvSpPr/>
          <p:nvPr>
            <p:custDataLst>
              <p:tags r:id="rId1"/>
            </p:custDataLst>
          </p:nvPr>
        </p:nvSpPr>
        <p:spPr>
          <a:xfrm>
            <a:off x="0" y="303235"/>
            <a:ext cx="487837" cy="500380"/>
          </a:xfrm>
          <a:prstGeom prst="roundRect">
            <a:avLst>
              <a:gd name="adj" fmla="val 0"/>
            </a:avLst>
          </a:prstGeom>
          <a:solidFill>
            <a:srgbClr val="36E0F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prstClr val="white"/>
              </a:solidFill>
            </a:endParaRPr>
          </a:p>
        </p:txBody>
      </p:sp>
      <p:sp>
        <p:nvSpPr>
          <p:cNvPr id="69" name="文本框 6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知识讲解</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文本框 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rPr>
              <a:t>根据实际需要新增页</a:t>
            </a:r>
            <a:endParaRPr lang="zh-CN" altLang="en-US" i="1" dirty="0">
              <a:solidFill>
                <a:srgbClr val="29AAF8"/>
              </a:solidFill>
              <a:latin typeface="宋体" panose="02010600030101010101" pitchFamily="2" charset="-122"/>
            </a:endParaRPr>
          </a:p>
        </p:txBody>
      </p:sp>
      <p:sp>
        <p:nvSpPr>
          <p:cNvPr id="10"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solidFill>
                  <a:prstClr val="black"/>
                </a:solidFill>
                <a:latin typeface="华文彩云" panose="02010800040101010101" pitchFamily="2" charset="-122"/>
                <a:ea typeface="华文彩云" panose="02010800040101010101" pitchFamily="2" charset="-122"/>
              </a:rPr>
              <a:t>难点突破</a:t>
            </a:r>
            <a:endParaRPr lang="zh-CN" altLang="zh-CN" sz="2400" dirty="0">
              <a:solidFill>
                <a:prstClr val="black"/>
              </a:solidFill>
              <a:latin typeface="华文彩云" panose="02010800040101010101" pitchFamily="2" charset="-122"/>
              <a:ea typeface="华文彩云" panose="02010800040101010101" pitchFamily="2" charset="-122"/>
            </a:endParaRPr>
          </a:p>
        </p:txBody>
      </p:sp>
      <p:sp>
        <p:nvSpPr>
          <p:cNvPr id="3" name="矩形 2"/>
          <p:cNvSpPr/>
          <p:nvPr/>
        </p:nvSpPr>
        <p:spPr>
          <a:xfrm>
            <a:off x="937449" y="2549137"/>
            <a:ext cx="10283543" cy="2062103"/>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a:t>
            </a:r>
            <a:r>
              <a:rPr lang="en-US" altLang="zh-CN" sz="3200" kern="100" dirty="0">
                <a:cs typeface="Times New Roman" panose="02020603050405020304"/>
              </a:rPr>
              <a:t>2</a:t>
            </a:r>
            <a:r>
              <a:rPr lang="zh-CN" altLang="zh-CN" sz="3200" kern="100" dirty="0">
                <a:cs typeface="Times New Roman" panose="02020603050405020304"/>
              </a:rPr>
              <a:t>）列数字：作者为进一步证实火星上没有生命，阐述了宇宙飞船的发现。还采用列数字的方法，证明了火星上水分少、大气稀薄、温度低、无磁场，这说明</a:t>
            </a:r>
            <a:r>
              <a:rPr lang="en-US" altLang="zh-CN" sz="3200" kern="100" dirty="0">
                <a:cs typeface="Times New Roman" panose="02020603050405020304"/>
              </a:rPr>
              <a:t>“</a:t>
            </a:r>
            <a:r>
              <a:rPr lang="zh-CN" altLang="zh-CN" sz="3200" kern="100" dirty="0">
                <a:cs typeface="Times New Roman" panose="02020603050405020304"/>
              </a:rPr>
              <a:t>火星上生命难以生存</a:t>
            </a:r>
            <a:r>
              <a:rPr lang="en-US" altLang="zh-CN" sz="3200" kern="100" dirty="0">
                <a:cs typeface="Times New Roman" panose="02020603050405020304"/>
              </a:rPr>
              <a:t>”</a:t>
            </a:r>
            <a:r>
              <a:rPr lang="zh-CN" altLang="zh-CN" sz="3200" kern="100" dirty="0">
                <a:cs typeface="Times New Roman" panose="02020603050405020304"/>
              </a:rPr>
              <a:t>。</a:t>
            </a:r>
            <a:endParaRPr lang="zh-CN" altLang="zh-CN" sz="3200" kern="100" dirty="0">
              <a:cs typeface="Times New Roman" panose="02020603050405020304"/>
            </a:endParaRPr>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26" name="TextBox 109"/>
          <p:cNvSpPr txBox="1">
            <a:spLocks noChangeArrowheads="1"/>
          </p:cNvSpPr>
          <p:nvPr/>
        </p:nvSpPr>
        <p:spPr bwMode="auto">
          <a:xfrm>
            <a:off x="1603376" y="1"/>
            <a:ext cx="7707313" cy="144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v"/>
              <a:defRPr sz="3200">
                <a:solidFill>
                  <a:schemeClr val="tx2"/>
                </a:solidFill>
                <a:latin typeface="黑体" panose="02010609060101010101" charset="-122"/>
                <a:ea typeface="黑体" panose="02010609060101010101" charset="-122"/>
              </a:defRPr>
            </a:lvl1pPr>
            <a:lvl2pPr marL="742950" indent="-285750">
              <a:spcBef>
                <a:spcPct val="20000"/>
              </a:spcBef>
              <a:buClr>
                <a:schemeClr val="accent1"/>
              </a:buClr>
              <a:buFont typeface="Wingdings" panose="05000000000000000000" pitchFamily="2" charset="2"/>
              <a:buChar char="§"/>
              <a:defRPr sz="3200">
                <a:solidFill>
                  <a:schemeClr val="tx1"/>
                </a:solidFill>
                <a:latin typeface="黑体" panose="02010609060101010101" charset="-122"/>
                <a:ea typeface="黑体" panose="02010609060101010101" charset="-122"/>
              </a:defRPr>
            </a:lvl2pPr>
            <a:lvl3pPr marL="1143000" indent="-228600">
              <a:spcBef>
                <a:spcPct val="20000"/>
              </a:spcBef>
              <a:buClr>
                <a:schemeClr val="tx1"/>
              </a:buClr>
              <a:buChar char="•"/>
              <a:defRPr sz="3200">
                <a:solidFill>
                  <a:schemeClr val="tx1"/>
                </a:solidFill>
                <a:latin typeface="黑体" panose="02010609060101010101" charset="-122"/>
                <a:ea typeface="黑体" panose="02010609060101010101" charset="-122"/>
              </a:defRPr>
            </a:lvl3pPr>
            <a:lvl4pPr marL="1600200" indent="-228600">
              <a:spcBef>
                <a:spcPct val="20000"/>
              </a:spcBef>
              <a:buChar char="–"/>
              <a:defRPr sz="3200">
                <a:solidFill>
                  <a:schemeClr val="tx1"/>
                </a:solidFill>
                <a:latin typeface="黑体" panose="02010609060101010101" charset="-122"/>
                <a:ea typeface="黑体" panose="02010609060101010101" charset="-122"/>
              </a:defRPr>
            </a:lvl4pPr>
            <a:lvl5pPr marL="2057400" indent="-228600">
              <a:spcBef>
                <a:spcPct val="20000"/>
              </a:spcBef>
              <a:buChar char="»"/>
              <a:defRPr sz="3200">
                <a:solidFill>
                  <a:schemeClr val="tx1"/>
                </a:solidFill>
                <a:latin typeface="黑体" panose="02010609060101010101" charset="-122"/>
                <a:ea typeface="黑体" panose="02010609060101010101" charset="-122"/>
              </a:defRPr>
            </a:lvl5pPr>
            <a:lvl6pPr marL="25146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6pPr>
            <a:lvl7pPr marL="29718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7pPr>
            <a:lvl8pPr marL="34290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8pPr>
            <a:lvl9pPr marL="38862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9pPr>
          </a:lstStyle>
          <a:p>
            <a:pPr>
              <a:spcBef>
                <a:spcPct val="0"/>
              </a:spcBef>
              <a:buClrTx/>
              <a:buFontTx/>
              <a:buNone/>
            </a:pPr>
            <a:r>
              <a:rPr lang="zh-CN" altLang="en-US" sz="4800" b="1">
                <a:solidFill>
                  <a:prstClr val="white"/>
                </a:solidFill>
              </a:rPr>
              <a:t>活动与探究</a:t>
            </a:r>
            <a:r>
              <a:rPr lang="zh-CN" altLang="en-US" sz="2400" b="1">
                <a:solidFill>
                  <a:prstClr val="white"/>
                </a:solidFill>
              </a:rPr>
              <a:t>（</a:t>
            </a:r>
            <a:r>
              <a:rPr lang="zh-CN" altLang="en-US" sz="2000" b="1">
                <a:solidFill>
                  <a:prstClr val="white"/>
                </a:solidFill>
              </a:rPr>
              <a:t>温馨提示：规范操作、注意安全</a:t>
            </a:r>
            <a:r>
              <a:rPr lang="zh-CN" altLang="en-US" sz="2400" b="1">
                <a:solidFill>
                  <a:prstClr val="white"/>
                </a:solidFill>
              </a:rPr>
              <a:t>）</a:t>
            </a:r>
            <a:endParaRPr lang="zh-CN" altLang="en-US" sz="4000" b="1">
              <a:solidFill>
                <a:prstClr val="white"/>
              </a:solidFill>
            </a:endParaRPr>
          </a:p>
          <a:p>
            <a:pPr>
              <a:spcBef>
                <a:spcPct val="0"/>
              </a:spcBef>
              <a:buClrTx/>
              <a:buFontTx/>
              <a:buNone/>
            </a:pPr>
            <a:endParaRPr lang="zh-CN" altLang="en-US" sz="4000" b="1">
              <a:solidFill>
                <a:prstClr val="white"/>
              </a:solidFill>
            </a:endParaRPr>
          </a:p>
        </p:txBody>
      </p:sp>
      <p:sp>
        <p:nvSpPr>
          <p:cNvPr id="68" name="PA_圆角矩形 9"/>
          <p:cNvSpPr/>
          <p:nvPr>
            <p:custDataLst>
              <p:tags r:id="rId1"/>
            </p:custDataLst>
          </p:nvPr>
        </p:nvSpPr>
        <p:spPr>
          <a:xfrm>
            <a:off x="0" y="303235"/>
            <a:ext cx="487837" cy="500380"/>
          </a:xfrm>
          <a:prstGeom prst="roundRect">
            <a:avLst>
              <a:gd name="adj" fmla="val 0"/>
            </a:avLst>
          </a:prstGeom>
          <a:solidFill>
            <a:srgbClr val="36E0F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prstClr val="white"/>
              </a:solidFill>
            </a:endParaRPr>
          </a:p>
        </p:txBody>
      </p:sp>
      <p:sp>
        <p:nvSpPr>
          <p:cNvPr id="69" name="文本框 6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知识讲解</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文本框 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rPr>
              <a:t>根据实际需要新增页</a:t>
            </a:r>
            <a:endParaRPr lang="zh-CN" altLang="en-US" i="1" dirty="0">
              <a:solidFill>
                <a:srgbClr val="29AAF8"/>
              </a:solidFill>
              <a:latin typeface="宋体" panose="02010600030101010101" pitchFamily="2" charset="-122"/>
            </a:endParaRPr>
          </a:p>
        </p:txBody>
      </p:sp>
      <p:sp>
        <p:nvSpPr>
          <p:cNvPr id="10"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solidFill>
                  <a:prstClr val="black"/>
                </a:solidFill>
                <a:latin typeface="华文彩云" panose="02010800040101010101" pitchFamily="2" charset="-122"/>
                <a:ea typeface="华文彩云" panose="02010800040101010101" pitchFamily="2" charset="-122"/>
              </a:rPr>
              <a:t>难点突破</a:t>
            </a:r>
            <a:endParaRPr lang="zh-CN" altLang="zh-CN" sz="2400" dirty="0">
              <a:solidFill>
                <a:prstClr val="black"/>
              </a:solidFill>
              <a:latin typeface="华文彩云" panose="02010800040101010101" pitchFamily="2" charset="-122"/>
              <a:ea typeface="华文彩云" panose="02010800040101010101" pitchFamily="2" charset="-122"/>
            </a:endParaRPr>
          </a:p>
        </p:txBody>
      </p:sp>
      <p:sp>
        <p:nvSpPr>
          <p:cNvPr id="3" name="矩形 2"/>
          <p:cNvSpPr/>
          <p:nvPr/>
        </p:nvSpPr>
        <p:spPr>
          <a:xfrm>
            <a:off x="1129553" y="2313818"/>
            <a:ext cx="9950823" cy="2554545"/>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a:t>
            </a:r>
            <a:r>
              <a:rPr lang="en-US" altLang="zh-CN" sz="3200" kern="100" dirty="0">
                <a:cs typeface="Times New Roman" panose="02020603050405020304"/>
              </a:rPr>
              <a:t>3</a:t>
            </a:r>
            <a:r>
              <a:rPr lang="zh-CN" altLang="zh-CN" sz="3200" kern="100" dirty="0">
                <a:cs typeface="Times New Roman" panose="02020603050405020304"/>
              </a:rPr>
              <a:t>）举例子：作者为使读者更加心服口服，通过到火星进行实地考察，列举了两个结果：一是土壤中未检测到有机分子，没有有机分子植物就不可能生长；二是未发现微生物存在，也就是火星连微小的生命都没有存在。这样又否定了火星上有生命的说法。</a:t>
            </a:r>
            <a:endParaRPr lang="zh-CN" altLang="zh-CN" sz="3200" kern="100" dirty="0">
              <a:cs typeface="Times New Roman" panose="02020603050405020304"/>
            </a:endParaRPr>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26" name="TextBox 109"/>
          <p:cNvSpPr txBox="1">
            <a:spLocks noChangeArrowheads="1"/>
          </p:cNvSpPr>
          <p:nvPr/>
        </p:nvSpPr>
        <p:spPr bwMode="auto">
          <a:xfrm>
            <a:off x="1603376" y="1"/>
            <a:ext cx="7707313" cy="144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v"/>
              <a:defRPr sz="3200">
                <a:solidFill>
                  <a:schemeClr val="tx2"/>
                </a:solidFill>
                <a:latin typeface="黑体" panose="02010609060101010101" charset="-122"/>
                <a:ea typeface="黑体" panose="02010609060101010101" charset="-122"/>
              </a:defRPr>
            </a:lvl1pPr>
            <a:lvl2pPr marL="742950" indent="-285750">
              <a:spcBef>
                <a:spcPct val="20000"/>
              </a:spcBef>
              <a:buClr>
                <a:schemeClr val="accent1"/>
              </a:buClr>
              <a:buFont typeface="Wingdings" panose="05000000000000000000" pitchFamily="2" charset="2"/>
              <a:buChar char="§"/>
              <a:defRPr sz="3200">
                <a:solidFill>
                  <a:schemeClr val="tx1"/>
                </a:solidFill>
                <a:latin typeface="黑体" panose="02010609060101010101" charset="-122"/>
                <a:ea typeface="黑体" panose="02010609060101010101" charset="-122"/>
              </a:defRPr>
            </a:lvl2pPr>
            <a:lvl3pPr marL="1143000" indent="-228600">
              <a:spcBef>
                <a:spcPct val="20000"/>
              </a:spcBef>
              <a:buClr>
                <a:schemeClr val="tx1"/>
              </a:buClr>
              <a:buChar char="•"/>
              <a:defRPr sz="3200">
                <a:solidFill>
                  <a:schemeClr val="tx1"/>
                </a:solidFill>
                <a:latin typeface="黑体" panose="02010609060101010101" charset="-122"/>
                <a:ea typeface="黑体" panose="02010609060101010101" charset="-122"/>
              </a:defRPr>
            </a:lvl3pPr>
            <a:lvl4pPr marL="1600200" indent="-228600">
              <a:spcBef>
                <a:spcPct val="20000"/>
              </a:spcBef>
              <a:buChar char="–"/>
              <a:defRPr sz="3200">
                <a:solidFill>
                  <a:schemeClr val="tx1"/>
                </a:solidFill>
                <a:latin typeface="黑体" panose="02010609060101010101" charset="-122"/>
                <a:ea typeface="黑体" panose="02010609060101010101" charset="-122"/>
              </a:defRPr>
            </a:lvl4pPr>
            <a:lvl5pPr marL="2057400" indent="-228600">
              <a:spcBef>
                <a:spcPct val="20000"/>
              </a:spcBef>
              <a:buChar char="»"/>
              <a:defRPr sz="3200">
                <a:solidFill>
                  <a:schemeClr val="tx1"/>
                </a:solidFill>
                <a:latin typeface="黑体" panose="02010609060101010101" charset="-122"/>
                <a:ea typeface="黑体" panose="02010609060101010101" charset="-122"/>
              </a:defRPr>
            </a:lvl5pPr>
            <a:lvl6pPr marL="25146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6pPr>
            <a:lvl7pPr marL="29718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7pPr>
            <a:lvl8pPr marL="34290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8pPr>
            <a:lvl9pPr marL="38862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9pPr>
          </a:lstStyle>
          <a:p>
            <a:pPr>
              <a:spcBef>
                <a:spcPct val="0"/>
              </a:spcBef>
              <a:buClrTx/>
              <a:buFontTx/>
              <a:buNone/>
            </a:pPr>
            <a:r>
              <a:rPr lang="zh-CN" altLang="en-US" sz="4800" b="1">
                <a:solidFill>
                  <a:prstClr val="white"/>
                </a:solidFill>
              </a:rPr>
              <a:t>活动与探究</a:t>
            </a:r>
            <a:r>
              <a:rPr lang="zh-CN" altLang="en-US" sz="2400" b="1">
                <a:solidFill>
                  <a:prstClr val="white"/>
                </a:solidFill>
              </a:rPr>
              <a:t>（</a:t>
            </a:r>
            <a:r>
              <a:rPr lang="zh-CN" altLang="en-US" sz="2000" b="1">
                <a:solidFill>
                  <a:prstClr val="white"/>
                </a:solidFill>
              </a:rPr>
              <a:t>温馨提示：规范操作、注意安全</a:t>
            </a:r>
            <a:r>
              <a:rPr lang="zh-CN" altLang="en-US" sz="2400" b="1">
                <a:solidFill>
                  <a:prstClr val="white"/>
                </a:solidFill>
              </a:rPr>
              <a:t>）</a:t>
            </a:r>
            <a:endParaRPr lang="zh-CN" altLang="en-US" sz="4000" b="1">
              <a:solidFill>
                <a:prstClr val="white"/>
              </a:solidFill>
            </a:endParaRPr>
          </a:p>
          <a:p>
            <a:pPr>
              <a:spcBef>
                <a:spcPct val="0"/>
              </a:spcBef>
              <a:buClrTx/>
              <a:buFontTx/>
              <a:buNone/>
            </a:pPr>
            <a:endParaRPr lang="zh-CN" altLang="en-US" sz="4000" b="1">
              <a:solidFill>
                <a:prstClr val="white"/>
              </a:solidFill>
            </a:endParaRPr>
          </a:p>
        </p:txBody>
      </p:sp>
      <p:sp>
        <p:nvSpPr>
          <p:cNvPr id="68" name="PA_圆角矩形 9"/>
          <p:cNvSpPr/>
          <p:nvPr>
            <p:custDataLst>
              <p:tags r:id="rId1"/>
            </p:custDataLst>
          </p:nvPr>
        </p:nvSpPr>
        <p:spPr>
          <a:xfrm>
            <a:off x="0" y="303235"/>
            <a:ext cx="487837" cy="500380"/>
          </a:xfrm>
          <a:prstGeom prst="roundRect">
            <a:avLst>
              <a:gd name="adj" fmla="val 0"/>
            </a:avLst>
          </a:prstGeom>
          <a:solidFill>
            <a:srgbClr val="36E0F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prstClr val="white"/>
              </a:solidFill>
            </a:endParaRPr>
          </a:p>
        </p:txBody>
      </p:sp>
      <p:sp>
        <p:nvSpPr>
          <p:cNvPr id="69" name="文本框 6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知识讲解</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文本框 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rPr>
              <a:t>根据实际需要新增页</a:t>
            </a:r>
            <a:endParaRPr lang="zh-CN" altLang="en-US" i="1" dirty="0">
              <a:solidFill>
                <a:srgbClr val="29AAF8"/>
              </a:solidFill>
              <a:latin typeface="宋体" panose="02010600030101010101" pitchFamily="2" charset="-122"/>
            </a:endParaRPr>
          </a:p>
        </p:txBody>
      </p:sp>
      <p:sp>
        <p:nvSpPr>
          <p:cNvPr id="10"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solidFill>
                  <a:prstClr val="black"/>
                </a:solidFill>
                <a:latin typeface="华文彩云" panose="02010800040101010101" pitchFamily="2" charset="-122"/>
                <a:ea typeface="华文彩云" panose="02010800040101010101" pitchFamily="2" charset="-122"/>
              </a:rPr>
              <a:t>难点突破</a:t>
            </a:r>
            <a:endParaRPr lang="zh-CN" altLang="zh-CN" sz="2400" dirty="0">
              <a:solidFill>
                <a:prstClr val="black"/>
              </a:solidFill>
              <a:latin typeface="华文彩云" panose="02010800040101010101" pitchFamily="2" charset="-122"/>
              <a:ea typeface="华文彩云" panose="02010800040101010101" pitchFamily="2" charset="-122"/>
            </a:endParaRPr>
          </a:p>
        </p:txBody>
      </p:sp>
      <p:sp>
        <p:nvSpPr>
          <p:cNvPr id="3" name="矩形 2"/>
          <p:cNvSpPr/>
          <p:nvPr/>
        </p:nvSpPr>
        <p:spPr>
          <a:xfrm>
            <a:off x="958965" y="1866047"/>
            <a:ext cx="10262028" cy="4031873"/>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四、研读课文第三部分</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请同学们快速阅读课文第</a:t>
            </a:r>
            <a:r>
              <a:rPr lang="en-US" altLang="zh-CN" sz="3200" kern="100" dirty="0">
                <a:cs typeface="Times New Roman" panose="02020603050405020304"/>
              </a:rPr>
              <a:t>10</a:t>
            </a:r>
            <a:r>
              <a:rPr lang="zh-CN" altLang="zh-CN" sz="3200" kern="100" dirty="0">
                <a:cs typeface="Times New Roman" panose="02020603050405020304"/>
              </a:rPr>
              <a:t>自然段，作者得出结论：地球之外是否有生命存在，是人类一直探索的宇宙之谜。</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思考：虽然火星上没有生命，但是火星和地球很相似，人类会不会移居火星呢？</a:t>
            </a:r>
            <a:endParaRPr lang="zh-CN" altLang="zh-CN" sz="3200" kern="100" dirty="0">
              <a:cs typeface="Times New Roman" panose="02020603050405020304"/>
            </a:endParaRPr>
          </a:p>
          <a:p>
            <a:r>
              <a:rPr lang="en-US" altLang="zh-CN" sz="3200" kern="100" dirty="0">
                <a:cs typeface="Times New Roman" panose="02020603050405020304"/>
              </a:rPr>
              <a:t>        </a:t>
            </a:r>
            <a:r>
              <a:rPr lang="zh-CN" altLang="zh-CN" sz="3200" kern="100" dirty="0">
                <a:cs typeface="Times New Roman" panose="02020603050405020304"/>
              </a:rPr>
              <a:t>学生发挥想象畅所欲言：（只要学生回答的有理有据，即可。此环节让学生展示出课前所搜集到的相关资料加以判断。）</a:t>
            </a:r>
            <a:endParaRPr lang="zh-CN" altLang="en-US" sz="3200" dirty="0"/>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PA_圆角矩形 9"/>
          <p:cNvSpPr/>
          <p:nvPr>
            <p:custDataLst>
              <p:tags r:id="rId1"/>
            </p:custDataLst>
          </p:nvPr>
        </p:nvSpPr>
        <p:spPr>
          <a:xfrm>
            <a:off x="0" y="303235"/>
            <a:ext cx="487837" cy="500380"/>
          </a:xfrm>
          <a:prstGeom prst="roundRect">
            <a:avLst>
              <a:gd name="adj" fmla="val 0"/>
            </a:avLst>
          </a:prstGeom>
          <a:solidFill>
            <a:srgbClr val="92D050"/>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9" name="文本框 2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课堂练习</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灯片编号占位符 1"/>
          <p:cNvSpPr>
            <a:spLocks noGrp="1"/>
          </p:cNvSpPr>
          <p:nvPr>
            <p:ph type="sldNum" sz="quarter" idx="12"/>
          </p:nvPr>
        </p:nvSpPr>
        <p:spPr/>
        <p:txBody>
          <a:bodyPr/>
          <a:lstStyle/>
          <a:p>
            <a:fld id="{7733EF79-204E-44E9-9497-DC3F3763FC2D}" type="slidenum">
              <a:rPr lang="zh-CN" altLang="en-US" smtClean="0"/>
            </a:fld>
            <a:endParaRPr lang="zh-CN" altLang="en-US"/>
          </a:p>
        </p:txBody>
      </p:sp>
      <p:sp>
        <p:nvSpPr>
          <p:cNvPr id="17"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latin typeface="华文彩云" panose="02010800040101010101" pitchFamily="2" charset="-122"/>
                <a:ea typeface="华文彩云" panose="02010800040101010101" pitchFamily="2" charset="-122"/>
              </a:rPr>
              <a:t>难点巩固</a:t>
            </a:r>
            <a:endParaRPr lang="zh-CN" altLang="zh-CN" sz="2400" dirty="0">
              <a:latin typeface="华文彩云" panose="02010800040101010101" pitchFamily="2" charset="-122"/>
              <a:ea typeface="华文彩云" panose="02010800040101010101" pitchFamily="2" charset="-122"/>
            </a:endParaRPr>
          </a:p>
        </p:txBody>
      </p:sp>
      <p:sp>
        <p:nvSpPr>
          <p:cNvPr id="22" name="文本框 2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ea typeface="宋体" panose="02010600030101010101" pitchFamily="2" charset="-122"/>
              </a:rPr>
              <a:t>根据实际需要新增页</a:t>
            </a:r>
            <a:endParaRPr lang="zh-CN" altLang="en-US" i="1" dirty="0">
              <a:solidFill>
                <a:srgbClr val="29AAF8"/>
              </a:solidFill>
              <a:latin typeface="宋体" panose="02010600030101010101" pitchFamily="2" charset="-122"/>
              <a:ea typeface="宋体" panose="02010600030101010101" pitchFamily="2" charset="-122"/>
            </a:endParaRPr>
          </a:p>
        </p:txBody>
      </p:sp>
      <p:sp>
        <p:nvSpPr>
          <p:cNvPr id="3" name="矩形 2"/>
          <p:cNvSpPr/>
          <p:nvPr/>
        </p:nvSpPr>
        <p:spPr>
          <a:xfrm>
            <a:off x="1387736" y="2504757"/>
            <a:ext cx="9606579" cy="2062103"/>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1.</a:t>
            </a:r>
            <a:r>
              <a:rPr lang="zh-CN" altLang="zh-CN" sz="3200" kern="100" dirty="0">
                <a:cs typeface="Times New Roman" panose="02020603050405020304"/>
              </a:rPr>
              <a:t>学生谈谈观看后的感想，有兴趣的同学，可以继续搜集资料，了解其他星球是否存在生命。</a:t>
            </a:r>
            <a:endParaRPr lang="zh-CN" altLang="zh-CN" sz="3200" kern="100" dirty="0">
              <a:cs typeface="Times New Roman" panose="02020603050405020304"/>
            </a:endParaRPr>
          </a:p>
          <a:p>
            <a:r>
              <a:rPr lang="en-US" altLang="zh-CN" sz="3200" b="1" kern="100" dirty="0">
                <a:latin typeface="黑体" panose="02010609060101010101" charset="-122"/>
                <a:cs typeface="Times New Roman" panose="02020603050405020304"/>
              </a:rPr>
              <a:t>    2.</a:t>
            </a:r>
            <a:r>
              <a:rPr lang="en-US" altLang="zh-CN" sz="3200" kern="100" dirty="0">
                <a:cs typeface="Times New Roman" panose="02020603050405020304"/>
              </a:rPr>
              <a:t> </a:t>
            </a:r>
            <a:r>
              <a:rPr lang="zh-CN" altLang="zh-CN" sz="3200" kern="100" dirty="0">
                <a:cs typeface="Times New Roman" panose="02020603050405020304"/>
              </a:rPr>
              <a:t>展开合理的想象，写一篇与环保或飞往太空有关的作文。</a:t>
            </a:r>
            <a:endParaRPr lang="zh-CN" altLang="en-US" sz="3200" dirty="0"/>
          </a:p>
        </p:txBody>
      </p:sp>
    </p:spTree>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96" name="Text Box 16"/>
          <p:cNvSpPr txBox="1">
            <a:spLocks noChangeArrowheads="1"/>
          </p:cNvSpPr>
          <p:nvPr/>
        </p:nvSpPr>
        <p:spPr bwMode="auto">
          <a:xfrm>
            <a:off x="1343025" y="-77788"/>
            <a:ext cx="4318000" cy="914401"/>
          </a:xfrm>
          <a:prstGeom prst="rect">
            <a:avLst/>
          </a:prstGeom>
          <a:noFill/>
          <a:ln w="9525">
            <a:noFill/>
            <a:miter lim="800000"/>
          </a:ln>
          <a:effectLst>
            <a:prstShdw prst="shdw13" dist="53882" dir="13500000">
              <a:schemeClr val="accent1">
                <a:gamma/>
                <a:shade val="60000"/>
                <a:invGamma/>
                <a:alpha val="50000"/>
              </a:schemeClr>
            </a:prstShdw>
          </a:effectLst>
        </p:spPr>
        <p:txBody>
          <a:bodyPr wrap="none">
            <a:spAutoFit/>
          </a:bodyPr>
          <a:lstStyle/>
          <a:p>
            <a:pPr eaLnBrk="1" hangingPunct="1">
              <a:defRPr/>
            </a:pPr>
            <a:r>
              <a:rPr lang="zh-CN" altLang="en-US" sz="5400" b="1" dirty="0">
                <a:solidFill>
                  <a:schemeClr val="bg1"/>
                </a:solidFill>
                <a:latin typeface="Arial" panose="020B0604020202020204" pitchFamily="34" charset="0"/>
                <a:ea typeface="黑体" panose="02010609060101010101" charset="-122"/>
              </a:rPr>
              <a:t>【课堂小结】</a:t>
            </a:r>
            <a:endParaRPr lang="zh-CN" altLang="en-US" sz="5400" b="1" dirty="0">
              <a:solidFill>
                <a:schemeClr val="bg1"/>
              </a:solidFill>
              <a:latin typeface="Arial" panose="020B0604020202020204" pitchFamily="34" charset="0"/>
              <a:ea typeface="黑体" panose="02010609060101010101" charset="-122"/>
            </a:endParaRPr>
          </a:p>
        </p:txBody>
      </p:sp>
      <p:sp>
        <p:nvSpPr>
          <p:cNvPr id="18" name="PA_圆角矩形 9"/>
          <p:cNvSpPr/>
          <p:nvPr>
            <p:custDataLst>
              <p:tags r:id="rId1"/>
            </p:custDataLst>
          </p:nvPr>
        </p:nvSpPr>
        <p:spPr>
          <a:xfrm>
            <a:off x="0" y="303235"/>
            <a:ext cx="487837" cy="500380"/>
          </a:xfrm>
          <a:prstGeom prst="roundRect">
            <a:avLst>
              <a:gd name="adj" fmla="val 0"/>
            </a:avLst>
          </a:prstGeom>
          <a:solidFill>
            <a:srgbClr val="2AAE3F"/>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19" name="文本框 1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小结</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4" name="文本框 23"/>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ea typeface="宋体" panose="02010600030101010101" pitchFamily="2" charset="-122"/>
              </a:rPr>
              <a:t>根据实际需要新增页</a:t>
            </a:r>
            <a:endParaRPr lang="zh-CN" altLang="en-US" i="1" dirty="0">
              <a:solidFill>
                <a:srgbClr val="29AAF8"/>
              </a:solidFill>
              <a:latin typeface="宋体" panose="02010600030101010101" pitchFamily="2" charset="-122"/>
              <a:ea typeface="宋体" panose="02010600030101010101" pitchFamily="2" charset="-122"/>
            </a:endParaRPr>
          </a:p>
        </p:txBody>
      </p:sp>
      <p:sp>
        <p:nvSpPr>
          <p:cNvPr id="2" name="矩形 1"/>
          <p:cNvSpPr/>
          <p:nvPr/>
        </p:nvSpPr>
        <p:spPr>
          <a:xfrm>
            <a:off x="882127" y="2182505"/>
            <a:ext cx="10564009" cy="1569660"/>
          </a:xfrm>
          <a:prstGeom prst="rect">
            <a:avLst/>
          </a:prstGeom>
        </p:spPr>
        <p:txBody>
          <a:bodyPr wrap="square">
            <a:spAutoFit/>
          </a:bodyPr>
          <a:lstStyle/>
          <a:p>
            <a:r>
              <a:rPr lang="en-US" altLang="zh-CN" sz="3200" dirty="0">
                <a:cs typeface="Times New Roman" panose="02020603050405020304"/>
              </a:rPr>
              <a:t>         </a:t>
            </a:r>
            <a:r>
              <a:rPr lang="zh-CN" altLang="zh-CN" sz="3200" dirty="0">
                <a:cs typeface="Times New Roman" panose="02020603050405020304"/>
              </a:rPr>
              <a:t>人们至今尚未在地球之外的太空中找到生命，但科学家仍然相信那里存在着生命，因此，地球之外是否有生命存在，仍然是一个谜。</a:t>
            </a:r>
            <a:endParaRPr lang="zh-CN" altLang="en-US" sz="3200" dirty="0"/>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矩形 16"/>
          <p:cNvSpPr/>
          <p:nvPr/>
        </p:nvSpPr>
        <p:spPr>
          <a:xfrm>
            <a:off x="5238352" y="1239811"/>
            <a:ext cx="1715296" cy="814582"/>
          </a:xfrm>
          <a:prstGeom prst="rect">
            <a:avLst/>
          </a:prstGeom>
        </p:spPr>
        <p:txBody>
          <a:bodyPr wrap="square">
            <a:spAutoFit/>
          </a:bodyPr>
          <a:lstStyle/>
          <a:p>
            <a:pPr algn="ctr">
              <a:lnSpc>
                <a:spcPct val="130000"/>
              </a:lnSpc>
            </a:pPr>
            <a:r>
              <a:rPr lang="zh-CN" altLang="en-US" sz="4000" b="1" dirty="0">
                <a:solidFill>
                  <a:srgbClr val="29AAF8"/>
                </a:solidFill>
                <a:latin typeface="冬青黑体简体中文 W3" panose="020B0300000000000000" pitchFamily="34" charset="-122"/>
                <a:ea typeface="冬青黑体简体中文 W3" panose="020B0300000000000000" pitchFamily="34" charset="-122"/>
              </a:rPr>
              <a:t>目录</a:t>
            </a:r>
            <a:endParaRPr lang="en-US" altLang="zh-CN" sz="4000" b="1" dirty="0">
              <a:solidFill>
                <a:srgbClr val="29AAF8"/>
              </a:solidFill>
              <a:latin typeface="冬青黑体简体中文 W3" panose="020B0300000000000000" pitchFamily="34" charset="-122"/>
              <a:ea typeface="冬青黑体简体中文 W3" panose="020B0300000000000000" pitchFamily="34" charset="-122"/>
            </a:endParaRPr>
          </a:p>
        </p:txBody>
      </p:sp>
      <p:sp>
        <p:nvSpPr>
          <p:cNvPr id="46" name="矩形 45"/>
          <p:cNvSpPr/>
          <p:nvPr/>
        </p:nvSpPr>
        <p:spPr>
          <a:xfrm>
            <a:off x="4621380" y="1795877"/>
            <a:ext cx="2949243" cy="663451"/>
          </a:xfrm>
          <a:prstGeom prst="rect">
            <a:avLst/>
          </a:prstGeom>
        </p:spPr>
        <p:txBody>
          <a:bodyPr wrap="square">
            <a:spAutoFit/>
          </a:bodyPr>
          <a:lstStyle/>
          <a:p>
            <a:pPr algn="ctr">
              <a:lnSpc>
                <a:spcPct val="130000"/>
              </a:lnSpc>
            </a:pPr>
            <a:r>
              <a:rPr lang="en-US" altLang="zh-CN" sz="3200" dirty="0">
                <a:solidFill>
                  <a:srgbClr val="29AAF8"/>
                </a:solidFill>
                <a:latin typeface="Century Gothic" panose="020B0502020202020204" pitchFamily="34" charset="0"/>
                <a:ea typeface="冬青黑体简体中文 W3" panose="020B0300000000000000" pitchFamily="34" charset="-122"/>
              </a:rPr>
              <a:t>CONTENTS</a:t>
            </a:r>
            <a:endParaRPr lang="en-US" altLang="zh-CN" sz="3200" dirty="0">
              <a:solidFill>
                <a:srgbClr val="29AAF8"/>
              </a:solidFill>
              <a:latin typeface="Century Gothic" panose="020B0502020202020204" pitchFamily="34" charset="0"/>
              <a:ea typeface="冬青黑体简体中文 W3" panose="020B0300000000000000" pitchFamily="34" charset="-122"/>
            </a:endParaRPr>
          </a:p>
        </p:txBody>
      </p:sp>
      <p:sp>
        <p:nvSpPr>
          <p:cNvPr id="2" name="灯片编号占位符 1"/>
          <p:cNvSpPr>
            <a:spLocks noGrp="1"/>
          </p:cNvSpPr>
          <p:nvPr>
            <p:ph type="sldNum" sz="quarter" idx="12"/>
          </p:nvPr>
        </p:nvSpPr>
        <p:spPr/>
        <p:txBody>
          <a:bodyPr/>
          <a:lstStyle/>
          <a:p>
            <a:fld id="{7733EF79-204E-44E9-9497-DC3F3763FC2D}" type="slidenum">
              <a:rPr lang="zh-CN" altLang="en-US" smtClean="0"/>
            </a:fld>
            <a:endParaRPr lang="zh-CN" altLang="en-US" dirty="0"/>
          </a:p>
        </p:txBody>
      </p:sp>
      <p:graphicFrame>
        <p:nvGraphicFramePr>
          <p:cNvPr id="3" name="图示 2"/>
          <p:cNvGraphicFramePr/>
          <p:nvPr/>
        </p:nvGraphicFramePr>
        <p:xfrm>
          <a:off x="2032000" y="2747386"/>
          <a:ext cx="8128000" cy="1988165"/>
        </p:xfrm>
        <a:graphic>
          <a:graphicData uri="http://schemas.openxmlformats.org/drawingml/2006/diagram">
            <dgm:relIds xmlns:dgm="http://schemas.openxmlformats.org/drawingml/2006/diagram" xmlns:r="http://schemas.openxmlformats.org/officeDocument/2006/relationships" r:dm="rId1" r:lo="rId2" r:qs="rId3" r:cs="rId4"/>
          </a:graphicData>
        </a:graphic>
      </p:graphicFrame>
    </p:spTree>
  </p:cSld>
  <p:clrMapOvr>
    <a:masterClrMapping/>
  </p:clrMapOvr>
  <mc:AlternateContent xmlns:mc="http://schemas.openxmlformats.org/markup-compatibility/2006">
    <mc:Choice xmlns:p14="http://schemas.microsoft.com/office/powerpoint/2010/main" Requires="p14">
      <p:transition spd="slow" p14:dur="2000" advClick="0"/>
    </mc:Choice>
    <mc:Fallback>
      <p:transition spd="slow" advClick="0"/>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1" decel="100000" fill="hold" grpId="0" nodeType="withEffect">
                                  <p:stCondLst>
                                    <p:cond delay="100"/>
                                  </p:stCondLst>
                                  <p:iterate type="lt">
                                    <p:tmPct val="10000"/>
                                  </p:iterate>
                                  <p:childTnLst>
                                    <p:set>
                                      <p:cBhvr>
                                        <p:cTn id="6" dur="1" fill="hold">
                                          <p:stCondLst>
                                            <p:cond delay="0"/>
                                          </p:stCondLst>
                                        </p:cTn>
                                        <p:tgtEl>
                                          <p:spTgt spid="17"/>
                                        </p:tgtEl>
                                        <p:attrNameLst>
                                          <p:attrName>style.visibility</p:attrName>
                                        </p:attrNameLst>
                                      </p:cBhvr>
                                      <p:to>
                                        <p:strVal val="visible"/>
                                      </p:to>
                                    </p:set>
                                    <p:anim calcmode="lin" valueType="num">
                                      <p:cBhvr additive="base">
                                        <p:cTn id="7" dur="500" fill="hold"/>
                                        <p:tgtEl>
                                          <p:spTgt spid="17"/>
                                        </p:tgtEl>
                                        <p:attrNameLst>
                                          <p:attrName>ppt_x</p:attrName>
                                        </p:attrNameLst>
                                      </p:cBhvr>
                                      <p:tavLst>
                                        <p:tav tm="0">
                                          <p:val>
                                            <p:strVal val="#ppt_x"/>
                                          </p:val>
                                        </p:tav>
                                        <p:tav tm="100000">
                                          <p:val>
                                            <p:strVal val="#ppt_x"/>
                                          </p:val>
                                        </p:tav>
                                      </p:tavLst>
                                    </p:anim>
                                    <p:anim calcmode="lin" valueType="num">
                                      <p:cBhvr additive="base">
                                        <p:cTn id="8" dur="500" fill="hold"/>
                                        <p:tgtEl>
                                          <p:spTgt spid="17"/>
                                        </p:tgtEl>
                                        <p:attrNameLst>
                                          <p:attrName>ppt_y</p:attrName>
                                        </p:attrNameLst>
                                      </p:cBhvr>
                                      <p:tavLst>
                                        <p:tav tm="0">
                                          <p:val>
                                            <p:strVal val="0-#ppt_h/2"/>
                                          </p:val>
                                        </p:tav>
                                        <p:tav tm="100000">
                                          <p:val>
                                            <p:strVal val="#ppt_y"/>
                                          </p:val>
                                        </p:tav>
                                      </p:tavLst>
                                    </p:anim>
                                  </p:childTnLst>
                                </p:cTn>
                              </p:par>
                              <p:par>
                                <p:cTn id="9" presetID="2" presetClass="entr" presetSubtype="1" decel="100000" fill="hold" grpId="0" nodeType="withEffect">
                                  <p:stCondLst>
                                    <p:cond delay="100"/>
                                  </p:stCondLst>
                                  <p:iterate type="lt">
                                    <p:tmPct val="10000"/>
                                  </p:iterate>
                                  <p:childTnLst>
                                    <p:set>
                                      <p:cBhvr>
                                        <p:cTn id="10" dur="1" fill="hold">
                                          <p:stCondLst>
                                            <p:cond delay="0"/>
                                          </p:stCondLst>
                                        </p:cTn>
                                        <p:tgtEl>
                                          <p:spTgt spid="46"/>
                                        </p:tgtEl>
                                        <p:attrNameLst>
                                          <p:attrName>style.visibility</p:attrName>
                                        </p:attrNameLst>
                                      </p:cBhvr>
                                      <p:to>
                                        <p:strVal val="visible"/>
                                      </p:to>
                                    </p:set>
                                    <p:anim calcmode="lin" valueType="num">
                                      <p:cBhvr additive="base">
                                        <p:cTn id="11" dur="500" fill="hold"/>
                                        <p:tgtEl>
                                          <p:spTgt spid="46"/>
                                        </p:tgtEl>
                                        <p:attrNameLst>
                                          <p:attrName>ppt_x</p:attrName>
                                        </p:attrNameLst>
                                      </p:cBhvr>
                                      <p:tavLst>
                                        <p:tav tm="0">
                                          <p:val>
                                            <p:strVal val="#ppt_x"/>
                                          </p:val>
                                        </p:tav>
                                        <p:tav tm="100000">
                                          <p:val>
                                            <p:strVal val="#ppt_x"/>
                                          </p:val>
                                        </p:tav>
                                      </p:tavLst>
                                    </p:anim>
                                    <p:anim calcmode="lin" valueType="num">
                                      <p:cBhvr additive="base">
                                        <p:cTn id="12" dur="500" fill="hold"/>
                                        <p:tgtEl>
                                          <p:spTgt spid="46"/>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 grpId="0"/>
      <p:bldP spid="46"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PA_圆角矩形 9"/>
          <p:cNvSpPr/>
          <p:nvPr>
            <p:custDataLst>
              <p:tags r:id="rId1"/>
            </p:custDataLst>
          </p:nvPr>
        </p:nvSpPr>
        <p:spPr>
          <a:xfrm>
            <a:off x="0" y="303235"/>
            <a:ext cx="487837" cy="500380"/>
          </a:xfrm>
          <a:prstGeom prst="roundRect">
            <a:avLst>
              <a:gd name="adj" fmla="val 0"/>
            </a:avLst>
          </a:prstGeom>
          <a:solidFill>
            <a:schemeClr val="accent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29" name="文本框 2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导入</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灯片编号占位符 1"/>
          <p:cNvSpPr>
            <a:spLocks noGrp="1"/>
          </p:cNvSpPr>
          <p:nvPr>
            <p:ph type="sldNum" sz="quarter" idx="12"/>
          </p:nvPr>
        </p:nvSpPr>
        <p:spPr>
          <a:xfrm>
            <a:off x="7916896" y="6176685"/>
            <a:ext cx="2743200" cy="365125"/>
          </a:xfrm>
        </p:spPr>
        <p:txBody>
          <a:bodyPr/>
          <a:lstStyle/>
          <a:p>
            <a:fld id="{7733EF79-204E-44E9-9497-DC3F3763FC2D}" type="slidenum">
              <a:rPr lang="zh-CN" altLang="en-US" smtClean="0"/>
            </a:fld>
            <a:endParaRPr lang="zh-CN" altLang="en-US" dirty="0"/>
          </a:p>
        </p:txBody>
      </p:sp>
      <p:sp>
        <p:nvSpPr>
          <p:cNvPr id="17" name="文本框 16"/>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ea typeface="宋体" panose="02010600030101010101" pitchFamily="2" charset="-122"/>
              </a:rPr>
              <a:t>根据实际需要新增页</a:t>
            </a:r>
            <a:endParaRPr lang="zh-CN" altLang="en-US" i="1" dirty="0">
              <a:solidFill>
                <a:srgbClr val="29AAF8"/>
              </a:solidFill>
              <a:latin typeface="宋体" panose="02010600030101010101" pitchFamily="2" charset="-122"/>
              <a:ea typeface="宋体" panose="02010600030101010101" pitchFamily="2" charset="-122"/>
            </a:endParaRPr>
          </a:p>
        </p:txBody>
      </p:sp>
      <p:sp>
        <p:nvSpPr>
          <p:cNvPr id="3" name="矩形 2"/>
          <p:cNvSpPr/>
          <p:nvPr/>
        </p:nvSpPr>
        <p:spPr>
          <a:xfrm>
            <a:off x="925157" y="2078501"/>
            <a:ext cx="10553251" cy="3046988"/>
          </a:xfrm>
          <a:prstGeom prst="rect">
            <a:avLst/>
          </a:prstGeom>
        </p:spPr>
        <p:txBody>
          <a:bodyPr wrap="square">
            <a:spAutoFit/>
          </a:bodyPr>
          <a:lstStyle/>
          <a:p>
            <a:r>
              <a:rPr lang="en-US" altLang="zh-CN" sz="3200" kern="100" dirty="0">
                <a:cs typeface="Times New Roman" panose="02020603050405020304"/>
              </a:rPr>
              <a:t>         </a:t>
            </a:r>
            <a:r>
              <a:rPr lang="zh-CN" altLang="zh-CN" sz="3200" kern="100" dirty="0">
                <a:cs typeface="Times New Roman" panose="02020603050405020304"/>
              </a:rPr>
              <a:t>通过上节课的学习，我们已经了解到地球之外如果有生命存在，至少要有四个条件，根据这些条件进行推测，唯一有可能存在生命的就是火星，但研究证明火星表面还没有生命存在，这仍是一个谜。这节课我们来继续学习这篇课文，根据不同的阅读目的，选用恰当的阅读方法，学习作者的写作方法，体会科学知识小品文的语言特点。</a:t>
            </a:r>
            <a:endParaRPr lang="zh-CN" altLang="en-US" sz="3200" dirty="0"/>
          </a:p>
        </p:txBody>
      </p:sp>
    </p:spTree>
  </p:cSld>
  <p:clrMapOvr>
    <a:masterClrMapping/>
  </p:clrMapOvr>
  <p:transition spd="slow" advClick="0"/>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26" name="TextBox 109"/>
          <p:cNvSpPr txBox="1">
            <a:spLocks noChangeArrowheads="1"/>
          </p:cNvSpPr>
          <p:nvPr/>
        </p:nvSpPr>
        <p:spPr bwMode="auto">
          <a:xfrm>
            <a:off x="1603376" y="1"/>
            <a:ext cx="7707313" cy="144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v"/>
              <a:defRPr sz="3200">
                <a:solidFill>
                  <a:schemeClr val="tx2"/>
                </a:solidFill>
                <a:latin typeface="黑体" panose="02010609060101010101" charset="-122"/>
                <a:ea typeface="黑体" panose="02010609060101010101" charset="-122"/>
              </a:defRPr>
            </a:lvl1pPr>
            <a:lvl2pPr marL="742950" indent="-285750">
              <a:spcBef>
                <a:spcPct val="20000"/>
              </a:spcBef>
              <a:buClr>
                <a:schemeClr val="accent1"/>
              </a:buClr>
              <a:buFont typeface="Wingdings" panose="05000000000000000000" pitchFamily="2" charset="2"/>
              <a:buChar char="§"/>
              <a:defRPr sz="3200">
                <a:solidFill>
                  <a:schemeClr val="tx1"/>
                </a:solidFill>
                <a:latin typeface="黑体" panose="02010609060101010101" charset="-122"/>
                <a:ea typeface="黑体" panose="02010609060101010101" charset="-122"/>
              </a:defRPr>
            </a:lvl2pPr>
            <a:lvl3pPr marL="1143000" indent="-228600">
              <a:spcBef>
                <a:spcPct val="20000"/>
              </a:spcBef>
              <a:buClr>
                <a:schemeClr val="tx1"/>
              </a:buClr>
              <a:buChar char="•"/>
              <a:defRPr sz="3200">
                <a:solidFill>
                  <a:schemeClr val="tx1"/>
                </a:solidFill>
                <a:latin typeface="黑体" panose="02010609060101010101" charset="-122"/>
                <a:ea typeface="黑体" panose="02010609060101010101" charset="-122"/>
              </a:defRPr>
            </a:lvl3pPr>
            <a:lvl4pPr marL="1600200" indent="-228600">
              <a:spcBef>
                <a:spcPct val="20000"/>
              </a:spcBef>
              <a:buChar char="–"/>
              <a:defRPr sz="3200">
                <a:solidFill>
                  <a:schemeClr val="tx1"/>
                </a:solidFill>
                <a:latin typeface="黑体" panose="02010609060101010101" charset="-122"/>
                <a:ea typeface="黑体" panose="02010609060101010101" charset="-122"/>
              </a:defRPr>
            </a:lvl4pPr>
            <a:lvl5pPr marL="2057400" indent="-228600">
              <a:spcBef>
                <a:spcPct val="20000"/>
              </a:spcBef>
              <a:buChar char="»"/>
              <a:defRPr sz="3200">
                <a:solidFill>
                  <a:schemeClr val="tx1"/>
                </a:solidFill>
                <a:latin typeface="黑体" panose="02010609060101010101" charset="-122"/>
                <a:ea typeface="黑体" panose="02010609060101010101" charset="-122"/>
              </a:defRPr>
            </a:lvl5pPr>
            <a:lvl6pPr marL="25146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6pPr>
            <a:lvl7pPr marL="29718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7pPr>
            <a:lvl8pPr marL="34290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8pPr>
            <a:lvl9pPr marL="38862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9pPr>
          </a:lstStyle>
          <a:p>
            <a:pPr eaLnBrk="1" hangingPunct="1">
              <a:spcBef>
                <a:spcPct val="0"/>
              </a:spcBef>
              <a:buClrTx/>
              <a:buFontTx/>
              <a:buNone/>
            </a:pPr>
            <a:r>
              <a:rPr lang="zh-CN" altLang="en-US" sz="4800" b="1">
                <a:solidFill>
                  <a:schemeClr val="bg1"/>
                </a:solidFill>
              </a:rPr>
              <a:t>活动与探究</a:t>
            </a:r>
            <a:r>
              <a:rPr lang="zh-CN" altLang="en-US" sz="2400" b="1">
                <a:solidFill>
                  <a:schemeClr val="bg1"/>
                </a:solidFill>
              </a:rPr>
              <a:t>（</a:t>
            </a:r>
            <a:r>
              <a:rPr lang="zh-CN" altLang="en-US" sz="2000" b="1">
                <a:solidFill>
                  <a:schemeClr val="bg1"/>
                </a:solidFill>
              </a:rPr>
              <a:t>温馨提示：规范操作、注意安全</a:t>
            </a:r>
            <a:r>
              <a:rPr lang="zh-CN" altLang="en-US" sz="2400" b="1">
                <a:solidFill>
                  <a:schemeClr val="bg1"/>
                </a:solidFill>
              </a:rPr>
              <a:t>）</a:t>
            </a:r>
            <a:endParaRPr lang="zh-CN" altLang="en-US" sz="4000" b="1">
              <a:solidFill>
                <a:schemeClr val="bg1"/>
              </a:solidFill>
            </a:endParaRPr>
          </a:p>
          <a:p>
            <a:pPr eaLnBrk="1" hangingPunct="1">
              <a:spcBef>
                <a:spcPct val="0"/>
              </a:spcBef>
              <a:buClrTx/>
              <a:buFontTx/>
              <a:buNone/>
            </a:pPr>
            <a:endParaRPr lang="zh-CN" altLang="en-US" sz="4000" b="1">
              <a:solidFill>
                <a:schemeClr val="bg1"/>
              </a:solidFill>
            </a:endParaRPr>
          </a:p>
        </p:txBody>
      </p:sp>
      <p:sp>
        <p:nvSpPr>
          <p:cNvPr id="68" name="PA_圆角矩形 9"/>
          <p:cNvSpPr/>
          <p:nvPr>
            <p:custDataLst>
              <p:tags r:id="rId1"/>
            </p:custDataLst>
          </p:nvPr>
        </p:nvSpPr>
        <p:spPr>
          <a:xfrm>
            <a:off x="0" y="303235"/>
            <a:ext cx="487837" cy="500380"/>
          </a:xfrm>
          <a:prstGeom prst="roundRect">
            <a:avLst>
              <a:gd name="adj" fmla="val 0"/>
            </a:avLst>
          </a:prstGeom>
          <a:solidFill>
            <a:srgbClr val="36E0F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69" name="文本框 6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知识讲解</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文本框 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ea typeface="宋体" panose="02010600030101010101" pitchFamily="2" charset="-122"/>
              </a:rPr>
              <a:t>根据实际需要新增页</a:t>
            </a:r>
            <a:endParaRPr lang="zh-CN" altLang="en-US" i="1" dirty="0">
              <a:solidFill>
                <a:srgbClr val="29AAF8"/>
              </a:solidFill>
              <a:latin typeface="宋体" panose="02010600030101010101" pitchFamily="2" charset="-122"/>
              <a:ea typeface="宋体" panose="02010600030101010101" pitchFamily="2" charset="-122"/>
            </a:endParaRPr>
          </a:p>
        </p:txBody>
      </p:sp>
      <p:sp>
        <p:nvSpPr>
          <p:cNvPr id="10"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latin typeface="华文彩云" panose="02010800040101010101" pitchFamily="2" charset="-122"/>
                <a:ea typeface="华文彩云" panose="02010800040101010101" pitchFamily="2" charset="-122"/>
              </a:rPr>
              <a:t>难点突破</a:t>
            </a:r>
            <a:endParaRPr lang="zh-CN" altLang="zh-CN" sz="2400" dirty="0">
              <a:latin typeface="华文彩云" panose="02010800040101010101" pitchFamily="2" charset="-122"/>
              <a:ea typeface="华文彩云" panose="02010800040101010101" pitchFamily="2" charset="-122"/>
            </a:endParaRPr>
          </a:p>
        </p:txBody>
      </p:sp>
      <p:sp>
        <p:nvSpPr>
          <p:cNvPr id="3" name="矩形 2"/>
          <p:cNvSpPr/>
          <p:nvPr/>
        </p:nvSpPr>
        <p:spPr>
          <a:xfrm>
            <a:off x="1087289" y="2024712"/>
            <a:ext cx="10552484" cy="3046988"/>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一、品读感悟，体会情感。 </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1.</a:t>
            </a:r>
            <a:r>
              <a:rPr lang="zh-CN" altLang="zh-CN" sz="3200" kern="100" dirty="0">
                <a:cs typeface="Times New Roman" panose="02020603050405020304"/>
              </a:rPr>
              <a:t>师：引导学生根据不同的阅读目的，选用恰当的阅读方法，关注课文内容。</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2.</a:t>
            </a:r>
            <a:r>
              <a:rPr lang="zh-CN" altLang="zh-CN" sz="3200" kern="100" dirty="0">
                <a:cs typeface="Times New Roman" panose="02020603050405020304"/>
              </a:rPr>
              <a:t>生交流。</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a:t>
            </a:r>
            <a:r>
              <a:rPr lang="en-US" altLang="zh-CN" sz="3200" kern="100" dirty="0">
                <a:cs typeface="Times New Roman" panose="02020603050405020304"/>
              </a:rPr>
              <a:t>1</a:t>
            </a:r>
            <a:r>
              <a:rPr lang="zh-CN" altLang="zh-CN" sz="3200" kern="100" dirty="0">
                <a:cs typeface="Times New Roman" panose="02020603050405020304"/>
              </a:rPr>
              <a:t>）为了了解其他星球是否存在生命，可采用浏览阅读的方法，关注其他星球是否存在生命这一问题。</a:t>
            </a:r>
            <a:endParaRPr lang="zh-CN" altLang="zh-CN" sz="3200" kern="100" dirty="0">
              <a:cs typeface="Times New Roman" panose="02020603050405020304"/>
            </a:endParaRPr>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26" name="TextBox 109"/>
          <p:cNvSpPr txBox="1">
            <a:spLocks noChangeArrowheads="1"/>
          </p:cNvSpPr>
          <p:nvPr/>
        </p:nvSpPr>
        <p:spPr bwMode="auto">
          <a:xfrm>
            <a:off x="1603376" y="1"/>
            <a:ext cx="7707313" cy="144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v"/>
              <a:defRPr sz="3200">
                <a:solidFill>
                  <a:schemeClr val="tx2"/>
                </a:solidFill>
                <a:latin typeface="黑体" panose="02010609060101010101" charset="-122"/>
                <a:ea typeface="黑体" panose="02010609060101010101" charset="-122"/>
              </a:defRPr>
            </a:lvl1pPr>
            <a:lvl2pPr marL="742950" indent="-285750">
              <a:spcBef>
                <a:spcPct val="20000"/>
              </a:spcBef>
              <a:buClr>
                <a:schemeClr val="accent1"/>
              </a:buClr>
              <a:buFont typeface="Wingdings" panose="05000000000000000000" pitchFamily="2" charset="2"/>
              <a:buChar char="§"/>
              <a:defRPr sz="3200">
                <a:solidFill>
                  <a:schemeClr val="tx1"/>
                </a:solidFill>
                <a:latin typeface="黑体" panose="02010609060101010101" charset="-122"/>
                <a:ea typeface="黑体" panose="02010609060101010101" charset="-122"/>
              </a:defRPr>
            </a:lvl2pPr>
            <a:lvl3pPr marL="1143000" indent="-228600">
              <a:spcBef>
                <a:spcPct val="20000"/>
              </a:spcBef>
              <a:buClr>
                <a:schemeClr val="tx1"/>
              </a:buClr>
              <a:buChar char="•"/>
              <a:defRPr sz="3200">
                <a:solidFill>
                  <a:schemeClr val="tx1"/>
                </a:solidFill>
                <a:latin typeface="黑体" panose="02010609060101010101" charset="-122"/>
                <a:ea typeface="黑体" panose="02010609060101010101" charset="-122"/>
              </a:defRPr>
            </a:lvl3pPr>
            <a:lvl4pPr marL="1600200" indent="-228600">
              <a:spcBef>
                <a:spcPct val="20000"/>
              </a:spcBef>
              <a:buChar char="–"/>
              <a:defRPr sz="3200">
                <a:solidFill>
                  <a:schemeClr val="tx1"/>
                </a:solidFill>
                <a:latin typeface="黑体" panose="02010609060101010101" charset="-122"/>
                <a:ea typeface="黑体" panose="02010609060101010101" charset="-122"/>
              </a:defRPr>
            </a:lvl4pPr>
            <a:lvl5pPr marL="2057400" indent="-228600">
              <a:spcBef>
                <a:spcPct val="20000"/>
              </a:spcBef>
              <a:buChar char="»"/>
              <a:defRPr sz="3200">
                <a:solidFill>
                  <a:schemeClr val="tx1"/>
                </a:solidFill>
                <a:latin typeface="黑体" panose="02010609060101010101" charset="-122"/>
                <a:ea typeface="黑体" panose="02010609060101010101" charset="-122"/>
              </a:defRPr>
            </a:lvl5pPr>
            <a:lvl6pPr marL="25146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6pPr>
            <a:lvl7pPr marL="29718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7pPr>
            <a:lvl8pPr marL="34290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8pPr>
            <a:lvl9pPr marL="38862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9pPr>
          </a:lstStyle>
          <a:p>
            <a:pPr>
              <a:spcBef>
                <a:spcPct val="0"/>
              </a:spcBef>
              <a:buClrTx/>
              <a:buFontTx/>
              <a:buNone/>
            </a:pPr>
            <a:r>
              <a:rPr lang="zh-CN" altLang="en-US" sz="4800" b="1">
                <a:solidFill>
                  <a:prstClr val="white"/>
                </a:solidFill>
              </a:rPr>
              <a:t>活动与探究</a:t>
            </a:r>
            <a:r>
              <a:rPr lang="zh-CN" altLang="en-US" sz="2400" b="1">
                <a:solidFill>
                  <a:prstClr val="white"/>
                </a:solidFill>
              </a:rPr>
              <a:t>（</a:t>
            </a:r>
            <a:r>
              <a:rPr lang="zh-CN" altLang="en-US" sz="2000" b="1">
                <a:solidFill>
                  <a:prstClr val="white"/>
                </a:solidFill>
              </a:rPr>
              <a:t>温馨提示：规范操作、注意安全</a:t>
            </a:r>
            <a:r>
              <a:rPr lang="zh-CN" altLang="en-US" sz="2400" b="1">
                <a:solidFill>
                  <a:prstClr val="white"/>
                </a:solidFill>
              </a:rPr>
              <a:t>）</a:t>
            </a:r>
            <a:endParaRPr lang="zh-CN" altLang="en-US" sz="4000" b="1">
              <a:solidFill>
                <a:prstClr val="white"/>
              </a:solidFill>
            </a:endParaRPr>
          </a:p>
          <a:p>
            <a:pPr>
              <a:spcBef>
                <a:spcPct val="0"/>
              </a:spcBef>
              <a:buClrTx/>
              <a:buFontTx/>
              <a:buNone/>
            </a:pPr>
            <a:endParaRPr lang="zh-CN" altLang="en-US" sz="4000" b="1">
              <a:solidFill>
                <a:prstClr val="white"/>
              </a:solidFill>
            </a:endParaRPr>
          </a:p>
        </p:txBody>
      </p:sp>
      <p:sp>
        <p:nvSpPr>
          <p:cNvPr id="68" name="PA_圆角矩形 9"/>
          <p:cNvSpPr/>
          <p:nvPr>
            <p:custDataLst>
              <p:tags r:id="rId1"/>
            </p:custDataLst>
          </p:nvPr>
        </p:nvSpPr>
        <p:spPr>
          <a:xfrm>
            <a:off x="0" y="303235"/>
            <a:ext cx="487837" cy="500380"/>
          </a:xfrm>
          <a:prstGeom prst="roundRect">
            <a:avLst>
              <a:gd name="adj" fmla="val 0"/>
            </a:avLst>
          </a:prstGeom>
          <a:solidFill>
            <a:srgbClr val="36E0F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prstClr val="white"/>
              </a:solidFill>
            </a:endParaRPr>
          </a:p>
        </p:txBody>
      </p:sp>
      <p:sp>
        <p:nvSpPr>
          <p:cNvPr id="69" name="文本框 6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知识讲解</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文本框 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rPr>
              <a:t>根据实际需要新增页</a:t>
            </a:r>
            <a:endParaRPr lang="zh-CN" altLang="en-US" i="1" dirty="0">
              <a:solidFill>
                <a:srgbClr val="29AAF8"/>
              </a:solidFill>
              <a:latin typeface="宋体" panose="02010600030101010101" pitchFamily="2" charset="-122"/>
            </a:endParaRPr>
          </a:p>
        </p:txBody>
      </p:sp>
      <p:sp>
        <p:nvSpPr>
          <p:cNvPr id="10"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solidFill>
                  <a:prstClr val="black"/>
                </a:solidFill>
                <a:latin typeface="华文彩云" panose="02010800040101010101" pitchFamily="2" charset="-122"/>
                <a:ea typeface="华文彩云" panose="02010800040101010101" pitchFamily="2" charset="-122"/>
              </a:rPr>
              <a:t>难点突破</a:t>
            </a:r>
            <a:endParaRPr lang="zh-CN" altLang="zh-CN" sz="2400" dirty="0">
              <a:solidFill>
                <a:prstClr val="black"/>
              </a:solidFill>
              <a:latin typeface="华文彩云" panose="02010800040101010101" pitchFamily="2" charset="-122"/>
              <a:ea typeface="华文彩云" panose="02010800040101010101" pitchFamily="2" charset="-122"/>
            </a:endParaRPr>
          </a:p>
        </p:txBody>
      </p:sp>
      <p:sp>
        <p:nvSpPr>
          <p:cNvPr id="3" name="矩形 2"/>
          <p:cNvSpPr/>
          <p:nvPr/>
        </p:nvSpPr>
        <p:spPr>
          <a:xfrm>
            <a:off x="980480" y="2206242"/>
            <a:ext cx="10283543" cy="2554545"/>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a:t>
            </a:r>
            <a:r>
              <a:rPr lang="en-US" altLang="zh-CN" sz="3200" kern="100" dirty="0">
                <a:cs typeface="Times New Roman" panose="02020603050405020304"/>
              </a:rPr>
              <a:t>2</a:t>
            </a:r>
            <a:r>
              <a:rPr lang="zh-CN" altLang="zh-CN" sz="3200" kern="100" dirty="0">
                <a:cs typeface="Times New Roman" panose="02020603050405020304"/>
              </a:rPr>
              <a:t>）作者写科学家是怎样判断其他星球有没有生命呢？可采用仔细阅读和反复阅读的方法，关注生命存在必须具备四个条件的内容。</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a:t>
            </a:r>
            <a:r>
              <a:rPr lang="en-US" altLang="zh-CN" sz="3200" kern="100" dirty="0">
                <a:cs typeface="Times New Roman" panose="02020603050405020304"/>
              </a:rPr>
              <a:t>3</a:t>
            </a:r>
            <a:r>
              <a:rPr lang="zh-CN" altLang="zh-CN" sz="3200" kern="100" dirty="0">
                <a:cs typeface="Times New Roman" panose="02020603050405020304"/>
              </a:rPr>
              <a:t>）人类是否有可能移居火星？可采用快速阅读的方法，关注科学家近年来对火星的研究新发现</a:t>
            </a:r>
            <a:r>
              <a:rPr lang="zh-CN" altLang="zh-CN" kern="100" dirty="0">
                <a:cs typeface="Times New Roman" panose="02020603050405020304"/>
              </a:rPr>
              <a:t>。</a:t>
            </a:r>
            <a:endParaRPr lang="zh-CN" altLang="zh-CN" sz="1400" kern="100" dirty="0">
              <a:cs typeface="Times New Roman" panose="02020603050405020304"/>
            </a:endParaRPr>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26" name="TextBox 109"/>
          <p:cNvSpPr txBox="1">
            <a:spLocks noChangeArrowheads="1"/>
          </p:cNvSpPr>
          <p:nvPr/>
        </p:nvSpPr>
        <p:spPr bwMode="auto">
          <a:xfrm>
            <a:off x="1603376" y="1"/>
            <a:ext cx="7707313" cy="144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v"/>
              <a:defRPr sz="3200">
                <a:solidFill>
                  <a:schemeClr val="tx2"/>
                </a:solidFill>
                <a:latin typeface="黑体" panose="02010609060101010101" charset="-122"/>
                <a:ea typeface="黑体" panose="02010609060101010101" charset="-122"/>
              </a:defRPr>
            </a:lvl1pPr>
            <a:lvl2pPr marL="742950" indent="-285750">
              <a:spcBef>
                <a:spcPct val="20000"/>
              </a:spcBef>
              <a:buClr>
                <a:schemeClr val="accent1"/>
              </a:buClr>
              <a:buFont typeface="Wingdings" panose="05000000000000000000" pitchFamily="2" charset="2"/>
              <a:buChar char="§"/>
              <a:defRPr sz="3200">
                <a:solidFill>
                  <a:schemeClr val="tx1"/>
                </a:solidFill>
                <a:latin typeface="黑体" panose="02010609060101010101" charset="-122"/>
                <a:ea typeface="黑体" panose="02010609060101010101" charset="-122"/>
              </a:defRPr>
            </a:lvl2pPr>
            <a:lvl3pPr marL="1143000" indent="-228600">
              <a:spcBef>
                <a:spcPct val="20000"/>
              </a:spcBef>
              <a:buClr>
                <a:schemeClr val="tx1"/>
              </a:buClr>
              <a:buChar char="•"/>
              <a:defRPr sz="3200">
                <a:solidFill>
                  <a:schemeClr val="tx1"/>
                </a:solidFill>
                <a:latin typeface="黑体" panose="02010609060101010101" charset="-122"/>
                <a:ea typeface="黑体" panose="02010609060101010101" charset="-122"/>
              </a:defRPr>
            </a:lvl3pPr>
            <a:lvl4pPr marL="1600200" indent="-228600">
              <a:spcBef>
                <a:spcPct val="20000"/>
              </a:spcBef>
              <a:buChar char="–"/>
              <a:defRPr sz="3200">
                <a:solidFill>
                  <a:schemeClr val="tx1"/>
                </a:solidFill>
                <a:latin typeface="黑体" panose="02010609060101010101" charset="-122"/>
                <a:ea typeface="黑体" panose="02010609060101010101" charset="-122"/>
              </a:defRPr>
            </a:lvl4pPr>
            <a:lvl5pPr marL="2057400" indent="-228600">
              <a:spcBef>
                <a:spcPct val="20000"/>
              </a:spcBef>
              <a:buChar char="»"/>
              <a:defRPr sz="3200">
                <a:solidFill>
                  <a:schemeClr val="tx1"/>
                </a:solidFill>
                <a:latin typeface="黑体" panose="02010609060101010101" charset="-122"/>
                <a:ea typeface="黑体" panose="02010609060101010101" charset="-122"/>
              </a:defRPr>
            </a:lvl5pPr>
            <a:lvl6pPr marL="25146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6pPr>
            <a:lvl7pPr marL="29718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7pPr>
            <a:lvl8pPr marL="34290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8pPr>
            <a:lvl9pPr marL="38862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9pPr>
          </a:lstStyle>
          <a:p>
            <a:pPr>
              <a:spcBef>
                <a:spcPct val="0"/>
              </a:spcBef>
              <a:buClrTx/>
              <a:buFontTx/>
              <a:buNone/>
            </a:pPr>
            <a:r>
              <a:rPr lang="zh-CN" altLang="en-US" sz="4800" b="1">
                <a:solidFill>
                  <a:prstClr val="white"/>
                </a:solidFill>
              </a:rPr>
              <a:t>活动与探究</a:t>
            </a:r>
            <a:r>
              <a:rPr lang="zh-CN" altLang="en-US" sz="2400" b="1">
                <a:solidFill>
                  <a:prstClr val="white"/>
                </a:solidFill>
              </a:rPr>
              <a:t>（</a:t>
            </a:r>
            <a:r>
              <a:rPr lang="zh-CN" altLang="en-US" sz="2000" b="1">
                <a:solidFill>
                  <a:prstClr val="white"/>
                </a:solidFill>
              </a:rPr>
              <a:t>温馨提示：规范操作、注意安全</a:t>
            </a:r>
            <a:r>
              <a:rPr lang="zh-CN" altLang="en-US" sz="2400" b="1">
                <a:solidFill>
                  <a:prstClr val="white"/>
                </a:solidFill>
              </a:rPr>
              <a:t>）</a:t>
            </a:r>
            <a:endParaRPr lang="zh-CN" altLang="en-US" sz="4000" b="1">
              <a:solidFill>
                <a:prstClr val="white"/>
              </a:solidFill>
            </a:endParaRPr>
          </a:p>
          <a:p>
            <a:pPr>
              <a:spcBef>
                <a:spcPct val="0"/>
              </a:spcBef>
              <a:buClrTx/>
              <a:buFontTx/>
              <a:buNone/>
            </a:pPr>
            <a:endParaRPr lang="zh-CN" altLang="en-US" sz="4000" b="1">
              <a:solidFill>
                <a:prstClr val="white"/>
              </a:solidFill>
            </a:endParaRPr>
          </a:p>
        </p:txBody>
      </p:sp>
      <p:sp>
        <p:nvSpPr>
          <p:cNvPr id="68" name="PA_圆角矩形 9"/>
          <p:cNvSpPr/>
          <p:nvPr>
            <p:custDataLst>
              <p:tags r:id="rId1"/>
            </p:custDataLst>
          </p:nvPr>
        </p:nvSpPr>
        <p:spPr>
          <a:xfrm>
            <a:off x="0" y="303235"/>
            <a:ext cx="487837" cy="500380"/>
          </a:xfrm>
          <a:prstGeom prst="roundRect">
            <a:avLst>
              <a:gd name="adj" fmla="val 0"/>
            </a:avLst>
          </a:prstGeom>
          <a:solidFill>
            <a:srgbClr val="36E0F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prstClr val="white"/>
              </a:solidFill>
            </a:endParaRPr>
          </a:p>
        </p:txBody>
      </p:sp>
      <p:sp>
        <p:nvSpPr>
          <p:cNvPr id="69" name="文本框 6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知识讲解</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文本框 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rPr>
              <a:t>根据实际需要新增页</a:t>
            </a:r>
            <a:endParaRPr lang="zh-CN" altLang="en-US" i="1" dirty="0">
              <a:solidFill>
                <a:srgbClr val="29AAF8"/>
              </a:solidFill>
              <a:latin typeface="宋体" panose="02010600030101010101" pitchFamily="2" charset="-122"/>
            </a:endParaRPr>
          </a:p>
        </p:txBody>
      </p:sp>
      <p:sp>
        <p:nvSpPr>
          <p:cNvPr id="10"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solidFill>
                  <a:prstClr val="black"/>
                </a:solidFill>
                <a:latin typeface="华文彩云" panose="02010800040101010101" pitchFamily="2" charset="-122"/>
                <a:ea typeface="华文彩云" panose="02010800040101010101" pitchFamily="2" charset="-122"/>
              </a:rPr>
              <a:t>难点突破</a:t>
            </a:r>
            <a:endParaRPr lang="zh-CN" altLang="zh-CN" sz="2400" dirty="0">
              <a:solidFill>
                <a:prstClr val="black"/>
              </a:solidFill>
              <a:latin typeface="华文彩云" panose="02010800040101010101" pitchFamily="2" charset="-122"/>
              <a:ea typeface="华文彩云" panose="02010800040101010101" pitchFamily="2" charset="-122"/>
            </a:endParaRPr>
          </a:p>
        </p:txBody>
      </p:sp>
      <p:sp>
        <p:nvSpPr>
          <p:cNvPr id="3" name="矩形 2"/>
          <p:cNvSpPr/>
          <p:nvPr/>
        </p:nvSpPr>
        <p:spPr>
          <a:xfrm>
            <a:off x="882126" y="2346091"/>
            <a:ext cx="10209007" cy="2554545"/>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二、研读课文第一部分</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请同学们快速阅读课文第一段，思考：作者提出了一个什么问题？ </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学生交流：地球之外的太空中是否有生命存在，仍然是一个吸引人的问题。 </a:t>
            </a:r>
            <a:endParaRPr lang="zh-CN" altLang="zh-CN" sz="3200" kern="100" dirty="0">
              <a:cs typeface="Times New Roman" panose="02020603050405020304"/>
            </a:endParaRPr>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26" name="TextBox 109"/>
          <p:cNvSpPr txBox="1">
            <a:spLocks noChangeArrowheads="1"/>
          </p:cNvSpPr>
          <p:nvPr/>
        </p:nvSpPr>
        <p:spPr bwMode="auto">
          <a:xfrm>
            <a:off x="1603376" y="1"/>
            <a:ext cx="7707313" cy="144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v"/>
              <a:defRPr sz="3200">
                <a:solidFill>
                  <a:schemeClr val="tx2"/>
                </a:solidFill>
                <a:latin typeface="黑体" panose="02010609060101010101" charset="-122"/>
                <a:ea typeface="黑体" panose="02010609060101010101" charset="-122"/>
              </a:defRPr>
            </a:lvl1pPr>
            <a:lvl2pPr marL="742950" indent="-285750">
              <a:spcBef>
                <a:spcPct val="20000"/>
              </a:spcBef>
              <a:buClr>
                <a:schemeClr val="accent1"/>
              </a:buClr>
              <a:buFont typeface="Wingdings" panose="05000000000000000000" pitchFamily="2" charset="2"/>
              <a:buChar char="§"/>
              <a:defRPr sz="3200">
                <a:solidFill>
                  <a:schemeClr val="tx1"/>
                </a:solidFill>
                <a:latin typeface="黑体" panose="02010609060101010101" charset="-122"/>
                <a:ea typeface="黑体" panose="02010609060101010101" charset="-122"/>
              </a:defRPr>
            </a:lvl2pPr>
            <a:lvl3pPr marL="1143000" indent="-228600">
              <a:spcBef>
                <a:spcPct val="20000"/>
              </a:spcBef>
              <a:buClr>
                <a:schemeClr val="tx1"/>
              </a:buClr>
              <a:buChar char="•"/>
              <a:defRPr sz="3200">
                <a:solidFill>
                  <a:schemeClr val="tx1"/>
                </a:solidFill>
                <a:latin typeface="黑体" panose="02010609060101010101" charset="-122"/>
                <a:ea typeface="黑体" panose="02010609060101010101" charset="-122"/>
              </a:defRPr>
            </a:lvl3pPr>
            <a:lvl4pPr marL="1600200" indent="-228600">
              <a:spcBef>
                <a:spcPct val="20000"/>
              </a:spcBef>
              <a:buChar char="–"/>
              <a:defRPr sz="3200">
                <a:solidFill>
                  <a:schemeClr val="tx1"/>
                </a:solidFill>
                <a:latin typeface="黑体" panose="02010609060101010101" charset="-122"/>
                <a:ea typeface="黑体" panose="02010609060101010101" charset="-122"/>
              </a:defRPr>
            </a:lvl4pPr>
            <a:lvl5pPr marL="2057400" indent="-228600">
              <a:spcBef>
                <a:spcPct val="20000"/>
              </a:spcBef>
              <a:buChar char="»"/>
              <a:defRPr sz="3200">
                <a:solidFill>
                  <a:schemeClr val="tx1"/>
                </a:solidFill>
                <a:latin typeface="黑体" panose="02010609060101010101" charset="-122"/>
                <a:ea typeface="黑体" panose="02010609060101010101" charset="-122"/>
              </a:defRPr>
            </a:lvl5pPr>
            <a:lvl6pPr marL="25146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6pPr>
            <a:lvl7pPr marL="29718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7pPr>
            <a:lvl8pPr marL="34290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8pPr>
            <a:lvl9pPr marL="38862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9pPr>
          </a:lstStyle>
          <a:p>
            <a:pPr>
              <a:spcBef>
                <a:spcPct val="0"/>
              </a:spcBef>
              <a:buClrTx/>
              <a:buFontTx/>
              <a:buNone/>
            </a:pPr>
            <a:r>
              <a:rPr lang="zh-CN" altLang="en-US" sz="4800" b="1">
                <a:solidFill>
                  <a:prstClr val="white"/>
                </a:solidFill>
              </a:rPr>
              <a:t>活动与探究</a:t>
            </a:r>
            <a:r>
              <a:rPr lang="zh-CN" altLang="en-US" sz="2400" b="1">
                <a:solidFill>
                  <a:prstClr val="white"/>
                </a:solidFill>
              </a:rPr>
              <a:t>（</a:t>
            </a:r>
            <a:r>
              <a:rPr lang="zh-CN" altLang="en-US" sz="2000" b="1">
                <a:solidFill>
                  <a:prstClr val="white"/>
                </a:solidFill>
              </a:rPr>
              <a:t>温馨提示：规范操作、注意安全</a:t>
            </a:r>
            <a:r>
              <a:rPr lang="zh-CN" altLang="en-US" sz="2400" b="1">
                <a:solidFill>
                  <a:prstClr val="white"/>
                </a:solidFill>
              </a:rPr>
              <a:t>）</a:t>
            </a:r>
            <a:endParaRPr lang="zh-CN" altLang="en-US" sz="4000" b="1">
              <a:solidFill>
                <a:prstClr val="white"/>
              </a:solidFill>
            </a:endParaRPr>
          </a:p>
          <a:p>
            <a:pPr>
              <a:spcBef>
                <a:spcPct val="0"/>
              </a:spcBef>
              <a:buClrTx/>
              <a:buFontTx/>
              <a:buNone/>
            </a:pPr>
            <a:endParaRPr lang="zh-CN" altLang="en-US" sz="4000" b="1">
              <a:solidFill>
                <a:prstClr val="white"/>
              </a:solidFill>
            </a:endParaRPr>
          </a:p>
        </p:txBody>
      </p:sp>
      <p:sp>
        <p:nvSpPr>
          <p:cNvPr id="68" name="PA_圆角矩形 9"/>
          <p:cNvSpPr/>
          <p:nvPr>
            <p:custDataLst>
              <p:tags r:id="rId1"/>
            </p:custDataLst>
          </p:nvPr>
        </p:nvSpPr>
        <p:spPr>
          <a:xfrm>
            <a:off x="0" y="303235"/>
            <a:ext cx="487837" cy="500380"/>
          </a:xfrm>
          <a:prstGeom prst="roundRect">
            <a:avLst>
              <a:gd name="adj" fmla="val 0"/>
            </a:avLst>
          </a:prstGeom>
          <a:solidFill>
            <a:srgbClr val="36E0F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prstClr val="white"/>
              </a:solidFill>
            </a:endParaRPr>
          </a:p>
        </p:txBody>
      </p:sp>
      <p:sp>
        <p:nvSpPr>
          <p:cNvPr id="69" name="文本框 6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知识讲解</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文本框 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rPr>
              <a:t>根据实际需要新增页</a:t>
            </a:r>
            <a:endParaRPr lang="zh-CN" altLang="en-US" i="1" dirty="0">
              <a:solidFill>
                <a:srgbClr val="29AAF8"/>
              </a:solidFill>
              <a:latin typeface="宋体" panose="02010600030101010101" pitchFamily="2" charset="-122"/>
            </a:endParaRPr>
          </a:p>
        </p:txBody>
      </p:sp>
      <p:sp>
        <p:nvSpPr>
          <p:cNvPr id="10"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solidFill>
                  <a:prstClr val="black"/>
                </a:solidFill>
                <a:latin typeface="华文彩云" panose="02010800040101010101" pitchFamily="2" charset="-122"/>
                <a:ea typeface="华文彩云" panose="02010800040101010101" pitchFamily="2" charset="-122"/>
              </a:rPr>
              <a:t>难点突破</a:t>
            </a:r>
            <a:endParaRPr lang="zh-CN" altLang="zh-CN" sz="2400" dirty="0">
              <a:solidFill>
                <a:prstClr val="black"/>
              </a:solidFill>
              <a:latin typeface="华文彩云" panose="02010800040101010101" pitchFamily="2" charset="-122"/>
              <a:ea typeface="华文彩云" panose="02010800040101010101" pitchFamily="2" charset="-122"/>
            </a:endParaRPr>
          </a:p>
        </p:txBody>
      </p:sp>
      <p:sp>
        <p:nvSpPr>
          <p:cNvPr id="3" name="矩形 2"/>
          <p:cNvSpPr/>
          <p:nvPr/>
        </p:nvSpPr>
        <p:spPr>
          <a:xfrm>
            <a:off x="969723" y="1747713"/>
            <a:ext cx="10122178" cy="4031873"/>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三、研读课文第二部分</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请同学们仔细阅读第</a:t>
            </a:r>
            <a:r>
              <a:rPr lang="en-US" altLang="zh-CN" sz="3200" kern="100" dirty="0">
                <a:cs typeface="Times New Roman" panose="02020603050405020304"/>
              </a:rPr>
              <a:t>2—9</a:t>
            </a:r>
            <a:r>
              <a:rPr lang="zh-CN" altLang="zh-CN" sz="3200" kern="100" dirty="0">
                <a:cs typeface="Times New Roman" panose="02020603050405020304"/>
              </a:rPr>
              <a:t>自然段。</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1.</a:t>
            </a:r>
            <a:r>
              <a:rPr lang="zh-CN" altLang="zh-CN" sz="3200" kern="100" dirty="0">
                <a:cs typeface="Times New Roman" panose="02020603050405020304"/>
              </a:rPr>
              <a:t>思考：科学家是怎样判断其他星球有没有生命呢？人类和生命存在需要具备哪些条件呢？ </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师：引导学生用原文来回答问题。</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学生找：第</a:t>
            </a:r>
            <a:r>
              <a:rPr lang="en-US" altLang="zh-CN" sz="3200" kern="100" dirty="0">
                <a:cs typeface="Times New Roman" panose="02020603050405020304"/>
              </a:rPr>
              <a:t>3</a:t>
            </a:r>
            <a:r>
              <a:rPr lang="zh-CN" altLang="zh-CN" sz="3200" kern="100" dirty="0">
                <a:cs typeface="Times New Roman" panose="02020603050405020304"/>
              </a:rPr>
              <a:t>自然段，至少应有四个条件：一是保证一定的温度，二是有水分及生命物质，三是有适当的大气成分。四是有足够的光和热。</a:t>
            </a:r>
            <a:endParaRPr lang="zh-CN" altLang="zh-CN" sz="3200" kern="100" dirty="0">
              <a:cs typeface="Times New Roman" panose="02020603050405020304"/>
            </a:endParaRPr>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26" name="TextBox 109"/>
          <p:cNvSpPr txBox="1">
            <a:spLocks noChangeArrowheads="1"/>
          </p:cNvSpPr>
          <p:nvPr/>
        </p:nvSpPr>
        <p:spPr bwMode="auto">
          <a:xfrm>
            <a:off x="1603376" y="1"/>
            <a:ext cx="7707313" cy="144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v"/>
              <a:defRPr sz="3200">
                <a:solidFill>
                  <a:schemeClr val="tx2"/>
                </a:solidFill>
                <a:latin typeface="黑体" panose="02010609060101010101" charset="-122"/>
                <a:ea typeface="黑体" panose="02010609060101010101" charset="-122"/>
              </a:defRPr>
            </a:lvl1pPr>
            <a:lvl2pPr marL="742950" indent="-285750">
              <a:spcBef>
                <a:spcPct val="20000"/>
              </a:spcBef>
              <a:buClr>
                <a:schemeClr val="accent1"/>
              </a:buClr>
              <a:buFont typeface="Wingdings" panose="05000000000000000000" pitchFamily="2" charset="2"/>
              <a:buChar char="§"/>
              <a:defRPr sz="3200">
                <a:solidFill>
                  <a:schemeClr val="tx1"/>
                </a:solidFill>
                <a:latin typeface="黑体" panose="02010609060101010101" charset="-122"/>
                <a:ea typeface="黑体" panose="02010609060101010101" charset="-122"/>
              </a:defRPr>
            </a:lvl2pPr>
            <a:lvl3pPr marL="1143000" indent="-228600">
              <a:spcBef>
                <a:spcPct val="20000"/>
              </a:spcBef>
              <a:buClr>
                <a:schemeClr val="tx1"/>
              </a:buClr>
              <a:buChar char="•"/>
              <a:defRPr sz="3200">
                <a:solidFill>
                  <a:schemeClr val="tx1"/>
                </a:solidFill>
                <a:latin typeface="黑体" panose="02010609060101010101" charset="-122"/>
                <a:ea typeface="黑体" panose="02010609060101010101" charset="-122"/>
              </a:defRPr>
            </a:lvl3pPr>
            <a:lvl4pPr marL="1600200" indent="-228600">
              <a:spcBef>
                <a:spcPct val="20000"/>
              </a:spcBef>
              <a:buChar char="–"/>
              <a:defRPr sz="3200">
                <a:solidFill>
                  <a:schemeClr val="tx1"/>
                </a:solidFill>
                <a:latin typeface="黑体" panose="02010609060101010101" charset="-122"/>
                <a:ea typeface="黑体" panose="02010609060101010101" charset="-122"/>
              </a:defRPr>
            </a:lvl4pPr>
            <a:lvl5pPr marL="2057400" indent="-228600">
              <a:spcBef>
                <a:spcPct val="20000"/>
              </a:spcBef>
              <a:buChar char="»"/>
              <a:defRPr sz="3200">
                <a:solidFill>
                  <a:schemeClr val="tx1"/>
                </a:solidFill>
                <a:latin typeface="黑体" panose="02010609060101010101" charset="-122"/>
                <a:ea typeface="黑体" panose="02010609060101010101" charset="-122"/>
              </a:defRPr>
            </a:lvl5pPr>
            <a:lvl6pPr marL="25146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6pPr>
            <a:lvl7pPr marL="29718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7pPr>
            <a:lvl8pPr marL="34290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8pPr>
            <a:lvl9pPr marL="38862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9pPr>
          </a:lstStyle>
          <a:p>
            <a:pPr>
              <a:spcBef>
                <a:spcPct val="0"/>
              </a:spcBef>
              <a:buClrTx/>
              <a:buFontTx/>
              <a:buNone/>
            </a:pPr>
            <a:r>
              <a:rPr lang="zh-CN" altLang="en-US" sz="4800" b="1">
                <a:solidFill>
                  <a:prstClr val="white"/>
                </a:solidFill>
              </a:rPr>
              <a:t>活动与探究</a:t>
            </a:r>
            <a:r>
              <a:rPr lang="zh-CN" altLang="en-US" sz="2400" b="1">
                <a:solidFill>
                  <a:prstClr val="white"/>
                </a:solidFill>
              </a:rPr>
              <a:t>（</a:t>
            </a:r>
            <a:r>
              <a:rPr lang="zh-CN" altLang="en-US" sz="2000" b="1">
                <a:solidFill>
                  <a:prstClr val="white"/>
                </a:solidFill>
              </a:rPr>
              <a:t>温馨提示：规范操作、注意安全</a:t>
            </a:r>
            <a:r>
              <a:rPr lang="zh-CN" altLang="en-US" sz="2400" b="1">
                <a:solidFill>
                  <a:prstClr val="white"/>
                </a:solidFill>
              </a:rPr>
              <a:t>）</a:t>
            </a:r>
            <a:endParaRPr lang="zh-CN" altLang="en-US" sz="4000" b="1">
              <a:solidFill>
                <a:prstClr val="white"/>
              </a:solidFill>
            </a:endParaRPr>
          </a:p>
          <a:p>
            <a:pPr>
              <a:spcBef>
                <a:spcPct val="0"/>
              </a:spcBef>
              <a:buClrTx/>
              <a:buFontTx/>
              <a:buNone/>
            </a:pPr>
            <a:endParaRPr lang="zh-CN" altLang="en-US" sz="4000" b="1">
              <a:solidFill>
                <a:prstClr val="white"/>
              </a:solidFill>
            </a:endParaRPr>
          </a:p>
        </p:txBody>
      </p:sp>
      <p:sp>
        <p:nvSpPr>
          <p:cNvPr id="68" name="PA_圆角矩形 9"/>
          <p:cNvSpPr/>
          <p:nvPr>
            <p:custDataLst>
              <p:tags r:id="rId1"/>
            </p:custDataLst>
          </p:nvPr>
        </p:nvSpPr>
        <p:spPr>
          <a:xfrm>
            <a:off x="0" y="303235"/>
            <a:ext cx="487837" cy="500380"/>
          </a:xfrm>
          <a:prstGeom prst="roundRect">
            <a:avLst>
              <a:gd name="adj" fmla="val 0"/>
            </a:avLst>
          </a:prstGeom>
          <a:solidFill>
            <a:srgbClr val="36E0F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prstClr val="white"/>
              </a:solidFill>
            </a:endParaRPr>
          </a:p>
        </p:txBody>
      </p:sp>
      <p:sp>
        <p:nvSpPr>
          <p:cNvPr id="69" name="文本框 6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知识讲解</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文本框 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rPr>
              <a:t>根据实际需要新增页</a:t>
            </a:r>
            <a:endParaRPr lang="zh-CN" altLang="en-US" i="1" dirty="0">
              <a:solidFill>
                <a:srgbClr val="29AAF8"/>
              </a:solidFill>
              <a:latin typeface="宋体" panose="02010600030101010101" pitchFamily="2" charset="-122"/>
            </a:endParaRPr>
          </a:p>
        </p:txBody>
      </p:sp>
      <p:sp>
        <p:nvSpPr>
          <p:cNvPr id="10"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solidFill>
                  <a:prstClr val="black"/>
                </a:solidFill>
                <a:latin typeface="华文彩云" panose="02010800040101010101" pitchFamily="2" charset="-122"/>
                <a:ea typeface="华文彩云" panose="02010800040101010101" pitchFamily="2" charset="-122"/>
              </a:rPr>
              <a:t>难点突破</a:t>
            </a:r>
            <a:endParaRPr lang="zh-CN" altLang="zh-CN" sz="2400" dirty="0">
              <a:solidFill>
                <a:prstClr val="black"/>
              </a:solidFill>
              <a:latin typeface="华文彩云" panose="02010800040101010101" pitchFamily="2" charset="-122"/>
              <a:ea typeface="华文彩云" panose="02010800040101010101" pitchFamily="2" charset="-122"/>
            </a:endParaRPr>
          </a:p>
        </p:txBody>
      </p:sp>
      <p:sp>
        <p:nvSpPr>
          <p:cNvPr id="3" name="矩形 2"/>
          <p:cNvSpPr/>
          <p:nvPr/>
        </p:nvSpPr>
        <p:spPr>
          <a:xfrm>
            <a:off x="903642" y="1673760"/>
            <a:ext cx="10252038" cy="4524315"/>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2.</a:t>
            </a:r>
            <a:r>
              <a:rPr lang="zh-CN" altLang="zh-CN" sz="3200" kern="100" dirty="0">
                <a:cs typeface="Times New Roman" panose="02020603050405020304"/>
              </a:rPr>
              <a:t>仔细阅读课文第</a:t>
            </a:r>
            <a:r>
              <a:rPr lang="en-US" altLang="zh-CN" sz="3200" kern="100" dirty="0">
                <a:cs typeface="Times New Roman" panose="02020603050405020304"/>
              </a:rPr>
              <a:t>4.5</a:t>
            </a:r>
            <a:r>
              <a:rPr lang="zh-CN" altLang="zh-CN" sz="3200" kern="100" dirty="0">
                <a:cs typeface="Times New Roman" panose="02020603050405020304"/>
              </a:rPr>
              <a:t>自然段，思考：作者提到地球外的哪些行星？它们符合生命存活的条件吗？</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师：引导学生找</a:t>
            </a:r>
            <a:r>
              <a:rPr lang="en-US" altLang="zh-CN" sz="3200" kern="100" dirty="0">
                <a:cs typeface="Times New Roman" panose="02020603050405020304"/>
              </a:rPr>
              <a:t>“</a:t>
            </a:r>
            <a:r>
              <a:rPr lang="zh-CN" altLang="zh-CN" sz="3200" kern="100" dirty="0">
                <a:cs typeface="Times New Roman" panose="02020603050405020304"/>
              </a:rPr>
              <a:t>不符合条件的星球</a:t>
            </a:r>
            <a:r>
              <a:rPr lang="en-US" altLang="zh-CN" sz="3200" kern="100" dirty="0">
                <a:cs typeface="Times New Roman" panose="02020603050405020304"/>
              </a:rPr>
              <a:t>——</a:t>
            </a:r>
            <a:r>
              <a:rPr lang="zh-CN" altLang="zh-CN" sz="3200" kern="100" dirty="0">
                <a:cs typeface="Times New Roman" panose="02020603050405020304"/>
              </a:rPr>
              <a:t>水星、木星、土星、天王星、海王星、冥王星</a:t>
            </a:r>
            <a:r>
              <a:rPr lang="en-US" altLang="zh-CN" sz="3200" kern="100" dirty="0">
                <a:cs typeface="Times New Roman" panose="02020603050405020304"/>
              </a:rPr>
              <a:t>”</a:t>
            </a:r>
            <a:r>
              <a:rPr lang="zh-CN" altLang="zh-CN" sz="3200" kern="100" dirty="0">
                <a:cs typeface="Times New Roman" panose="02020603050405020304"/>
              </a:rPr>
              <a:t>。</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学生通过排除法，知道作者根据四个条件证明，认为火星唯一符合这些条件，但却一直被科学家们所争论。</a:t>
            </a:r>
            <a:endParaRPr lang="zh-CN" altLang="zh-CN" sz="3200" kern="100" dirty="0">
              <a:cs typeface="Times New Roman" panose="02020603050405020304"/>
            </a:endParaRPr>
          </a:p>
          <a:p>
            <a:pPr indent="304800" algn="just">
              <a:spcAft>
                <a:spcPts val="0"/>
              </a:spcAft>
            </a:pPr>
            <a:r>
              <a:rPr lang="en-US" altLang="zh-CN" sz="3200" kern="100" dirty="0">
                <a:cs typeface="Times New Roman" panose="02020603050405020304"/>
              </a:rPr>
              <a:t>      3.</a:t>
            </a:r>
            <a:r>
              <a:rPr lang="zh-CN" altLang="zh-CN" sz="3200" kern="100" dirty="0">
                <a:cs typeface="Times New Roman" panose="02020603050405020304"/>
              </a:rPr>
              <a:t>仔细阅读课文第</a:t>
            </a:r>
            <a:r>
              <a:rPr lang="en-US" altLang="zh-CN" sz="3200" kern="100" dirty="0">
                <a:cs typeface="Times New Roman" panose="02020603050405020304"/>
              </a:rPr>
              <a:t>6-9</a:t>
            </a:r>
            <a:r>
              <a:rPr lang="zh-CN" altLang="zh-CN" sz="3200" kern="100" dirty="0">
                <a:cs typeface="Times New Roman" panose="02020603050405020304"/>
              </a:rPr>
              <a:t>自然段。思考：为了揭开火星是否有生命存在的奥秘，作者先用了什么说明方法？最后得出什么结论？</a:t>
            </a:r>
            <a:endParaRPr lang="zh-CN" altLang="zh-CN" sz="3200" kern="100" dirty="0">
              <a:cs typeface="Times New Roman" panose="02020603050405020304"/>
            </a:endParaRPr>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26" name="TextBox 109"/>
          <p:cNvSpPr txBox="1">
            <a:spLocks noChangeArrowheads="1"/>
          </p:cNvSpPr>
          <p:nvPr/>
        </p:nvSpPr>
        <p:spPr bwMode="auto">
          <a:xfrm>
            <a:off x="1603376" y="1"/>
            <a:ext cx="7707313" cy="14462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lr>
                <a:schemeClr val="hlink"/>
              </a:buClr>
              <a:buFont typeface="Wingdings" panose="05000000000000000000" pitchFamily="2" charset="2"/>
              <a:buChar char="v"/>
              <a:defRPr sz="3200">
                <a:solidFill>
                  <a:schemeClr val="tx2"/>
                </a:solidFill>
                <a:latin typeface="黑体" panose="02010609060101010101" charset="-122"/>
                <a:ea typeface="黑体" panose="02010609060101010101" charset="-122"/>
              </a:defRPr>
            </a:lvl1pPr>
            <a:lvl2pPr marL="742950" indent="-285750">
              <a:spcBef>
                <a:spcPct val="20000"/>
              </a:spcBef>
              <a:buClr>
                <a:schemeClr val="accent1"/>
              </a:buClr>
              <a:buFont typeface="Wingdings" panose="05000000000000000000" pitchFamily="2" charset="2"/>
              <a:buChar char="§"/>
              <a:defRPr sz="3200">
                <a:solidFill>
                  <a:schemeClr val="tx1"/>
                </a:solidFill>
                <a:latin typeface="黑体" panose="02010609060101010101" charset="-122"/>
                <a:ea typeface="黑体" panose="02010609060101010101" charset="-122"/>
              </a:defRPr>
            </a:lvl2pPr>
            <a:lvl3pPr marL="1143000" indent="-228600">
              <a:spcBef>
                <a:spcPct val="20000"/>
              </a:spcBef>
              <a:buClr>
                <a:schemeClr val="tx1"/>
              </a:buClr>
              <a:buChar char="•"/>
              <a:defRPr sz="3200">
                <a:solidFill>
                  <a:schemeClr val="tx1"/>
                </a:solidFill>
                <a:latin typeface="黑体" panose="02010609060101010101" charset="-122"/>
                <a:ea typeface="黑体" panose="02010609060101010101" charset="-122"/>
              </a:defRPr>
            </a:lvl3pPr>
            <a:lvl4pPr marL="1600200" indent="-228600">
              <a:spcBef>
                <a:spcPct val="20000"/>
              </a:spcBef>
              <a:buChar char="–"/>
              <a:defRPr sz="3200">
                <a:solidFill>
                  <a:schemeClr val="tx1"/>
                </a:solidFill>
                <a:latin typeface="黑体" panose="02010609060101010101" charset="-122"/>
                <a:ea typeface="黑体" panose="02010609060101010101" charset="-122"/>
              </a:defRPr>
            </a:lvl4pPr>
            <a:lvl5pPr marL="2057400" indent="-228600">
              <a:spcBef>
                <a:spcPct val="20000"/>
              </a:spcBef>
              <a:buChar char="»"/>
              <a:defRPr sz="3200">
                <a:solidFill>
                  <a:schemeClr val="tx1"/>
                </a:solidFill>
                <a:latin typeface="黑体" panose="02010609060101010101" charset="-122"/>
                <a:ea typeface="黑体" panose="02010609060101010101" charset="-122"/>
              </a:defRPr>
            </a:lvl5pPr>
            <a:lvl6pPr marL="25146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6pPr>
            <a:lvl7pPr marL="29718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7pPr>
            <a:lvl8pPr marL="34290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8pPr>
            <a:lvl9pPr marL="3886200" indent="-228600" eaLnBrk="0" fontAlgn="base" hangingPunct="0">
              <a:spcBef>
                <a:spcPct val="20000"/>
              </a:spcBef>
              <a:spcAft>
                <a:spcPct val="0"/>
              </a:spcAft>
              <a:buChar char="»"/>
              <a:defRPr sz="3200">
                <a:solidFill>
                  <a:schemeClr val="tx1"/>
                </a:solidFill>
                <a:latin typeface="黑体" panose="02010609060101010101" charset="-122"/>
                <a:ea typeface="黑体" panose="02010609060101010101" charset="-122"/>
              </a:defRPr>
            </a:lvl9pPr>
          </a:lstStyle>
          <a:p>
            <a:pPr>
              <a:spcBef>
                <a:spcPct val="0"/>
              </a:spcBef>
              <a:buClrTx/>
              <a:buFontTx/>
              <a:buNone/>
            </a:pPr>
            <a:r>
              <a:rPr lang="zh-CN" altLang="en-US" sz="4800" b="1">
                <a:solidFill>
                  <a:prstClr val="white"/>
                </a:solidFill>
              </a:rPr>
              <a:t>活动与探究</a:t>
            </a:r>
            <a:r>
              <a:rPr lang="zh-CN" altLang="en-US" sz="2400" b="1">
                <a:solidFill>
                  <a:prstClr val="white"/>
                </a:solidFill>
              </a:rPr>
              <a:t>（</a:t>
            </a:r>
            <a:r>
              <a:rPr lang="zh-CN" altLang="en-US" sz="2000" b="1">
                <a:solidFill>
                  <a:prstClr val="white"/>
                </a:solidFill>
              </a:rPr>
              <a:t>温馨提示：规范操作、注意安全</a:t>
            </a:r>
            <a:r>
              <a:rPr lang="zh-CN" altLang="en-US" sz="2400" b="1">
                <a:solidFill>
                  <a:prstClr val="white"/>
                </a:solidFill>
              </a:rPr>
              <a:t>）</a:t>
            </a:r>
            <a:endParaRPr lang="zh-CN" altLang="en-US" sz="4000" b="1">
              <a:solidFill>
                <a:prstClr val="white"/>
              </a:solidFill>
            </a:endParaRPr>
          </a:p>
          <a:p>
            <a:pPr>
              <a:spcBef>
                <a:spcPct val="0"/>
              </a:spcBef>
              <a:buClrTx/>
              <a:buFontTx/>
              <a:buNone/>
            </a:pPr>
            <a:endParaRPr lang="zh-CN" altLang="en-US" sz="4000" b="1">
              <a:solidFill>
                <a:prstClr val="white"/>
              </a:solidFill>
            </a:endParaRPr>
          </a:p>
        </p:txBody>
      </p:sp>
      <p:sp>
        <p:nvSpPr>
          <p:cNvPr id="68" name="PA_圆角矩形 9"/>
          <p:cNvSpPr/>
          <p:nvPr>
            <p:custDataLst>
              <p:tags r:id="rId1"/>
            </p:custDataLst>
          </p:nvPr>
        </p:nvSpPr>
        <p:spPr>
          <a:xfrm>
            <a:off x="0" y="303235"/>
            <a:ext cx="487837" cy="500380"/>
          </a:xfrm>
          <a:prstGeom prst="roundRect">
            <a:avLst>
              <a:gd name="adj" fmla="val 0"/>
            </a:avLst>
          </a:prstGeom>
          <a:solidFill>
            <a:srgbClr val="36E0F5"/>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prstClr val="white"/>
              </a:solidFill>
            </a:endParaRPr>
          </a:p>
        </p:txBody>
      </p:sp>
      <p:sp>
        <p:nvSpPr>
          <p:cNvPr id="69" name="文本框 68"/>
          <p:cNvSpPr txBox="1"/>
          <p:nvPr/>
        </p:nvSpPr>
        <p:spPr>
          <a:xfrm>
            <a:off x="566737" y="291816"/>
            <a:ext cx="1854200" cy="523220"/>
          </a:xfrm>
          <a:prstGeom prst="rect">
            <a:avLst/>
          </a:prstGeom>
          <a:noFill/>
        </p:spPr>
        <p:txBody>
          <a:bodyPr wrap="square" rtlCol="0">
            <a:spAutoFit/>
          </a:bodyPr>
          <a:lstStyle/>
          <a:p>
            <a:r>
              <a:rPr lang="zh-CN" altLang="en-US" sz="2800" dirty="0">
                <a:solidFill>
                  <a:srgbClr val="262626"/>
                </a:solidFill>
                <a:latin typeface="冬青黑体简体中文 W3" panose="020B0300000000000000" pitchFamily="34" charset="-122"/>
                <a:ea typeface="冬青黑体简体中文 W3" panose="020B0300000000000000" pitchFamily="34" charset="-122"/>
              </a:rPr>
              <a:t>知识讲解</a:t>
            </a:r>
            <a:endParaRPr lang="en-US" altLang="zh-CN" sz="2800" dirty="0">
              <a:solidFill>
                <a:srgbClr val="262626"/>
              </a:solidFill>
              <a:latin typeface="冬青黑体简体中文 W3" panose="020B0300000000000000" pitchFamily="34" charset="-122"/>
              <a:ea typeface="冬青黑体简体中文 W3" panose="020B0300000000000000" pitchFamily="34" charset="-122"/>
            </a:endParaRPr>
          </a:p>
        </p:txBody>
      </p:sp>
      <p:sp>
        <p:nvSpPr>
          <p:cNvPr id="2" name="文本框 1"/>
          <p:cNvSpPr txBox="1"/>
          <p:nvPr/>
        </p:nvSpPr>
        <p:spPr>
          <a:xfrm>
            <a:off x="2973963" y="369314"/>
            <a:ext cx="4966138" cy="369332"/>
          </a:xfrm>
          <a:prstGeom prst="rect">
            <a:avLst/>
          </a:prstGeom>
          <a:noFill/>
        </p:spPr>
        <p:txBody>
          <a:bodyPr wrap="square" rtlCol="0">
            <a:spAutoFit/>
          </a:bodyPr>
          <a:lstStyle/>
          <a:p>
            <a:r>
              <a:rPr lang="zh-CN" altLang="en-US" i="1" dirty="0">
                <a:solidFill>
                  <a:srgbClr val="29AAF8"/>
                </a:solidFill>
                <a:latin typeface="宋体" panose="02010600030101010101" pitchFamily="2" charset="-122"/>
              </a:rPr>
              <a:t>根据实际需要新增页</a:t>
            </a:r>
            <a:endParaRPr lang="zh-CN" altLang="en-US" i="1" dirty="0">
              <a:solidFill>
                <a:srgbClr val="29AAF8"/>
              </a:solidFill>
              <a:latin typeface="宋体" panose="02010600030101010101" pitchFamily="2" charset="-122"/>
            </a:endParaRPr>
          </a:p>
        </p:txBody>
      </p:sp>
      <p:sp>
        <p:nvSpPr>
          <p:cNvPr id="10" name="Text Box 10"/>
          <p:cNvSpPr txBox="1">
            <a:spLocks noChangeArrowheads="1"/>
          </p:cNvSpPr>
          <p:nvPr/>
        </p:nvSpPr>
        <p:spPr bwMode="auto">
          <a:xfrm>
            <a:off x="119764" y="907837"/>
            <a:ext cx="1676869" cy="5884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nSpc>
                <a:spcPct val="150000"/>
              </a:lnSpc>
            </a:pPr>
            <a:r>
              <a:rPr lang="zh-CN" altLang="en-US" sz="2400" dirty="0">
                <a:solidFill>
                  <a:prstClr val="black"/>
                </a:solidFill>
                <a:latin typeface="华文彩云" panose="02010800040101010101" pitchFamily="2" charset="-122"/>
                <a:ea typeface="华文彩云" panose="02010800040101010101" pitchFamily="2" charset="-122"/>
              </a:rPr>
              <a:t>难点突破</a:t>
            </a:r>
            <a:endParaRPr lang="zh-CN" altLang="zh-CN" sz="2400" dirty="0">
              <a:solidFill>
                <a:prstClr val="black"/>
              </a:solidFill>
              <a:latin typeface="华文彩云" panose="02010800040101010101" pitchFamily="2" charset="-122"/>
              <a:ea typeface="华文彩云" panose="02010800040101010101" pitchFamily="2" charset="-122"/>
            </a:endParaRPr>
          </a:p>
        </p:txBody>
      </p:sp>
      <p:sp>
        <p:nvSpPr>
          <p:cNvPr id="3" name="矩形 2"/>
          <p:cNvSpPr/>
          <p:nvPr/>
        </p:nvSpPr>
        <p:spPr>
          <a:xfrm>
            <a:off x="958198" y="1950759"/>
            <a:ext cx="10036117" cy="3539430"/>
          </a:xfrm>
          <a:prstGeom prst="rect">
            <a:avLst/>
          </a:prstGeom>
        </p:spPr>
        <p:txBody>
          <a:bodyPr wrap="square">
            <a:spAutoFit/>
          </a:bodyPr>
          <a:lstStyle/>
          <a:p>
            <a:pPr indent="304800" algn="just">
              <a:spcAft>
                <a:spcPts val="0"/>
              </a:spcAft>
            </a:pPr>
            <a:r>
              <a:rPr lang="en-US" altLang="zh-CN" sz="3200" kern="100" dirty="0">
                <a:cs typeface="Times New Roman" panose="02020603050405020304"/>
              </a:rPr>
              <a:t>       </a:t>
            </a:r>
            <a:r>
              <a:rPr lang="zh-CN" altLang="zh-CN" sz="3200" kern="100" dirty="0">
                <a:cs typeface="Times New Roman" panose="02020603050405020304"/>
              </a:rPr>
              <a:t>师引导学生谈出：</a:t>
            </a:r>
            <a:endParaRPr lang="zh-CN" altLang="zh-CN" sz="3200" kern="100" dirty="0">
              <a:cs typeface="Times New Roman" panose="02020603050405020304"/>
            </a:endParaRPr>
          </a:p>
          <a:p>
            <a:r>
              <a:rPr lang="en-US" altLang="zh-CN" sz="3200" kern="100" dirty="0">
                <a:cs typeface="Times New Roman" panose="02020603050405020304"/>
              </a:rPr>
              <a:t>         </a:t>
            </a:r>
            <a:r>
              <a:rPr lang="zh-CN" altLang="zh-CN" sz="3200" kern="100" dirty="0">
                <a:cs typeface="Times New Roman" panose="02020603050405020304"/>
              </a:rPr>
              <a:t>（</a:t>
            </a:r>
            <a:r>
              <a:rPr lang="en-US" altLang="zh-CN" sz="3200" kern="100" dirty="0">
                <a:cs typeface="Times New Roman" panose="02020603050405020304"/>
              </a:rPr>
              <a:t>1</a:t>
            </a:r>
            <a:r>
              <a:rPr lang="zh-CN" altLang="zh-CN" sz="3200" kern="100" dirty="0">
                <a:cs typeface="Times New Roman" panose="02020603050405020304"/>
              </a:rPr>
              <a:t>）作比较：作者把火星与地球进行比较，找到了两个相似点：一是自转时间相似；二是有昼夜，有四季，两极也都寒冷。由此比较，又引出科学家的两种猜测：一是火星表面的黑色线条是运河；二是火星表面颜色随季节变化，认为那是植物在变色。这两种结果证实了火星上有人类、火星上有植物的两种说法是错误的。</a:t>
            </a:r>
            <a:endParaRPr lang="zh-CN" altLang="en-US" sz="3200" dirty="0"/>
          </a:p>
        </p:txBody>
      </p:sp>
    </p:spTree>
  </p:cSld>
  <p:clrMapOvr>
    <a:masterClrMapping/>
  </p:clrMapOvr>
  <mc:AlternateContent xmlns:mc="http://schemas.openxmlformats.org/markup-compatibility/2006">
    <mc:Choice xmlns:p14="http://schemas.microsoft.com/office/powerpoint/2010/main" Requires="p14">
      <p:transition spd="slow" p14:dur="2000" advClick="0" advTm="3000"/>
    </mc:Choice>
    <mc:Fallback>
      <p:transition spd="slow" advClick="0" advTm="3000"/>
    </mc:Fallback>
  </mc:AlternateContent>
</p:sld>
</file>

<file path=ppt/tags/tag1.xml><?xml version="1.0" encoding="utf-8"?>
<p:tagLst xmlns:p="http://schemas.openxmlformats.org/presentationml/2006/main">
  <p:tag name="PA" val="v3.0.1"/>
</p:tagLst>
</file>

<file path=ppt/tags/tag10.xml><?xml version="1.0" encoding="utf-8"?>
<p:tagLst xmlns:p="http://schemas.openxmlformats.org/presentationml/2006/main">
  <p:tag name="PA" val="v3.0.1"/>
</p:tagLst>
</file>

<file path=ppt/tags/tag11.xml><?xml version="1.0" encoding="utf-8"?>
<p:tagLst xmlns:p="http://schemas.openxmlformats.org/presentationml/2006/main">
  <p:tag name="PA" val="v3.0.1"/>
</p:tagLst>
</file>

<file path=ppt/tags/tag12.xml><?xml version="1.0" encoding="utf-8"?>
<p:tagLst xmlns:p="http://schemas.openxmlformats.org/presentationml/2006/main">
  <p:tag name="PA" val="v3.0.1"/>
</p:tagLst>
</file>

<file path=ppt/tags/tag13.xml><?xml version="1.0" encoding="utf-8"?>
<p:tagLst xmlns:p="http://schemas.openxmlformats.org/presentationml/2006/main">
  <p:tag name="ISPRING_PRESENTATION_TITLE" val="8"/>
  <p:tag name="GUID" val="PPT3_20583926"/>
</p:tagLst>
</file>

<file path=ppt/tags/tag2.xml><?xml version="1.0" encoding="utf-8"?>
<p:tagLst xmlns:p="http://schemas.openxmlformats.org/presentationml/2006/main">
  <p:tag name="PA" val="v3.0.1"/>
</p:tagLst>
</file>

<file path=ppt/tags/tag3.xml><?xml version="1.0" encoding="utf-8"?>
<p:tagLst xmlns:p="http://schemas.openxmlformats.org/presentationml/2006/main">
  <p:tag name="PA" val="v3.0.1"/>
</p:tagLst>
</file>

<file path=ppt/tags/tag4.xml><?xml version="1.0" encoding="utf-8"?>
<p:tagLst xmlns:p="http://schemas.openxmlformats.org/presentationml/2006/main">
  <p:tag name="PA" val="v3.0.1"/>
</p:tagLst>
</file>

<file path=ppt/tags/tag5.xml><?xml version="1.0" encoding="utf-8"?>
<p:tagLst xmlns:p="http://schemas.openxmlformats.org/presentationml/2006/main">
  <p:tag name="PA" val="v3.0.1"/>
</p:tagLst>
</file>

<file path=ppt/tags/tag6.xml><?xml version="1.0" encoding="utf-8"?>
<p:tagLst xmlns:p="http://schemas.openxmlformats.org/presentationml/2006/main">
  <p:tag name="PA" val="v3.0.1"/>
</p:tagLst>
</file>

<file path=ppt/tags/tag7.xml><?xml version="1.0" encoding="utf-8"?>
<p:tagLst xmlns:p="http://schemas.openxmlformats.org/presentationml/2006/main">
  <p:tag name="PA" val="v3.0.1"/>
</p:tagLst>
</file>

<file path=ppt/tags/tag8.xml><?xml version="1.0" encoding="utf-8"?>
<p:tagLst xmlns:p="http://schemas.openxmlformats.org/presentationml/2006/main">
  <p:tag name="PA" val="v3.0.1"/>
</p:tagLst>
</file>

<file path=ppt/tags/tag9.xml><?xml version="1.0" encoding="utf-8"?>
<p:tagLst xmlns:p="http://schemas.openxmlformats.org/presentationml/2006/main">
  <p:tag name="PA" val="v3.0.1"/>
</p:tagLst>
</file>

<file path=ppt/theme/theme1.xml><?xml version="1.0" encoding="utf-8"?>
<a:theme xmlns:a="http://schemas.openxmlformats.org/drawingml/2006/main" name="第一PPT，www.1ppt.com">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rgbClr val="2AAE3F"/>
        </a:solidFill>
      </a:spPr>
      <a:bodyPr wrap="square" rtlCol="0" anchor="ctr">
        <a:spAutoFit/>
      </a:bodyPr>
      <a:lstStyle>
        <a:defPPr algn="ctr">
          <a:lnSpc>
            <a:spcPct val="130000"/>
          </a:lnSpc>
          <a:defRPr sz="4000" smtClean="0">
            <a:solidFill>
              <a:srgbClr val="FFFFFF"/>
            </a:solidFill>
            <a:latin typeface="Century Gothic" panose="020B0502020202020204" pitchFamily="34" charset="0"/>
            <a:ea typeface="冬青黑体简体中文 W3" panose="020B0300000000000000" pitchFamily="34" charset="-122"/>
          </a:defRPr>
        </a:defPPr>
      </a:lstStyle>
    </a:spDef>
    <a:txDef>
      <a:spPr>
        <a:noFill/>
      </a:spPr>
      <a:bodyPr wrap="square" rtlCol="0">
        <a:spAutoFit/>
      </a:bodyPr>
      <a:lstStyle>
        <a:defPPr>
          <a:defRPr smtClean="0">
            <a:solidFill>
              <a:schemeClr val="bg1"/>
            </a:solidFill>
            <a:latin typeface="冬青黑体简体中文 W3" panose="020B0300000000000000" pitchFamily="34" charset="-122"/>
            <a:ea typeface="冬青黑体简体中文 W3" panose="020B0300000000000000" pitchFamily="34" charset="-122"/>
          </a:defRPr>
        </a:defPPr>
      </a:lstStyle>
    </a:txDef>
  </a:objectDefaul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2036</Words>
  <Application>WPS 演示</Application>
  <PresentationFormat>宽屏</PresentationFormat>
  <Paragraphs>158</Paragraphs>
  <Slides>14</Slides>
  <Notes>4</Notes>
  <HiddenSlides>0</HiddenSlides>
  <MMClips>0</MMClips>
  <ScaleCrop>false</ScaleCrop>
  <HeadingPairs>
    <vt:vector size="6" baseType="variant">
      <vt:variant>
        <vt:lpstr>已用的字体</vt:lpstr>
      </vt:variant>
      <vt:variant>
        <vt:i4>13</vt:i4>
      </vt:variant>
      <vt:variant>
        <vt:lpstr>主题</vt:lpstr>
      </vt:variant>
      <vt:variant>
        <vt:i4>1</vt:i4>
      </vt:variant>
      <vt:variant>
        <vt:lpstr>幻灯片标题</vt:lpstr>
      </vt:variant>
      <vt:variant>
        <vt:i4>14</vt:i4>
      </vt:variant>
    </vt:vector>
  </HeadingPairs>
  <TitlesOfParts>
    <vt:vector size="28" baseType="lpstr">
      <vt:lpstr>Arial</vt:lpstr>
      <vt:lpstr>宋体</vt:lpstr>
      <vt:lpstr>Wingdings</vt:lpstr>
      <vt:lpstr>Century Gothic</vt:lpstr>
      <vt:lpstr>冬青黑体简体中文 W3</vt:lpstr>
      <vt:lpstr>黑体</vt:lpstr>
      <vt:lpstr>Times New Roman</vt:lpstr>
      <vt:lpstr>仿宋</vt:lpstr>
      <vt:lpstr>华文彩云</vt:lpstr>
      <vt:lpstr>Calibri</vt:lpstr>
      <vt:lpstr>微软雅黑</vt:lpstr>
      <vt:lpstr>Arial Unicode MS</vt:lpstr>
      <vt:lpstr>Calibri Light</vt:lpstr>
      <vt:lpstr>第一PPT，www.1ppt.com</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
  <cp:lastModifiedBy>qwe</cp:lastModifiedBy>
  <cp:revision>1663</cp:revision>
  <dcterms:created xsi:type="dcterms:W3CDTF">2016-12-07T15:22:00Z</dcterms:created>
  <dcterms:modified xsi:type="dcterms:W3CDTF">2021-11-04T13:17:55Z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2052-11.1.0.10938</vt:lpwstr>
  </property>
  <property fmtid="{D5CDD505-2E9C-101B-9397-08002B2CF9AE}" pid="3" name="ICV">
    <vt:lpwstr>E2B3A05E22E946D3AC274238E8A6FC2D</vt:lpwstr>
  </property>
</Properties>
</file>

<file path=docProps/thumbnail.jpeg>
</file>