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3" r:id="rId4"/>
    <p:sldMasterId id="2147483688" r:id="rId5"/>
  </p:sldMasterIdLst>
  <p:sldIdLst>
    <p:sldId id="259" r:id="rId6"/>
    <p:sldId id="261" r:id="rId7"/>
    <p:sldId id="271" r:id="rId8"/>
    <p:sldId id="272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60" r:id="rId19"/>
    <p:sldId id="276" r:id="rId20"/>
    <p:sldId id="273" r:id="rId21"/>
    <p:sldId id="274" r:id="rId22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60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 2049"/>
          <p:cNvSpPr>
            <a:spLocks noGrp="1" noRot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lvl="0">
              <a:buClrTx/>
              <a:buSzTx/>
              <a:buFontTx/>
              <a:defRPr/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副标题 2050"/>
          <p:cNvSpPr>
            <a:spLocks noGrp="1" noRot="1"/>
          </p:cNvSpPr>
          <p:nvPr>
            <p:ph type="subTitle" idx="1"/>
          </p:nvPr>
        </p:nvSpPr>
        <p:spPr>
          <a:xfrm>
            <a:off x="1371600" y="3581400"/>
            <a:ext cx="6400800" cy="1752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 marL="0" lvl="0" indent="0" algn="ctr">
              <a:buClr>
                <a:schemeClr val="folHlink"/>
              </a:buClr>
              <a:buSzPct val="85000"/>
              <a:buFont typeface="Wingdings 2" panose="05020102010507070707" pitchFamily="2" charset="2"/>
              <a:buNone/>
              <a:defRPr/>
            </a:lvl1pPr>
            <a:lvl2pPr marL="457200" lvl="1" indent="0" algn="ctr">
              <a:buClr>
                <a:schemeClr val="tx2"/>
              </a:buClr>
              <a:buSzPct val="85000"/>
              <a:buFont typeface="Wingdings 2" panose="05020102010507070707" pitchFamily="2" charset="2"/>
              <a:buNone/>
              <a:defRPr/>
            </a:lvl2pPr>
            <a:lvl3pPr marL="914400" lvl="2" indent="0" algn="ctr">
              <a:buClr>
                <a:schemeClr val="folHlink"/>
              </a:buClr>
              <a:buSzTx/>
              <a:buFont typeface="Wingdings 2" panose="05020102010507070707" pitchFamily="2" charset="2"/>
              <a:buNone/>
              <a:defRPr/>
            </a:lvl3pPr>
            <a:lvl4pPr marL="1371600" lvl="3" indent="0" algn="ctr">
              <a:buClr>
                <a:schemeClr val="tx2"/>
              </a:buClr>
              <a:buSzPct val="90000"/>
              <a:buFont typeface="Wingdings 2" panose="05020102010507070707" pitchFamily="2" charset="2"/>
              <a:buNone/>
              <a:defRPr/>
            </a:lvl4pPr>
            <a:lvl5pPr marL="1828800" lvl="4" indent="0" algn="ctr">
              <a:buClr>
                <a:schemeClr val="folHlink"/>
              </a:buClr>
              <a:buSzTx/>
              <a:buFont typeface="Wingdings 2" panose="05020102010507070707" pitchFamily="2" charset="2"/>
              <a:buNone/>
              <a:defRPr/>
            </a:lvl5pPr>
          </a:lstStyle>
          <a:p>
            <a:pPr lvl="0"/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2052" name="日期占位符 2051"/>
          <p:cNvSpPr>
            <a:spLocks noGrp="1"/>
          </p:cNvSpPr>
          <p:nvPr>
            <p:ph type="dt" sz="half" idx="2"/>
          </p:nvPr>
        </p:nvSpPr>
        <p:spPr>
          <a:xfrm>
            <a:off x="301625" y="61722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>
              <a:defRPr sz="1400">
                <a:latin typeface="Arial" panose="020B0604020202020204" pitchFamily="34" charset="0"/>
              </a:defRPr>
            </a:lvl1pPr>
          </a:lstStyle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2053" name="页脚占位符 2052"/>
          <p:cNvSpPr>
            <a:spLocks noGrp="1"/>
          </p:cNvSpPr>
          <p:nvPr>
            <p:ph type="ftr" sz="quarter" idx="3"/>
          </p:nvPr>
        </p:nvSpPr>
        <p:spPr>
          <a:xfrm>
            <a:off x="3124200" y="6172200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 algn="ctr">
              <a:defRPr sz="140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2054" name="灯片编号占位符 2053"/>
          <p:cNvSpPr>
            <a:spLocks noGrp="1"/>
          </p:cNvSpPr>
          <p:nvPr>
            <p:ph type="sldNum" sz="quarter" idx="4"/>
          </p:nvPr>
        </p:nvSpPr>
        <p:spPr>
          <a:xfrm>
            <a:off x="6553200" y="61722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fld id="{9A0DB2DC-4C9A-4742-B13C-FB6460FD3503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8" cy="5870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81784" cy="5870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标题 4097"/>
          <p:cNvSpPr>
            <a:spLocks noGrp="1"/>
          </p:cNvSpPr>
          <p:nvPr>
            <p:ph type="ctrTitle"/>
          </p:nvPr>
        </p:nvSpPr>
        <p:spPr>
          <a:xfrm>
            <a:off x="2895600" y="1371600"/>
            <a:ext cx="5867400" cy="2286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lvl="0">
              <a:buClrTx/>
              <a:buSzTx/>
              <a:buFontTx/>
              <a:defRPr sz="4500"/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099" name="副标题 4098"/>
          <p:cNvSpPr>
            <a:spLocks noGrp="1"/>
          </p:cNvSpPr>
          <p:nvPr>
            <p:ph type="subTitle" idx="1"/>
          </p:nvPr>
        </p:nvSpPr>
        <p:spPr>
          <a:xfrm>
            <a:off x="2971800" y="4267200"/>
            <a:ext cx="5791200" cy="1447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 marL="0" lvl="0" indent="0">
              <a:buClr>
                <a:schemeClr val="accent1"/>
              </a:buClr>
              <a:buSzPct val="85000"/>
              <a:buFont typeface="Wingdings" panose="05000000000000000000" pitchFamily="2" charset="2"/>
              <a:buNone/>
              <a:defRPr sz="2600" b="1"/>
            </a:lvl1pPr>
            <a:lvl2pPr marL="457200" lvl="1" indent="0" algn="ctr">
              <a:buClr>
                <a:schemeClr val="accent1"/>
              </a:buClr>
              <a:buSzPct val="70000"/>
              <a:buFont typeface="Wingdings" panose="05000000000000000000" pitchFamily="2" charset="2"/>
              <a:buNone/>
              <a:defRPr sz="2600" b="1"/>
            </a:lvl2pPr>
            <a:lvl3pPr marL="914400" lvl="2" indent="0" algn="ctr">
              <a:buClr>
                <a:schemeClr val="accent1"/>
              </a:buClr>
              <a:buSzPct val="70000"/>
              <a:buFont typeface="Wingdings" panose="05000000000000000000" pitchFamily="2" charset="2"/>
              <a:buNone/>
              <a:defRPr sz="2600" b="1"/>
            </a:lvl3pPr>
            <a:lvl4pPr marL="1371600" lvl="3" indent="0" algn="ctr">
              <a:buClr>
                <a:schemeClr val="accent1"/>
              </a:buClr>
              <a:buSzPct val="70000"/>
              <a:buFont typeface="Wingdings" panose="05000000000000000000" pitchFamily="2" charset="2"/>
              <a:buNone/>
              <a:defRPr sz="2600" b="1"/>
            </a:lvl4pPr>
            <a:lvl5pPr marL="1828800" lvl="4" indent="0" algn="ctr">
              <a:buClr>
                <a:schemeClr val="accent1"/>
              </a:buClr>
              <a:buSzPct val="70000"/>
              <a:buFont typeface="Wingdings" panose="05000000000000000000" pitchFamily="2" charset="2"/>
              <a:buNone/>
              <a:defRPr sz="2600" b="1"/>
            </a:lvl5pPr>
          </a:lstStyle>
          <a:p>
            <a:pPr lvl="0"/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100" name="日期占位符 4099"/>
          <p:cNvSpPr>
            <a:spLocks noGrp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101" name="页脚占位符 4100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102" name="灯片编号占位符 4101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103" name="直接连接符 4102"/>
          <p:cNvSpPr/>
          <p:nvPr/>
        </p:nvSpPr>
        <p:spPr>
          <a:xfrm>
            <a:off x="228600" y="990600"/>
            <a:ext cx="8610600" cy="0"/>
          </a:xfrm>
          <a:prstGeom prst="line">
            <a:avLst/>
          </a:prstGeom>
          <a:ln w="66675" cap="flat" cmpd="sng">
            <a:solidFill>
              <a:schemeClr val="tx2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4104" name="组合 4103"/>
          <p:cNvGrpSpPr/>
          <p:nvPr/>
        </p:nvGrpSpPr>
        <p:grpSpPr>
          <a:xfrm>
            <a:off x="228600" y="1447800"/>
            <a:ext cx="2286000" cy="2514600"/>
            <a:chOff x="0" y="0"/>
            <a:chExt cx="1440" cy="1584"/>
          </a:xfrm>
        </p:grpSpPr>
        <p:sp>
          <p:nvSpPr>
            <p:cNvPr id="4105" name="矩形 4104"/>
            <p:cNvSpPr/>
            <p:nvPr/>
          </p:nvSpPr>
          <p:spPr>
            <a:xfrm>
              <a:off x="816" y="0"/>
              <a:ext cx="52" cy="979"/>
            </a:xfrm>
            <a:prstGeom prst="rect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06" name="矩形 4105"/>
            <p:cNvSpPr/>
            <p:nvPr/>
          </p:nvSpPr>
          <p:spPr>
            <a:xfrm>
              <a:off x="700" y="0"/>
              <a:ext cx="52" cy="861"/>
            </a:xfrm>
            <a:prstGeom prst="rect">
              <a:avLst/>
            </a:pr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07" name="矩形 4106"/>
            <p:cNvSpPr/>
            <p:nvPr/>
          </p:nvSpPr>
          <p:spPr>
            <a:xfrm>
              <a:off x="583" y="0"/>
              <a:ext cx="52" cy="736"/>
            </a:xfrm>
            <a:prstGeom prst="rect">
              <a:avLst/>
            </a:pr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08" name="矩形 4107"/>
            <p:cNvSpPr/>
            <p:nvPr/>
          </p:nvSpPr>
          <p:spPr>
            <a:xfrm>
              <a:off x="466" y="0"/>
              <a:ext cx="52" cy="612"/>
            </a:xfrm>
            <a:prstGeom prst="rect">
              <a:avLst/>
            </a:pr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09" name="矩形 4108"/>
            <p:cNvSpPr/>
            <p:nvPr/>
          </p:nvSpPr>
          <p:spPr>
            <a:xfrm>
              <a:off x="350" y="0"/>
              <a:ext cx="52" cy="493"/>
            </a:xfrm>
            <a:prstGeom prst="rect">
              <a:avLst/>
            </a:pr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0" name="矩形 4109"/>
            <p:cNvSpPr/>
            <p:nvPr/>
          </p:nvSpPr>
          <p:spPr>
            <a:xfrm>
              <a:off x="233" y="0"/>
              <a:ext cx="52" cy="361"/>
            </a:xfrm>
            <a:prstGeom prst="rect">
              <a:avLst/>
            </a:pr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1" name="矩形 4110"/>
            <p:cNvSpPr/>
            <p:nvPr/>
          </p:nvSpPr>
          <p:spPr>
            <a:xfrm>
              <a:off x="116" y="0"/>
              <a:ext cx="52" cy="249"/>
            </a:xfrm>
            <a:prstGeom prst="rect">
              <a:avLst/>
            </a:pr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2" name="矩形 4111"/>
            <p:cNvSpPr/>
            <p:nvPr/>
          </p:nvSpPr>
          <p:spPr>
            <a:xfrm>
              <a:off x="0" y="0"/>
              <a:ext cx="52" cy="125"/>
            </a:xfrm>
            <a:prstGeom prst="rect">
              <a:avLst/>
            </a:pr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3" name="矩形 4112"/>
            <p:cNvSpPr/>
            <p:nvPr/>
          </p:nvSpPr>
          <p:spPr>
            <a:xfrm>
              <a:off x="933" y="0"/>
              <a:ext cx="49" cy="1098"/>
            </a:xfrm>
            <a:prstGeom prst="rect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4" name="矩形 4113"/>
            <p:cNvSpPr/>
            <p:nvPr/>
          </p:nvSpPr>
          <p:spPr>
            <a:xfrm>
              <a:off x="1047" y="0"/>
              <a:ext cx="49" cy="1223"/>
            </a:xfrm>
            <a:prstGeom prst="rect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5" name="矩形 4114"/>
            <p:cNvSpPr/>
            <p:nvPr/>
          </p:nvSpPr>
          <p:spPr>
            <a:xfrm>
              <a:off x="1160" y="0"/>
              <a:ext cx="49" cy="1341"/>
            </a:xfrm>
            <a:prstGeom prst="rec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6" name="矩形 4115"/>
            <p:cNvSpPr/>
            <p:nvPr/>
          </p:nvSpPr>
          <p:spPr>
            <a:xfrm>
              <a:off x="1274" y="0"/>
              <a:ext cx="52" cy="1466"/>
            </a:xfrm>
            <a:prstGeom prst="rec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7" name="矩形 4116"/>
            <p:cNvSpPr/>
            <p:nvPr/>
          </p:nvSpPr>
          <p:spPr>
            <a:xfrm>
              <a:off x="1391" y="0"/>
              <a:ext cx="49" cy="1584"/>
            </a:xfrm>
            <a:prstGeom prst="rec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4118" name="直接连接符 4117"/>
          <p:cNvSpPr/>
          <p:nvPr/>
        </p:nvSpPr>
        <p:spPr>
          <a:xfrm>
            <a:off x="266700" y="6172200"/>
            <a:ext cx="8610600" cy="0"/>
          </a:xfrm>
          <a:prstGeom prst="line">
            <a:avLst/>
          </a:prstGeom>
          <a:ln w="12700" cap="flat" cmpd="sng">
            <a:solidFill>
              <a:schemeClr val="tx2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676400" y="1981200"/>
            <a:ext cx="343509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51704" y="1981200"/>
            <a:ext cx="343509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934200" y="457200"/>
            <a:ext cx="1752600" cy="56388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676400" y="457200"/>
            <a:ext cx="5156200" cy="56388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146" name="标题 6145"/>
          <p:cNvSpPr>
            <a:spLocks noGrp="1" noRot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lvl="0">
              <a:buClrTx/>
              <a:buSzTx/>
              <a:buFontTx/>
              <a:defRPr/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6147" name="副标题 6146"/>
          <p:cNvSpPr>
            <a:spLocks noGrp="1" noRot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 marL="0" lvl="0" indent="0" algn="ctr">
              <a:buClr>
                <a:schemeClr val="hlink"/>
              </a:buClr>
              <a:buSzPct val="75000"/>
              <a:buFont typeface="Wingdings" panose="05000000000000000000" pitchFamily="2" charset="2"/>
              <a:buNone/>
              <a:defRPr/>
            </a:lvl1pPr>
            <a:lvl2pPr marL="457200" lvl="1" indent="0" algn="ctr">
              <a:buClr>
                <a:schemeClr val="accent2"/>
              </a:buClr>
              <a:buSzPct val="85000"/>
              <a:buFont typeface="Wingdings" panose="05000000000000000000" pitchFamily="2" charset="2"/>
              <a:buNone/>
              <a:defRPr/>
            </a:lvl2pPr>
            <a:lvl3pPr marL="914400" lvl="2" indent="0" algn="ctr">
              <a:buClr>
                <a:schemeClr val="hlink"/>
              </a:buClr>
              <a:buSzPct val="85000"/>
              <a:buFont typeface="Wingdings" panose="05000000000000000000" pitchFamily="2" charset="2"/>
              <a:buNone/>
              <a:defRPr/>
            </a:lvl3pPr>
            <a:lvl4pPr marL="1371600" lvl="3" indent="0" algn="ctr">
              <a:buClr>
                <a:schemeClr val="accent2"/>
              </a:buClr>
              <a:buSzPct val="90000"/>
              <a:buFont typeface="Wingdings" panose="05000000000000000000" pitchFamily="2" charset="2"/>
              <a:buNone/>
              <a:defRPr/>
            </a:lvl4pPr>
            <a:lvl5pPr marL="1828800" lvl="4" indent="0" algn="ctr">
              <a:buClr>
                <a:schemeClr val="hlink"/>
              </a:buClr>
              <a:buSzPct val="85000"/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6148" name="日期占位符 6147"/>
          <p:cNvSpPr>
            <a:spLocks noGrp="1"/>
          </p:cNvSpPr>
          <p:nvPr>
            <p:ph type="dt" sz="half" idx="2"/>
          </p:nvPr>
        </p:nvSpPr>
        <p:spPr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>
              <a:defRPr sz="1400"/>
            </a:lvl1pPr>
          </a:lstStyle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149" name="页脚占位符 614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 algn="ctr">
              <a:defRPr sz="1400"/>
            </a:lvl1pPr>
          </a:lstStyle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150" name="灯片编号占位符 614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 algn="r">
              <a:defRPr sz="1400"/>
            </a:lvl1pPr>
          </a:lstStyle>
          <a:p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905000"/>
            <a:ext cx="4184968" cy="41941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408" y="1905000"/>
            <a:ext cx="4184968" cy="41941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609600"/>
            <a:ext cx="2135188" cy="5489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09600"/>
            <a:ext cx="6281784" cy="5489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标题，两项内容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286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286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half" idx="3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标题和两项内容在文本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286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half" idx="3"/>
          </p:nvPr>
        </p:nvSpPr>
        <p:spPr>
          <a:xfrm>
            <a:off x="628650" y="4076700"/>
            <a:ext cx="78867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286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286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8194" name="组合 8193"/>
          <p:cNvGrpSpPr/>
          <p:nvPr/>
        </p:nvGrpSpPr>
        <p:grpSpPr>
          <a:xfrm>
            <a:off x="1658938" y="1600200"/>
            <a:ext cx="6837362" cy="3200400"/>
            <a:chOff x="0" y="0"/>
            <a:chExt cx="4307" cy="2016"/>
          </a:xfrm>
        </p:grpSpPr>
        <p:sp>
          <p:nvSpPr>
            <p:cNvPr id="8195" name="椭圆 8194"/>
            <p:cNvSpPr/>
            <p:nvPr/>
          </p:nvSpPr>
          <p:spPr>
            <a:xfrm flipH="1">
              <a:off x="3347" y="0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 anchorCtr="0"/>
            <a:p>
              <a:pPr lvl="0" algn="ctr"/>
              <a:endParaRPr sz="2400">
                <a:latin typeface="Times New Roman" panose="02020603050405020304" charset="0"/>
              </a:endParaRPr>
            </a:p>
          </p:txBody>
        </p:sp>
        <p:sp>
          <p:nvSpPr>
            <p:cNvPr id="8196" name="椭圆 8195"/>
            <p:cNvSpPr/>
            <p:nvPr/>
          </p:nvSpPr>
          <p:spPr>
            <a:xfrm flipH="1">
              <a:off x="2219" y="0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 anchorCtr="0"/>
            <a:p>
              <a:pPr lvl="0" algn="ctr"/>
              <a:endParaRPr sz="2400">
                <a:latin typeface="Times New Roman" panose="02020603050405020304" charset="0"/>
              </a:endParaRPr>
            </a:p>
          </p:txBody>
        </p:sp>
        <p:sp>
          <p:nvSpPr>
            <p:cNvPr id="8197" name="椭圆 8196"/>
            <p:cNvSpPr/>
            <p:nvPr/>
          </p:nvSpPr>
          <p:spPr>
            <a:xfrm flipH="1">
              <a:off x="1091" y="0"/>
              <a:ext cx="960" cy="960"/>
            </a:xfrm>
            <a:prstGeom prst="ellipse">
              <a:avLst/>
            </a:prstGeom>
            <a:noFill/>
            <a:ln w="28575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lvl="0" algn="ctr"/>
              <a:endParaRPr sz="2400">
                <a:latin typeface="Times New Roman" panose="02020603050405020304" charset="0"/>
              </a:endParaRPr>
            </a:p>
          </p:txBody>
        </p:sp>
        <p:sp>
          <p:nvSpPr>
            <p:cNvPr id="8198" name="椭圆 8197"/>
            <p:cNvSpPr/>
            <p:nvPr/>
          </p:nvSpPr>
          <p:spPr>
            <a:xfrm flipH="1">
              <a:off x="1091" y="1056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 anchorCtr="0"/>
            <a:p>
              <a:pPr lvl="0" algn="ctr"/>
              <a:endParaRPr sz="2400">
                <a:latin typeface="Times New Roman" panose="02020603050405020304" charset="0"/>
              </a:endParaRPr>
            </a:p>
          </p:txBody>
        </p:sp>
        <p:sp>
          <p:nvSpPr>
            <p:cNvPr id="8199" name="椭圆 8198"/>
            <p:cNvSpPr/>
            <p:nvPr/>
          </p:nvSpPr>
          <p:spPr>
            <a:xfrm flipH="1">
              <a:off x="0" y="1056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 anchorCtr="0"/>
            <a:p>
              <a:pPr lvl="0" algn="ctr"/>
              <a:endParaRPr sz="2400">
                <a:latin typeface="Times New Roman" panose="02020603050405020304" charset="0"/>
              </a:endParaRPr>
            </a:p>
          </p:txBody>
        </p:sp>
        <p:sp>
          <p:nvSpPr>
            <p:cNvPr id="8200" name="椭圆 8199"/>
            <p:cNvSpPr/>
            <p:nvPr/>
          </p:nvSpPr>
          <p:spPr>
            <a:xfrm flipH="1">
              <a:off x="3347" y="1056"/>
              <a:ext cx="960" cy="960"/>
            </a:xfrm>
            <a:prstGeom prst="ellipse">
              <a:avLst/>
            </a:prstGeom>
            <a:noFill/>
            <a:ln w="28575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lvl="0" algn="ctr"/>
              <a:endParaRPr sz="2400">
                <a:latin typeface="Times New Roman" panose="02020603050405020304" charset="0"/>
              </a:endParaRPr>
            </a:p>
          </p:txBody>
        </p:sp>
      </p:grpSp>
      <p:sp>
        <p:nvSpPr>
          <p:cNvPr id="8201" name="日期占位符 8200"/>
          <p:cNvSpPr>
            <a:spLocks noGrp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>
              <a:defRPr sz="1000"/>
            </a:lvl1pPr>
          </a:lstStyle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202" name="页脚占位符 8201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 algn="ctr">
              <a:defRPr sz="1000"/>
            </a:lvl1pPr>
          </a:lstStyle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203" name="灯片编号占位符 8202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 algn="r">
              <a:defRPr sz="1000"/>
            </a:lvl1pPr>
          </a:lstStyle>
          <a:p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204" name="标题 8203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>
            <a:lvl1pPr lvl="0" algn="r">
              <a:buClrTx/>
              <a:buSzTx/>
              <a:buFontTx/>
              <a:defRPr sz="4400"/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8205" name="副标题 8204"/>
          <p:cNvSpPr>
            <a:spLocks noGrp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 marL="0" lvl="0" indent="0" algn="r">
              <a:buClr>
                <a:schemeClr val="accent1"/>
              </a:buClr>
              <a:buSzTx/>
              <a:buFont typeface="Wingdings" panose="05000000000000000000" pitchFamily="2" charset="2"/>
              <a:buNone/>
              <a:defRPr/>
            </a:lvl1pPr>
            <a:lvl2pPr marL="457200" lvl="1" indent="0" algn="ctr">
              <a:buClr>
                <a:schemeClr val="accent1"/>
              </a:buClr>
              <a:buSzTx/>
              <a:buFont typeface="Wingdings" panose="05000000000000000000" pitchFamily="2" charset="2"/>
              <a:buNone/>
              <a:defRPr/>
            </a:lvl2pPr>
            <a:lvl3pPr marL="914400" lvl="2" indent="0" algn="ctr">
              <a:buClr>
                <a:schemeClr val="accent1"/>
              </a:buClr>
              <a:buSzTx/>
              <a:buFont typeface="Wingdings" panose="05000000000000000000" pitchFamily="2" charset="2"/>
              <a:buNone/>
              <a:defRPr/>
            </a:lvl3pPr>
            <a:lvl4pPr marL="1371600" lvl="3" indent="0" algn="ctr">
              <a:buClr>
                <a:schemeClr val="accent1"/>
              </a:buClr>
              <a:buSzTx/>
              <a:buFontTx/>
              <a:buNone/>
              <a:defRPr/>
            </a:lvl4pPr>
            <a:lvl5pPr marL="1828800" lvl="4" indent="0" algn="ctr">
              <a:buClr>
                <a:schemeClr val="accent1"/>
              </a:buClr>
              <a:buSzTx/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 spd="slow">
    <p:randomBar dir="vert"/>
  </p:transition>
  <p:hf sldNum="0"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84968" cy="44989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408" y="1600200"/>
            <a:ext cx="4184968" cy="44989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628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6" Type="http://schemas.openxmlformats.org/officeDocument/2006/relationships/theme" Target="../theme/theme3.xml"/><Relationship Id="rId15" Type="http://schemas.openxmlformats.org/officeDocument/2006/relationships/image" Target="../media/image4.jpeg"/><Relationship Id="rId14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6.xml"/><Relationship Id="rId8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1.xml"/><Relationship Id="rId3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9.xml"/><Relationship Id="rId13" Type="http://schemas.openxmlformats.org/officeDocument/2006/relationships/theme" Target="../theme/theme4.xml"/><Relationship Id="rId12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7.xml"/><Relationship Id="rId1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 noRot="1"/>
          </p:cNvSpPr>
          <p:nvPr>
            <p:ph type="title"/>
          </p:nvPr>
        </p:nvSpPr>
        <p:spPr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 noRot="1"/>
          </p:cNvSpPr>
          <p:nvPr>
            <p:ph type="body" idx="1"/>
          </p:nvPr>
        </p:nvSpPr>
        <p:spPr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>
                <a:latin typeface="Arial" panose="020B0604020202020204" pitchFamily="34" charset="0"/>
              </a:defRPr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latin typeface="Arial" panose="020B0604020202020204" pitchFamily="34" charset="0"/>
              </a:defRPr>
            </a:lvl1pPr>
          </a:lstStyle>
          <a:p>
            <a:pPr lvl="0"/>
            <a:endParaRPr lang="zh-CN" altLang="en-US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pPr lvl="0"/>
            <a:fld id="{9A0DB2DC-4C9A-4742-B13C-FB6460FD3503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Pct val="85000"/>
        <a:buFont typeface="Wingdings 2" panose="05020102010507070707" pitchFamily="2" charset="2"/>
        <a:buChar char="¡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 2" panose="05020102010507070707" pitchFamily="2" charset="2"/>
        <a:buChar char="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Tx/>
        <a:buFont typeface="Wingdings 2" panose="05020102010507070707" pitchFamily="2" charset="2"/>
        <a:buChar char="¡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 2" panose="05020102010507070707" pitchFamily="2" charset="2"/>
        <a:buChar char="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Tx/>
        <a:buFont typeface="Wingdings 2" panose="05020102010507070707" pitchFamily="2" charset="2"/>
        <a:buChar char="¡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Tx/>
        <a:buFont typeface="Wingdings 2" panose="05020102010507070707" pitchFamily="2" charset="2"/>
        <a:buChar char="¡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Tx/>
        <a:buFont typeface="Wingdings 2" panose="05020102010507070707" pitchFamily="2" charset="2"/>
        <a:buChar char="¡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Tx/>
        <a:buFont typeface="Wingdings 2" panose="05020102010507070707" pitchFamily="2" charset="2"/>
        <a:buChar char="¡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Tx/>
        <a:buFont typeface="Wingdings 2" panose="05020102010507070707" pitchFamily="2" charset="2"/>
        <a:buChar char="¡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75" name="文本占位符 3074"/>
          <p:cNvSpPr>
            <a:spLocks noGrp="1"/>
          </p:cNvSpPr>
          <p:nvPr>
            <p:ph type="body" idx="1"/>
          </p:nvPr>
        </p:nvSpPr>
        <p:spPr>
          <a:xfrm>
            <a:off x="1676400" y="1981200"/>
            <a:ext cx="7010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6" name="页脚占位符 307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077" name="灯片编号占位符 3076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078" name="直接连接符 3077"/>
          <p:cNvSpPr/>
          <p:nvPr/>
        </p:nvSpPr>
        <p:spPr>
          <a:xfrm>
            <a:off x="266700" y="6172200"/>
            <a:ext cx="8610600" cy="0"/>
          </a:xfrm>
          <a:prstGeom prst="line">
            <a:avLst/>
          </a:prstGeom>
          <a:ln w="12700" cap="flat" cmpd="sng">
            <a:solidFill>
              <a:schemeClr val="tx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079" name="直接连接符 3078"/>
          <p:cNvSpPr/>
          <p:nvPr/>
        </p:nvSpPr>
        <p:spPr>
          <a:xfrm>
            <a:off x="228600" y="304800"/>
            <a:ext cx="8610600" cy="0"/>
          </a:xfrm>
          <a:prstGeom prst="line">
            <a:avLst/>
          </a:prstGeom>
          <a:ln w="76200" cap="flat" cmpd="sng">
            <a:solidFill>
              <a:schemeClr val="tx2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3080" name="组合 3079"/>
          <p:cNvGrpSpPr/>
          <p:nvPr/>
        </p:nvGrpSpPr>
        <p:grpSpPr>
          <a:xfrm>
            <a:off x="228600" y="457200"/>
            <a:ext cx="1246188" cy="1371600"/>
            <a:chOff x="0" y="0"/>
            <a:chExt cx="785" cy="864"/>
          </a:xfrm>
        </p:grpSpPr>
        <p:sp>
          <p:nvSpPr>
            <p:cNvPr id="3081" name="矩形 3080"/>
            <p:cNvSpPr/>
            <p:nvPr/>
          </p:nvSpPr>
          <p:spPr>
            <a:xfrm>
              <a:off x="445" y="0"/>
              <a:ext cx="28" cy="534"/>
            </a:xfrm>
            <a:prstGeom prst="rect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82" name="矩形 3081"/>
            <p:cNvSpPr/>
            <p:nvPr/>
          </p:nvSpPr>
          <p:spPr>
            <a:xfrm>
              <a:off x="382" y="0"/>
              <a:ext cx="28" cy="470"/>
            </a:xfrm>
            <a:prstGeom prst="rect">
              <a:avLst/>
            </a:pr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83" name="矩形 3082"/>
            <p:cNvSpPr/>
            <p:nvPr/>
          </p:nvSpPr>
          <p:spPr>
            <a:xfrm>
              <a:off x="318" y="0"/>
              <a:ext cx="28" cy="401"/>
            </a:xfrm>
            <a:prstGeom prst="rect">
              <a:avLst/>
            </a:pr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84" name="矩形 3083"/>
            <p:cNvSpPr/>
            <p:nvPr/>
          </p:nvSpPr>
          <p:spPr>
            <a:xfrm>
              <a:off x="254" y="0"/>
              <a:ext cx="28" cy="334"/>
            </a:xfrm>
            <a:prstGeom prst="rect">
              <a:avLst/>
            </a:pr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85" name="矩形 3084"/>
            <p:cNvSpPr/>
            <p:nvPr/>
          </p:nvSpPr>
          <p:spPr>
            <a:xfrm>
              <a:off x="191" y="0"/>
              <a:ext cx="28" cy="269"/>
            </a:xfrm>
            <a:prstGeom prst="rect">
              <a:avLst/>
            </a:pr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86" name="矩形 3085"/>
            <p:cNvSpPr/>
            <p:nvPr/>
          </p:nvSpPr>
          <p:spPr>
            <a:xfrm>
              <a:off x="127" y="0"/>
              <a:ext cx="28" cy="197"/>
            </a:xfrm>
            <a:prstGeom prst="rect">
              <a:avLst/>
            </a:pr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87" name="矩形 3086"/>
            <p:cNvSpPr/>
            <p:nvPr/>
          </p:nvSpPr>
          <p:spPr>
            <a:xfrm>
              <a:off x="63" y="0"/>
              <a:ext cx="29" cy="136"/>
            </a:xfrm>
            <a:prstGeom prst="rect">
              <a:avLst/>
            </a:pr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88" name="矩形 3087"/>
            <p:cNvSpPr/>
            <p:nvPr/>
          </p:nvSpPr>
          <p:spPr>
            <a:xfrm>
              <a:off x="0" y="0"/>
              <a:ext cx="28" cy="68"/>
            </a:xfrm>
            <a:prstGeom prst="rect">
              <a:avLst/>
            </a:pr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89" name="矩形 3088"/>
            <p:cNvSpPr/>
            <p:nvPr/>
          </p:nvSpPr>
          <p:spPr>
            <a:xfrm>
              <a:off x="509" y="0"/>
              <a:ext cx="26" cy="599"/>
            </a:xfrm>
            <a:prstGeom prst="rect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90" name="矩形 3089"/>
            <p:cNvSpPr/>
            <p:nvPr/>
          </p:nvSpPr>
          <p:spPr>
            <a:xfrm>
              <a:off x="571" y="0"/>
              <a:ext cx="26" cy="667"/>
            </a:xfrm>
            <a:prstGeom prst="rect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91" name="矩形 3090"/>
            <p:cNvSpPr/>
            <p:nvPr/>
          </p:nvSpPr>
          <p:spPr>
            <a:xfrm>
              <a:off x="632" y="0"/>
              <a:ext cx="27" cy="731"/>
            </a:xfrm>
            <a:prstGeom prst="rec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92" name="矩形 3091"/>
            <p:cNvSpPr/>
            <p:nvPr/>
          </p:nvSpPr>
          <p:spPr>
            <a:xfrm>
              <a:off x="695" y="0"/>
              <a:ext cx="28" cy="800"/>
            </a:xfrm>
            <a:prstGeom prst="rec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93" name="矩形 3092"/>
            <p:cNvSpPr/>
            <p:nvPr/>
          </p:nvSpPr>
          <p:spPr>
            <a:xfrm>
              <a:off x="758" y="0"/>
              <a:ext cx="27" cy="864"/>
            </a:xfrm>
            <a:prstGeom prst="rec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94" name="日期占位符 309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9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anose="05000000000000000000" pitchFamily="2" charset="2"/>
        <a:buChar char="o"/>
        <a:defRPr sz="2800" b="0" i="0" u="none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n"/>
        <a:defRPr sz="2500" b="0" i="0" u="none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p"/>
        <a:defRPr sz="2200" b="0" i="0" u="none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n"/>
        <a:defRPr sz="2000" b="0" i="0" u="none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o"/>
        <a:defRPr sz="2000" b="0" i="0" u="none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o"/>
        <a:defRPr sz="2000" b="0" i="0" u="none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o"/>
        <a:defRPr sz="2000" b="0" i="0" u="none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o"/>
        <a:defRPr sz="2000" b="0" i="0" u="none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o"/>
        <a:defRPr sz="2000" b="0" i="0" u="none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122" name="标题 5121"/>
          <p:cNvSpPr>
            <a:spLocks noGrp="1" noRot="1"/>
          </p:cNvSpPr>
          <p:nvPr>
            <p:ph type="title"/>
          </p:nvPr>
        </p:nvSpPr>
        <p:spPr>
          <a:xfrm>
            <a:off x="301625" y="6096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5123" name="文本占位符 5122"/>
          <p:cNvSpPr>
            <a:spLocks noGrp="1" noRot="1"/>
          </p:cNvSpPr>
          <p:nvPr>
            <p:ph type="body" idx="1"/>
          </p:nvPr>
        </p:nvSpPr>
        <p:spPr>
          <a:xfrm>
            <a:off x="301625" y="1905000"/>
            <a:ext cx="8540750" cy="41941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124" name="日期占位符 5123"/>
          <p:cNvSpPr>
            <a:spLocks noGrp="1"/>
          </p:cNvSpPr>
          <p:nvPr>
            <p:ph type="dt" sz="half" idx="2"/>
          </p:nvPr>
        </p:nvSpPr>
        <p:spPr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125" name="页脚占位符 512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126" name="灯片编号占位符 512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v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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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7170" name="组合 7169"/>
          <p:cNvGrpSpPr/>
          <p:nvPr/>
        </p:nvGrpSpPr>
        <p:grpSpPr>
          <a:xfrm>
            <a:off x="1071563" y="304800"/>
            <a:ext cx="7615237" cy="1106488"/>
            <a:chOff x="0" y="0"/>
            <a:chExt cx="4797" cy="697"/>
          </a:xfrm>
        </p:grpSpPr>
        <p:sp>
          <p:nvSpPr>
            <p:cNvPr id="7171" name="椭圆 7170"/>
            <p:cNvSpPr/>
            <p:nvPr/>
          </p:nvSpPr>
          <p:spPr>
            <a:xfrm flipH="1">
              <a:off x="2392" y="0"/>
              <a:ext cx="696" cy="696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 anchorCtr="0"/>
            <a:p>
              <a:pPr lvl="0" algn="ctr"/>
              <a:endParaRPr sz="2400">
                <a:latin typeface="Times New Roman" panose="02020603050405020304" charset="0"/>
              </a:endParaRPr>
            </a:p>
          </p:txBody>
        </p:sp>
        <p:sp>
          <p:nvSpPr>
            <p:cNvPr id="7172" name="椭圆 7171"/>
            <p:cNvSpPr/>
            <p:nvPr/>
          </p:nvSpPr>
          <p:spPr>
            <a:xfrm flipH="1">
              <a:off x="4102" y="0"/>
              <a:ext cx="695" cy="696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 anchorCtr="0"/>
            <a:p>
              <a:pPr lvl="0" algn="ctr"/>
              <a:endParaRPr sz="2400">
                <a:latin typeface="Times New Roman" panose="02020603050405020304" charset="0"/>
              </a:endParaRPr>
            </a:p>
          </p:txBody>
        </p:sp>
        <p:sp>
          <p:nvSpPr>
            <p:cNvPr id="7173" name="椭圆 7172"/>
            <p:cNvSpPr/>
            <p:nvPr/>
          </p:nvSpPr>
          <p:spPr>
            <a:xfrm flipH="1">
              <a:off x="0" y="1"/>
              <a:ext cx="695" cy="696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 anchorCtr="0"/>
            <a:p>
              <a:pPr lvl="0" algn="ctr"/>
              <a:endParaRPr sz="2400">
                <a:latin typeface="Times New Roman" panose="02020603050405020304" charset="0"/>
              </a:endParaRPr>
            </a:p>
          </p:txBody>
        </p:sp>
        <p:sp>
          <p:nvSpPr>
            <p:cNvPr id="7174" name="椭圆 7173"/>
            <p:cNvSpPr/>
            <p:nvPr/>
          </p:nvSpPr>
          <p:spPr>
            <a:xfrm flipH="1">
              <a:off x="3309" y="0"/>
              <a:ext cx="695" cy="696"/>
            </a:xfrm>
            <a:prstGeom prst="ellipse">
              <a:avLst/>
            </a:prstGeom>
            <a:noFill/>
            <a:ln w="28575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lvl="0" algn="ctr"/>
              <a:endParaRPr sz="2400">
                <a:latin typeface="Times New Roman" panose="02020603050405020304" charset="0"/>
              </a:endParaRPr>
            </a:p>
          </p:txBody>
        </p:sp>
        <p:sp>
          <p:nvSpPr>
            <p:cNvPr id="7175" name="椭圆 7174"/>
            <p:cNvSpPr/>
            <p:nvPr/>
          </p:nvSpPr>
          <p:spPr>
            <a:xfrm flipH="1">
              <a:off x="811" y="0"/>
              <a:ext cx="695" cy="696"/>
            </a:xfrm>
            <a:prstGeom prst="ellipse">
              <a:avLst/>
            </a:prstGeom>
            <a:noFill/>
            <a:ln w="28575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lvl="0" algn="ctr"/>
              <a:endParaRPr sz="2400">
                <a:latin typeface="Times New Roman" panose="02020603050405020304" charset="0"/>
              </a:endParaRPr>
            </a:p>
          </p:txBody>
        </p:sp>
      </p:grpSp>
      <p:sp>
        <p:nvSpPr>
          <p:cNvPr id="7176" name="文本占位符 717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177" name="日期占位符 7176"/>
          <p:cNvSpPr>
            <a:spLocks noGrp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0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178" name="页脚占位符 7177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0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179" name="灯片编号占位符 7178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0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180" name="标题 717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</p:sldLayoutIdLst>
  <p:transition spd="slow">
    <p:randomBar dir="vert"/>
  </p:transition>
  <p:hf sldNum="0" hdr="0" ftr="0" dt="0"/>
  <p:txStyles>
    <p:title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8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l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¡"/>
        <a:defRPr sz="27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l"/>
        <a:defRPr sz="23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Tx/>
        <a:buChar char="•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5.xml"/><Relationship Id="rId4" Type="http://schemas.openxmlformats.org/officeDocument/2006/relationships/image" Target="../media/image6.GIF"/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" Target="slide10.xml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6.GIF"/><Relationship Id="rId1" Type="http://schemas.openxmlformats.org/officeDocument/2006/relationships/slide" Target="slide11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7.xml"/><Relationship Id="rId5" Type="http://schemas.openxmlformats.org/officeDocument/2006/relationships/image" Target="../media/image6.GIF"/><Relationship Id="rId4" Type="http://schemas.openxmlformats.org/officeDocument/2006/relationships/slide" Target="slide12.xml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7.xml"/><Relationship Id="rId3" Type="http://schemas.openxmlformats.org/officeDocument/2006/relationships/image" Target="../media/image23.jpeg"/><Relationship Id="rId2" Type="http://schemas.openxmlformats.org/officeDocument/2006/relationships/image" Target="../media/image6.GIF"/><Relationship Id="rId1" Type="http://schemas.openxmlformats.org/officeDocument/2006/relationships/slide" Target="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image" Target="../media/image6.GIF"/><Relationship Id="rId1" Type="http://schemas.openxmlformats.org/officeDocument/2006/relationships/slide" Target="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9.xml"/><Relationship Id="rId2" Type="http://schemas.openxmlformats.org/officeDocument/2006/relationships/image" Target="../media/image6.GIF"/><Relationship Id="rId1" Type="http://schemas.openxmlformats.org/officeDocument/2006/relationships/slide" Target="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9.xml"/><Relationship Id="rId2" Type="http://schemas.openxmlformats.org/officeDocument/2006/relationships/image" Target="../media/image6.GIF"/><Relationship Id="rId1" Type="http://schemas.openxmlformats.org/officeDocument/2006/relationships/slide" Target="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image" Target="../media/image6.GIF"/><Relationship Id="rId1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5.xml"/><Relationship Id="rId4" Type="http://schemas.openxmlformats.org/officeDocument/2006/relationships/image" Target="../media/image6.GIF"/><Relationship Id="rId3" Type="http://schemas.openxmlformats.org/officeDocument/2006/relationships/slide" Target="slide5.xml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6.xml"/><Relationship Id="rId3" Type="http://schemas.openxmlformats.org/officeDocument/2006/relationships/image" Target="../media/image6.GIF"/><Relationship Id="rId2" Type="http://schemas.openxmlformats.org/officeDocument/2006/relationships/slide" Target="slide6.xml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5.xml"/><Relationship Id="rId4" Type="http://schemas.openxmlformats.org/officeDocument/2006/relationships/image" Target="../media/image6.GIF"/><Relationship Id="rId3" Type="http://schemas.openxmlformats.org/officeDocument/2006/relationships/slide" Target="slide7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5.xml"/><Relationship Id="rId3" Type="http://schemas.openxmlformats.org/officeDocument/2006/relationships/image" Target="../media/image13.jpeg"/><Relationship Id="rId2" Type="http://schemas.openxmlformats.org/officeDocument/2006/relationships/image" Target="../media/image6.GIF"/><Relationship Id="rId1" Type="http://schemas.openxmlformats.org/officeDocument/2006/relationships/slide" Target="slide8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5.xml"/><Relationship Id="rId3" Type="http://schemas.openxmlformats.org/officeDocument/2006/relationships/image" Target="../media/image14.jpeg"/><Relationship Id="rId2" Type="http://schemas.openxmlformats.org/officeDocument/2006/relationships/image" Target="../media/image6.GIF"/><Relationship Id="rId1" Type="http://schemas.openxmlformats.org/officeDocument/2006/relationships/slide" Target="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图片 10241" descr="index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0"/>
            <a:ext cx="8748712" cy="6926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文本框 10242"/>
          <p:cNvSpPr txBox="1"/>
          <p:nvPr/>
        </p:nvSpPr>
        <p:spPr>
          <a:xfrm>
            <a:off x="2413000" y="2492375"/>
            <a:ext cx="5256213" cy="1006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600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故宫博物院</a:t>
            </a:r>
            <a:endParaRPr lang="zh-CN" altLang="en-US" sz="600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标题 19457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 anchorCtr="0"/>
          <a:p>
            <a:r>
              <a:rPr lang="zh-CN" altLang="en-US">
                <a:ea typeface="汉仪行楷简" pitchFamily="1" charset="-122"/>
              </a:rPr>
              <a:t>乾清宫、交泰殿、坤宁宫</a:t>
            </a:r>
            <a:endParaRPr lang="zh-CN" altLang="en-US"/>
          </a:p>
        </p:txBody>
      </p:sp>
      <p:sp>
        <p:nvSpPr>
          <p:cNvPr id="19459" name="文本占位符 19458"/>
          <p:cNvSpPr>
            <a:spLocks noGrp="1" noRot="1"/>
          </p:cNvSpPr>
          <p:nvPr>
            <p:ph type="body" sz="half" idx="3"/>
          </p:nvPr>
        </p:nvSpPr>
        <p:spPr>
          <a:xfrm>
            <a:off x="4648200" y="1905000"/>
            <a:ext cx="4194175" cy="4194175"/>
          </a:xfrm>
          <a:ln/>
        </p:spPr>
        <p:txBody>
          <a:bodyPr/>
          <a:p>
            <a:pPr>
              <a:buClr>
                <a:schemeClr val="hlink"/>
              </a:buClr>
              <a:buSzPct val="75000"/>
              <a:buFont typeface="Wingdings" panose="05000000000000000000" pitchFamily="2" charset="2"/>
            </a:pPr>
            <a:r>
              <a:rPr lang="zh-CN" altLang="en-US" sz="4000"/>
              <a:t>明朝</a:t>
            </a:r>
            <a:r>
              <a:rPr lang="zh-CN" altLang="en-US" sz="2400">
                <a:solidFill>
                  <a:srgbClr val="0000FF"/>
                </a:solidFill>
              </a:rPr>
              <a:t>和清初的皇帝均住在乾清宫，皇后住坤宁宫，交泰殿则是皇后的活动场所。清朝中后期，皇帝和皇后都搬至西六宫等地去了，最著名的是</a:t>
            </a:r>
            <a:r>
              <a:rPr lang="zh-CN" altLang="en-US" sz="2400">
                <a:solidFill>
                  <a:srgbClr val="0000FF"/>
                </a:solidFill>
                <a:hlinkClick r:id="rId1" action="ppaction://hlinksldjump"/>
              </a:rPr>
              <a:t>养心殿</a:t>
            </a:r>
            <a:r>
              <a:rPr lang="zh-CN" altLang="en-US" sz="2400">
                <a:solidFill>
                  <a:srgbClr val="0000FF"/>
                </a:solidFill>
              </a:rPr>
              <a:t>，从雍正皇帝起，这里就成为帝王理政和寝居之所，慈禧太后也在此垂帘听政，时间长达</a:t>
            </a:r>
            <a:r>
              <a:rPr lang="en-US" altLang="zh-CN" sz="2400">
                <a:solidFill>
                  <a:srgbClr val="0000FF"/>
                </a:solidFill>
              </a:rPr>
              <a:t>40</a:t>
            </a:r>
            <a:r>
              <a:rPr lang="zh-CN" altLang="en-US" sz="2400">
                <a:solidFill>
                  <a:srgbClr val="0000FF"/>
                </a:solidFill>
              </a:rPr>
              <a:t>余年</a:t>
            </a:r>
            <a:r>
              <a:rPr lang="zh-CN" altLang="en-US" sz="2400"/>
              <a:t> </a:t>
            </a:r>
            <a:endParaRPr lang="zh-CN" altLang="en-US" sz="2400"/>
          </a:p>
        </p:txBody>
      </p:sp>
      <p:pic>
        <p:nvPicPr>
          <p:cNvPr id="19460" name="内容占位符 19459" descr="乾清门"/>
          <p:cNvPicPr>
            <a:picLocks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862013" y="1905000"/>
            <a:ext cx="3073400" cy="2020888"/>
          </a:xfrm>
          <a:ln/>
        </p:spPr>
      </p:pic>
      <p:pic>
        <p:nvPicPr>
          <p:cNvPr id="19461" name="内容占位符 19460" descr="交泰殿"/>
          <p:cNvPicPr>
            <a:picLocks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998538" y="4078288"/>
            <a:ext cx="2798762" cy="2020887"/>
          </a:xfrm>
          <a:ln/>
        </p:spPr>
      </p:pic>
      <p:pic>
        <p:nvPicPr>
          <p:cNvPr id="19462" name="图片 19461" descr="0054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8350" y="6092825"/>
            <a:ext cx="400050" cy="390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zoom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标题 20481"/>
          <p:cNvSpPr>
            <a:spLocks noGrp="1" noRot="1"/>
          </p:cNvSpPr>
          <p:nvPr>
            <p:ph type="title" sz="quarter"/>
          </p:nvPr>
        </p:nvSpPr>
        <p:spPr>
          <a:ln/>
        </p:spPr>
        <p:txBody>
          <a:bodyPr anchor="ctr" anchorCtr="0"/>
          <a:p>
            <a:r>
              <a:rPr lang="zh-CN" altLang="en-US" sz="4800">
                <a:ea typeface="汉仪行楷简" pitchFamily="1" charset="-122"/>
              </a:rPr>
              <a:t>养心殿、西六宫</a:t>
            </a:r>
            <a:endParaRPr lang="zh-CN" altLang="en-US" sz="4800">
              <a:ea typeface="汉仪行楷简" pitchFamily="1" charset="-122"/>
            </a:endParaRPr>
          </a:p>
        </p:txBody>
      </p:sp>
      <p:pic>
        <p:nvPicPr>
          <p:cNvPr id="20483" name="内容占位符 20482" descr="0054">
            <a:hlinkClick r:id="rId1" action="ppaction://hlinksldjump"/>
          </p:cNvPr>
          <p:cNvPicPr>
            <a:picLocks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8172450" y="5949950"/>
            <a:ext cx="400050" cy="390525"/>
          </a:xfrm>
          <a:ln/>
        </p:spPr>
      </p:pic>
      <p:pic>
        <p:nvPicPr>
          <p:cNvPr id="20484" name="内容占位符 20483" descr="养心殿－垂帘听政"/>
          <p:cNvPicPr>
            <a:picLocks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5478463" y="1905000"/>
            <a:ext cx="2533650" cy="2020888"/>
          </a:xfrm>
          <a:ln/>
        </p:spPr>
      </p:pic>
      <p:pic>
        <p:nvPicPr>
          <p:cNvPr id="20485" name="内容占位符 20484" descr="内廷西六宫储秀宫"/>
          <p:cNvPicPr>
            <a:picLocks noChangeAspect="1"/>
          </p:cNvPicPr>
          <p:nvPr>
            <p:ph sz="quarter" idx="3"/>
          </p:nvPr>
        </p:nvPicPr>
        <p:blipFill>
          <a:blip r:embed="rId4"/>
          <a:stretch>
            <a:fillRect/>
          </a:stretch>
        </p:blipFill>
        <p:spPr>
          <a:xfrm>
            <a:off x="1103313" y="4078288"/>
            <a:ext cx="2589212" cy="2020887"/>
          </a:xfrm>
          <a:ln/>
        </p:spPr>
      </p:pic>
      <p:pic>
        <p:nvPicPr>
          <p:cNvPr id="20486" name="内容占位符 20485" descr="养心殿"/>
          <p:cNvPicPr>
            <a:picLocks noChangeAspect="1"/>
          </p:cNvPicPr>
          <p:nvPr>
            <p:ph sz="quarter" idx="1"/>
          </p:nvPr>
        </p:nvPicPr>
        <p:blipFill>
          <a:blip r:embed="rId5"/>
          <a:stretch>
            <a:fillRect/>
          </a:stretch>
        </p:blipFill>
        <p:spPr>
          <a:xfrm>
            <a:off x="1096963" y="1905000"/>
            <a:ext cx="2601912" cy="2020888"/>
          </a:xfrm>
          <a:ln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3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3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标题 21505"/>
          <p:cNvSpPr>
            <a:spLocks noGrp="1" noRot="1"/>
          </p:cNvSpPr>
          <p:nvPr>
            <p:ph type="title" sz="quarter"/>
          </p:nvPr>
        </p:nvSpPr>
        <p:spPr>
          <a:ln/>
        </p:spPr>
        <p:txBody>
          <a:bodyPr anchor="ctr" anchorCtr="0"/>
          <a:p>
            <a:r>
              <a:rPr lang="zh-CN" altLang="en-US" sz="4800">
                <a:ea typeface="汉仪行楷简" pitchFamily="1" charset="-122"/>
              </a:rPr>
              <a:t>御花园</a:t>
            </a:r>
            <a:endParaRPr lang="zh-CN" altLang="en-US" sz="4800">
              <a:ea typeface="汉仪行楷简" pitchFamily="1" charset="-122"/>
            </a:endParaRPr>
          </a:p>
        </p:txBody>
      </p:sp>
      <p:pic>
        <p:nvPicPr>
          <p:cNvPr id="21507" name="内容占位符 21506" descr="yuhuayuan1"/>
          <p:cNvPicPr>
            <a:picLocks noChangeAspect="1"/>
          </p:cNvPicPr>
          <p:nvPr>
            <p:ph sz="quarter" idx="1"/>
          </p:nvPr>
        </p:nvPicPr>
        <p:blipFill>
          <a:blip r:embed="rId1"/>
          <a:stretch>
            <a:fillRect/>
          </a:stretch>
        </p:blipFill>
        <p:spPr>
          <a:xfrm>
            <a:off x="908050" y="1905000"/>
            <a:ext cx="2979738" cy="2020888"/>
          </a:xfrm>
          <a:ln/>
        </p:spPr>
      </p:pic>
      <p:pic>
        <p:nvPicPr>
          <p:cNvPr id="21508" name="内容占位符 21507" descr="yuhuayuan2"/>
          <p:cNvPicPr>
            <a:picLocks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245100" y="1905000"/>
            <a:ext cx="3000375" cy="2020888"/>
          </a:xfrm>
          <a:ln/>
        </p:spPr>
      </p:pic>
      <p:pic>
        <p:nvPicPr>
          <p:cNvPr id="21509" name="内容占位符 21508" descr="yuhuayuan3"/>
          <p:cNvPicPr>
            <a:picLocks noChangeAspect="1"/>
          </p:cNvPicPr>
          <p:nvPr>
            <p:ph sz="quarter" idx="3"/>
          </p:nvPr>
        </p:nvPicPr>
        <p:blipFill>
          <a:blip r:embed="rId3"/>
          <a:stretch>
            <a:fillRect/>
          </a:stretch>
        </p:blipFill>
        <p:spPr>
          <a:xfrm>
            <a:off x="2411413" y="4652963"/>
            <a:ext cx="4194175" cy="938212"/>
          </a:xfrm>
          <a:ln/>
        </p:spPr>
      </p:pic>
      <p:pic>
        <p:nvPicPr>
          <p:cNvPr id="21510" name="内容占位符 21509" descr="0054">
            <a:hlinkClick r:id="rId4" action="ppaction://hlinksldjump"/>
          </p:cNvPr>
          <p:cNvPicPr>
            <a:picLocks noChangeAspect="1"/>
          </p:cNvPicPr>
          <p:nvPr>
            <p:ph sz="quarter" idx="4"/>
          </p:nvPr>
        </p:nvPicPr>
        <p:blipFill>
          <a:blip r:embed="rId5"/>
          <a:stretch>
            <a:fillRect/>
          </a:stretch>
        </p:blipFill>
        <p:spPr>
          <a:xfrm>
            <a:off x="8532813" y="6237288"/>
            <a:ext cx="400050" cy="390525"/>
          </a:xfrm>
          <a:ln/>
        </p:spPr>
      </p:pic>
    </p:spTree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3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3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标题 22529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 anchorCtr="0"/>
          <a:p>
            <a:r>
              <a:rPr lang="zh-CN" altLang="en-US" sz="4800">
                <a:ea typeface="汉仪行楷简" pitchFamily="1" charset="-122"/>
              </a:rPr>
              <a:t>神武门和护城河</a:t>
            </a:r>
            <a:endParaRPr lang="zh-CN" altLang="en-US" sz="4800">
              <a:ea typeface="汉仪行楷简" pitchFamily="1" charset="-122"/>
            </a:endParaRPr>
          </a:p>
        </p:txBody>
      </p:sp>
      <p:pic>
        <p:nvPicPr>
          <p:cNvPr id="22531" name="内容占位符 22530" descr="0054">
            <a:hlinkClick r:id="rId1" action="ppaction://hlinksldjump"/>
          </p:cNvPr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532813" y="6237288"/>
            <a:ext cx="400050" cy="390525"/>
          </a:xfrm>
          <a:ln/>
        </p:spPr>
      </p:pic>
      <p:pic>
        <p:nvPicPr>
          <p:cNvPr id="22532" name="内容占位符 22531" descr="神武门和护城河"/>
          <p:cNvPicPr>
            <a:picLocks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984375" y="1905000"/>
            <a:ext cx="5151438" cy="4194175"/>
          </a:xfrm>
          <a:ln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标题 23553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 anchorCtr="0"/>
          <a:p>
            <a:r>
              <a:rPr lang="zh-CN" altLang="en-US" dirty="0"/>
              <a:t>深入探究：</a:t>
            </a:r>
            <a:endParaRPr lang="zh-CN" altLang="en-US" dirty="0"/>
          </a:p>
        </p:txBody>
      </p:sp>
      <p:sp>
        <p:nvSpPr>
          <p:cNvPr id="23555" name="文本占位符 23554"/>
          <p:cNvSpPr>
            <a:spLocks noGrp="1"/>
          </p:cNvSpPr>
          <p:nvPr>
            <p:ph type="body" sz="half" idx="1"/>
          </p:nvPr>
        </p:nvSpPr>
        <p:spPr>
          <a:xfrm>
            <a:off x="179388" y="1776413"/>
            <a:ext cx="8424862" cy="4322762"/>
          </a:xfrm>
          <a:ln/>
        </p:spPr>
        <p:txBody>
          <a:bodyPr/>
          <a:p>
            <a:pPr>
              <a:lnSpc>
                <a:spcPct val="90000"/>
              </a:lnSpc>
              <a:buClr>
                <a:schemeClr val="accent1"/>
              </a:buClr>
              <a:buSzPct val="85000"/>
              <a:buFont typeface="Wingdings" panose="05000000000000000000" pitchFamily="2" charset="2"/>
              <a:buNone/>
            </a:pPr>
            <a:r>
              <a:rPr lang="zh-CN" altLang="en-US" sz="2400" dirty="0"/>
              <a:t>认真阅读4</a:t>
            </a:r>
            <a:r>
              <a:rPr lang="zh-CN" altLang="en-US" sz="2400" dirty="0">
                <a:latin typeface="Arial" panose="020B0604020202020204" pitchFamily="34" charset="0"/>
              </a:rPr>
              <a:t>——</a:t>
            </a:r>
            <a:r>
              <a:rPr lang="zh-CN" altLang="en-US" sz="2400" dirty="0"/>
              <a:t>8段，回答：</a:t>
            </a:r>
            <a:endParaRPr lang="zh-CN" altLang="en-US" sz="2400" dirty="0"/>
          </a:p>
          <a:p>
            <a:pPr>
              <a:lnSpc>
                <a:spcPct val="90000"/>
              </a:lnSpc>
              <a:buClr>
                <a:schemeClr val="accent1"/>
              </a:buClr>
              <a:buSzPct val="85000"/>
              <a:buFont typeface="Wingdings" panose="05000000000000000000" pitchFamily="2" charset="2"/>
              <a:buNone/>
            </a:pPr>
            <a:r>
              <a:rPr lang="zh-CN" altLang="en-US" sz="4000" dirty="0"/>
              <a:t>1作者介绍了太和殿哪些方面的情况？每一部分各抓住了什么特点来介绍的，说明顺序是怎样的？</a:t>
            </a:r>
            <a:endParaRPr lang="zh-CN" altLang="en-US" sz="4000" dirty="0"/>
          </a:p>
          <a:p>
            <a:pPr>
              <a:lnSpc>
                <a:spcPct val="90000"/>
              </a:lnSpc>
              <a:buClr>
                <a:schemeClr val="accent1"/>
              </a:buClr>
              <a:buSzPct val="85000"/>
              <a:buFont typeface="Wingdings" panose="05000000000000000000" pitchFamily="2" charset="2"/>
              <a:buNone/>
            </a:pPr>
            <a:endParaRPr lang="zh-CN" altLang="en-US" sz="4000" dirty="0"/>
          </a:p>
          <a:p>
            <a:pPr>
              <a:lnSpc>
                <a:spcPct val="90000"/>
              </a:lnSpc>
              <a:buClr>
                <a:schemeClr val="accent1"/>
              </a:buClr>
              <a:buSzPct val="85000"/>
              <a:buFont typeface="Wingdings" panose="05000000000000000000" pitchFamily="2" charset="2"/>
              <a:buNone/>
            </a:pPr>
            <a:r>
              <a:rPr lang="zh-CN" altLang="en-US" sz="4000" dirty="0"/>
              <a:t>2作者为什么把太和殿作为解说的重点？</a:t>
            </a:r>
            <a:endParaRPr lang="zh-CN" altLang="en-US" sz="4000" dirty="0"/>
          </a:p>
          <a:p>
            <a:pPr>
              <a:lnSpc>
                <a:spcPct val="90000"/>
              </a:lnSpc>
              <a:buClr>
                <a:schemeClr val="accent1"/>
              </a:buClr>
              <a:buSzPct val="85000"/>
              <a:buFont typeface="Wingdings" panose="05000000000000000000" pitchFamily="2" charset="2"/>
            </a:pPr>
            <a:endParaRPr lang="zh-CN" altLang="en-US" sz="4000" dirty="0"/>
          </a:p>
          <a:p>
            <a:pPr>
              <a:lnSpc>
                <a:spcPct val="90000"/>
              </a:lnSpc>
              <a:buClr>
                <a:schemeClr val="accent1"/>
              </a:buClr>
              <a:buSzPct val="85000"/>
              <a:buFont typeface="Wingdings" panose="05000000000000000000" pitchFamily="2" charset="2"/>
            </a:pPr>
            <a:endParaRPr lang="zh-CN" altLang="en-US" sz="2400" dirty="0"/>
          </a:p>
          <a:p>
            <a:pPr>
              <a:lnSpc>
                <a:spcPct val="90000"/>
              </a:lnSpc>
              <a:buClr>
                <a:schemeClr val="accent1"/>
              </a:buClr>
              <a:buSzPct val="85000"/>
              <a:buFont typeface="Wingdings" panose="05000000000000000000" pitchFamily="2" charset="2"/>
              <a:buNone/>
            </a:pPr>
            <a:endParaRPr lang="zh-CN" altLang="en-US" sz="2400" dirty="0"/>
          </a:p>
        </p:txBody>
      </p:sp>
      <p:pic>
        <p:nvPicPr>
          <p:cNvPr id="23556" name="内容占位符 23555" descr="0054">
            <a:hlinkClick r:id="rId1" action="ppaction://hlinksldjump"/>
          </p:cNvPr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388350" y="5516563"/>
            <a:ext cx="400050" cy="390525"/>
          </a:xfrm>
          <a:ln/>
        </p:spPr>
      </p:pic>
    </p:spTree>
  </p:cSld>
  <p:clrMapOvr>
    <a:masterClrMapping/>
  </p:clrMapOvr>
  <p:transition spd="slow">
    <p:checker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标题 24577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 anchorCtr="0"/>
          <a:p>
            <a:r>
              <a:rPr lang="zh-CN" altLang="en-US">
                <a:ea typeface="方正琥珀简体" pitchFamily="2" charset="-122"/>
              </a:rPr>
              <a:t>课堂答疑</a:t>
            </a:r>
            <a:r>
              <a:rPr lang="zh-CN" altLang="en-US"/>
              <a:t>：</a:t>
            </a:r>
            <a:endParaRPr lang="zh-CN" altLang="en-US"/>
          </a:p>
        </p:txBody>
      </p:sp>
      <p:sp>
        <p:nvSpPr>
          <p:cNvPr id="24579" name="文本占位符 24578"/>
          <p:cNvSpPr>
            <a:spLocks noGrp="1"/>
          </p:cNvSpPr>
          <p:nvPr>
            <p:ph type="body" sz="half" idx="1"/>
          </p:nvPr>
        </p:nvSpPr>
        <p:spPr>
          <a:xfrm>
            <a:off x="180975" y="1601788"/>
            <a:ext cx="8856663" cy="4530725"/>
          </a:xfrm>
          <a:ln/>
        </p:spPr>
        <p:txBody>
          <a:bodyPr/>
          <a:p>
            <a:pPr>
              <a:buClr>
                <a:schemeClr val="accent1"/>
              </a:buClr>
              <a:buSzTx/>
              <a:buFont typeface="Wingdings" panose="05000000000000000000" pitchFamily="2" charset="2"/>
            </a:pPr>
            <a:endParaRPr lang="en-US" altLang="zh-CN" sz="2800">
              <a:latin typeface="汉仪综艺体简" pitchFamily="1" charset="-122"/>
              <a:ea typeface="汉仪综艺体简" pitchFamily="1" charset="-122"/>
            </a:endParaRPr>
          </a:p>
          <a:p>
            <a:pPr>
              <a:buClr>
                <a:schemeClr val="accent1"/>
              </a:buClr>
              <a:buSzTx/>
              <a:buFont typeface="Wingdings" panose="05000000000000000000" pitchFamily="2" charset="2"/>
              <a:buNone/>
            </a:pPr>
            <a:endParaRPr lang="en-US" altLang="zh-CN" sz="2800">
              <a:latin typeface="汉仪综艺体简" pitchFamily="1" charset="-122"/>
              <a:ea typeface="汉仪综艺体简" pitchFamily="1" charset="-122"/>
            </a:endParaRPr>
          </a:p>
          <a:p>
            <a:pPr>
              <a:buClr>
                <a:schemeClr val="accent1"/>
              </a:buClr>
              <a:buSzTx/>
              <a:buFont typeface="Wingdings" panose="05000000000000000000" pitchFamily="2" charset="2"/>
            </a:pPr>
            <a:endParaRPr lang="en-US" altLang="zh-CN" sz="2800">
              <a:latin typeface="汉仪综艺体简" pitchFamily="1" charset="-122"/>
              <a:ea typeface="汉仪综艺体简" pitchFamily="1" charset="-122"/>
            </a:endParaRPr>
          </a:p>
          <a:p>
            <a:pPr>
              <a:buClr>
                <a:schemeClr val="accent1"/>
              </a:buClr>
              <a:buSzTx/>
              <a:buFont typeface="Wingdings" panose="05000000000000000000" pitchFamily="2" charset="2"/>
            </a:pPr>
            <a:endParaRPr lang="en-US" altLang="zh-CN">
              <a:latin typeface="汉仪综艺体简" pitchFamily="1" charset="-122"/>
              <a:ea typeface="汉仪综艺体简" pitchFamily="1" charset="-122"/>
            </a:endParaRPr>
          </a:p>
        </p:txBody>
      </p:sp>
      <p:pic>
        <p:nvPicPr>
          <p:cNvPr id="24580" name="内容占位符 24579" descr="0054">
            <a:hlinkClick r:id="rId1" action="ppaction://hlinksldjump"/>
          </p:cNvPr>
          <p:cNvPicPr>
            <a:picLocks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 rot="10800000">
            <a:off x="7885113" y="6237288"/>
            <a:ext cx="400050" cy="390525"/>
          </a:xfrm>
          <a:ln/>
        </p:spPr>
      </p:pic>
      <p:pic>
        <p:nvPicPr>
          <p:cNvPr id="24581" name="内容占位符 24580" descr="0054">
            <a:hlinkClick r:id="rId1" action="ppaction://hlinksldjump"/>
          </p:cNvPr>
          <p:cNvPicPr>
            <a:picLocks noChangeAspect="1"/>
          </p:cNvPicPr>
          <p:nvPr>
            <p:ph sz="quarter" idx="3"/>
          </p:nvPr>
        </p:nvPicPr>
        <p:blipFill>
          <a:blip r:embed="rId2"/>
          <a:stretch>
            <a:fillRect/>
          </a:stretch>
        </p:blipFill>
        <p:spPr>
          <a:xfrm>
            <a:off x="8459788" y="6237288"/>
            <a:ext cx="400050" cy="390525"/>
          </a:xfrm>
          <a:ln/>
        </p:spPr>
      </p:pic>
      <p:sp>
        <p:nvSpPr>
          <p:cNvPr id="24582" name="文本框 24581"/>
          <p:cNvSpPr txBox="1"/>
          <p:nvPr/>
        </p:nvSpPr>
        <p:spPr>
          <a:xfrm>
            <a:off x="0" y="1557338"/>
            <a:ext cx="9328150" cy="3382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</a:rPr>
              <a:t>对太和殿，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</a:rPr>
              <a:t>先写</a:t>
            </a:r>
            <a:r>
              <a:rPr lang="zh-CN" altLang="en-US" sz="3600" b="1" dirty="0">
                <a:latin typeface="Arial" panose="020B0604020202020204" pitchFamily="34" charset="0"/>
              </a:rPr>
              <a:t>使三大殿成为统一整体的台基</a:t>
            </a:r>
            <a:endParaRPr lang="zh-CN" altLang="en-US" sz="3600" b="1" dirty="0">
              <a:latin typeface="Arial" panose="020B0604020202020204" pitchFamily="34" charset="0"/>
            </a:endParaRPr>
          </a:p>
          <a:p>
            <a:r>
              <a:rPr lang="zh-CN" altLang="en-US" sz="3600" b="1" dirty="0">
                <a:latin typeface="Arial" panose="020B0604020202020204" pitchFamily="34" charset="0"/>
              </a:rPr>
              <a:t>——</a:t>
            </a:r>
            <a:r>
              <a:rPr lang="zh-CN" altLang="en-US" sz="3600" b="1" dirty="0">
                <a:solidFill>
                  <a:schemeClr val="folHlink"/>
                </a:solidFill>
                <a:latin typeface="Arial" panose="020B0604020202020204" pitchFamily="34" charset="0"/>
              </a:rPr>
              <a:t>修建的很高</a:t>
            </a:r>
            <a:r>
              <a:rPr lang="zh-CN" altLang="en-US" sz="3600" b="1" dirty="0">
                <a:latin typeface="Arial" panose="020B0604020202020204" pitchFamily="34" charset="0"/>
              </a:rPr>
              <a:t>，并且</a:t>
            </a:r>
            <a:r>
              <a:rPr lang="zh-CN" altLang="en-US" sz="3600" b="1" dirty="0">
                <a:solidFill>
                  <a:schemeClr val="folHlink"/>
                </a:solidFill>
                <a:latin typeface="Arial" panose="020B0604020202020204" pitchFamily="34" charset="0"/>
              </a:rPr>
              <a:t>设施奇巧</a:t>
            </a:r>
            <a:r>
              <a:rPr lang="zh-CN" altLang="en-US" sz="3600" b="1" dirty="0">
                <a:latin typeface="Arial" panose="020B0604020202020204" pitchFamily="34" charset="0"/>
              </a:rPr>
              <a:t>；</a:t>
            </a:r>
            <a:endParaRPr lang="zh-CN" altLang="en-US" sz="3600" b="1" dirty="0">
              <a:latin typeface="Arial" panose="020B0604020202020204" pitchFamily="34" charset="0"/>
            </a:endParaRPr>
          </a:p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</a:rPr>
              <a:t>再写</a:t>
            </a:r>
            <a:r>
              <a:rPr lang="zh-CN" altLang="en-US" sz="3600" b="1" dirty="0">
                <a:latin typeface="Arial" panose="020B0604020202020204" pitchFamily="34" charset="0"/>
              </a:rPr>
              <a:t>外观</a:t>
            </a:r>
            <a:r>
              <a:rPr lang="zh-CN" altLang="en-US" sz="3600" b="1" dirty="0">
                <a:solidFill>
                  <a:schemeClr val="folHlink"/>
                </a:solidFill>
                <a:latin typeface="Arial" panose="020B0604020202020204" pitchFamily="34" charset="0"/>
              </a:rPr>
              <a:t>气势雄伟</a:t>
            </a:r>
            <a:r>
              <a:rPr lang="zh-CN" altLang="en-US" sz="3600" b="1" dirty="0">
                <a:latin typeface="Arial" panose="020B0604020202020204" pitchFamily="34" charset="0"/>
              </a:rPr>
              <a:t>，</a:t>
            </a:r>
            <a:r>
              <a:rPr lang="zh-CN" altLang="en-US" sz="3600" b="1" dirty="0">
                <a:solidFill>
                  <a:schemeClr val="folHlink"/>
                </a:solidFill>
                <a:latin typeface="Arial" panose="020B0604020202020204" pitchFamily="34" charset="0"/>
              </a:rPr>
              <a:t>色彩壮丽</a:t>
            </a:r>
            <a:r>
              <a:rPr lang="zh-CN" altLang="en-US" sz="3600" b="1" dirty="0">
                <a:latin typeface="Arial" panose="020B0604020202020204" pitchFamily="34" charset="0"/>
              </a:rPr>
              <a:t>；</a:t>
            </a:r>
            <a:endParaRPr lang="zh-CN" altLang="en-US" sz="3600" b="1" dirty="0">
              <a:latin typeface="Arial" panose="020B0604020202020204" pitchFamily="34" charset="0"/>
            </a:endParaRPr>
          </a:p>
          <a:p>
            <a:r>
              <a:rPr lang="zh-CN" altLang="en-US" sz="3600" b="1" dirty="0">
                <a:latin typeface="Arial" panose="020B0604020202020204" pitchFamily="34" charset="0"/>
              </a:rPr>
              <a:t>内部装饰</a:t>
            </a:r>
            <a:r>
              <a:rPr lang="zh-CN" altLang="en-US" sz="3600" b="1" dirty="0">
                <a:solidFill>
                  <a:schemeClr val="folHlink"/>
                </a:solidFill>
                <a:latin typeface="Arial" panose="020B0604020202020204" pitchFamily="34" charset="0"/>
              </a:rPr>
              <a:t>庄严富丽</a:t>
            </a:r>
            <a:r>
              <a:rPr lang="zh-CN" altLang="en-US" sz="3600" b="1" dirty="0">
                <a:latin typeface="Arial" panose="020B0604020202020204" pitchFamily="34" charset="0"/>
              </a:rPr>
              <a:t>；</a:t>
            </a:r>
            <a:endParaRPr lang="zh-CN" altLang="en-US" sz="3600" b="1" dirty="0">
              <a:latin typeface="Arial" panose="020B0604020202020204" pitchFamily="34" charset="0"/>
            </a:endParaRPr>
          </a:p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</a:rPr>
              <a:t>最后</a:t>
            </a:r>
            <a:r>
              <a:rPr lang="zh-CN" altLang="en-US" sz="3600" b="1" dirty="0">
                <a:latin typeface="Arial" panose="020B0604020202020204" pitchFamily="34" charset="0"/>
              </a:rPr>
              <a:t>从它的</a:t>
            </a:r>
            <a:r>
              <a:rPr lang="zh-CN" altLang="en-US" sz="3600" b="1" dirty="0">
                <a:solidFill>
                  <a:schemeClr val="folHlink"/>
                </a:solidFill>
                <a:latin typeface="Arial" panose="020B0604020202020204" pitchFamily="34" charset="0"/>
              </a:rPr>
              <a:t>位置和功用</a:t>
            </a:r>
            <a:r>
              <a:rPr lang="zh-CN" altLang="en-US" sz="3600" b="1" dirty="0">
                <a:latin typeface="Arial" panose="020B0604020202020204" pitchFamily="34" charset="0"/>
              </a:rPr>
              <a:t>上说明它在设计方面的</a:t>
            </a:r>
            <a:endParaRPr lang="zh-CN" altLang="en-US" sz="3600" b="1" dirty="0">
              <a:latin typeface="Arial" panose="020B0604020202020204" pitchFamily="34" charset="0"/>
            </a:endParaRPr>
          </a:p>
          <a:p>
            <a:r>
              <a:rPr lang="zh-CN" altLang="en-US" sz="3600" b="1" dirty="0">
                <a:solidFill>
                  <a:schemeClr val="folHlink"/>
                </a:solidFill>
                <a:latin typeface="Arial" panose="020B0604020202020204" pitchFamily="34" charset="0"/>
              </a:rPr>
              <a:t>象征意义</a:t>
            </a:r>
            <a:r>
              <a:rPr lang="zh-CN" altLang="en-US" sz="3600" b="1" dirty="0">
                <a:latin typeface="Arial" panose="020B0604020202020204" pitchFamily="34" charset="0"/>
              </a:rPr>
              <a:t>。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24583" name="文本框 24582"/>
          <p:cNvSpPr txBox="1"/>
          <p:nvPr/>
        </p:nvSpPr>
        <p:spPr>
          <a:xfrm>
            <a:off x="107950" y="5302250"/>
            <a:ext cx="8310563" cy="13096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</a:rPr>
              <a:t>说明顺序是：由外到内﹑总说和分说</a:t>
            </a:r>
            <a:endParaRPr lang="zh-CN" altLang="en-US" sz="40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</a:rPr>
              <a:t>相结合。</a:t>
            </a:r>
            <a:endParaRPr lang="zh-CN" altLang="en-US" sz="40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 bldLvl="0"/>
      <p:bldP spid="24583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标题 2560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 anchorCtr="0"/>
          <a:p>
            <a:r>
              <a:rPr lang="zh-CN" altLang="en-US">
                <a:ea typeface="方正琥珀简体" pitchFamily="2" charset="-122"/>
              </a:rPr>
              <a:t>课堂答疑</a:t>
            </a:r>
            <a:r>
              <a:rPr lang="zh-CN" altLang="en-US"/>
              <a:t>：</a:t>
            </a:r>
            <a:endParaRPr lang="zh-CN" altLang="en-US"/>
          </a:p>
        </p:txBody>
      </p:sp>
      <p:sp>
        <p:nvSpPr>
          <p:cNvPr id="25603" name="文本占位符 25602"/>
          <p:cNvSpPr>
            <a:spLocks noGrp="1"/>
          </p:cNvSpPr>
          <p:nvPr>
            <p:ph type="body" sz="half" idx="1"/>
          </p:nvPr>
        </p:nvSpPr>
        <p:spPr>
          <a:xfrm>
            <a:off x="180975" y="1601788"/>
            <a:ext cx="8856663" cy="4530725"/>
          </a:xfrm>
          <a:ln/>
        </p:spPr>
        <p:txBody>
          <a:bodyPr/>
          <a:p>
            <a:pPr>
              <a:buClr>
                <a:schemeClr val="accent1"/>
              </a:buClr>
              <a:buSzTx/>
              <a:buFont typeface="Wingdings" panose="05000000000000000000" pitchFamily="2" charset="2"/>
            </a:pPr>
            <a:r>
              <a:rPr lang="zh-CN" altLang="en-US" sz="4000" b="1" dirty="0">
                <a:latin typeface="汉仪综艺体简" pitchFamily="1" charset="-122"/>
                <a:ea typeface="汉仪综艺体简" pitchFamily="1" charset="-122"/>
              </a:rPr>
              <a:t>太和殿与中和殿、保和殿是故宫的中心，其中太和殿又是中心的中心，它是皇帝宝座的所在地，是举行重大典礼皇帝受朝贺的地方。</a:t>
            </a:r>
            <a:endParaRPr lang="zh-CN" altLang="en-US" sz="4000" b="1" dirty="0">
              <a:latin typeface="汉仪综艺体简" pitchFamily="1" charset="-122"/>
              <a:ea typeface="汉仪综艺体简" pitchFamily="1" charset="-122"/>
            </a:endParaRPr>
          </a:p>
          <a:p>
            <a:pPr>
              <a:buClr>
                <a:schemeClr val="accent1"/>
              </a:buClr>
              <a:buSzTx/>
              <a:buFont typeface="Wingdings" panose="05000000000000000000" pitchFamily="2" charset="2"/>
            </a:pPr>
            <a:r>
              <a:rPr lang="zh-CN" altLang="en-US" sz="4000" b="1" dirty="0">
                <a:latin typeface="汉仪综艺体简" pitchFamily="1" charset="-122"/>
                <a:ea typeface="汉仪综艺体简" pitchFamily="1" charset="-122"/>
              </a:rPr>
              <a:t>最能体现故宫建筑设计的特色。</a:t>
            </a:r>
            <a:endParaRPr lang="zh-CN" altLang="en-US" sz="4000" b="1" dirty="0">
              <a:latin typeface="汉仪综艺体简" pitchFamily="1" charset="-122"/>
              <a:ea typeface="汉仪综艺体简" pitchFamily="1" charset="-122"/>
            </a:endParaRPr>
          </a:p>
          <a:p>
            <a:pPr>
              <a:buClr>
                <a:schemeClr val="accent1"/>
              </a:buClr>
              <a:buSzTx/>
              <a:buFont typeface="Wingdings" panose="05000000000000000000" pitchFamily="2" charset="2"/>
              <a:buNone/>
            </a:pPr>
            <a:endParaRPr lang="zh-CN" altLang="en-US" sz="4000" b="1" dirty="0">
              <a:latin typeface="汉仪综艺体简" pitchFamily="1" charset="-122"/>
              <a:ea typeface="汉仪综艺体简" pitchFamily="1" charset="-122"/>
            </a:endParaRPr>
          </a:p>
          <a:p>
            <a:pPr>
              <a:buClr>
                <a:schemeClr val="accent1"/>
              </a:buClr>
              <a:buSzTx/>
              <a:buFont typeface="Wingdings" panose="05000000000000000000" pitchFamily="2" charset="2"/>
              <a:buNone/>
            </a:pPr>
            <a:endParaRPr lang="zh-CN" altLang="en-US" sz="2800" dirty="0">
              <a:latin typeface="汉仪综艺体简" pitchFamily="1" charset="-122"/>
              <a:ea typeface="汉仪综艺体简" pitchFamily="1" charset="-122"/>
            </a:endParaRPr>
          </a:p>
          <a:p>
            <a:pPr>
              <a:buClr>
                <a:schemeClr val="accent1"/>
              </a:buClr>
              <a:buSzTx/>
              <a:buFont typeface="Wingdings" panose="05000000000000000000" pitchFamily="2" charset="2"/>
            </a:pPr>
            <a:endParaRPr lang="zh-CN" altLang="en-US" sz="2800" dirty="0">
              <a:latin typeface="汉仪综艺体简" pitchFamily="1" charset="-122"/>
              <a:ea typeface="汉仪综艺体简" pitchFamily="1" charset="-122"/>
            </a:endParaRPr>
          </a:p>
          <a:p>
            <a:pPr>
              <a:buClr>
                <a:schemeClr val="accent1"/>
              </a:buClr>
              <a:buSzTx/>
              <a:buFont typeface="Wingdings" panose="05000000000000000000" pitchFamily="2" charset="2"/>
            </a:pPr>
            <a:endParaRPr lang="zh-CN" altLang="en-US" dirty="0">
              <a:latin typeface="汉仪综艺体简" pitchFamily="1" charset="-122"/>
              <a:ea typeface="汉仪综艺体简" pitchFamily="1" charset="-122"/>
            </a:endParaRPr>
          </a:p>
        </p:txBody>
      </p:sp>
      <p:pic>
        <p:nvPicPr>
          <p:cNvPr id="25604" name="内容占位符 25603" descr="0054">
            <a:hlinkClick r:id="rId1" action="ppaction://hlinksldjump"/>
          </p:cNvPr>
          <p:cNvPicPr>
            <a:picLocks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 rot="10800000">
            <a:off x="7885113" y="6237288"/>
            <a:ext cx="400050" cy="390525"/>
          </a:xfrm>
          <a:ln/>
        </p:spPr>
      </p:pic>
      <p:pic>
        <p:nvPicPr>
          <p:cNvPr id="25605" name="内容占位符 25604" descr="0054">
            <a:hlinkClick r:id="rId1" action="ppaction://hlinksldjump"/>
          </p:cNvPr>
          <p:cNvPicPr>
            <a:picLocks noChangeAspect="1"/>
          </p:cNvPicPr>
          <p:nvPr>
            <p:ph sz="quarter" idx="3"/>
          </p:nvPr>
        </p:nvPicPr>
        <p:blipFill>
          <a:blip r:embed="rId2"/>
          <a:stretch>
            <a:fillRect/>
          </a:stretch>
        </p:blipFill>
        <p:spPr>
          <a:xfrm>
            <a:off x="8459788" y="6237288"/>
            <a:ext cx="400050" cy="390525"/>
          </a:xfrm>
          <a:ln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charRg st="0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5603">
                                            <p:txEl>
                                              <p:charRg st="0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603">
                                            <p:txEl>
                                              <p:charRg st="0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5603">
                                            <p:txEl>
                                              <p:charRg st="0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5603">
                                            <p:txEl>
                                              <p:charRg st="0" end="5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charRg st="59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5603">
                                            <p:txEl>
                                              <p:charRg st="59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5603">
                                            <p:txEl>
                                              <p:charRg st="59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5603">
                                            <p:txEl>
                                              <p:charRg st="59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5603">
                                            <p:txEl>
                                              <p:charRg st="59" end="7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文本框 26625"/>
          <p:cNvSpPr txBox="1"/>
          <p:nvPr/>
        </p:nvSpPr>
        <p:spPr>
          <a:xfrm>
            <a:off x="180975" y="1447800"/>
            <a:ext cx="8856663" cy="3382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3200" dirty="0">
                <a:latin typeface="Arial" panose="020B0604020202020204" pitchFamily="34" charset="0"/>
              </a:rPr>
              <a:t>  </a:t>
            </a:r>
            <a:r>
              <a:rPr lang="zh-CN" altLang="en-US" sz="4000" dirty="0">
                <a:latin typeface="Arial" panose="020B0604020202020204" pitchFamily="34" charset="0"/>
              </a:rPr>
              <a:t>2</a:t>
            </a:r>
            <a:r>
              <a:rPr lang="zh-CN" altLang="en-US" sz="4800" b="1" dirty="0">
                <a:latin typeface="Arial" panose="020B0604020202020204" pitchFamily="34" charset="0"/>
                <a:ea typeface="黑体" panose="02010609060101010101" pitchFamily="2" charset="-122"/>
              </a:rPr>
              <a:t>本文运用了哪些说明方法，请举出具体的例句。</a:t>
            </a:r>
            <a:endParaRPr lang="zh-CN" altLang="en-US" sz="4800" b="1" dirty="0"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800" b="1" dirty="0">
                <a:latin typeface="Arial" panose="020B0604020202020204" pitchFamily="34" charset="0"/>
                <a:ea typeface="黑体" panose="02010609060101010101" pitchFamily="2" charset="-122"/>
              </a:rPr>
              <a:t>3举例说明本文语言的准确性。</a:t>
            </a:r>
            <a:endParaRPr lang="zh-CN" altLang="en-US" sz="4800" b="1" dirty="0"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dirty="0">
                <a:latin typeface="Arial" panose="020B0604020202020204" pitchFamily="34" charset="0"/>
              </a:rPr>
              <a:t>        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标题 11265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 anchorCtr="0"/>
          <a:p>
            <a:r>
              <a:rPr lang="zh-CN" altLang="en-US"/>
              <a:t>整体感知：</a:t>
            </a:r>
            <a:endParaRPr lang="zh-CN" altLang="en-US"/>
          </a:p>
        </p:txBody>
      </p:sp>
      <p:sp>
        <p:nvSpPr>
          <p:cNvPr id="11267" name="文本占位符 11266"/>
          <p:cNvSpPr>
            <a:spLocks noGrp="1"/>
          </p:cNvSpPr>
          <p:nvPr>
            <p:ph type="body" sz="half" idx="1"/>
          </p:nvPr>
        </p:nvSpPr>
        <p:spPr>
          <a:xfrm>
            <a:off x="179388" y="2422525"/>
            <a:ext cx="8785225" cy="3673475"/>
          </a:xfrm>
          <a:ln/>
        </p:spPr>
        <p:txBody>
          <a:bodyPr/>
          <a:p>
            <a:pPr>
              <a:buClr>
                <a:schemeClr val="accent1"/>
              </a:buClr>
              <a:buSzPct val="85000"/>
              <a:buFont typeface="Wingdings" panose="05000000000000000000" pitchFamily="2" charset="2"/>
              <a:buNone/>
            </a:pPr>
            <a:r>
              <a:rPr lang="zh-CN" altLang="en-US" sz="4400" b="1" dirty="0">
                <a:ea typeface="新宋体" panose="02010609030101010101" charset="-122"/>
              </a:rPr>
              <a:t>故宫博物院的特点是什么？</a:t>
            </a:r>
            <a:endParaRPr lang="zh-CN" altLang="en-US" sz="4400" b="1" dirty="0">
              <a:ea typeface="新宋体" panose="02010609030101010101" charset="-122"/>
            </a:endParaRPr>
          </a:p>
          <a:p>
            <a:pPr>
              <a:buClr>
                <a:schemeClr val="accent1"/>
              </a:buClr>
              <a:buSzPct val="85000"/>
              <a:buFont typeface="Wingdings" panose="05000000000000000000" pitchFamily="2" charset="2"/>
            </a:pPr>
            <a:endParaRPr lang="zh-CN" altLang="en-US" sz="4400" b="1" dirty="0">
              <a:ea typeface="新宋体" panose="02010609030101010101" charset="-122"/>
            </a:endParaRPr>
          </a:p>
          <a:p>
            <a:pPr>
              <a:buClr>
                <a:schemeClr val="accent1"/>
              </a:buClr>
              <a:buSzPct val="85000"/>
              <a:buFont typeface="Wingdings" panose="05000000000000000000" pitchFamily="2" charset="2"/>
              <a:buNone/>
            </a:pPr>
            <a:r>
              <a:rPr lang="zh-CN" altLang="en-US" sz="4400" dirty="0">
                <a:solidFill>
                  <a:srgbClr val="FFFFFF"/>
                </a:solidFill>
                <a:ea typeface="新宋体" panose="02010609030101010101" charset="-122"/>
              </a:rPr>
              <a:t>速读课文，填写故宫示意图，说说课文采用的说明顺序和结构形式。</a:t>
            </a:r>
            <a:endParaRPr lang="zh-CN" altLang="en-US" sz="4400" dirty="0">
              <a:solidFill>
                <a:srgbClr val="FFFFFF"/>
              </a:solidFill>
              <a:ea typeface="新宋体" panose="02010609030101010101" charset="-122"/>
            </a:endParaRPr>
          </a:p>
        </p:txBody>
      </p:sp>
      <p:pic>
        <p:nvPicPr>
          <p:cNvPr id="11268" name="内容占位符 11267" descr="0054">
            <a:hlinkClick r:id="rId1" action="ppaction://hlinksldjump"/>
          </p:cNvPr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388350" y="5516563"/>
            <a:ext cx="400050" cy="390525"/>
          </a:xfrm>
          <a:ln/>
        </p:spPr>
      </p:pic>
    </p:spTree>
  </p:cSld>
  <p:clrMapOvr>
    <a:masterClrMapping/>
  </p:clrMapOvr>
  <p:transition spd="slow">
    <p:checke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2290" name="对象 12289"/>
          <p:cNvGraphicFramePr>
            <a:graphicFrameLocks noChangeAspect="1"/>
          </p:cNvGraphicFramePr>
          <p:nvPr/>
        </p:nvGraphicFramePr>
        <p:xfrm>
          <a:off x="323850" y="260350"/>
          <a:ext cx="8534400" cy="640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3810000" imgH="2857500" progId="Paint.Picture">
                  <p:embed/>
                </p:oleObj>
              </mc:Choice>
              <mc:Fallback>
                <p:oleObj name="" r:id="rId1" imgW="3810000" imgH="2857500" progId="Paint.Picture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23850" y="260350"/>
                        <a:ext cx="8534400" cy="6400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1" name="文本框 12290"/>
          <p:cNvSpPr txBox="1"/>
          <p:nvPr/>
        </p:nvSpPr>
        <p:spPr>
          <a:xfrm>
            <a:off x="4038600" y="5638800"/>
            <a:ext cx="838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FF3300"/>
                </a:solidFill>
                <a:latin typeface="Arial" panose="020B0604020202020204" pitchFamily="34" charset="0"/>
              </a:rPr>
              <a:t>午门</a:t>
            </a:r>
            <a:endParaRPr lang="zh-CN" altLang="en-US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2292" name="文本框 12291"/>
          <p:cNvSpPr txBox="1"/>
          <p:nvPr/>
        </p:nvSpPr>
        <p:spPr>
          <a:xfrm>
            <a:off x="4038600" y="4191000"/>
            <a:ext cx="10668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000" b="1">
                <a:solidFill>
                  <a:srgbClr val="FF3300"/>
                </a:solidFill>
                <a:latin typeface="Arial" panose="020B0604020202020204" pitchFamily="34" charset="0"/>
              </a:rPr>
              <a:t>太和门</a:t>
            </a:r>
            <a:endParaRPr lang="zh-CN" altLang="en-US" sz="2000" b="1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2293" name="文本框 12292"/>
          <p:cNvSpPr txBox="1"/>
          <p:nvPr/>
        </p:nvSpPr>
        <p:spPr>
          <a:xfrm>
            <a:off x="3886200" y="3124200"/>
            <a:ext cx="1143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FF3300"/>
                </a:solidFill>
                <a:latin typeface="Arial" panose="020B0604020202020204" pitchFamily="34" charset="0"/>
              </a:rPr>
              <a:t>太和殿</a:t>
            </a:r>
            <a:endParaRPr lang="zh-CN" altLang="en-US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2294" name="文本框 12293"/>
          <p:cNvSpPr txBox="1"/>
          <p:nvPr/>
        </p:nvSpPr>
        <p:spPr>
          <a:xfrm>
            <a:off x="4038600" y="2590800"/>
            <a:ext cx="838200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1600">
                <a:solidFill>
                  <a:srgbClr val="FF3300"/>
                </a:solidFill>
                <a:latin typeface="Arial" panose="020B0604020202020204" pitchFamily="34" charset="0"/>
              </a:rPr>
              <a:t>中和殿</a:t>
            </a:r>
            <a:endParaRPr lang="zh-CN" altLang="en-US" sz="160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2295" name="文本框 12294"/>
          <p:cNvSpPr txBox="1"/>
          <p:nvPr/>
        </p:nvSpPr>
        <p:spPr>
          <a:xfrm>
            <a:off x="4038600" y="2133600"/>
            <a:ext cx="9906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FF3300"/>
                </a:solidFill>
                <a:latin typeface="Arial" panose="020B0604020202020204" pitchFamily="34" charset="0"/>
              </a:rPr>
              <a:t>保和殿</a:t>
            </a:r>
            <a:endParaRPr lang="zh-CN" altLang="en-US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2296" name="文本框 12295"/>
          <p:cNvSpPr txBox="1"/>
          <p:nvPr/>
        </p:nvSpPr>
        <p:spPr>
          <a:xfrm>
            <a:off x="1692275" y="4005263"/>
            <a:ext cx="91440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CC3399"/>
                </a:solidFill>
                <a:latin typeface="Arial" panose="020B0604020202020204" pitchFamily="34" charset="0"/>
              </a:rPr>
              <a:t>武英殿</a:t>
            </a:r>
            <a:endParaRPr lang="zh-CN" altLang="en-US">
              <a:solidFill>
                <a:srgbClr val="CC3399"/>
              </a:solidFill>
              <a:latin typeface="Arial" panose="020B0604020202020204" pitchFamily="34" charset="0"/>
            </a:endParaRPr>
          </a:p>
        </p:txBody>
      </p:sp>
      <p:sp>
        <p:nvSpPr>
          <p:cNvPr id="12297" name="文本框 12296"/>
          <p:cNvSpPr txBox="1"/>
          <p:nvPr/>
        </p:nvSpPr>
        <p:spPr>
          <a:xfrm>
            <a:off x="6445250" y="4005263"/>
            <a:ext cx="99060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CC3399"/>
                </a:solidFill>
                <a:latin typeface="Arial" panose="020B0604020202020204" pitchFamily="34" charset="0"/>
              </a:rPr>
              <a:t>文华殿</a:t>
            </a:r>
            <a:endParaRPr lang="zh-CN" altLang="en-US">
              <a:solidFill>
                <a:srgbClr val="CC3399"/>
              </a:solidFill>
              <a:latin typeface="Arial" panose="020B0604020202020204" pitchFamily="34" charset="0"/>
            </a:endParaRPr>
          </a:p>
        </p:txBody>
      </p:sp>
      <p:sp>
        <p:nvSpPr>
          <p:cNvPr id="12298" name="文本框 12297"/>
          <p:cNvSpPr txBox="1"/>
          <p:nvPr/>
        </p:nvSpPr>
        <p:spPr>
          <a:xfrm>
            <a:off x="3962400" y="1524000"/>
            <a:ext cx="9906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003366"/>
                </a:solidFill>
                <a:latin typeface="Arial" panose="020B0604020202020204" pitchFamily="34" charset="0"/>
              </a:rPr>
              <a:t>乾清宫</a:t>
            </a:r>
            <a:endParaRPr lang="zh-CN" altLang="en-US">
              <a:solidFill>
                <a:srgbClr val="003366"/>
              </a:solidFill>
              <a:latin typeface="Arial" panose="020B0604020202020204" pitchFamily="34" charset="0"/>
            </a:endParaRPr>
          </a:p>
        </p:txBody>
      </p:sp>
      <p:sp>
        <p:nvSpPr>
          <p:cNvPr id="12299" name="文本框 12298"/>
          <p:cNvSpPr txBox="1"/>
          <p:nvPr/>
        </p:nvSpPr>
        <p:spPr>
          <a:xfrm>
            <a:off x="3962400" y="1143000"/>
            <a:ext cx="9144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003366"/>
                </a:solidFill>
                <a:latin typeface="Arial" panose="020B0604020202020204" pitchFamily="34" charset="0"/>
              </a:rPr>
              <a:t>交泰殿</a:t>
            </a:r>
            <a:endParaRPr lang="zh-CN" altLang="en-US">
              <a:solidFill>
                <a:srgbClr val="003366"/>
              </a:solidFill>
              <a:latin typeface="Arial" panose="020B0604020202020204" pitchFamily="34" charset="0"/>
            </a:endParaRPr>
          </a:p>
        </p:txBody>
      </p:sp>
      <p:sp>
        <p:nvSpPr>
          <p:cNvPr id="12300" name="文本框 12299"/>
          <p:cNvSpPr txBox="1"/>
          <p:nvPr/>
        </p:nvSpPr>
        <p:spPr>
          <a:xfrm>
            <a:off x="3886200" y="838200"/>
            <a:ext cx="10668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003366"/>
                </a:solidFill>
                <a:latin typeface="Arial" panose="020B0604020202020204" pitchFamily="34" charset="0"/>
              </a:rPr>
              <a:t>坤宁宫</a:t>
            </a:r>
            <a:endParaRPr lang="zh-CN" altLang="en-US">
              <a:solidFill>
                <a:srgbClr val="003366"/>
              </a:solidFill>
              <a:latin typeface="Arial" panose="020B0604020202020204" pitchFamily="34" charset="0"/>
            </a:endParaRPr>
          </a:p>
        </p:txBody>
      </p:sp>
      <p:sp>
        <p:nvSpPr>
          <p:cNvPr id="12301" name="文本框 12300"/>
          <p:cNvSpPr txBox="1"/>
          <p:nvPr/>
        </p:nvSpPr>
        <p:spPr>
          <a:xfrm>
            <a:off x="3962400" y="457200"/>
            <a:ext cx="9144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003366"/>
                </a:solidFill>
                <a:latin typeface="Arial" panose="020B0604020202020204" pitchFamily="34" charset="0"/>
              </a:rPr>
              <a:t>御花园</a:t>
            </a:r>
            <a:endParaRPr lang="zh-CN" altLang="en-US">
              <a:solidFill>
                <a:srgbClr val="003366"/>
              </a:solidFill>
              <a:latin typeface="Arial" panose="020B0604020202020204" pitchFamily="34" charset="0"/>
            </a:endParaRPr>
          </a:p>
        </p:txBody>
      </p:sp>
      <p:sp>
        <p:nvSpPr>
          <p:cNvPr id="12302" name="文本框 12301"/>
          <p:cNvSpPr txBox="1"/>
          <p:nvPr/>
        </p:nvSpPr>
        <p:spPr>
          <a:xfrm>
            <a:off x="1905000" y="1066800"/>
            <a:ext cx="458788" cy="808038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r>
              <a:rPr lang="zh-CN" altLang="en-US">
                <a:solidFill>
                  <a:srgbClr val="003366"/>
                </a:solidFill>
                <a:latin typeface="Arial" panose="020B0604020202020204" pitchFamily="34" charset="0"/>
              </a:rPr>
              <a:t>西六宫</a:t>
            </a:r>
            <a:endParaRPr lang="zh-CN" altLang="en-US">
              <a:solidFill>
                <a:srgbClr val="003366"/>
              </a:solidFill>
              <a:latin typeface="Arial" panose="020B0604020202020204" pitchFamily="34" charset="0"/>
            </a:endParaRPr>
          </a:p>
        </p:txBody>
      </p:sp>
      <p:sp>
        <p:nvSpPr>
          <p:cNvPr id="12303" name="文本框 12302"/>
          <p:cNvSpPr txBox="1"/>
          <p:nvPr/>
        </p:nvSpPr>
        <p:spPr>
          <a:xfrm>
            <a:off x="6324600" y="1066800"/>
            <a:ext cx="458788" cy="9144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003366"/>
                </a:solidFill>
                <a:latin typeface="Arial" panose="020B0604020202020204" pitchFamily="34" charset="0"/>
              </a:rPr>
              <a:t>东六宫</a:t>
            </a:r>
            <a:endParaRPr lang="zh-CN" altLang="en-US">
              <a:solidFill>
                <a:srgbClr val="003366"/>
              </a:solidFill>
              <a:latin typeface="Arial" panose="020B0604020202020204" pitchFamily="34" charset="0"/>
            </a:endParaRPr>
          </a:p>
        </p:txBody>
      </p:sp>
      <p:sp>
        <p:nvSpPr>
          <p:cNvPr id="12304" name="文本框 12303"/>
          <p:cNvSpPr txBox="1"/>
          <p:nvPr/>
        </p:nvSpPr>
        <p:spPr>
          <a:xfrm>
            <a:off x="3886200" y="228600"/>
            <a:ext cx="9906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003366"/>
                </a:solidFill>
                <a:latin typeface="Arial" panose="020B0604020202020204" pitchFamily="34" charset="0"/>
              </a:rPr>
              <a:t>神武门</a:t>
            </a:r>
            <a:endParaRPr lang="zh-CN" altLang="en-US">
              <a:solidFill>
                <a:srgbClr val="003366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12292" grpId="0"/>
      <p:bldP spid="12293" grpId="0"/>
      <p:bldP spid="12294" grpId="0"/>
      <p:bldP spid="12295" grpId="0"/>
      <p:bldP spid="12296" grpId="0"/>
      <p:bldP spid="12297" grpId="0"/>
      <p:bldP spid="12298" grpId="0"/>
      <p:bldP spid="12299" grpId="0"/>
      <p:bldP spid="12300" grpId="0"/>
      <p:bldP spid="12301" grpId="0"/>
      <p:bldP spid="12302" grpId="0"/>
      <p:bldP spid="12303" grpId="0"/>
      <p:bldP spid="1230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文本框 13313"/>
          <p:cNvSpPr txBox="1"/>
          <p:nvPr/>
        </p:nvSpPr>
        <p:spPr>
          <a:xfrm>
            <a:off x="457200" y="304800"/>
            <a:ext cx="7162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>
                <a:latin typeface="Arial" panose="020B0604020202020204" pitchFamily="34" charset="0"/>
              </a:rPr>
              <a:t>总：位置、历史、建筑地位、总体布局、艺术风格</a:t>
            </a:r>
            <a:endParaRPr lang="zh-CN" altLang="en-US" sz="2400" b="1">
              <a:latin typeface="Arial" panose="020B0604020202020204" pitchFamily="34" charset="0"/>
            </a:endParaRPr>
          </a:p>
        </p:txBody>
      </p:sp>
      <p:sp>
        <p:nvSpPr>
          <p:cNvPr id="13315" name="文本框 13314"/>
          <p:cNvSpPr txBox="1"/>
          <p:nvPr/>
        </p:nvSpPr>
        <p:spPr>
          <a:xfrm>
            <a:off x="381000" y="2895600"/>
            <a:ext cx="1143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>
                <a:latin typeface="Arial" panose="020B0604020202020204" pitchFamily="34" charset="0"/>
              </a:rPr>
              <a:t>分说：</a:t>
            </a:r>
            <a:endParaRPr lang="zh-CN" altLang="en-US" sz="2400" b="1">
              <a:latin typeface="Arial" panose="020B0604020202020204" pitchFamily="34" charset="0"/>
            </a:endParaRPr>
          </a:p>
        </p:txBody>
      </p:sp>
      <p:sp>
        <p:nvSpPr>
          <p:cNvPr id="13316" name="文本框 13315"/>
          <p:cNvSpPr txBox="1"/>
          <p:nvPr/>
        </p:nvSpPr>
        <p:spPr>
          <a:xfrm>
            <a:off x="1447800" y="1828800"/>
            <a:ext cx="1143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>
                <a:latin typeface="Arial" panose="020B0604020202020204" pitchFamily="34" charset="0"/>
              </a:rPr>
              <a:t>前朝</a:t>
            </a:r>
            <a:endParaRPr lang="zh-CN" altLang="en-US" sz="2400" b="1">
              <a:latin typeface="Arial" panose="020B0604020202020204" pitchFamily="34" charset="0"/>
            </a:endParaRPr>
          </a:p>
        </p:txBody>
      </p:sp>
      <p:sp>
        <p:nvSpPr>
          <p:cNvPr id="13317" name="文本框 13316"/>
          <p:cNvSpPr txBox="1"/>
          <p:nvPr/>
        </p:nvSpPr>
        <p:spPr>
          <a:xfrm>
            <a:off x="2438400" y="1219200"/>
            <a:ext cx="1143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latin typeface="Arial" panose="020B0604020202020204" pitchFamily="34" charset="0"/>
              </a:rPr>
              <a:t>前三殿</a:t>
            </a: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3318" name="文本框 13317"/>
          <p:cNvSpPr txBox="1"/>
          <p:nvPr/>
        </p:nvSpPr>
        <p:spPr>
          <a:xfrm>
            <a:off x="3962400" y="7620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latin typeface="Arial" panose="020B0604020202020204" pitchFamily="34" charset="0"/>
              </a:rPr>
              <a:t>殿前建筑</a:t>
            </a: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3319" name="文本框 13318"/>
          <p:cNvSpPr txBox="1"/>
          <p:nvPr/>
        </p:nvSpPr>
        <p:spPr>
          <a:xfrm>
            <a:off x="3886200" y="1295400"/>
            <a:ext cx="1981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FFFF99"/>
                </a:solidFill>
                <a:latin typeface="Arial" panose="020B0604020202020204" pitchFamily="34" charset="0"/>
              </a:rPr>
              <a:t>太和殿</a:t>
            </a:r>
            <a:endParaRPr lang="zh-CN" altLang="en-US">
              <a:solidFill>
                <a:srgbClr val="FFFF99"/>
              </a:solidFill>
              <a:latin typeface="Arial" panose="020B0604020202020204" pitchFamily="34" charset="0"/>
            </a:endParaRPr>
          </a:p>
        </p:txBody>
      </p:sp>
      <p:sp>
        <p:nvSpPr>
          <p:cNvPr id="13320" name="文本框 13319"/>
          <p:cNvSpPr txBox="1"/>
          <p:nvPr/>
        </p:nvSpPr>
        <p:spPr>
          <a:xfrm>
            <a:off x="3886200" y="1828800"/>
            <a:ext cx="2590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latin typeface="Arial" panose="020B0604020202020204" pitchFamily="34" charset="0"/>
              </a:rPr>
              <a:t>中和殿、保和殿</a:t>
            </a: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3321" name="文本框 13320"/>
          <p:cNvSpPr txBox="1"/>
          <p:nvPr/>
        </p:nvSpPr>
        <p:spPr>
          <a:xfrm>
            <a:off x="2514600" y="2438400"/>
            <a:ext cx="25146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latin typeface="Arial" panose="020B0604020202020204" pitchFamily="34" charset="0"/>
              </a:rPr>
              <a:t>文华殿、武英殿</a:t>
            </a: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3322" name="左大括号 13321"/>
          <p:cNvSpPr/>
          <p:nvPr/>
        </p:nvSpPr>
        <p:spPr>
          <a:xfrm>
            <a:off x="2286000" y="1371600"/>
            <a:ext cx="152400" cy="1447800"/>
          </a:xfrm>
          <a:prstGeom prst="leftBrace">
            <a:avLst>
              <a:gd name="adj1" fmla="val 79166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323" name="左大括号 13322"/>
          <p:cNvSpPr/>
          <p:nvPr/>
        </p:nvSpPr>
        <p:spPr>
          <a:xfrm>
            <a:off x="3657600" y="838200"/>
            <a:ext cx="152400" cy="1295400"/>
          </a:xfrm>
          <a:prstGeom prst="leftBrace">
            <a:avLst>
              <a:gd name="adj1" fmla="val 70833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324" name="文本框 13323"/>
          <p:cNvSpPr txBox="1"/>
          <p:nvPr/>
        </p:nvSpPr>
        <p:spPr>
          <a:xfrm>
            <a:off x="1447800" y="4114800"/>
            <a:ext cx="1143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>
                <a:latin typeface="Arial" panose="020B0604020202020204" pitchFamily="34" charset="0"/>
              </a:rPr>
              <a:t>内廷</a:t>
            </a:r>
            <a:endParaRPr lang="zh-CN" altLang="en-US" sz="2400" b="1">
              <a:latin typeface="Arial" panose="020B0604020202020204" pitchFamily="34" charset="0"/>
            </a:endParaRPr>
          </a:p>
        </p:txBody>
      </p:sp>
      <p:sp>
        <p:nvSpPr>
          <p:cNvPr id="13325" name="文本框 13324"/>
          <p:cNvSpPr txBox="1"/>
          <p:nvPr/>
        </p:nvSpPr>
        <p:spPr>
          <a:xfrm>
            <a:off x="2590800" y="3505200"/>
            <a:ext cx="1524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latin typeface="Arial" panose="020B0604020202020204" pitchFamily="34" charset="0"/>
              </a:rPr>
              <a:t>后三宫</a:t>
            </a: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3326" name="文本框 13325"/>
          <p:cNvSpPr txBox="1"/>
          <p:nvPr/>
        </p:nvSpPr>
        <p:spPr>
          <a:xfrm>
            <a:off x="4038600" y="3048000"/>
            <a:ext cx="1676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latin typeface="Arial" panose="020B0604020202020204" pitchFamily="34" charset="0"/>
              </a:rPr>
              <a:t>乾清宫</a:t>
            </a: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3327" name="文本框 13326"/>
          <p:cNvSpPr txBox="1"/>
          <p:nvPr/>
        </p:nvSpPr>
        <p:spPr>
          <a:xfrm>
            <a:off x="4038600" y="3581400"/>
            <a:ext cx="17526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latin typeface="Arial" panose="020B0604020202020204" pitchFamily="34" charset="0"/>
              </a:rPr>
              <a:t>交泰殿</a:t>
            </a: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3328" name="文本框 13327"/>
          <p:cNvSpPr txBox="1"/>
          <p:nvPr/>
        </p:nvSpPr>
        <p:spPr>
          <a:xfrm>
            <a:off x="4038600" y="4114800"/>
            <a:ext cx="1828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latin typeface="Arial" panose="020B0604020202020204" pitchFamily="34" charset="0"/>
              </a:rPr>
              <a:t>坤宁宫</a:t>
            </a: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3329" name="文本框 13328"/>
          <p:cNvSpPr txBox="1"/>
          <p:nvPr/>
        </p:nvSpPr>
        <p:spPr>
          <a:xfrm>
            <a:off x="2590800" y="4724400"/>
            <a:ext cx="1447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latin typeface="Arial" panose="020B0604020202020204" pitchFamily="34" charset="0"/>
              </a:rPr>
              <a:t>御花园</a:t>
            </a: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3330" name="左大括号 13329"/>
          <p:cNvSpPr/>
          <p:nvPr/>
        </p:nvSpPr>
        <p:spPr>
          <a:xfrm>
            <a:off x="2362200" y="3657600"/>
            <a:ext cx="228600" cy="1371600"/>
          </a:xfrm>
          <a:prstGeom prst="leftBrace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331" name="左大括号 13330"/>
          <p:cNvSpPr/>
          <p:nvPr/>
        </p:nvSpPr>
        <p:spPr>
          <a:xfrm>
            <a:off x="3733800" y="3200400"/>
            <a:ext cx="304800" cy="1219200"/>
          </a:xfrm>
          <a:prstGeom prst="leftBrace">
            <a:avLst>
              <a:gd name="adj1" fmla="val 33333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332" name="左大括号 13331"/>
          <p:cNvSpPr/>
          <p:nvPr/>
        </p:nvSpPr>
        <p:spPr>
          <a:xfrm>
            <a:off x="1295400" y="1981200"/>
            <a:ext cx="152400" cy="2438400"/>
          </a:xfrm>
          <a:prstGeom prst="leftBrace">
            <a:avLst>
              <a:gd name="adj1" fmla="val 133333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333" name="文本框 13332"/>
          <p:cNvSpPr txBox="1"/>
          <p:nvPr/>
        </p:nvSpPr>
        <p:spPr>
          <a:xfrm>
            <a:off x="457200" y="5562600"/>
            <a:ext cx="4724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>
                <a:latin typeface="Arial" panose="020B0604020202020204" pitchFamily="34" charset="0"/>
              </a:rPr>
              <a:t>总：强调艺术特点</a:t>
            </a:r>
            <a:endParaRPr lang="zh-CN" altLang="en-US" sz="2400" b="1">
              <a:latin typeface="Arial" panose="020B0604020202020204" pitchFamily="34" charset="0"/>
            </a:endParaRPr>
          </a:p>
        </p:txBody>
      </p:sp>
      <p:sp>
        <p:nvSpPr>
          <p:cNvPr id="13334" name="直接连接符 13333"/>
          <p:cNvSpPr/>
          <p:nvPr/>
        </p:nvSpPr>
        <p:spPr>
          <a:xfrm>
            <a:off x="685800" y="838200"/>
            <a:ext cx="0" cy="19812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3335" name="直接连接符 13334"/>
          <p:cNvSpPr/>
          <p:nvPr/>
        </p:nvSpPr>
        <p:spPr>
          <a:xfrm>
            <a:off x="685800" y="3352800"/>
            <a:ext cx="0" cy="21336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/>
      <p:bldP spid="13316" grpId="0"/>
      <p:bldP spid="13317" grpId="0"/>
      <p:bldP spid="13318" grpId="0"/>
      <p:bldP spid="13319" grpId="0"/>
      <p:bldP spid="13320" grpId="0"/>
      <p:bldP spid="13321" grpId="0"/>
      <p:bldP spid="13324" grpId="0"/>
      <p:bldP spid="13325" grpId="0"/>
      <p:bldP spid="13326" grpId="0"/>
      <p:bldP spid="13327" grpId="0"/>
      <p:bldP spid="13328" grpId="0"/>
      <p:bldP spid="13329" grpId="0"/>
      <p:bldP spid="133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标题 14337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 anchorCtr="0"/>
          <a:p>
            <a:r>
              <a:rPr lang="zh-CN" altLang="en-US" sz="4800">
                <a:ea typeface="汉仪行楷简" pitchFamily="1" charset="-122"/>
              </a:rPr>
              <a:t>午门全景</a:t>
            </a:r>
            <a:endParaRPr lang="zh-CN" altLang="en-US" sz="4800">
              <a:ea typeface="汉仪行楷简" pitchFamily="1" charset="-122"/>
            </a:endParaRPr>
          </a:p>
        </p:txBody>
      </p:sp>
      <p:sp>
        <p:nvSpPr>
          <p:cNvPr id="14339" name="文本占位符 14338"/>
          <p:cNvSpPr>
            <a:spLocks noGrp="1" noRot="1"/>
          </p:cNvSpPr>
          <p:nvPr>
            <p:ph type="body" sz="half" idx="3"/>
          </p:nvPr>
        </p:nvSpPr>
        <p:spPr>
          <a:xfrm>
            <a:off x="4500563" y="1905000"/>
            <a:ext cx="4341812" cy="4194175"/>
          </a:xfrm>
          <a:ln/>
        </p:spPr>
        <p:txBody>
          <a:bodyPr/>
          <a:p>
            <a:pPr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endParaRPr lang="en-US" altLang="zh-CN" sz="2800"/>
          </a:p>
          <a:p>
            <a:pPr>
              <a:buClr>
                <a:schemeClr val="hlink"/>
              </a:buClr>
              <a:buSzPct val="75000"/>
              <a:buFont typeface="Wingdings" panose="05000000000000000000" pitchFamily="2" charset="2"/>
            </a:pPr>
            <a:r>
              <a:rPr lang="zh-CN" altLang="en-US" sz="2400">
                <a:ea typeface="华文新魏" panose="02010800040101010101" pitchFamily="2" charset="-122"/>
              </a:rPr>
              <a:t>午门俯瞰</a:t>
            </a:r>
            <a:endParaRPr lang="zh-CN" altLang="en-US" sz="2400">
              <a:ea typeface="华文新魏" panose="02010800040101010101" pitchFamily="2" charset="-122"/>
            </a:endParaRPr>
          </a:p>
          <a:p>
            <a:pPr>
              <a:buClr>
                <a:schemeClr val="hlink"/>
              </a:buClr>
              <a:buSzPct val="75000"/>
              <a:buFont typeface="Wingdings" panose="05000000000000000000" pitchFamily="2" charset="2"/>
            </a:pPr>
            <a:endParaRPr lang="zh-CN" altLang="en-US" sz="2800">
              <a:ea typeface="华文新魏" panose="02010800040101010101" pitchFamily="2" charset="-122"/>
            </a:endParaRPr>
          </a:p>
          <a:p>
            <a:pPr>
              <a:buClr>
                <a:schemeClr val="hlink"/>
              </a:buClr>
              <a:buSzPct val="75000"/>
              <a:buFont typeface="Wingdings" panose="05000000000000000000" pitchFamily="2" charset="2"/>
            </a:pPr>
            <a:endParaRPr lang="zh-CN" altLang="en-US" sz="2800">
              <a:ea typeface="华文新魏" panose="02010800040101010101" pitchFamily="2" charset="-122"/>
            </a:endParaRPr>
          </a:p>
          <a:p>
            <a:pPr>
              <a:buClr>
                <a:schemeClr val="hlink"/>
              </a:buClr>
              <a:buSzPct val="75000"/>
              <a:buFont typeface="Wingdings" panose="05000000000000000000" pitchFamily="2" charset="2"/>
            </a:pPr>
            <a:endParaRPr lang="zh-CN" altLang="en-US" sz="2800">
              <a:ea typeface="华文新魏" panose="02010800040101010101" pitchFamily="2" charset="-122"/>
            </a:endParaRPr>
          </a:p>
          <a:p>
            <a:pPr>
              <a:buClr>
                <a:schemeClr val="hlink"/>
              </a:buClr>
              <a:buSzPct val="75000"/>
              <a:buFont typeface="Wingdings" panose="05000000000000000000" pitchFamily="2" charset="2"/>
            </a:pPr>
            <a:endParaRPr lang="zh-CN" altLang="en-US" sz="2400">
              <a:ea typeface="华文新魏" panose="02010800040101010101" pitchFamily="2" charset="-122"/>
            </a:endParaRPr>
          </a:p>
          <a:p>
            <a:pPr>
              <a:buClr>
                <a:schemeClr val="hlink"/>
              </a:buClr>
              <a:buSzPct val="75000"/>
              <a:buFont typeface="Wingdings" panose="05000000000000000000" pitchFamily="2" charset="2"/>
            </a:pPr>
            <a:r>
              <a:rPr lang="zh-CN" altLang="en-US" sz="2400">
                <a:ea typeface="华文新魏" panose="02010800040101010101" pitchFamily="2" charset="-122"/>
              </a:rPr>
              <a:t>弯弯的金水河和汉白玉石桥</a:t>
            </a:r>
            <a:endParaRPr lang="zh-CN" altLang="en-US" sz="2400">
              <a:ea typeface="华文新魏" panose="02010800040101010101" pitchFamily="2" charset="-122"/>
            </a:endParaRPr>
          </a:p>
        </p:txBody>
      </p:sp>
      <p:pic>
        <p:nvPicPr>
          <p:cNvPr id="14340" name="内容占位符 14339" descr="午门"/>
          <p:cNvPicPr>
            <a:picLocks noChangeAspect="1"/>
          </p:cNvPicPr>
          <p:nvPr>
            <p:ph sz="quarter" idx="1"/>
          </p:nvPr>
        </p:nvPicPr>
        <p:blipFill>
          <a:blip r:embed="rId1"/>
          <a:stretch>
            <a:fillRect/>
          </a:stretch>
        </p:blipFill>
        <p:spPr>
          <a:xfrm>
            <a:off x="995363" y="1905000"/>
            <a:ext cx="2806700" cy="2020888"/>
          </a:xfrm>
          <a:ln/>
        </p:spPr>
      </p:pic>
      <p:pic>
        <p:nvPicPr>
          <p:cNvPr id="14341" name="内容占位符 14340" descr="太和门广场"/>
          <p:cNvPicPr>
            <a:picLocks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903288" y="4087813"/>
            <a:ext cx="2990850" cy="2000250"/>
          </a:xfrm>
          <a:ln/>
        </p:spPr>
      </p:pic>
      <p:pic>
        <p:nvPicPr>
          <p:cNvPr id="14342" name="图片 14341" descr="005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2813" y="6021388"/>
            <a:ext cx="400050" cy="390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15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charRg st="1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339">
                                            <p:txEl>
                                              <p:charRg st="1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39">
                                            <p:txEl>
                                              <p:charRg st="1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339">
                                            <p:txEl>
                                              <p:charRg st="1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charRg st="1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339">
                                            <p:txEl>
                                              <p:charRg st="1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339">
                                            <p:txEl>
                                              <p:charRg st="1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339">
                                            <p:txEl>
                                              <p:charRg st="10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5362" name="标题 15361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 anchorCtr="0"/>
          <a:p>
            <a:r>
              <a:rPr lang="zh-CN" altLang="en-US" sz="4800">
                <a:ea typeface="华文新魏" panose="02010800040101010101" pitchFamily="2" charset="-122"/>
              </a:rPr>
              <a:t>三大殿俯瞰</a:t>
            </a:r>
            <a:endParaRPr lang="zh-CN" altLang="en-US" sz="4800">
              <a:ea typeface="华文新魏" panose="02010800040101010101" pitchFamily="2" charset="-122"/>
            </a:endParaRPr>
          </a:p>
        </p:txBody>
      </p:sp>
      <p:pic>
        <p:nvPicPr>
          <p:cNvPr id="15363" name="内容占位符 15362" descr="0054">
            <a:hlinkClick r:id="rId2" action="ppaction://hlinksldjump"/>
          </p:cNvPr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 rot="10800000">
            <a:off x="7812088" y="6237288"/>
            <a:ext cx="400050" cy="390525"/>
          </a:xfrm>
          <a:ln/>
        </p:spPr>
      </p:pic>
      <p:sp>
        <p:nvSpPr>
          <p:cNvPr id="15364" name="文本占位符 15363"/>
          <p:cNvSpPr>
            <a:spLocks noGrp="1" noRot="1"/>
          </p:cNvSpPr>
          <p:nvPr>
            <p:ph type="body" sz="half" idx="3"/>
          </p:nvPr>
        </p:nvSpPr>
        <p:spPr>
          <a:xfrm>
            <a:off x="301625" y="4078288"/>
            <a:ext cx="8540750" cy="2020887"/>
          </a:xfrm>
          <a:ln/>
        </p:spPr>
        <p:txBody>
          <a:bodyPr/>
          <a:p>
            <a:pPr>
              <a:buClr>
                <a:schemeClr val="hlink"/>
              </a:buClr>
              <a:buSzPct val="75000"/>
              <a:buFont typeface="Wingdings" panose="05000000000000000000" pitchFamily="2" charset="2"/>
            </a:pPr>
            <a:r>
              <a:rPr lang="zh-CN" altLang="en-US" sz="2400">
                <a:solidFill>
                  <a:srgbClr val="000000"/>
                </a:solidFill>
              </a:rPr>
              <a:t>紫禁城的中心：太和殿、中和殿、保和殿。三座大殿矗立在</a:t>
            </a:r>
            <a:r>
              <a:rPr lang="en-US" altLang="zh-CN" sz="2400">
                <a:solidFill>
                  <a:srgbClr val="000000"/>
                </a:solidFill>
              </a:rPr>
              <a:t>7</a:t>
            </a:r>
            <a:r>
              <a:rPr lang="zh-CN" altLang="en-US" sz="2400">
                <a:solidFill>
                  <a:srgbClr val="000000"/>
                </a:solidFill>
              </a:rPr>
              <a:t>米多高的白石台基上。台基有三层，每层的边缘都用汉白玉栏杆围绕着。台基平面呈汉字“土”形，寓意为中央之土，象征着王者居中。</a:t>
            </a:r>
            <a:endParaRPr lang="zh-CN" altLang="en-US" sz="2400">
              <a:solidFill>
                <a:srgbClr val="000000"/>
              </a:solidFill>
            </a:endParaRPr>
          </a:p>
        </p:txBody>
      </p:sp>
      <p:pic>
        <p:nvPicPr>
          <p:cNvPr id="15365" name="内容占位符 15364" descr="0054">
            <a:hlinkClick r:id="rId2" action="ppaction://hlinksldjump"/>
          </p:cNvPr>
          <p:cNvPicPr>
            <a:picLocks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8459788" y="6237288"/>
            <a:ext cx="400050" cy="390525"/>
          </a:xfrm>
          <a:ln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15364">
                                            <p:txEl>
                                              <p:charRg st="0" end="8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3000"/>
                                        <p:tgtEl>
                                          <p:spTgt spid="15364">
                                            <p:txEl>
                                              <p:charRg st="0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15364">
                                            <p:txEl>
                                              <p:charRg st="0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charRg st="0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标题 16385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 anchorCtr="0"/>
          <a:p>
            <a:r>
              <a:rPr lang="zh-CN" altLang="en-US" sz="4800">
                <a:ea typeface="华文新魏" panose="02010800040101010101" pitchFamily="2" charset="-122"/>
              </a:rPr>
              <a:t>太和殿</a:t>
            </a:r>
            <a:endParaRPr lang="zh-CN" altLang="en-US" sz="4800">
              <a:ea typeface="华文新魏" panose="02010800040101010101" pitchFamily="2" charset="-122"/>
            </a:endParaRPr>
          </a:p>
        </p:txBody>
      </p:sp>
      <p:sp>
        <p:nvSpPr>
          <p:cNvPr id="16387" name="文本占位符 16386"/>
          <p:cNvSpPr>
            <a:spLocks noGrp="1" noRot="1"/>
          </p:cNvSpPr>
          <p:nvPr>
            <p:ph type="body" sz="half" idx="3"/>
          </p:nvPr>
        </p:nvSpPr>
        <p:spPr>
          <a:xfrm>
            <a:off x="4648200" y="1905000"/>
            <a:ext cx="4194175" cy="4194175"/>
          </a:xfrm>
          <a:ln/>
        </p:spPr>
        <p:txBody>
          <a:bodyPr/>
          <a:p>
            <a:pPr>
              <a:lnSpc>
                <a:spcPct val="80000"/>
              </a:lnSpc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zh-CN" sz="2000"/>
              <a:t>  </a:t>
            </a:r>
            <a:endParaRPr lang="en-US" altLang="zh-CN" sz="2000"/>
          </a:p>
          <a:p>
            <a:pPr>
              <a:lnSpc>
                <a:spcPct val="80000"/>
              </a:lnSpc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endParaRPr lang="en-US" altLang="zh-CN" sz="2000"/>
          </a:p>
          <a:p>
            <a:pPr>
              <a:lnSpc>
                <a:spcPct val="80000"/>
              </a:lnSpc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zh-CN" sz="2000"/>
              <a:t>     </a:t>
            </a:r>
            <a:r>
              <a:rPr lang="zh-CN" altLang="en-US" sz="1800"/>
              <a:t>在湛蓝的天空下，屋顶格外辉煌；大圆柱、金琐窗、朱漆门与台基相互衬映。</a:t>
            </a:r>
            <a:endParaRPr lang="zh-CN" altLang="en-US" sz="1800"/>
          </a:p>
          <a:p>
            <a:pPr>
              <a:lnSpc>
                <a:spcPct val="80000"/>
              </a:lnSpc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endParaRPr lang="zh-CN" altLang="en-US" sz="1800"/>
          </a:p>
          <a:p>
            <a:pPr>
              <a:lnSpc>
                <a:spcPct val="80000"/>
              </a:lnSpc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endParaRPr lang="zh-CN" altLang="en-US" sz="1800"/>
          </a:p>
          <a:p>
            <a:pPr>
              <a:lnSpc>
                <a:spcPct val="80000"/>
              </a:lnSpc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endParaRPr lang="zh-CN" altLang="en-US" sz="1800"/>
          </a:p>
          <a:p>
            <a:pPr>
              <a:lnSpc>
                <a:spcPct val="80000"/>
              </a:lnSpc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endParaRPr lang="zh-CN" altLang="en-US" sz="1800"/>
          </a:p>
          <a:p>
            <a:pPr>
              <a:lnSpc>
                <a:spcPct val="80000"/>
              </a:lnSpc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1800"/>
              <a:t>朱漆方台、雕龙宝座、雕龙屏</a:t>
            </a:r>
            <a:endParaRPr lang="zh-CN" altLang="en-US" sz="1800"/>
          </a:p>
          <a:p>
            <a:pPr>
              <a:lnSpc>
                <a:spcPct val="80000"/>
              </a:lnSpc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1800"/>
              <a:t>梁枋间彩色绚丽。</a:t>
            </a:r>
            <a:endParaRPr lang="zh-CN" altLang="en-US" sz="1800"/>
          </a:p>
          <a:p>
            <a:pPr>
              <a:lnSpc>
                <a:spcPct val="80000"/>
              </a:lnSpc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1600">
                <a:solidFill>
                  <a:srgbClr val="0000FF"/>
                </a:solidFill>
                <a:ea typeface="华文新魏" panose="02010800040101010101" pitchFamily="2" charset="-122"/>
              </a:rPr>
              <a:t>作用：皇帝登基、大婚、册封、命将出征等都要在这里举行盛大仪式，其时数千人山呼“万岁”，数百种礼器钟鼓齐鸣，极尽人间气派</a:t>
            </a:r>
            <a:r>
              <a:rPr lang="zh-CN" altLang="en-US" sz="2000">
                <a:solidFill>
                  <a:srgbClr val="0000FF"/>
                </a:solidFill>
              </a:rPr>
              <a:t>。</a:t>
            </a:r>
            <a:endParaRPr lang="zh-CN" altLang="en-US" sz="2000">
              <a:solidFill>
                <a:srgbClr val="0000FF"/>
              </a:solidFill>
            </a:endParaRPr>
          </a:p>
        </p:txBody>
      </p:sp>
      <p:pic>
        <p:nvPicPr>
          <p:cNvPr id="16388" name="内容占位符 16387" descr="故宫对称"/>
          <p:cNvPicPr>
            <a:picLocks noChangeAspect="1"/>
          </p:cNvPicPr>
          <p:nvPr>
            <p:ph sz="quarter" idx="1"/>
          </p:nvPr>
        </p:nvPicPr>
        <p:blipFill>
          <a:blip r:embed="rId1"/>
          <a:stretch>
            <a:fillRect/>
          </a:stretch>
        </p:blipFill>
        <p:spPr>
          <a:xfrm>
            <a:off x="1187450" y="4149725"/>
            <a:ext cx="2319338" cy="2020888"/>
          </a:xfrm>
          <a:ln/>
        </p:spPr>
      </p:pic>
      <p:pic>
        <p:nvPicPr>
          <p:cNvPr id="16389" name="内容占位符 16388" descr="太和殿外景"/>
          <p:cNvPicPr>
            <a:picLocks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971550" y="1989138"/>
            <a:ext cx="2954338" cy="2020887"/>
          </a:xfrm>
          <a:ln/>
        </p:spPr>
      </p:pic>
      <p:sp>
        <p:nvSpPr>
          <p:cNvPr id="16390" name="任意多边形 16389"/>
          <p:cNvSpPr/>
          <p:nvPr/>
        </p:nvSpPr>
        <p:spPr>
          <a:xfrm>
            <a:off x="3995738" y="2565400"/>
            <a:ext cx="976312" cy="485775"/>
          </a:xfrm>
          <a:custGeom>
            <a:avLst/>
            <a:gdLst>
              <a:gd name="txL" fmla="*/ 3375 w 21600"/>
              <a:gd name="txT" fmla="*/ 5400 h 21600"/>
              <a:gd name="txR" fmla="*/ 18900 w 21600"/>
              <a:gd name="txB" fmla="*/ 16200 h 21600"/>
            </a:gdLst>
            <a:ahLst/>
            <a:cxnLst>
              <a:cxn ang="270">
                <a:pos x="16200" y="0"/>
              </a:cxn>
              <a:cxn ang="180">
                <a:pos x="0" y="10800"/>
              </a:cxn>
              <a:cxn ang="90">
                <a:pos x="16200" y="21600"/>
              </a:cxn>
              <a:cxn ang="0">
                <a:pos x="21600" y="10800"/>
              </a:cxn>
            </a:cxnLst>
            <a:rect l="txL" t="txT" r="txR" b="txB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6391" name="任意多边形 16390"/>
          <p:cNvSpPr/>
          <p:nvPr/>
        </p:nvSpPr>
        <p:spPr>
          <a:xfrm>
            <a:off x="3635375" y="4365625"/>
            <a:ext cx="976313" cy="485775"/>
          </a:xfrm>
          <a:custGeom>
            <a:avLst/>
            <a:gdLst>
              <a:gd name="txL" fmla="*/ 3375 w 21600"/>
              <a:gd name="txT" fmla="*/ 5400 h 21600"/>
              <a:gd name="txR" fmla="*/ 18900 w 21600"/>
              <a:gd name="txB" fmla="*/ 16200 h 21600"/>
            </a:gdLst>
            <a:ahLst/>
            <a:cxnLst>
              <a:cxn ang="270">
                <a:pos x="16200" y="0"/>
              </a:cxn>
              <a:cxn ang="180">
                <a:pos x="0" y="10800"/>
              </a:cxn>
              <a:cxn ang="90">
                <a:pos x="16200" y="21600"/>
              </a:cxn>
              <a:cxn ang="0">
                <a:pos x="21600" y="10800"/>
              </a:cxn>
            </a:cxnLst>
            <a:rect l="txL" t="txT" r="txR" b="txB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16392" name="图片 16391" descr="005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2813" y="6021388"/>
            <a:ext cx="400050" cy="390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3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3000"/>
                                        <p:tgtEl>
                                          <p:spTgt spid="16387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4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3000"/>
                                        <p:tgtEl>
                                          <p:spTgt spid="16387">
                                            <p:txEl>
                                              <p:charRg st="4" end="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48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3000"/>
                                        <p:tgtEl>
                                          <p:spTgt spid="16387">
                                            <p:txEl>
                                              <p:charRg st="48" end="6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62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3000"/>
                                        <p:tgtEl>
                                          <p:spTgt spid="16387">
                                            <p:txEl>
                                              <p:charRg st="62" end="7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71" end="1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3000"/>
                                        <p:tgtEl>
                                          <p:spTgt spid="16387">
                                            <p:txEl>
                                              <p:charRg st="71" end="1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标题 17409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 anchorCtr="0"/>
          <a:p>
            <a:r>
              <a:rPr lang="zh-CN" altLang="en-US" sz="4800">
                <a:ea typeface="汉仪行楷简" pitchFamily="1" charset="-122"/>
              </a:rPr>
              <a:t>中和殿</a:t>
            </a:r>
            <a:endParaRPr lang="zh-CN" altLang="en-US" sz="4800">
              <a:ea typeface="汉仪行楷简" pitchFamily="1" charset="-122"/>
            </a:endParaRPr>
          </a:p>
        </p:txBody>
      </p:sp>
      <p:sp>
        <p:nvSpPr>
          <p:cNvPr id="17411" name="文本占位符 17410"/>
          <p:cNvSpPr>
            <a:spLocks noGrp="1" noRot="1"/>
          </p:cNvSpPr>
          <p:nvPr>
            <p:ph type="body" sz="half" idx="3"/>
          </p:nvPr>
        </p:nvSpPr>
        <p:spPr>
          <a:xfrm>
            <a:off x="4648200" y="1905000"/>
            <a:ext cx="4194175" cy="4194175"/>
          </a:xfrm>
          <a:ln/>
        </p:spPr>
        <p:txBody>
          <a:bodyPr/>
          <a:p>
            <a:pPr>
              <a:buClr>
                <a:schemeClr val="hlink"/>
              </a:buClr>
              <a:buSzPct val="75000"/>
              <a:buFont typeface="Wingdings" panose="05000000000000000000" pitchFamily="2" charset="2"/>
            </a:pPr>
            <a:endParaRPr lang="en-US" altLang="zh-CN" sz="2800"/>
          </a:p>
          <a:p>
            <a:pPr>
              <a:buClr>
                <a:schemeClr val="hlink"/>
              </a:buClr>
              <a:buSzPct val="75000"/>
              <a:buFont typeface="Wingdings" panose="05000000000000000000" pitchFamily="2" charset="2"/>
            </a:pPr>
            <a:endParaRPr lang="en-US" altLang="zh-CN" sz="2800"/>
          </a:p>
          <a:p>
            <a:pPr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zh-CN" sz="2800"/>
              <a:t>   </a:t>
            </a:r>
            <a:r>
              <a:rPr lang="zh-CN" altLang="en-US" sz="2400"/>
              <a:t>亭子型方殿，殿顶把四道垂脊攒在一起，正中安着一个大圆鎏金宝顶。</a:t>
            </a:r>
            <a:endParaRPr lang="zh-CN" altLang="en-US" sz="2400"/>
          </a:p>
          <a:p>
            <a:pPr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2400"/>
              <a:t>    </a:t>
            </a:r>
            <a:r>
              <a:rPr lang="zh-CN" altLang="en-US" sz="2400" b="1">
                <a:solidFill>
                  <a:srgbClr val="0000FF"/>
                </a:solidFill>
              </a:rPr>
              <a:t>作用：</a:t>
            </a:r>
            <a:r>
              <a:rPr lang="zh-CN" altLang="en-US" sz="2400"/>
              <a:t>是皇帝出席重大典礼前休息和接受朝拜的地方， </a:t>
            </a:r>
            <a:endParaRPr lang="zh-CN" altLang="en-US" sz="2400"/>
          </a:p>
        </p:txBody>
      </p:sp>
      <p:sp>
        <p:nvSpPr>
          <p:cNvPr id="17412" name="任意多边形 17411"/>
          <p:cNvSpPr/>
          <p:nvPr/>
        </p:nvSpPr>
        <p:spPr>
          <a:xfrm>
            <a:off x="4067175" y="3429000"/>
            <a:ext cx="976313" cy="485775"/>
          </a:xfrm>
          <a:custGeom>
            <a:avLst/>
            <a:gdLst>
              <a:gd name="txL" fmla="*/ 3375 w 21600"/>
              <a:gd name="txT" fmla="*/ 5400 h 21600"/>
              <a:gd name="txR" fmla="*/ 18900 w 21600"/>
              <a:gd name="txB" fmla="*/ 16200 h 21600"/>
            </a:gdLst>
            <a:ahLst/>
            <a:cxnLst>
              <a:cxn ang="270">
                <a:pos x="16200" y="0"/>
              </a:cxn>
              <a:cxn ang="180">
                <a:pos x="0" y="10800"/>
              </a:cxn>
              <a:cxn ang="90">
                <a:pos x="16200" y="21600"/>
              </a:cxn>
              <a:cxn ang="0">
                <a:pos x="21600" y="10800"/>
              </a:cxn>
            </a:cxnLst>
            <a:rect l="txL" t="txT" r="txR" b="txB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17413" name="内容占位符 17412" descr="0054">
            <a:hlinkClick r:id="rId1" action="ppaction://hlinksldjump"/>
          </p:cNvPr>
          <p:cNvPicPr>
            <a:picLocks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8459788" y="5876925"/>
            <a:ext cx="400050" cy="390525"/>
          </a:xfrm>
          <a:ln/>
        </p:spPr>
      </p:pic>
      <p:pic>
        <p:nvPicPr>
          <p:cNvPr id="17414" name="内容占位符 17413" descr="中和殿"/>
          <p:cNvPicPr>
            <a:picLocks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468313" y="1773238"/>
            <a:ext cx="3346450" cy="4332287"/>
          </a:xfrm>
          <a:ln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2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3000"/>
                                        <p:tgtEl>
                                          <p:spTgt spid="17411">
                                            <p:txEl>
                                              <p:charRg st="2" end="3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37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3000"/>
                                        <p:tgtEl>
                                          <p:spTgt spid="17411">
                                            <p:txEl>
                                              <p:charRg st="37" end="6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标题 18433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 anchorCtr="0"/>
          <a:p>
            <a:r>
              <a:rPr lang="zh-CN" altLang="en-US" sz="4800">
                <a:ea typeface="汉仪行楷简" pitchFamily="1" charset="-122"/>
              </a:rPr>
              <a:t>保和殿</a:t>
            </a:r>
            <a:endParaRPr lang="zh-CN" altLang="en-US" sz="4800">
              <a:ea typeface="汉仪行楷简" pitchFamily="1" charset="-122"/>
            </a:endParaRPr>
          </a:p>
        </p:txBody>
      </p:sp>
      <p:sp>
        <p:nvSpPr>
          <p:cNvPr id="18435" name="文本占位符 18434"/>
          <p:cNvSpPr>
            <a:spLocks noGrp="1" noRot="1"/>
          </p:cNvSpPr>
          <p:nvPr>
            <p:ph type="body" sz="half" idx="3"/>
          </p:nvPr>
        </p:nvSpPr>
        <p:spPr>
          <a:xfrm>
            <a:off x="4648200" y="1905000"/>
            <a:ext cx="4194175" cy="4194175"/>
          </a:xfrm>
          <a:ln/>
        </p:spPr>
        <p:txBody>
          <a:bodyPr/>
          <a:p>
            <a:pPr>
              <a:buClr>
                <a:schemeClr val="hlink"/>
              </a:buClr>
              <a:buSzPct val="75000"/>
              <a:buFont typeface="Wingdings" panose="05000000000000000000" pitchFamily="2" charset="2"/>
            </a:pPr>
            <a:r>
              <a:rPr lang="zh-CN" altLang="en-US" sz="2800"/>
              <a:t>位置：中和殿后面</a:t>
            </a:r>
            <a:endParaRPr lang="zh-CN" altLang="en-US" sz="2800"/>
          </a:p>
          <a:p>
            <a:pPr>
              <a:buClr>
                <a:schemeClr val="hlink"/>
              </a:buClr>
              <a:buSzPct val="75000"/>
              <a:buFont typeface="Wingdings" panose="05000000000000000000" pitchFamily="2" charset="2"/>
            </a:pPr>
            <a:r>
              <a:rPr lang="zh-CN" altLang="en-US" sz="2800">
                <a:solidFill>
                  <a:srgbClr val="0000FF"/>
                </a:solidFill>
              </a:rPr>
              <a:t>作用：</a:t>
            </a:r>
            <a:r>
              <a:rPr lang="zh-CN" altLang="en-US" sz="2800"/>
              <a:t>皇帝赐宴和殿试的场所。</a:t>
            </a:r>
            <a:br>
              <a:rPr lang="zh-CN" altLang="en-US" sz="2800"/>
            </a:br>
            <a:endParaRPr lang="zh-CN" altLang="en-US" sz="2800"/>
          </a:p>
          <a:p>
            <a:pPr>
              <a:buClr>
                <a:schemeClr val="hlink"/>
              </a:buClr>
              <a:buSzPct val="75000"/>
              <a:buFont typeface="Wingdings" panose="05000000000000000000" pitchFamily="2" charset="2"/>
            </a:pPr>
            <a:endParaRPr lang="zh-CN" altLang="en-US" sz="2800"/>
          </a:p>
        </p:txBody>
      </p:sp>
      <p:pic>
        <p:nvPicPr>
          <p:cNvPr id="18436" name="内容占位符 18435" descr="0054">
            <a:hlinkClick r:id="rId1" action="ppaction://hlinksldjump"/>
          </p:cNvPr>
          <p:cNvPicPr>
            <a:picLocks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8532813" y="6092825"/>
            <a:ext cx="400050" cy="390525"/>
          </a:xfrm>
          <a:ln/>
        </p:spPr>
      </p:pic>
      <p:pic>
        <p:nvPicPr>
          <p:cNvPr id="18437" name="内容占位符 18436" descr="保和殿"/>
          <p:cNvPicPr>
            <a:picLocks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250825" y="2060575"/>
            <a:ext cx="4341813" cy="2741613"/>
          </a:xfrm>
          <a:ln/>
        </p:spPr>
      </p:pic>
    </p:spTree>
  </p:cSld>
  <p:clrMapOvr>
    <a:masterClrMapping/>
  </p:clrMapOvr>
  <p:transition spd="slow">
    <p:split dir="in"/>
  </p:transition>
</p:sld>
</file>

<file path=ppt/theme/theme1.xml><?xml version="1.0" encoding="utf-8"?>
<a:theme xmlns:a="http://schemas.openxmlformats.org/drawingml/2006/main" name="天坛月色">
  <a:themeElements>
    <a:clrScheme name="">
      <a:dk1>
        <a:srgbClr val="FFFFFF"/>
      </a:dk1>
      <a:lt1>
        <a:srgbClr val="3366CC"/>
      </a:lt1>
      <a:dk2>
        <a:srgbClr val="FFFF66"/>
      </a:dk2>
      <a:lt2>
        <a:srgbClr val="DDDDDD"/>
      </a:lt2>
      <a:accent1>
        <a:srgbClr val="879CC8"/>
      </a:accent1>
      <a:accent2>
        <a:srgbClr val="C0C0C0"/>
      </a:accent2>
      <a:accent3>
        <a:srgbClr val="ADB9E2"/>
      </a:accent3>
      <a:accent4>
        <a:srgbClr val="DCDCDC"/>
      </a:accent4>
      <a:accent5>
        <a:srgbClr val="C3CBE0"/>
      </a:accent5>
      <a:accent6>
        <a:srgbClr val="ACACAC"/>
      </a:accent6>
      <a:hlink>
        <a:srgbClr val="66FFFF"/>
      </a:hlink>
      <a:folHlink>
        <a:srgbClr val="CCFFCC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FFFF"/>
        </a:dk1>
        <a:lt1>
          <a:srgbClr val="3366CC"/>
        </a:lt1>
        <a:dk2>
          <a:srgbClr val="FFFF66"/>
        </a:dk2>
        <a:lt2>
          <a:srgbClr val="DDDDDD"/>
        </a:lt2>
        <a:accent1>
          <a:srgbClr val="879CC8"/>
        </a:accent1>
        <a:accent2>
          <a:srgbClr val="C0C0C0"/>
        </a:accent2>
        <a:accent3>
          <a:srgbClr val="ADB9E2"/>
        </a:accent3>
        <a:accent4>
          <a:srgbClr val="DCDCDC"/>
        </a:accent4>
        <a:accent5>
          <a:srgbClr val="C3CBE0"/>
        </a:accent5>
        <a:accent6>
          <a:srgbClr val="ACACAC"/>
        </a:accent6>
        <a:hlink>
          <a:srgbClr val="66FFFF"/>
        </a:hlink>
        <a:folHlink>
          <a:srgbClr val="CC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6699"/>
        </a:lt1>
        <a:dk2>
          <a:srgbClr val="FFFFFF"/>
        </a:dk2>
        <a:lt2>
          <a:srgbClr val="C0C0C0"/>
        </a:lt2>
        <a:accent1>
          <a:srgbClr val="93B090"/>
        </a:accent1>
        <a:accent2>
          <a:srgbClr val="CCECFF"/>
        </a:accent2>
        <a:accent3>
          <a:srgbClr val="AAB9CA"/>
        </a:accent3>
        <a:accent4>
          <a:srgbClr val="DCDCDC"/>
        </a:accent4>
        <a:accent5>
          <a:srgbClr val="C8D4C7"/>
        </a:accent5>
        <a:accent6>
          <a:srgbClr val="B7D3E5"/>
        </a:accent6>
        <a:hlink>
          <a:srgbClr val="FFFF66"/>
        </a:hlink>
        <a:folHlink>
          <a:srgbClr val="66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7B7BA7"/>
        </a:lt1>
        <a:dk2>
          <a:srgbClr val="FFFF66"/>
        </a:dk2>
        <a:lt2>
          <a:srgbClr val="DDDDDD"/>
        </a:lt2>
        <a:accent1>
          <a:srgbClr val="78AE90"/>
        </a:accent1>
        <a:accent2>
          <a:srgbClr val="B8B8D0"/>
        </a:accent2>
        <a:accent3>
          <a:srgbClr val="BFBFD0"/>
        </a:accent3>
        <a:accent4>
          <a:srgbClr val="DCDCDC"/>
        </a:accent4>
        <a:accent5>
          <a:srgbClr val="BED3C7"/>
        </a:accent5>
        <a:accent6>
          <a:srgbClr val="A5A5BA"/>
        </a:accent6>
        <a:hlink>
          <a:srgbClr val="66FFCC"/>
        </a:hlink>
        <a:folHlink>
          <a:srgbClr val="CC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00"/>
        </a:dk1>
        <a:lt1>
          <a:srgbClr val="6600CC"/>
        </a:lt1>
        <a:dk2>
          <a:srgbClr val="FFFFFF"/>
        </a:dk2>
        <a:lt2>
          <a:srgbClr val="DDDDDD"/>
        </a:lt2>
        <a:accent1>
          <a:srgbClr val="7296B6"/>
        </a:accent1>
        <a:accent2>
          <a:srgbClr val="FF6600"/>
        </a:accent2>
        <a:accent3>
          <a:srgbClr val="B9AAE2"/>
        </a:accent3>
        <a:accent4>
          <a:srgbClr val="DCDC00"/>
        </a:accent4>
        <a:accent5>
          <a:srgbClr val="BCC9D7"/>
        </a:accent5>
        <a:accent6>
          <a:srgbClr val="E55B00"/>
        </a:accent6>
        <a:hlink>
          <a:srgbClr val="99FFCC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99CC"/>
        </a:lt1>
        <a:dk2>
          <a:srgbClr val="CCECFF"/>
        </a:dk2>
        <a:lt2>
          <a:srgbClr val="DDDDDD"/>
        </a:lt2>
        <a:accent1>
          <a:srgbClr val="DD8A79"/>
        </a:accent1>
        <a:accent2>
          <a:srgbClr val="339966"/>
        </a:accent2>
        <a:accent3>
          <a:srgbClr val="AACAE2"/>
        </a:accent3>
        <a:accent4>
          <a:srgbClr val="DCDCDC"/>
        </a:accent4>
        <a:accent5>
          <a:srgbClr val="EBC4BE"/>
        </a:accent5>
        <a:accent6>
          <a:srgbClr val="2D895B"/>
        </a:accent6>
        <a:hlink>
          <a:srgbClr val="FFFF66"/>
        </a:hlink>
        <a:folHlink>
          <a:srgbClr val="CC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36DAD"/>
        </a:lt1>
        <a:dk2>
          <a:srgbClr val="66FF66"/>
        </a:dk2>
        <a:lt2>
          <a:srgbClr val="C0C0C0"/>
        </a:lt2>
        <a:accent1>
          <a:srgbClr val="C48AB6"/>
        </a:accent1>
        <a:accent2>
          <a:srgbClr val="FFCCFF"/>
        </a:accent2>
        <a:accent3>
          <a:srgbClr val="B4BBD3"/>
        </a:accent3>
        <a:accent4>
          <a:srgbClr val="DCDCDC"/>
        </a:accent4>
        <a:accent5>
          <a:srgbClr val="DEC4D7"/>
        </a:accent5>
        <a:accent6>
          <a:srgbClr val="E5B7E5"/>
        </a:accent6>
        <a:hlink>
          <a:srgbClr val="00FFFF"/>
        </a:hlink>
        <a:folHlink>
          <a:srgbClr val="FFFF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00"/>
        </a:dk1>
        <a:lt1>
          <a:srgbClr val="996633"/>
        </a:lt1>
        <a:dk2>
          <a:srgbClr val="66FFFF"/>
        </a:dk2>
        <a:lt2>
          <a:srgbClr val="C0C0C0"/>
        </a:lt2>
        <a:accent1>
          <a:srgbClr val="CD7C73"/>
        </a:accent1>
        <a:accent2>
          <a:srgbClr val="B6B6CE"/>
        </a:accent2>
        <a:accent3>
          <a:srgbClr val="CAB9AD"/>
        </a:accent3>
        <a:accent4>
          <a:srgbClr val="DCDC00"/>
        </a:accent4>
        <a:accent5>
          <a:srgbClr val="E2BFBD"/>
        </a:accent5>
        <a:accent6>
          <a:srgbClr val="A3A3B8"/>
        </a:accent6>
        <a:hlink>
          <a:srgbClr val="000000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66"/>
        </a:dk1>
        <a:lt1>
          <a:srgbClr val="008080"/>
        </a:lt1>
        <a:dk2>
          <a:srgbClr val="FFFF00"/>
        </a:dk2>
        <a:lt2>
          <a:srgbClr val="C0C0C0"/>
        </a:lt2>
        <a:accent1>
          <a:srgbClr val="859CC9"/>
        </a:accent1>
        <a:accent2>
          <a:srgbClr val="FFCCFF"/>
        </a:accent2>
        <a:accent3>
          <a:srgbClr val="AAC1C1"/>
        </a:accent3>
        <a:accent4>
          <a:srgbClr val="DCDC57"/>
        </a:accent4>
        <a:accent5>
          <a:srgbClr val="C3CBE0"/>
        </a:accent5>
        <a:accent6>
          <a:srgbClr val="E5B7E5"/>
        </a:accent6>
        <a:hlink>
          <a:srgbClr val="99FFCC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ascade">
  <a:themeElements>
    <a:clrScheme name="">
      <a:dk1>
        <a:srgbClr val="FFFFFF"/>
      </a:dk1>
      <a:lt1>
        <a:srgbClr val="000066"/>
      </a:lt1>
      <a:dk2>
        <a:srgbClr val="FFFFFF"/>
      </a:dk2>
      <a:lt2>
        <a:srgbClr val="FFFFCC"/>
      </a:lt2>
      <a:accent1>
        <a:srgbClr val="0078F0"/>
      </a:accent1>
      <a:accent2>
        <a:srgbClr val="CCECFF"/>
      </a:accent2>
      <a:accent3>
        <a:srgbClr val="AAAAB9"/>
      </a:accent3>
      <a:accent4>
        <a:srgbClr val="DCDCDC"/>
      </a:accent4>
      <a:accent5>
        <a:srgbClr val="AABEF6"/>
      </a:accent5>
      <a:accent6>
        <a:srgbClr val="B7D3E5"/>
      </a:accent6>
      <a:hlink>
        <a:srgbClr val="3399FF"/>
      </a:hlink>
      <a:folHlink>
        <a:srgbClr val="FF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FFFF"/>
        </a:dk1>
        <a:lt1>
          <a:srgbClr val="000000"/>
        </a:lt1>
        <a:dk2>
          <a:srgbClr val="FFFFFF"/>
        </a:dk2>
        <a:lt2>
          <a:srgbClr val="C0C0C0"/>
        </a:lt2>
        <a:accent1>
          <a:srgbClr val="FF3300"/>
        </a:accent1>
        <a:accent2>
          <a:srgbClr val="666699"/>
        </a:accent2>
        <a:accent3>
          <a:srgbClr val="AAAAAA"/>
        </a:accent3>
        <a:accent4>
          <a:srgbClr val="DCDCDC"/>
        </a:accent4>
        <a:accent5>
          <a:srgbClr val="FFADAA"/>
        </a:accent5>
        <a:accent6>
          <a:srgbClr val="5B5B89"/>
        </a:accent6>
        <a:hlink>
          <a:srgbClr val="FFFF99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400040"/>
        </a:lt1>
        <a:dk2>
          <a:srgbClr val="FFFFFF"/>
        </a:dk2>
        <a:lt2>
          <a:srgbClr val="CC99FF"/>
        </a:lt2>
        <a:accent1>
          <a:srgbClr val="FF66FF"/>
        </a:accent1>
        <a:accent2>
          <a:srgbClr val="CC00CC"/>
        </a:accent2>
        <a:accent3>
          <a:srgbClr val="B0AAB0"/>
        </a:accent3>
        <a:accent4>
          <a:srgbClr val="DCDCDC"/>
        </a:accent4>
        <a:accent5>
          <a:srgbClr val="FFB9FF"/>
        </a:accent5>
        <a:accent6>
          <a:srgbClr val="B700B7"/>
        </a:accent6>
        <a:hlink>
          <a:srgbClr val="FF7C80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34022D"/>
        </a:lt1>
        <a:dk2>
          <a:srgbClr val="FFFFFF"/>
        </a:dk2>
        <a:lt2>
          <a:srgbClr val="CC99FF"/>
        </a:lt2>
        <a:accent1>
          <a:srgbClr val="775EC8"/>
        </a:accent1>
        <a:accent2>
          <a:srgbClr val="9933FF"/>
        </a:accent2>
        <a:accent3>
          <a:srgbClr val="ADAAAC"/>
        </a:accent3>
        <a:accent4>
          <a:srgbClr val="DCDCDC"/>
        </a:accent4>
        <a:accent5>
          <a:srgbClr val="BEB6E0"/>
        </a:accent5>
        <a:accent6>
          <a:srgbClr val="892DE5"/>
        </a:accent6>
        <a:hlink>
          <a:srgbClr val="993366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66"/>
        </a:lt1>
        <a:dk2>
          <a:srgbClr val="FFFFFF"/>
        </a:dk2>
        <a:lt2>
          <a:srgbClr val="FFFFCC"/>
        </a:lt2>
        <a:accent1>
          <a:srgbClr val="0078F0"/>
        </a:accent1>
        <a:accent2>
          <a:srgbClr val="CCECFF"/>
        </a:accent2>
        <a:accent3>
          <a:srgbClr val="AAAAB9"/>
        </a:accent3>
        <a:accent4>
          <a:srgbClr val="DCDCDC"/>
        </a:accent4>
        <a:accent5>
          <a:srgbClr val="AABEF6"/>
        </a:accent5>
        <a:accent6>
          <a:srgbClr val="B7D3E5"/>
        </a:accent6>
        <a:hlink>
          <a:srgbClr val="3399FF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4E009C"/>
        </a:lt1>
        <a:dk2>
          <a:srgbClr val="FFFFFF"/>
        </a:dk2>
        <a:lt2>
          <a:srgbClr val="00FFFF"/>
        </a:lt2>
        <a:accent1>
          <a:srgbClr val="00A8A4"/>
        </a:accent1>
        <a:accent2>
          <a:srgbClr val="3399FF"/>
        </a:accent2>
        <a:accent3>
          <a:srgbClr val="B3AACB"/>
        </a:accent3>
        <a:accent4>
          <a:srgbClr val="DCDCDC"/>
        </a:accent4>
        <a:accent5>
          <a:srgbClr val="AAD0CF"/>
        </a:accent5>
        <a:accent6>
          <a:srgbClr val="2D89E5"/>
        </a:accent6>
        <a:hlink>
          <a:srgbClr val="FFFF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3300"/>
        </a:lt1>
        <a:dk2>
          <a:srgbClr val="FFFFCC"/>
        </a:dk2>
        <a:lt2>
          <a:srgbClr val="CCCC33"/>
        </a:lt2>
        <a:accent1>
          <a:srgbClr val="008000"/>
        </a:accent1>
        <a:accent2>
          <a:srgbClr val="669900"/>
        </a:accent2>
        <a:accent3>
          <a:srgbClr val="AAADAA"/>
        </a:accent3>
        <a:accent4>
          <a:srgbClr val="DCDCDC"/>
        </a:accent4>
        <a:accent5>
          <a:srgbClr val="AAC1AA"/>
        </a:accent5>
        <a:accent6>
          <a:srgbClr val="5B8900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FFFFFF"/>
        </a:dk2>
        <a:lt2>
          <a:srgbClr val="CCCC99"/>
        </a:lt2>
        <a:accent1>
          <a:srgbClr val="CC9900"/>
        </a:accent1>
        <a:accent2>
          <a:srgbClr val="996633"/>
        </a:accent2>
        <a:accent3>
          <a:srgbClr val="C1AAAA"/>
        </a:accent3>
        <a:accent4>
          <a:srgbClr val="DCDCDC"/>
        </a:accent4>
        <a:accent5>
          <a:srgbClr val="E2CAAA"/>
        </a:accent5>
        <a:accent6>
          <a:srgbClr val="895B2D"/>
        </a:accent6>
        <a:hlink>
          <a:srgbClr val="FFFFCC"/>
        </a:hlink>
        <a:folHlink>
          <a:srgbClr val="DDD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04162"/>
        </a:dk1>
        <a:lt1>
          <a:srgbClr val="FFFFFF"/>
        </a:lt1>
        <a:dk2>
          <a:srgbClr val="204162"/>
        </a:dk2>
        <a:lt2>
          <a:srgbClr val="003300"/>
        </a:lt2>
        <a:accent1>
          <a:srgbClr val="99CC00"/>
        </a:accent1>
        <a:accent2>
          <a:srgbClr val="336633"/>
        </a:accent2>
        <a:accent3>
          <a:srgbClr val="FFFFFF"/>
        </a:accent3>
        <a:accent4>
          <a:srgbClr val="1A3753"/>
        </a:accent4>
        <a:accent5>
          <a:srgbClr val="CAE2AA"/>
        </a:accent5>
        <a:accent6>
          <a:srgbClr val="2D5B2D"/>
        </a:accent6>
        <a:hlink>
          <a:srgbClr val="6666FF"/>
        </a:hlink>
        <a:folHlink>
          <a:srgbClr val="C5C2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5B89B7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诗情画意">
  <a:themeElements>
    <a:clrScheme name="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866"/>
      </a:accent4>
      <a:accent5>
        <a:srgbClr val="F3FAFF"/>
      </a:accent5>
      <a:accent6>
        <a:srgbClr val="2D5BE5"/>
      </a:accent6>
      <a:hlink>
        <a:srgbClr val="DC5900"/>
      </a:hlink>
      <a:folHlink>
        <a:srgbClr val="7979A5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866"/>
        </a:accent4>
        <a:accent5>
          <a:srgbClr val="F3FAFF"/>
        </a:accent5>
        <a:accent6>
          <a:srgbClr val="2D5BE5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1A3"/>
        </a:accent4>
        <a:accent5>
          <a:srgbClr val="F2FAFF"/>
        </a:accent5>
        <a:accent6>
          <a:srgbClr val="DE84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9F2EB"/>
        </a:accent3>
        <a:accent4>
          <a:srgbClr val="4F4F77"/>
        </a:accent4>
        <a:accent5>
          <a:srgbClr val="FFFFEB"/>
        </a:accent5>
        <a:accent6>
          <a:srgbClr val="2D89E5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757"/>
        </a:accent4>
        <a:accent5>
          <a:srgbClr val="FFFFE2"/>
        </a:accent5>
        <a:accent6>
          <a:srgbClr val="E55B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F"/>
        </a:accent4>
        <a:accent5>
          <a:srgbClr val="E6EFEA"/>
        </a:accent5>
        <a:accent6>
          <a:srgbClr val="2D5BE5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783"/>
        </a:accent4>
        <a:accent5>
          <a:srgbClr val="EFEFEF"/>
        </a:accent5>
        <a:accent6>
          <a:srgbClr val="2D89E5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EFEFFF"/>
        </a:accent3>
        <a:accent4>
          <a:srgbClr val="AF2A00"/>
        </a:accent4>
        <a:accent5>
          <a:srgbClr val="F0EFF4"/>
        </a:accent5>
        <a:accent6>
          <a:srgbClr val="005BB7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E"/>
        </a:accent3>
        <a:accent4>
          <a:srgbClr val="000083"/>
        </a:accent4>
        <a:accent5>
          <a:srgbClr val="F2F2F2"/>
        </a:accent5>
        <a:accent6>
          <a:srgbClr val="9F62A1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Watermark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2C1D3"/>
      </a:accent6>
      <a:hlink>
        <a:srgbClr val="6767FF"/>
      </a:hlink>
      <a:folHlink>
        <a:srgbClr val="9933FF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2C1D3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6D79F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1"/>
        </a:accent5>
        <a:accent6>
          <a:srgbClr val="BBC9B8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CC"/>
        </a:dk1>
        <a:lt1>
          <a:srgbClr val="336600"/>
        </a:lt1>
        <a:dk2>
          <a:srgbClr val="FFFFCC"/>
        </a:dk2>
        <a:lt2>
          <a:srgbClr val="333300"/>
        </a:lt2>
        <a:accent1>
          <a:srgbClr val="99CC00"/>
        </a:accent1>
        <a:accent2>
          <a:srgbClr val="669900"/>
        </a:accent2>
        <a:accent3>
          <a:srgbClr val="ADB9AA"/>
        </a:accent3>
        <a:accent4>
          <a:srgbClr val="DCDCAF"/>
        </a:accent4>
        <a:accent5>
          <a:srgbClr val="CAE2AA"/>
        </a:accent5>
        <a:accent6>
          <a:srgbClr val="5B8900"/>
        </a:accent6>
        <a:hlink>
          <a:srgbClr val="CC99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4A48"/>
        </a:lt1>
        <a:dk2>
          <a:srgbClr val="FFFFFF"/>
        </a:dk2>
        <a:lt2>
          <a:srgbClr val="424458"/>
        </a:lt2>
        <a:accent1>
          <a:srgbClr val="83B200"/>
        </a:accent1>
        <a:accent2>
          <a:srgbClr val="006260"/>
        </a:accent2>
        <a:accent3>
          <a:srgbClr val="AAB2B1"/>
        </a:accent3>
        <a:accent4>
          <a:srgbClr val="DCDCDC"/>
        </a:accent4>
        <a:accent5>
          <a:srgbClr val="C2D5AA"/>
        </a:accent5>
        <a:accent6>
          <a:srgbClr val="005755"/>
        </a:accent6>
        <a:hlink>
          <a:srgbClr val="6666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1C2046"/>
        </a:lt1>
        <a:dk2>
          <a:srgbClr val="FFFFFF"/>
        </a:dk2>
        <a:lt2>
          <a:srgbClr val="000000"/>
        </a:lt2>
        <a:accent1>
          <a:srgbClr val="00CCFF"/>
        </a:accent1>
        <a:accent2>
          <a:srgbClr val="2D226E"/>
        </a:accent2>
        <a:accent3>
          <a:srgbClr val="AAABB1"/>
        </a:accent3>
        <a:accent4>
          <a:srgbClr val="DCDCDC"/>
        </a:accent4>
        <a:accent5>
          <a:srgbClr val="AAE2FF"/>
        </a:accent5>
        <a:accent6>
          <a:srgbClr val="281E62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66"/>
        </a:lt1>
        <a:dk2>
          <a:srgbClr val="FFFFFF"/>
        </a:dk2>
        <a:lt2>
          <a:srgbClr val="424458"/>
        </a:lt2>
        <a:accent1>
          <a:srgbClr val="6666FF"/>
        </a:accent1>
        <a:accent2>
          <a:srgbClr val="333399"/>
        </a:accent2>
        <a:accent3>
          <a:srgbClr val="AAAAB9"/>
        </a:accent3>
        <a:accent4>
          <a:srgbClr val="DCDCDC"/>
        </a:accent4>
        <a:accent5>
          <a:srgbClr val="B9B9FF"/>
        </a:accent5>
        <a:accent6>
          <a:srgbClr val="2D2D89"/>
        </a:accent6>
        <a:hlink>
          <a:srgbClr val="FF99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CC"/>
        </a:dk1>
        <a:lt1>
          <a:srgbClr val="390B20"/>
        </a:lt1>
        <a:dk2>
          <a:srgbClr val="FFFFCC"/>
        </a:dk2>
        <a:lt2>
          <a:srgbClr val="1C1C1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CDCAF"/>
        </a:accent4>
        <a:accent5>
          <a:srgbClr val="FFC7BB"/>
        </a:accent5>
        <a:accent6>
          <a:srgbClr val="4C1147"/>
        </a:accent6>
        <a:hlink>
          <a:srgbClr val="637D95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722104"/>
        </a:lt1>
        <a:dk2>
          <a:srgbClr val="FFFFFF"/>
        </a:dk2>
        <a:lt2>
          <a:srgbClr val="4C0000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CDCDC"/>
        </a:accent4>
        <a:accent5>
          <a:srgbClr val="E2B9AA"/>
        </a:accent5>
        <a:accent6>
          <a:srgbClr val="7B2800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948</Words>
  <Application>WPS 演示</Application>
  <PresentationFormat/>
  <Paragraphs>153</Paragraphs>
  <Slides>17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4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41" baseType="lpstr">
      <vt:lpstr>Arial</vt:lpstr>
      <vt:lpstr>宋体</vt:lpstr>
      <vt:lpstr>Wingdings</vt:lpstr>
      <vt:lpstr>Times New Roman</vt:lpstr>
      <vt:lpstr>Verdana</vt:lpstr>
      <vt:lpstr>汉仪神工体简</vt:lpstr>
      <vt:lpstr>汉仪琥珀体简</vt:lpstr>
      <vt:lpstr>汉仪行楷简</vt:lpstr>
      <vt:lpstr>华文新魏</vt:lpstr>
      <vt:lpstr>隶书</vt:lpstr>
      <vt:lpstr>方正琥珀简体</vt:lpstr>
      <vt:lpstr>Arial Unicode MS</vt:lpstr>
      <vt:lpstr>汉仪综艺体简</vt:lpstr>
      <vt:lpstr>楷体_GB2312</vt:lpstr>
      <vt:lpstr>新宋体</vt:lpstr>
      <vt:lpstr>黑体</vt:lpstr>
      <vt:lpstr>Wingdings 2</vt:lpstr>
      <vt:lpstr>微软雅黑</vt:lpstr>
      <vt:lpstr>Calibri</vt:lpstr>
      <vt:lpstr>天坛月色</vt:lpstr>
      <vt:lpstr>Cascade</vt:lpstr>
      <vt:lpstr>诗情画意</vt:lpstr>
      <vt:lpstr>Watermark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2</cp:revision>
  <dcterms:created xsi:type="dcterms:W3CDTF">2012-06-06T01:30:27Z</dcterms:created>
  <dcterms:modified xsi:type="dcterms:W3CDTF">2021-11-04T13:21:37Z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75DFD0C6388D4E8FB05D6EE0E02A4677</vt:lpwstr>
  </property>
</Properties>
</file>