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8"/>
  </p:notesMasterIdLst>
  <p:handoutMasterIdLst>
    <p:handoutMasterId r:id="rId19"/>
  </p:handoutMasterIdLst>
  <p:sldIdLst>
    <p:sldId id="727" r:id="rId4"/>
    <p:sldId id="1110" r:id="rId5"/>
    <p:sldId id="853" r:id="rId6"/>
    <p:sldId id="1112" r:id="rId7"/>
    <p:sldId id="1113" r:id="rId8"/>
    <p:sldId id="1131" r:id="rId9"/>
    <p:sldId id="1132" r:id="rId10"/>
    <p:sldId id="1133" r:id="rId11"/>
    <p:sldId id="1115" r:id="rId12"/>
    <p:sldId id="1116" r:id="rId13"/>
    <p:sldId id="1141" r:id="rId14"/>
    <p:sldId id="1144" r:id="rId15"/>
    <p:sldId id="1111" r:id="rId16"/>
    <p:sldId id="31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336" y="-504"/>
      </p:cViewPr>
      <p:guideLst>
        <p:guide orient="horz" pos="3786"/>
        <p:guide orient="horz" pos="911"/>
        <p:guide pos="3882"/>
        <p:guide pos="7284"/>
        <p:guide pos="4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3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 userDrawn="1">
            <p:custDataLst>
              <p:tags r:id="rId2"/>
            </p:custDataLst>
          </p:nvPr>
        </p:nvSpPr>
        <p:spPr>
          <a:xfrm>
            <a:off x="0" y="3591560"/>
            <a:ext cx="12192000" cy="3266440"/>
          </a:xfrm>
          <a:custGeom>
            <a:avLst/>
            <a:gdLst>
              <a:gd name="connsiteX0" fmla="*/ 1390902 w 12192000"/>
              <a:gd name="connsiteY0" fmla="*/ 0 h 3266131"/>
              <a:gd name="connsiteX1" fmla="*/ 1808030 w 12192000"/>
              <a:gd name="connsiteY1" fmla="*/ 107378 h 3266131"/>
              <a:gd name="connsiteX2" fmla="*/ 1849496 w 12192000"/>
              <a:gd name="connsiteY2" fmla="*/ 110255 h 3266131"/>
              <a:gd name="connsiteX3" fmla="*/ 1951096 w 12192000"/>
              <a:gd name="connsiteY3" fmla="*/ 67687 h 3266131"/>
              <a:gd name="connsiteX4" fmla="*/ 2163355 w 12192000"/>
              <a:gd name="connsiteY4" fmla="*/ 0 h 3266131"/>
              <a:gd name="connsiteX5" fmla="*/ 2580482 w 12192000"/>
              <a:gd name="connsiteY5" fmla="*/ 107378 h 3266131"/>
              <a:gd name="connsiteX6" fmla="*/ 2621950 w 12192000"/>
              <a:gd name="connsiteY6" fmla="*/ 110255 h 3266131"/>
              <a:gd name="connsiteX7" fmla="*/ 2723549 w 12192000"/>
              <a:gd name="connsiteY7" fmla="*/ 67687 h 3266131"/>
              <a:gd name="connsiteX8" fmla="*/ 2935808 w 12192000"/>
              <a:gd name="connsiteY8" fmla="*/ 0 h 3266131"/>
              <a:gd name="connsiteX9" fmla="*/ 3352936 w 12192000"/>
              <a:gd name="connsiteY9" fmla="*/ 107378 h 3266131"/>
              <a:gd name="connsiteX10" fmla="*/ 3394402 w 12192000"/>
              <a:gd name="connsiteY10" fmla="*/ 110255 h 3266131"/>
              <a:gd name="connsiteX11" fmla="*/ 3496002 w 12192000"/>
              <a:gd name="connsiteY11" fmla="*/ 67687 h 3266131"/>
              <a:gd name="connsiteX12" fmla="*/ 3708260 w 12192000"/>
              <a:gd name="connsiteY12" fmla="*/ 0 h 3266131"/>
              <a:gd name="connsiteX13" fmla="*/ 4125389 w 12192000"/>
              <a:gd name="connsiteY13" fmla="*/ 107378 h 3266131"/>
              <a:gd name="connsiteX14" fmla="*/ 4166854 w 12192000"/>
              <a:gd name="connsiteY14" fmla="*/ 110255 h 3266131"/>
              <a:gd name="connsiteX15" fmla="*/ 4268456 w 12192000"/>
              <a:gd name="connsiteY15" fmla="*/ 67687 h 3266131"/>
              <a:gd name="connsiteX16" fmla="*/ 4480714 w 12192000"/>
              <a:gd name="connsiteY16" fmla="*/ 0 h 3266131"/>
              <a:gd name="connsiteX17" fmla="*/ 4897842 w 12192000"/>
              <a:gd name="connsiteY17" fmla="*/ 107378 h 3266131"/>
              <a:gd name="connsiteX18" fmla="*/ 4939308 w 12192000"/>
              <a:gd name="connsiteY18" fmla="*/ 110255 h 3266131"/>
              <a:gd name="connsiteX19" fmla="*/ 5040908 w 12192000"/>
              <a:gd name="connsiteY19" fmla="*/ 67687 h 3266131"/>
              <a:gd name="connsiteX20" fmla="*/ 5253167 w 12192000"/>
              <a:gd name="connsiteY20" fmla="*/ 0 h 3266131"/>
              <a:gd name="connsiteX21" fmla="*/ 5670296 w 12192000"/>
              <a:gd name="connsiteY21" fmla="*/ 107378 h 3266131"/>
              <a:gd name="connsiteX22" fmla="*/ 5711760 w 12192000"/>
              <a:gd name="connsiteY22" fmla="*/ 110255 h 3266131"/>
              <a:gd name="connsiteX23" fmla="*/ 5813361 w 12192000"/>
              <a:gd name="connsiteY23" fmla="*/ 67687 h 3266131"/>
              <a:gd name="connsiteX24" fmla="*/ 6025620 w 12192000"/>
              <a:gd name="connsiteY24" fmla="*/ 0 h 3266131"/>
              <a:gd name="connsiteX25" fmla="*/ 6442747 w 12192000"/>
              <a:gd name="connsiteY25" fmla="*/ 107378 h 3266131"/>
              <a:gd name="connsiteX26" fmla="*/ 6484213 w 12192000"/>
              <a:gd name="connsiteY26" fmla="*/ 110255 h 3266131"/>
              <a:gd name="connsiteX27" fmla="*/ 6585813 w 12192000"/>
              <a:gd name="connsiteY27" fmla="*/ 67687 h 3266131"/>
              <a:gd name="connsiteX28" fmla="*/ 6798071 w 12192000"/>
              <a:gd name="connsiteY28" fmla="*/ 0 h 3266131"/>
              <a:gd name="connsiteX29" fmla="*/ 7215200 w 12192000"/>
              <a:gd name="connsiteY29" fmla="*/ 107378 h 3266131"/>
              <a:gd name="connsiteX30" fmla="*/ 7256666 w 12192000"/>
              <a:gd name="connsiteY30" fmla="*/ 110255 h 3266131"/>
              <a:gd name="connsiteX31" fmla="*/ 7358266 w 12192000"/>
              <a:gd name="connsiteY31" fmla="*/ 67687 h 3266131"/>
              <a:gd name="connsiteX32" fmla="*/ 7570524 w 12192000"/>
              <a:gd name="connsiteY32" fmla="*/ 0 h 3266131"/>
              <a:gd name="connsiteX33" fmla="*/ 7987653 w 12192000"/>
              <a:gd name="connsiteY33" fmla="*/ 107378 h 3266131"/>
              <a:gd name="connsiteX34" fmla="*/ 8029119 w 12192000"/>
              <a:gd name="connsiteY34" fmla="*/ 110255 h 3266131"/>
              <a:gd name="connsiteX35" fmla="*/ 8130719 w 12192000"/>
              <a:gd name="connsiteY35" fmla="*/ 67687 h 3266131"/>
              <a:gd name="connsiteX36" fmla="*/ 8342977 w 12192000"/>
              <a:gd name="connsiteY36" fmla="*/ 0 h 3266131"/>
              <a:gd name="connsiteX37" fmla="*/ 8760105 w 12192000"/>
              <a:gd name="connsiteY37" fmla="*/ 107378 h 3266131"/>
              <a:gd name="connsiteX38" fmla="*/ 8801572 w 12192000"/>
              <a:gd name="connsiteY38" fmla="*/ 110255 h 3266131"/>
              <a:gd name="connsiteX39" fmla="*/ 8903171 w 12192000"/>
              <a:gd name="connsiteY39" fmla="*/ 67687 h 3266131"/>
              <a:gd name="connsiteX40" fmla="*/ 9115430 w 12192000"/>
              <a:gd name="connsiteY40" fmla="*/ 0 h 3266131"/>
              <a:gd name="connsiteX41" fmla="*/ 9532558 w 12192000"/>
              <a:gd name="connsiteY41" fmla="*/ 107378 h 3266131"/>
              <a:gd name="connsiteX42" fmla="*/ 9574025 w 12192000"/>
              <a:gd name="connsiteY42" fmla="*/ 110255 h 3266131"/>
              <a:gd name="connsiteX43" fmla="*/ 9675624 w 12192000"/>
              <a:gd name="connsiteY43" fmla="*/ 67687 h 3266131"/>
              <a:gd name="connsiteX44" fmla="*/ 9887883 w 12192000"/>
              <a:gd name="connsiteY44" fmla="*/ 0 h 3266131"/>
              <a:gd name="connsiteX45" fmla="*/ 10305011 w 12192000"/>
              <a:gd name="connsiteY45" fmla="*/ 107378 h 3266131"/>
              <a:gd name="connsiteX46" fmla="*/ 10346478 w 12192000"/>
              <a:gd name="connsiteY46" fmla="*/ 110255 h 3266131"/>
              <a:gd name="connsiteX47" fmla="*/ 10448077 w 12192000"/>
              <a:gd name="connsiteY47" fmla="*/ 67687 h 3266131"/>
              <a:gd name="connsiteX48" fmla="*/ 10660336 w 12192000"/>
              <a:gd name="connsiteY48" fmla="*/ 0 h 3266131"/>
              <a:gd name="connsiteX49" fmla="*/ 11077464 w 12192000"/>
              <a:gd name="connsiteY49" fmla="*/ 107378 h 3266131"/>
              <a:gd name="connsiteX50" fmla="*/ 11118931 w 12192000"/>
              <a:gd name="connsiteY50" fmla="*/ 110255 h 3266131"/>
              <a:gd name="connsiteX51" fmla="*/ 11220530 w 12192000"/>
              <a:gd name="connsiteY51" fmla="*/ 67687 h 3266131"/>
              <a:gd name="connsiteX52" fmla="*/ 11432789 w 12192000"/>
              <a:gd name="connsiteY52" fmla="*/ 0 h 3266131"/>
              <a:gd name="connsiteX53" fmla="*/ 11849917 w 12192000"/>
              <a:gd name="connsiteY53" fmla="*/ 107378 h 3266131"/>
              <a:gd name="connsiteX54" fmla="*/ 11891385 w 12192000"/>
              <a:gd name="connsiteY54" fmla="*/ 110255 h 3266131"/>
              <a:gd name="connsiteX55" fmla="*/ 11992984 w 12192000"/>
              <a:gd name="connsiteY55" fmla="*/ 67687 h 3266131"/>
              <a:gd name="connsiteX56" fmla="*/ 12142689 w 12192000"/>
              <a:gd name="connsiteY56" fmla="*/ 6879 h 3266131"/>
              <a:gd name="connsiteX57" fmla="*/ 12191999 w 12192000"/>
              <a:gd name="connsiteY57" fmla="*/ 1457 h 3266131"/>
              <a:gd name="connsiteX58" fmla="*/ 12191999 w 12192000"/>
              <a:gd name="connsiteY58" fmla="*/ 1357414 h 3266131"/>
              <a:gd name="connsiteX59" fmla="*/ 12192000 w 12192000"/>
              <a:gd name="connsiteY59" fmla="*/ 1357414 h 3266131"/>
              <a:gd name="connsiteX60" fmla="*/ 12192000 w 12192000"/>
              <a:gd name="connsiteY60" fmla="*/ 3266131 h 3266131"/>
              <a:gd name="connsiteX61" fmla="*/ 0 w 12192000"/>
              <a:gd name="connsiteY61" fmla="*/ 3266131 h 3266131"/>
              <a:gd name="connsiteX62" fmla="*/ 0 w 12192000"/>
              <a:gd name="connsiteY62" fmla="*/ 1615131 h 3266131"/>
              <a:gd name="connsiteX63" fmla="*/ 0 w 12192000"/>
              <a:gd name="connsiteY63" fmla="*/ 811099 h 3266131"/>
              <a:gd name="connsiteX64" fmla="*/ 0 w 12192000"/>
              <a:gd name="connsiteY64" fmla="*/ 19524 h 3266131"/>
              <a:gd name="connsiteX65" fmla="*/ 47358 w 12192000"/>
              <a:gd name="connsiteY65" fmla="*/ 24128 h 3266131"/>
              <a:gd name="connsiteX66" fmla="*/ 278312 w 12192000"/>
              <a:gd name="connsiteY66" fmla="*/ 106957 h 3266131"/>
              <a:gd name="connsiteX67" fmla="*/ 342055 w 12192000"/>
              <a:gd name="connsiteY67" fmla="*/ 118931 h 3266131"/>
              <a:gd name="connsiteX68" fmla="*/ 347868 w 12192000"/>
              <a:gd name="connsiteY68" fmla="*/ 115974 h 3266131"/>
              <a:gd name="connsiteX69" fmla="*/ 618449 w 12192000"/>
              <a:gd name="connsiteY69" fmla="*/ 12948 h 3266131"/>
              <a:gd name="connsiteX70" fmla="*/ 964407 w 12192000"/>
              <a:gd name="connsiteY70" fmla="*/ 106957 h 3266131"/>
              <a:gd name="connsiteX71" fmla="*/ 1033187 w 12192000"/>
              <a:gd name="connsiteY71" fmla="*/ 119877 h 3266131"/>
              <a:gd name="connsiteX72" fmla="*/ 1075115 w 12192000"/>
              <a:gd name="connsiteY72" fmla="*/ 111063 h 3266131"/>
              <a:gd name="connsiteX73" fmla="*/ 1390902 w 12192000"/>
              <a:gd name="connsiteY73" fmla="*/ 0 h 326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2192000" h="3266131">
                <a:moveTo>
                  <a:pt x="1390902" y="0"/>
                </a:moveTo>
                <a:cubicBezTo>
                  <a:pt x="1608082" y="2777"/>
                  <a:pt x="1619185" y="83345"/>
                  <a:pt x="1808030" y="107378"/>
                </a:cubicBezTo>
                <a:lnTo>
                  <a:pt x="1849496" y="110255"/>
                </a:lnTo>
                <a:lnTo>
                  <a:pt x="1951096" y="67687"/>
                </a:lnTo>
                <a:cubicBezTo>
                  <a:pt x="2014407" y="35441"/>
                  <a:pt x="2072589" y="1984"/>
                  <a:pt x="2163355" y="0"/>
                </a:cubicBezTo>
                <a:cubicBezTo>
                  <a:pt x="2380535" y="2777"/>
                  <a:pt x="2391638" y="83345"/>
                  <a:pt x="2580482" y="107378"/>
                </a:cubicBezTo>
                <a:lnTo>
                  <a:pt x="2621950" y="110255"/>
                </a:lnTo>
                <a:lnTo>
                  <a:pt x="2723549" y="67687"/>
                </a:lnTo>
                <a:cubicBezTo>
                  <a:pt x="2786861" y="35441"/>
                  <a:pt x="2845042" y="1984"/>
                  <a:pt x="2935808" y="0"/>
                </a:cubicBezTo>
                <a:cubicBezTo>
                  <a:pt x="3152988" y="2777"/>
                  <a:pt x="3164091" y="83345"/>
                  <a:pt x="3352936" y="107378"/>
                </a:cubicBezTo>
                <a:lnTo>
                  <a:pt x="3394402" y="110255"/>
                </a:lnTo>
                <a:lnTo>
                  <a:pt x="3496002" y="67687"/>
                </a:lnTo>
                <a:cubicBezTo>
                  <a:pt x="3559313" y="35441"/>
                  <a:pt x="3617495" y="1984"/>
                  <a:pt x="3708260" y="0"/>
                </a:cubicBezTo>
                <a:cubicBezTo>
                  <a:pt x="3925441" y="2777"/>
                  <a:pt x="3936543" y="83345"/>
                  <a:pt x="4125389" y="107378"/>
                </a:cubicBezTo>
                <a:lnTo>
                  <a:pt x="4166854" y="110255"/>
                </a:lnTo>
                <a:lnTo>
                  <a:pt x="4268456" y="67687"/>
                </a:lnTo>
                <a:cubicBezTo>
                  <a:pt x="4331767" y="35441"/>
                  <a:pt x="4389949" y="1984"/>
                  <a:pt x="4480714" y="0"/>
                </a:cubicBezTo>
                <a:cubicBezTo>
                  <a:pt x="4697892" y="2777"/>
                  <a:pt x="4708997" y="83345"/>
                  <a:pt x="4897842" y="107378"/>
                </a:cubicBezTo>
                <a:lnTo>
                  <a:pt x="4939308" y="110255"/>
                </a:lnTo>
                <a:lnTo>
                  <a:pt x="5040908" y="67687"/>
                </a:lnTo>
                <a:cubicBezTo>
                  <a:pt x="5104219" y="35441"/>
                  <a:pt x="5162401" y="1984"/>
                  <a:pt x="5253167" y="0"/>
                </a:cubicBezTo>
                <a:cubicBezTo>
                  <a:pt x="5470346" y="2777"/>
                  <a:pt x="5481450" y="83345"/>
                  <a:pt x="5670296" y="107378"/>
                </a:cubicBezTo>
                <a:lnTo>
                  <a:pt x="5711760" y="110255"/>
                </a:lnTo>
                <a:lnTo>
                  <a:pt x="5813361" y="67687"/>
                </a:lnTo>
                <a:cubicBezTo>
                  <a:pt x="5876671" y="35441"/>
                  <a:pt x="5934853" y="1984"/>
                  <a:pt x="6025620" y="0"/>
                </a:cubicBezTo>
                <a:cubicBezTo>
                  <a:pt x="6242799" y="2777"/>
                  <a:pt x="6253902" y="83345"/>
                  <a:pt x="6442747" y="107378"/>
                </a:cubicBezTo>
                <a:lnTo>
                  <a:pt x="6484213" y="110255"/>
                </a:lnTo>
                <a:lnTo>
                  <a:pt x="6585813" y="67687"/>
                </a:lnTo>
                <a:cubicBezTo>
                  <a:pt x="6649124" y="35441"/>
                  <a:pt x="6707306" y="1984"/>
                  <a:pt x="6798071" y="0"/>
                </a:cubicBezTo>
                <a:cubicBezTo>
                  <a:pt x="7015251" y="2777"/>
                  <a:pt x="7026355" y="83345"/>
                  <a:pt x="7215200" y="107378"/>
                </a:cubicBezTo>
                <a:lnTo>
                  <a:pt x="7256666" y="110255"/>
                </a:lnTo>
                <a:lnTo>
                  <a:pt x="7358266" y="67687"/>
                </a:lnTo>
                <a:cubicBezTo>
                  <a:pt x="7421577" y="35441"/>
                  <a:pt x="7479759" y="1984"/>
                  <a:pt x="7570524" y="0"/>
                </a:cubicBezTo>
                <a:cubicBezTo>
                  <a:pt x="7787704" y="2777"/>
                  <a:pt x="7798808" y="83345"/>
                  <a:pt x="7987653" y="107378"/>
                </a:cubicBezTo>
                <a:lnTo>
                  <a:pt x="8029119" y="110255"/>
                </a:lnTo>
                <a:lnTo>
                  <a:pt x="8130719" y="67687"/>
                </a:lnTo>
                <a:cubicBezTo>
                  <a:pt x="8194030" y="35441"/>
                  <a:pt x="8252212" y="1984"/>
                  <a:pt x="8342977" y="0"/>
                </a:cubicBezTo>
                <a:cubicBezTo>
                  <a:pt x="8560157" y="2777"/>
                  <a:pt x="8571260" y="83345"/>
                  <a:pt x="8760105" y="107378"/>
                </a:cubicBezTo>
                <a:lnTo>
                  <a:pt x="8801572" y="110255"/>
                </a:lnTo>
                <a:lnTo>
                  <a:pt x="8903171" y="67687"/>
                </a:lnTo>
                <a:cubicBezTo>
                  <a:pt x="8966483" y="35441"/>
                  <a:pt x="9024664" y="1984"/>
                  <a:pt x="9115430" y="0"/>
                </a:cubicBezTo>
                <a:cubicBezTo>
                  <a:pt x="9332610" y="2777"/>
                  <a:pt x="9343713" y="83345"/>
                  <a:pt x="9532558" y="107378"/>
                </a:cubicBezTo>
                <a:lnTo>
                  <a:pt x="9574025" y="110255"/>
                </a:lnTo>
                <a:lnTo>
                  <a:pt x="9675624" y="67687"/>
                </a:lnTo>
                <a:cubicBezTo>
                  <a:pt x="9738936" y="35441"/>
                  <a:pt x="9797118" y="1984"/>
                  <a:pt x="9887883" y="0"/>
                </a:cubicBezTo>
                <a:cubicBezTo>
                  <a:pt x="10105063" y="2777"/>
                  <a:pt x="10116166" y="83345"/>
                  <a:pt x="10305011" y="107378"/>
                </a:cubicBezTo>
                <a:lnTo>
                  <a:pt x="10346478" y="110255"/>
                </a:lnTo>
                <a:lnTo>
                  <a:pt x="10448077" y="67687"/>
                </a:lnTo>
                <a:cubicBezTo>
                  <a:pt x="10511389" y="35441"/>
                  <a:pt x="10569570" y="1984"/>
                  <a:pt x="10660336" y="0"/>
                </a:cubicBezTo>
                <a:cubicBezTo>
                  <a:pt x="10877516" y="2777"/>
                  <a:pt x="10888619" y="83345"/>
                  <a:pt x="11077464" y="107378"/>
                </a:cubicBezTo>
                <a:lnTo>
                  <a:pt x="11118931" y="110255"/>
                </a:lnTo>
                <a:lnTo>
                  <a:pt x="11220530" y="67687"/>
                </a:lnTo>
                <a:cubicBezTo>
                  <a:pt x="11283842" y="35441"/>
                  <a:pt x="11342023" y="1984"/>
                  <a:pt x="11432789" y="0"/>
                </a:cubicBezTo>
                <a:cubicBezTo>
                  <a:pt x="11649969" y="2777"/>
                  <a:pt x="11661072" y="83345"/>
                  <a:pt x="11849917" y="107378"/>
                </a:cubicBezTo>
                <a:lnTo>
                  <a:pt x="11891385" y="110255"/>
                </a:lnTo>
                <a:lnTo>
                  <a:pt x="11992984" y="67687"/>
                </a:lnTo>
                <a:cubicBezTo>
                  <a:pt x="12040468" y="43503"/>
                  <a:pt x="12085066" y="18637"/>
                  <a:pt x="12142689" y="6879"/>
                </a:cubicBezTo>
                <a:lnTo>
                  <a:pt x="12191999" y="1457"/>
                </a:lnTo>
                <a:lnTo>
                  <a:pt x="12191999" y="1357414"/>
                </a:lnTo>
                <a:lnTo>
                  <a:pt x="12192000" y="1357414"/>
                </a:lnTo>
                <a:lnTo>
                  <a:pt x="12192000" y="3266131"/>
                </a:lnTo>
                <a:lnTo>
                  <a:pt x="0" y="3266131"/>
                </a:lnTo>
                <a:lnTo>
                  <a:pt x="0" y="1615131"/>
                </a:lnTo>
                <a:lnTo>
                  <a:pt x="0" y="811099"/>
                </a:lnTo>
                <a:lnTo>
                  <a:pt x="0" y="19524"/>
                </a:lnTo>
                <a:lnTo>
                  <a:pt x="47358" y="24128"/>
                </a:lnTo>
                <a:cubicBezTo>
                  <a:pt x="141528" y="43380"/>
                  <a:pt x="184523" y="82885"/>
                  <a:pt x="278312" y="106957"/>
                </a:cubicBezTo>
                <a:lnTo>
                  <a:pt x="342055" y="118931"/>
                </a:lnTo>
                <a:lnTo>
                  <a:pt x="347868" y="115974"/>
                </a:lnTo>
                <a:cubicBezTo>
                  <a:pt x="414107" y="73640"/>
                  <a:pt x="482300" y="15925"/>
                  <a:pt x="618449" y="12948"/>
                </a:cubicBezTo>
                <a:cubicBezTo>
                  <a:pt x="804603" y="15329"/>
                  <a:pt x="839354" y="74861"/>
                  <a:pt x="964407" y="106957"/>
                </a:cubicBezTo>
                <a:lnTo>
                  <a:pt x="1033187" y="119877"/>
                </a:lnTo>
                <a:lnTo>
                  <a:pt x="1075115" y="111063"/>
                </a:lnTo>
                <a:cubicBezTo>
                  <a:pt x="1191919" y="76766"/>
                  <a:pt x="1254754" y="2977"/>
                  <a:pt x="139090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0" tIns="46990" rIns="90170" bIns="46990"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3" name="图片 2" descr="ee75ff31fbf77e34caec68a2c9a8cad7"/>
          <p:cNvPicPr>
            <a:picLocks noChangeAspect="1"/>
          </p:cNvPicPr>
          <p:nvPr userDrawn="1"/>
        </p:nvPicPr>
        <p:blipFill>
          <a:blip r:embed="rId3"/>
          <a:srcRect b="17752"/>
          <a:stretch>
            <a:fillRect/>
          </a:stretch>
        </p:blipFill>
        <p:spPr>
          <a:xfrm rot="10800000">
            <a:off x="1806575" y="0"/>
            <a:ext cx="8578850" cy="228219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 userDrawn="1">
            <p:custDataLst>
              <p:tags r:id="rId2"/>
            </p:custDataLst>
          </p:nvPr>
        </p:nvSpPr>
        <p:spPr>
          <a:xfrm>
            <a:off x="0" y="3591560"/>
            <a:ext cx="12192000" cy="3266440"/>
          </a:xfrm>
          <a:custGeom>
            <a:avLst/>
            <a:gdLst>
              <a:gd name="connsiteX0" fmla="*/ 1390902 w 12192000"/>
              <a:gd name="connsiteY0" fmla="*/ 0 h 3266131"/>
              <a:gd name="connsiteX1" fmla="*/ 1808030 w 12192000"/>
              <a:gd name="connsiteY1" fmla="*/ 107378 h 3266131"/>
              <a:gd name="connsiteX2" fmla="*/ 1849496 w 12192000"/>
              <a:gd name="connsiteY2" fmla="*/ 110255 h 3266131"/>
              <a:gd name="connsiteX3" fmla="*/ 1951096 w 12192000"/>
              <a:gd name="connsiteY3" fmla="*/ 67687 h 3266131"/>
              <a:gd name="connsiteX4" fmla="*/ 2163355 w 12192000"/>
              <a:gd name="connsiteY4" fmla="*/ 0 h 3266131"/>
              <a:gd name="connsiteX5" fmla="*/ 2580482 w 12192000"/>
              <a:gd name="connsiteY5" fmla="*/ 107378 h 3266131"/>
              <a:gd name="connsiteX6" fmla="*/ 2621950 w 12192000"/>
              <a:gd name="connsiteY6" fmla="*/ 110255 h 3266131"/>
              <a:gd name="connsiteX7" fmla="*/ 2723549 w 12192000"/>
              <a:gd name="connsiteY7" fmla="*/ 67687 h 3266131"/>
              <a:gd name="connsiteX8" fmla="*/ 2935808 w 12192000"/>
              <a:gd name="connsiteY8" fmla="*/ 0 h 3266131"/>
              <a:gd name="connsiteX9" fmla="*/ 3352936 w 12192000"/>
              <a:gd name="connsiteY9" fmla="*/ 107378 h 3266131"/>
              <a:gd name="connsiteX10" fmla="*/ 3394402 w 12192000"/>
              <a:gd name="connsiteY10" fmla="*/ 110255 h 3266131"/>
              <a:gd name="connsiteX11" fmla="*/ 3496002 w 12192000"/>
              <a:gd name="connsiteY11" fmla="*/ 67687 h 3266131"/>
              <a:gd name="connsiteX12" fmla="*/ 3708260 w 12192000"/>
              <a:gd name="connsiteY12" fmla="*/ 0 h 3266131"/>
              <a:gd name="connsiteX13" fmla="*/ 4125389 w 12192000"/>
              <a:gd name="connsiteY13" fmla="*/ 107378 h 3266131"/>
              <a:gd name="connsiteX14" fmla="*/ 4166854 w 12192000"/>
              <a:gd name="connsiteY14" fmla="*/ 110255 h 3266131"/>
              <a:gd name="connsiteX15" fmla="*/ 4268456 w 12192000"/>
              <a:gd name="connsiteY15" fmla="*/ 67687 h 3266131"/>
              <a:gd name="connsiteX16" fmla="*/ 4480714 w 12192000"/>
              <a:gd name="connsiteY16" fmla="*/ 0 h 3266131"/>
              <a:gd name="connsiteX17" fmla="*/ 4897842 w 12192000"/>
              <a:gd name="connsiteY17" fmla="*/ 107378 h 3266131"/>
              <a:gd name="connsiteX18" fmla="*/ 4939308 w 12192000"/>
              <a:gd name="connsiteY18" fmla="*/ 110255 h 3266131"/>
              <a:gd name="connsiteX19" fmla="*/ 5040908 w 12192000"/>
              <a:gd name="connsiteY19" fmla="*/ 67687 h 3266131"/>
              <a:gd name="connsiteX20" fmla="*/ 5253167 w 12192000"/>
              <a:gd name="connsiteY20" fmla="*/ 0 h 3266131"/>
              <a:gd name="connsiteX21" fmla="*/ 5670296 w 12192000"/>
              <a:gd name="connsiteY21" fmla="*/ 107378 h 3266131"/>
              <a:gd name="connsiteX22" fmla="*/ 5711760 w 12192000"/>
              <a:gd name="connsiteY22" fmla="*/ 110255 h 3266131"/>
              <a:gd name="connsiteX23" fmla="*/ 5813361 w 12192000"/>
              <a:gd name="connsiteY23" fmla="*/ 67687 h 3266131"/>
              <a:gd name="connsiteX24" fmla="*/ 6025620 w 12192000"/>
              <a:gd name="connsiteY24" fmla="*/ 0 h 3266131"/>
              <a:gd name="connsiteX25" fmla="*/ 6442747 w 12192000"/>
              <a:gd name="connsiteY25" fmla="*/ 107378 h 3266131"/>
              <a:gd name="connsiteX26" fmla="*/ 6484213 w 12192000"/>
              <a:gd name="connsiteY26" fmla="*/ 110255 h 3266131"/>
              <a:gd name="connsiteX27" fmla="*/ 6585813 w 12192000"/>
              <a:gd name="connsiteY27" fmla="*/ 67687 h 3266131"/>
              <a:gd name="connsiteX28" fmla="*/ 6798071 w 12192000"/>
              <a:gd name="connsiteY28" fmla="*/ 0 h 3266131"/>
              <a:gd name="connsiteX29" fmla="*/ 7215200 w 12192000"/>
              <a:gd name="connsiteY29" fmla="*/ 107378 h 3266131"/>
              <a:gd name="connsiteX30" fmla="*/ 7256666 w 12192000"/>
              <a:gd name="connsiteY30" fmla="*/ 110255 h 3266131"/>
              <a:gd name="connsiteX31" fmla="*/ 7358266 w 12192000"/>
              <a:gd name="connsiteY31" fmla="*/ 67687 h 3266131"/>
              <a:gd name="connsiteX32" fmla="*/ 7570524 w 12192000"/>
              <a:gd name="connsiteY32" fmla="*/ 0 h 3266131"/>
              <a:gd name="connsiteX33" fmla="*/ 7987653 w 12192000"/>
              <a:gd name="connsiteY33" fmla="*/ 107378 h 3266131"/>
              <a:gd name="connsiteX34" fmla="*/ 8029119 w 12192000"/>
              <a:gd name="connsiteY34" fmla="*/ 110255 h 3266131"/>
              <a:gd name="connsiteX35" fmla="*/ 8130719 w 12192000"/>
              <a:gd name="connsiteY35" fmla="*/ 67687 h 3266131"/>
              <a:gd name="connsiteX36" fmla="*/ 8342977 w 12192000"/>
              <a:gd name="connsiteY36" fmla="*/ 0 h 3266131"/>
              <a:gd name="connsiteX37" fmla="*/ 8760105 w 12192000"/>
              <a:gd name="connsiteY37" fmla="*/ 107378 h 3266131"/>
              <a:gd name="connsiteX38" fmla="*/ 8801572 w 12192000"/>
              <a:gd name="connsiteY38" fmla="*/ 110255 h 3266131"/>
              <a:gd name="connsiteX39" fmla="*/ 8903171 w 12192000"/>
              <a:gd name="connsiteY39" fmla="*/ 67687 h 3266131"/>
              <a:gd name="connsiteX40" fmla="*/ 9115430 w 12192000"/>
              <a:gd name="connsiteY40" fmla="*/ 0 h 3266131"/>
              <a:gd name="connsiteX41" fmla="*/ 9532558 w 12192000"/>
              <a:gd name="connsiteY41" fmla="*/ 107378 h 3266131"/>
              <a:gd name="connsiteX42" fmla="*/ 9574025 w 12192000"/>
              <a:gd name="connsiteY42" fmla="*/ 110255 h 3266131"/>
              <a:gd name="connsiteX43" fmla="*/ 9675624 w 12192000"/>
              <a:gd name="connsiteY43" fmla="*/ 67687 h 3266131"/>
              <a:gd name="connsiteX44" fmla="*/ 9887883 w 12192000"/>
              <a:gd name="connsiteY44" fmla="*/ 0 h 3266131"/>
              <a:gd name="connsiteX45" fmla="*/ 10305011 w 12192000"/>
              <a:gd name="connsiteY45" fmla="*/ 107378 h 3266131"/>
              <a:gd name="connsiteX46" fmla="*/ 10346478 w 12192000"/>
              <a:gd name="connsiteY46" fmla="*/ 110255 h 3266131"/>
              <a:gd name="connsiteX47" fmla="*/ 10448077 w 12192000"/>
              <a:gd name="connsiteY47" fmla="*/ 67687 h 3266131"/>
              <a:gd name="connsiteX48" fmla="*/ 10660336 w 12192000"/>
              <a:gd name="connsiteY48" fmla="*/ 0 h 3266131"/>
              <a:gd name="connsiteX49" fmla="*/ 11077464 w 12192000"/>
              <a:gd name="connsiteY49" fmla="*/ 107378 h 3266131"/>
              <a:gd name="connsiteX50" fmla="*/ 11118931 w 12192000"/>
              <a:gd name="connsiteY50" fmla="*/ 110255 h 3266131"/>
              <a:gd name="connsiteX51" fmla="*/ 11220530 w 12192000"/>
              <a:gd name="connsiteY51" fmla="*/ 67687 h 3266131"/>
              <a:gd name="connsiteX52" fmla="*/ 11432789 w 12192000"/>
              <a:gd name="connsiteY52" fmla="*/ 0 h 3266131"/>
              <a:gd name="connsiteX53" fmla="*/ 11849917 w 12192000"/>
              <a:gd name="connsiteY53" fmla="*/ 107378 h 3266131"/>
              <a:gd name="connsiteX54" fmla="*/ 11891385 w 12192000"/>
              <a:gd name="connsiteY54" fmla="*/ 110255 h 3266131"/>
              <a:gd name="connsiteX55" fmla="*/ 11992984 w 12192000"/>
              <a:gd name="connsiteY55" fmla="*/ 67687 h 3266131"/>
              <a:gd name="connsiteX56" fmla="*/ 12142689 w 12192000"/>
              <a:gd name="connsiteY56" fmla="*/ 6879 h 3266131"/>
              <a:gd name="connsiteX57" fmla="*/ 12191999 w 12192000"/>
              <a:gd name="connsiteY57" fmla="*/ 1457 h 3266131"/>
              <a:gd name="connsiteX58" fmla="*/ 12191999 w 12192000"/>
              <a:gd name="connsiteY58" fmla="*/ 1357414 h 3266131"/>
              <a:gd name="connsiteX59" fmla="*/ 12192000 w 12192000"/>
              <a:gd name="connsiteY59" fmla="*/ 1357414 h 3266131"/>
              <a:gd name="connsiteX60" fmla="*/ 12192000 w 12192000"/>
              <a:gd name="connsiteY60" fmla="*/ 3266131 h 3266131"/>
              <a:gd name="connsiteX61" fmla="*/ 0 w 12192000"/>
              <a:gd name="connsiteY61" fmla="*/ 3266131 h 3266131"/>
              <a:gd name="connsiteX62" fmla="*/ 0 w 12192000"/>
              <a:gd name="connsiteY62" fmla="*/ 1615131 h 3266131"/>
              <a:gd name="connsiteX63" fmla="*/ 0 w 12192000"/>
              <a:gd name="connsiteY63" fmla="*/ 811099 h 3266131"/>
              <a:gd name="connsiteX64" fmla="*/ 0 w 12192000"/>
              <a:gd name="connsiteY64" fmla="*/ 19524 h 3266131"/>
              <a:gd name="connsiteX65" fmla="*/ 47358 w 12192000"/>
              <a:gd name="connsiteY65" fmla="*/ 24128 h 3266131"/>
              <a:gd name="connsiteX66" fmla="*/ 278312 w 12192000"/>
              <a:gd name="connsiteY66" fmla="*/ 106957 h 3266131"/>
              <a:gd name="connsiteX67" fmla="*/ 342055 w 12192000"/>
              <a:gd name="connsiteY67" fmla="*/ 118931 h 3266131"/>
              <a:gd name="connsiteX68" fmla="*/ 347868 w 12192000"/>
              <a:gd name="connsiteY68" fmla="*/ 115974 h 3266131"/>
              <a:gd name="connsiteX69" fmla="*/ 618449 w 12192000"/>
              <a:gd name="connsiteY69" fmla="*/ 12948 h 3266131"/>
              <a:gd name="connsiteX70" fmla="*/ 964407 w 12192000"/>
              <a:gd name="connsiteY70" fmla="*/ 106957 h 3266131"/>
              <a:gd name="connsiteX71" fmla="*/ 1033187 w 12192000"/>
              <a:gd name="connsiteY71" fmla="*/ 119877 h 3266131"/>
              <a:gd name="connsiteX72" fmla="*/ 1075115 w 12192000"/>
              <a:gd name="connsiteY72" fmla="*/ 111063 h 3266131"/>
              <a:gd name="connsiteX73" fmla="*/ 1390902 w 12192000"/>
              <a:gd name="connsiteY73" fmla="*/ 0 h 326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2192000" h="3266131">
                <a:moveTo>
                  <a:pt x="1390902" y="0"/>
                </a:moveTo>
                <a:cubicBezTo>
                  <a:pt x="1608082" y="2777"/>
                  <a:pt x="1619185" y="83345"/>
                  <a:pt x="1808030" y="107378"/>
                </a:cubicBezTo>
                <a:lnTo>
                  <a:pt x="1849496" y="110255"/>
                </a:lnTo>
                <a:lnTo>
                  <a:pt x="1951096" y="67687"/>
                </a:lnTo>
                <a:cubicBezTo>
                  <a:pt x="2014407" y="35441"/>
                  <a:pt x="2072589" y="1984"/>
                  <a:pt x="2163355" y="0"/>
                </a:cubicBezTo>
                <a:cubicBezTo>
                  <a:pt x="2380535" y="2777"/>
                  <a:pt x="2391638" y="83345"/>
                  <a:pt x="2580482" y="107378"/>
                </a:cubicBezTo>
                <a:lnTo>
                  <a:pt x="2621950" y="110255"/>
                </a:lnTo>
                <a:lnTo>
                  <a:pt x="2723549" y="67687"/>
                </a:lnTo>
                <a:cubicBezTo>
                  <a:pt x="2786861" y="35441"/>
                  <a:pt x="2845042" y="1984"/>
                  <a:pt x="2935808" y="0"/>
                </a:cubicBezTo>
                <a:cubicBezTo>
                  <a:pt x="3152988" y="2777"/>
                  <a:pt x="3164091" y="83345"/>
                  <a:pt x="3352936" y="107378"/>
                </a:cubicBezTo>
                <a:lnTo>
                  <a:pt x="3394402" y="110255"/>
                </a:lnTo>
                <a:lnTo>
                  <a:pt x="3496002" y="67687"/>
                </a:lnTo>
                <a:cubicBezTo>
                  <a:pt x="3559313" y="35441"/>
                  <a:pt x="3617495" y="1984"/>
                  <a:pt x="3708260" y="0"/>
                </a:cubicBezTo>
                <a:cubicBezTo>
                  <a:pt x="3925441" y="2777"/>
                  <a:pt x="3936543" y="83345"/>
                  <a:pt x="4125389" y="107378"/>
                </a:cubicBezTo>
                <a:lnTo>
                  <a:pt x="4166854" y="110255"/>
                </a:lnTo>
                <a:lnTo>
                  <a:pt x="4268456" y="67687"/>
                </a:lnTo>
                <a:cubicBezTo>
                  <a:pt x="4331767" y="35441"/>
                  <a:pt x="4389949" y="1984"/>
                  <a:pt x="4480714" y="0"/>
                </a:cubicBezTo>
                <a:cubicBezTo>
                  <a:pt x="4697892" y="2777"/>
                  <a:pt x="4708997" y="83345"/>
                  <a:pt x="4897842" y="107378"/>
                </a:cubicBezTo>
                <a:lnTo>
                  <a:pt x="4939308" y="110255"/>
                </a:lnTo>
                <a:lnTo>
                  <a:pt x="5040908" y="67687"/>
                </a:lnTo>
                <a:cubicBezTo>
                  <a:pt x="5104219" y="35441"/>
                  <a:pt x="5162401" y="1984"/>
                  <a:pt x="5253167" y="0"/>
                </a:cubicBezTo>
                <a:cubicBezTo>
                  <a:pt x="5470346" y="2777"/>
                  <a:pt x="5481450" y="83345"/>
                  <a:pt x="5670296" y="107378"/>
                </a:cubicBezTo>
                <a:lnTo>
                  <a:pt x="5711760" y="110255"/>
                </a:lnTo>
                <a:lnTo>
                  <a:pt x="5813361" y="67687"/>
                </a:lnTo>
                <a:cubicBezTo>
                  <a:pt x="5876671" y="35441"/>
                  <a:pt x="5934853" y="1984"/>
                  <a:pt x="6025620" y="0"/>
                </a:cubicBezTo>
                <a:cubicBezTo>
                  <a:pt x="6242799" y="2777"/>
                  <a:pt x="6253902" y="83345"/>
                  <a:pt x="6442747" y="107378"/>
                </a:cubicBezTo>
                <a:lnTo>
                  <a:pt x="6484213" y="110255"/>
                </a:lnTo>
                <a:lnTo>
                  <a:pt x="6585813" y="67687"/>
                </a:lnTo>
                <a:cubicBezTo>
                  <a:pt x="6649124" y="35441"/>
                  <a:pt x="6707306" y="1984"/>
                  <a:pt x="6798071" y="0"/>
                </a:cubicBezTo>
                <a:cubicBezTo>
                  <a:pt x="7015251" y="2777"/>
                  <a:pt x="7026355" y="83345"/>
                  <a:pt x="7215200" y="107378"/>
                </a:cubicBezTo>
                <a:lnTo>
                  <a:pt x="7256666" y="110255"/>
                </a:lnTo>
                <a:lnTo>
                  <a:pt x="7358266" y="67687"/>
                </a:lnTo>
                <a:cubicBezTo>
                  <a:pt x="7421577" y="35441"/>
                  <a:pt x="7479759" y="1984"/>
                  <a:pt x="7570524" y="0"/>
                </a:cubicBezTo>
                <a:cubicBezTo>
                  <a:pt x="7787704" y="2777"/>
                  <a:pt x="7798808" y="83345"/>
                  <a:pt x="7987653" y="107378"/>
                </a:cubicBezTo>
                <a:lnTo>
                  <a:pt x="8029119" y="110255"/>
                </a:lnTo>
                <a:lnTo>
                  <a:pt x="8130719" y="67687"/>
                </a:lnTo>
                <a:cubicBezTo>
                  <a:pt x="8194030" y="35441"/>
                  <a:pt x="8252212" y="1984"/>
                  <a:pt x="8342977" y="0"/>
                </a:cubicBezTo>
                <a:cubicBezTo>
                  <a:pt x="8560157" y="2777"/>
                  <a:pt x="8571260" y="83345"/>
                  <a:pt x="8760105" y="107378"/>
                </a:cubicBezTo>
                <a:lnTo>
                  <a:pt x="8801572" y="110255"/>
                </a:lnTo>
                <a:lnTo>
                  <a:pt x="8903171" y="67687"/>
                </a:lnTo>
                <a:cubicBezTo>
                  <a:pt x="8966483" y="35441"/>
                  <a:pt x="9024664" y="1984"/>
                  <a:pt x="9115430" y="0"/>
                </a:cubicBezTo>
                <a:cubicBezTo>
                  <a:pt x="9332610" y="2777"/>
                  <a:pt x="9343713" y="83345"/>
                  <a:pt x="9532558" y="107378"/>
                </a:cubicBezTo>
                <a:lnTo>
                  <a:pt x="9574025" y="110255"/>
                </a:lnTo>
                <a:lnTo>
                  <a:pt x="9675624" y="67687"/>
                </a:lnTo>
                <a:cubicBezTo>
                  <a:pt x="9738936" y="35441"/>
                  <a:pt x="9797118" y="1984"/>
                  <a:pt x="9887883" y="0"/>
                </a:cubicBezTo>
                <a:cubicBezTo>
                  <a:pt x="10105063" y="2777"/>
                  <a:pt x="10116166" y="83345"/>
                  <a:pt x="10305011" y="107378"/>
                </a:cubicBezTo>
                <a:lnTo>
                  <a:pt x="10346478" y="110255"/>
                </a:lnTo>
                <a:lnTo>
                  <a:pt x="10448077" y="67687"/>
                </a:lnTo>
                <a:cubicBezTo>
                  <a:pt x="10511389" y="35441"/>
                  <a:pt x="10569570" y="1984"/>
                  <a:pt x="10660336" y="0"/>
                </a:cubicBezTo>
                <a:cubicBezTo>
                  <a:pt x="10877516" y="2777"/>
                  <a:pt x="10888619" y="83345"/>
                  <a:pt x="11077464" y="107378"/>
                </a:cubicBezTo>
                <a:lnTo>
                  <a:pt x="11118931" y="110255"/>
                </a:lnTo>
                <a:lnTo>
                  <a:pt x="11220530" y="67687"/>
                </a:lnTo>
                <a:cubicBezTo>
                  <a:pt x="11283842" y="35441"/>
                  <a:pt x="11342023" y="1984"/>
                  <a:pt x="11432789" y="0"/>
                </a:cubicBezTo>
                <a:cubicBezTo>
                  <a:pt x="11649969" y="2777"/>
                  <a:pt x="11661072" y="83345"/>
                  <a:pt x="11849917" y="107378"/>
                </a:cubicBezTo>
                <a:lnTo>
                  <a:pt x="11891385" y="110255"/>
                </a:lnTo>
                <a:lnTo>
                  <a:pt x="11992984" y="67687"/>
                </a:lnTo>
                <a:cubicBezTo>
                  <a:pt x="12040468" y="43503"/>
                  <a:pt x="12085066" y="18637"/>
                  <a:pt x="12142689" y="6879"/>
                </a:cubicBezTo>
                <a:lnTo>
                  <a:pt x="12191999" y="1457"/>
                </a:lnTo>
                <a:lnTo>
                  <a:pt x="12191999" y="1357414"/>
                </a:lnTo>
                <a:lnTo>
                  <a:pt x="12192000" y="1357414"/>
                </a:lnTo>
                <a:lnTo>
                  <a:pt x="12192000" y="3266131"/>
                </a:lnTo>
                <a:lnTo>
                  <a:pt x="0" y="3266131"/>
                </a:lnTo>
                <a:lnTo>
                  <a:pt x="0" y="1615131"/>
                </a:lnTo>
                <a:lnTo>
                  <a:pt x="0" y="811099"/>
                </a:lnTo>
                <a:lnTo>
                  <a:pt x="0" y="19524"/>
                </a:lnTo>
                <a:lnTo>
                  <a:pt x="47358" y="24128"/>
                </a:lnTo>
                <a:cubicBezTo>
                  <a:pt x="141528" y="43380"/>
                  <a:pt x="184523" y="82885"/>
                  <a:pt x="278312" y="106957"/>
                </a:cubicBezTo>
                <a:lnTo>
                  <a:pt x="342055" y="118931"/>
                </a:lnTo>
                <a:lnTo>
                  <a:pt x="347868" y="115974"/>
                </a:lnTo>
                <a:cubicBezTo>
                  <a:pt x="414107" y="73640"/>
                  <a:pt x="482300" y="15925"/>
                  <a:pt x="618449" y="12948"/>
                </a:cubicBezTo>
                <a:cubicBezTo>
                  <a:pt x="804603" y="15329"/>
                  <a:pt x="839354" y="74861"/>
                  <a:pt x="964407" y="106957"/>
                </a:cubicBezTo>
                <a:lnTo>
                  <a:pt x="1033187" y="119877"/>
                </a:lnTo>
                <a:lnTo>
                  <a:pt x="1075115" y="111063"/>
                </a:lnTo>
                <a:cubicBezTo>
                  <a:pt x="1191919" y="76766"/>
                  <a:pt x="1254754" y="2977"/>
                  <a:pt x="139090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70" tIns="46990" rIns="90170" bIns="46990"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3" name="图片 2" descr="ee75ff31fbf77e34caec68a2c9a8cad7"/>
          <p:cNvPicPr>
            <a:picLocks noChangeAspect="1"/>
          </p:cNvPicPr>
          <p:nvPr userDrawn="1"/>
        </p:nvPicPr>
        <p:blipFill>
          <a:blip r:embed="rId3"/>
          <a:srcRect b="17752"/>
          <a:stretch>
            <a:fillRect/>
          </a:stretch>
        </p:blipFill>
        <p:spPr>
          <a:xfrm rot="10800000">
            <a:off x="1806575" y="0"/>
            <a:ext cx="8578850" cy="228219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31c768a15b4d503403df06036d04a28"/>
          <p:cNvPicPr>
            <a:picLocks noChangeAspect="1"/>
          </p:cNvPicPr>
          <p:nvPr userDrawn="1"/>
        </p:nvPicPr>
        <p:blipFill>
          <a:blip r:embed="rId2"/>
          <a:srcRect l="10894" b="43667"/>
          <a:stretch>
            <a:fillRect/>
          </a:stretch>
        </p:blipFill>
        <p:spPr>
          <a:xfrm>
            <a:off x="0" y="4536440"/>
            <a:ext cx="3677285" cy="2321560"/>
          </a:xfrm>
          <a:prstGeom prst="rect">
            <a:avLst/>
          </a:prstGeom>
        </p:spPr>
      </p:pic>
      <p:pic>
        <p:nvPicPr>
          <p:cNvPr id="6" name="图片 5" descr="131c768a15b4d503403df06036d04a28"/>
          <p:cNvPicPr>
            <a:picLocks noChangeAspect="1"/>
          </p:cNvPicPr>
          <p:nvPr userDrawn="1"/>
        </p:nvPicPr>
        <p:blipFill>
          <a:blip r:embed="rId2"/>
          <a:srcRect t="37689" r="46438"/>
          <a:stretch>
            <a:fillRect/>
          </a:stretch>
        </p:blipFill>
        <p:spPr>
          <a:xfrm>
            <a:off x="9981565" y="0"/>
            <a:ext cx="2210435" cy="256794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299720" y="277813"/>
            <a:ext cx="11592560" cy="6302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d59202240a51f333c0442364bde22d3"/>
          <p:cNvPicPr>
            <a:picLocks noChangeAspect="1"/>
          </p:cNvPicPr>
          <p:nvPr userDrawn="1"/>
        </p:nvPicPr>
        <p:blipFill>
          <a:blip r:embed="rId2"/>
          <a:srcRect r="16526"/>
          <a:stretch>
            <a:fillRect/>
          </a:stretch>
        </p:blipFill>
        <p:spPr>
          <a:xfrm>
            <a:off x="0" y="14605"/>
            <a:ext cx="12213590" cy="68586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1337945" y="939165"/>
            <a:ext cx="9516110" cy="4979670"/>
          </a:xfrm>
          <a:prstGeom prst="roundRect">
            <a:avLst>
              <a:gd name="adj" fmla="val 10341"/>
            </a:avLst>
          </a:prstGeom>
          <a:solidFill>
            <a:schemeClr val="bg1"/>
          </a:solidFill>
          <a:ln>
            <a:noFill/>
          </a:ln>
          <a:effectLst>
            <a:outerShdw blurRad="2159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462800" y="1053000"/>
            <a:ext cx="9266400" cy="4752000"/>
          </a:xfrm>
          <a:prstGeom prst="roundRect">
            <a:avLst>
              <a:gd name="adj" fmla="val 9118"/>
            </a:avLst>
          </a:prstGeom>
          <a:noFill/>
          <a:ln w="28575">
            <a:solidFill>
              <a:srgbClr val="FBC5BE"/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d59202240a51f333c0442364bde22d3"/>
          <p:cNvPicPr>
            <a:picLocks noChangeAspect="1"/>
          </p:cNvPicPr>
          <p:nvPr userDrawn="1"/>
        </p:nvPicPr>
        <p:blipFill>
          <a:blip r:embed="rId2"/>
          <a:srcRect l="9508" t="2427" r="9900"/>
          <a:stretch>
            <a:fillRect/>
          </a:stretch>
        </p:blipFill>
        <p:spPr>
          <a:xfrm>
            <a:off x="-50165" y="0"/>
            <a:ext cx="12276000" cy="6967269"/>
          </a:xfrm>
          <a:prstGeom prst="rect">
            <a:avLst/>
          </a:prstGeom>
        </p:spPr>
      </p:pic>
      <p:sp>
        <p:nvSpPr>
          <p:cNvPr id="4" name="圆角矩形 3"/>
          <p:cNvSpPr/>
          <p:nvPr userDrawn="1"/>
        </p:nvSpPr>
        <p:spPr>
          <a:xfrm>
            <a:off x="360680" y="238125"/>
            <a:ext cx="11470640" cy="6381115"/>
          </a:xfrm>
          <a:prstGeom prst="roundRect">
            <a:avLst>
              <a:gd name="adj" fmla="val 6309"/>
            </a:avLst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 userDrawn="1"/>
        </p:nvSpPr>
        <p:spPr>
          <a:xfrm>
            <a:off x="480000" y="368682"/>
            <a:ext cx="11232000" cy="6120000"/>
          </a:xfrm>
          <a:prstGeom prst="roundRect">
            <a:avLst>
              <a:gd name="adj" fmla="val 5157"/>
            </a:avLst>
          </a:prstGeom>
          <a:noFill/>
          <a:ln w="19050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570000" y="440683"/>
            <a:ext cx="11052000" cy="5976000"/>
          </a:xfrm>
          <a:prstGeom prst="roundRect">
            <a:avLst>
              <a:gd name="adj" fmla="val 3956"/>
            </a:avLst>
          </a:prstGeom>
          <a:noFill/>
          <a:ln w="19050">
            <a:solidFill>
              <a:srgbClr val="FFEFCF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dbe2a6f4f139c5c562a43fb5bd9ebce"/>
          <p:cNvPicPr>
            <a:picLocks noChangeAspect="1"/>
          </p:cNvPicPr>
          <p:nvPr userDrawn="1"/>
        </p:nvPicPr>
        <p:blipFill>
          <a:blip r:embed="rId2"/>
          <a:srcRect r="9739"/>
          <a:stretch>
            <a:fillRect/>
          </a:stretch>
        </p:blipFill>
        <p:spPr>
          <a:xfrm>
            <a:off x="0" y="13970"/>
            <a:ext cx="12200255" cy="6858000"/>
          </a:xfrm>
          <a:prstGeom prst="rect">
            <a:avLst/>
          </a:prstGeom>
        </p:spPr>
      </p:pic>
      <p:sp>
        <p:nvSpPr>
          <p:cNvPr id="13" name="圆角矩形 12"/>
          <p:cNvSpPr/>
          <p:nvPr userDrawn="1"/>
        </p:nvSpPr>
        <p:spPr>
          <a:xfrm>
            <a:off x="1123315" y="2369820"/>
            <a:ext cx="9516110" cy="3992245"/>
          </a:xfrm>
          <a:prstGeom prst="roundRect">
            <a:avLst>
              <a:gd name="adj" fmla="val 10341"/>
            </a:avLst>
          </a:prstGeom>
          <a:solidFill>
            <a:schemeClr val="bg1"/>
          </a:solidFill>
          <a:ln>
            <a:noFill/>
          </a:ln>
          <a:effectLst>
            <a:outerShdw blurRad="2159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226570" y="2475943"/>
            <a:ext cx="9309600" cy="3780000"/>
          </a:xfrm>
          <a:prstGeom prst="roundRect">
            <a:avLst>
              <a:gd name="adj" fmla="val 9167"/>
            </a:avLst>
          </a:prstGeom>
          <a:noFill/>
          <a:ln w="28575">
            <a:solidFill>
              <a:schemeClr val="accent3">
                <a:lumMod val="20000"/>
                <a:lumOff val="8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相框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dbe2a6f4f139c5c562a43fb5bd9ebce"/>
          <p:cNvPicPr>
            <a:picLocks noChangeAspect="1"/>
          </p:cNvPicPr>
          <p:nvPr userDrawn="1"/>
        </p:nvPicPr>
        <p:blipFill>
          <a:blip r:embed="rId2"/>
          <a:srcRect r="9739"/>
          <a:stretch>
            <a:fillRect/>
          </a:stretch>
        </p:blipFill>
        <p:spPr>
          <a:xfrm>
            <a:off x="-40005" y="-17780"/>
            <a:ext cx="12232277" cy="6876000"/>
          </a:xfrm>
          <a:prstGeom prst="rect">
            <a:avLst/>
          </a:prstGeom>
        </p:spPr>
      </p:pic>
      <p:sp>
        <p:nvSpPr>
          <p:cNvPr id="13" name="圆角矩形 12"/>
          <p:cNvSpPr/>
          <p:nvPr userDrawn="1"/>
        </p:nvSpPr>
        <p:spPr>
          <a:xfrm>
            <a:off x="382270" y="307340"/>
            <a:ext cx="11428095" cy="6243320"/>
          </a:xfrm>
          <a:prstGeom prst="roundRect">
            <a:avLst>
              <a:gd name="adj" fmla="val 7006"/>
            </a:avLst>
          </a:prstGeom>
          <a:solidFill>
            <a:schemeClr val="bg1"/>
          </a:solidFill>
          <a:ln>
            <a:noFill/>
          </a:ln>
          <a:effectLst>
            <a:outerShdw blurRad="2159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31c768a15b4d503403df06036d04a28"/>
          <p:cNvPicPr>
            <a:picLocks noChangeAspect="1"/>
          </p:cNvPicPr>
          <p:nvPr userDrawn="1"/>
        </p:nvPicPr>
        <p:blipFill>
          <a:blip r:embed="rId2"/>
          <a:srcRect l="10894" b="43667"/>
          <a:stretch>
            <a:fillRect/>
          </a:stretch>
        </p:blipFill>
        <p:spPr>
          <a:xfrm>
            <a:off x="0" y="4536440"/>
            <a:ext cx="3677285" cy="2321560"/>
          </a:xfrm>
          <a:prstGeom prst="rect">
            <a:avLst/>
          </a:prstGeom>
        </p:spPr>
      </p:pic>
      <p:pic>
        <p:nvPicPr>
          <p:cNvPr id="6" name="图片 5" descr="131c768a15b4d503403df06036d04a28"/>
          <p:cNvPicPr>
            <a:picLocks noChangeAspect="1"/>
          </p:cNvPicPr>
          <p:nvPr userDrawn="1"/>
        </p:nvPicPr>
        <p:blipFill>
          <a:blip r:embed="rId2"/>
          <a:srcRect t="37689" r="46438"/>
          <a:stretch>
            <a:fillRect/>
          </a:stretch>
        </p:blipFill>
        <p:spPr>
          <a:xfrm>
            <a:off x="9981565" y="0"/>
            <a:ext cx="2210435" cy="256794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299720" y="277813"/>
            <a:ext cx="11592560" cy="6302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d59202240a51f333c0442364bde22d3"/>
          <p:cNvPicPr>
            <a:picLocks noChangeAspect="1"/>
          </p:cNvPicPr>
          <p:nvPr userDrawn="1"/>
        </p:nvPicPr>
        <p:blipFill>
          <a:blip r:embed="rId2"/>
          <a:srcRect r="16526"/>
          <a:stretch>
            <a:fillRect/>
          </a:stretch>
        </p:blipFill>
        <p:spPr>
          <a:xfrm>
            <a:off x="0" y="14605"/>
            <a:ext cx="12213590" cy="68586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1337945" y="939165"/>
            <a:ext cx="9516110" cy="4979670"/>
          </a:xfrm>
          <a:prstGeom prst="roundRect">
            <a:avLst>
              <a:gd name="adj" fmla="val 10341"/>
            </a:avLst>
          </a:prstGeom>
          <a:solidFill>
            <a:schemeClr val="bg1"/>
          </a:solidFill>
          <a:ln>
            <a:noFill/>
          </a:ln>
          <a:effectLst>
            <a:outerShdw blurRad="2159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462800" y="1053000"/>
            <a:ext cx="9266400" cy="4752000"/>
          </a:xfrm>
          <a:prstGeom prst="roundRect">
            <a:avLst>
              <a:gd name="adj" fmla="val 9118"/>
            </a:avLst>
          </a:prstGeom>
          <a:noFill/>
          <a:ln w="28575">
            <a:solidFill>
              <a:srgbClr val="FDDACE"/>
            </a:solidFill>
            <a:prstDash val="lgDash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d59202240a51f333c0442364bde22d3"/>
          <p:cNvPicPr>
            <a:picLocks noChangeAspect="1"/>
          </p:cNvPicPr>
          <p:nvPr userDrawn="1"/>
        </p:nvPicPr>
        <p:blipFill>
          <a:blip r:embed="rId2"/>
          <a:srcRect l="9508" t="2427" r="9900"/>
          <a:stretch>
            <a:fillRect/>
          </a:stretch>
        </p:blipFill>
        <p:spPr>
          <a:xfrm>
            <a:off x="-50165" y="0"/>
            <a:ext cx="12276000" cy="6967269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50165" y="1386205"/>
            <a:ext cx="12275820" cy="3820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d59202240a51f333c0442364bde22d3"/>
          <p:cNvPicPr>
            <a:picLocks noChangeAspect="1"/>
          </p:cNvPicPr>
          <p:nvPr userDrawn="1"/>
        </p:nvPicPr>
        <p:blipFill>
          <a:blip r:embed="rId2"/>
          <a:srcRect l="9508" t="2427" r="9900"/>
          <a:stretch>
            <a:fillRect/>
          </a:stretch>
        </p:blipFill>
        <p:spPr>
          <a:xfrm>
            <a:off x="-50165" y="0"/>
            <a:ext cx="12276000" cy="6967269"/>
          </a:xfrm>
          <a:prstGeom prst="rect">
            <a:avLst/>
          </a:prstGeom>
        </p:spPr>
      </p:pic>
      <p:sp>
        <p:nvSpPr>
          <p:cNvPr id="4" name="圆角矩形 3"/>
          <p:cNvSpPr/>
          <p:nvPr userDrawn="1"/>
        </p:nvSpPr>
        <p:spPr>
          <a:xfrm>
            <a:off x="360680" y="238125"/>
            <a:ext cx="11470640" cy="6381115"/>
          </a:xfrm>
          <a:prstGeom prst="roundRect">
            <a:avLst>
              <a:gd name="adj" fmla="val 6309"/>
            </a:avLst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schemeClr val="tx1">
                <a:lumMod val="65000"/>
                <a:lumOff val="3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 userDrawn="1"/>
        </p:nvSpPr>
        <p:spPr>
          <a:xfrm>
            <a:off x="480000" y="368682"/>
            <a:ext cx="11232000" cy="6120000"/>
          </a:xfrm>
          <a:prstGeom prst="roundRect">
            <a:avLst>
              <a:gd name="adj" fmla="val 5157"/>
            </a:avLst>
          </a:prstGeom>
          <a:noFill/>
          <a:ln w="19050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570000" y="440683"/>
            <a:ext cx="11052000" cy="5976000"/>
          </a:xfrm>
          <a:prstGeom prst="roundRect">
            <a:avLst>
              <a:gd name="adj" fmla="val 3956"/>
            </a:avLst>
          </a:prstGeom>
          <a:noFill/>
          <a:ln w="19050">
            <a:solidFill>
              <a:srgbClr val="FFEFCF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dbe2a6f4f139c5c562a43fb5bd9ebce"/>
          <p:cNvPicPr>
            <a:picLocks noChangeAspect="1"/>
          </p:cNvPicPr>
          <p:nvPr userDrawn="1"/>
        </p:nvPicPr>
        <p:blipFill>
          <a:blip r:embed="rId2"/>
          <a:srcRect r="9739"/>
          <a:stretch>
            <a:fillRect/>
          </a:stretch>
        </p:blipFill>
        <p:spPr>
          <a:xfrm>
            <a:off x="0" y="13970"/>
            <a:ext cx="12200255" cy="6858000"/>
          </a:xfrm>
          <a:prstGeom prst="rect">
            <a:avLst/>
          </a:prstGeom>
        </p:spPr>
      </p:pic>
      <p:sp>
        <p:nvSpPr>
          <p:cNvPr id="13" name="圆角矩形 12"/>
          <p:cNvSpPr/>
          <p:nvPr userDrawn="1"/>
        </p:nvSpPr>
        <p:spPr>
          <a:xfrm>
            <a:off x="1123315" y="2369820"/>
            <a:ext cx="9516110" cy="3992245"/>
          </a:xfrm>
          <a:prstGeom prst="roundRect">
            <a:avLst>
              <a:gd name="adj" fmla="val 10341"/>
            </a:avLst>
          </a:prstGeom>
          <a:solidFill>
            <a:schemeClr val="bg1"/>
          </a:solidFill>
          <a:ln>
            <a:noFill/>
          </a:ln>
          <a:effectLst>
            <a:outerShdw blurRad="2159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226570" y="2475943"/>
            <a:ext cx="9309600" cy="3780000"/>
          </a:xfrm>
          <a:prstGeom prst="roundRect">
            <a:avLst>
              <a:gd name="adj" fmla="val 9167"/>
            </a:avLst>
          </a:prstGeom>
          <a:noFill/>
          <a:ln w="28575">
            <a:solidFill>
              <a:schemeClr val="accent3">
                <a:lumMod val="20000"/>
                <a:lumOff val="8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相框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dbe2a6f4f139c5c562a43fb5bd9ebce"/>
          <p:cNvPicPr>
            <a:picLocks noChangeAspect="1"/>
          </p:cNvPicPr>
          <p:nvPr userDrawn="1"/>
        </p:nvPicPr>
        <p:blipFill>
          <a:blip r:embed="rId2"/>
          <a:srcRect r="9739"/>
          <a:stretch>
            <a:fillRect/>
          </a:stretch>
        </p:blipFill>
        <p:spPr>
          <a:xfrm>
            <a:off x="-40005" y="-17780"/>
            <a:ext cx="12232277" cy="6876000"/>
          </a:xfrm>
          <a:prstGeom prst="rect">
            <a:avLst/>
          </a:prstGeom>
        </p:spPr>
      </p:pic>
      <p:sp>
        <p:nvSpPr>
          <p:cNvPr id="13" name="圆角矩形 12"/>
          <p:cNvSpPr/>
          <p:nvPr userDrawn="1"/>
        </p:nvSpPr>
        <p:spPr>
          <a:xfrm>
            <a:off x="382270" y="307340"/>
            <a:ext cx="11428095" cy="6243320"/>
          </a:xfrm>
          <a:prstGeom prst="roundRect">
            <a:avLst>
              <a:gd name="adj" fmla="val 7006"/>
            </a:avLst>
          </a:prstGeom>
          <a:solidFill>
            <a:schemeClr val="bg1"/>
          </a:solidFill>
          <a:ln>
            <a:noFill/>
          </a:ln>
          <a:effectLst>
            <a:outerShdw blurRad="2159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tags" Target="../tags/tag3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5" Type="http://schemas.openxmlformats.org/officeDocument/2006/relationships/theme" Target="../theme/theme2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1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9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0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0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6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534433" y="1821180"/>
            <a:ext cx="7123134" cy="172595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15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 文</a:t>
            </a:r>
            <a:endParaRPr lang="zh-CN" altLang="en-US" sz="115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0685" y="3669030"/>
            <a:ext cx="3770630" cy="10814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altLang="zh-CN" sz="2800" b="1" spc="150">
                <a:solidFill>
                  <a:srgbClr val="0070C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 </a:t>
            </a:r>
            <a:r>
              <a:rPr lang="zh-CN" altLang="en-US" sz="2800" b="1" spc="150">
                <a:solidFill>
                  <a:srgbClr val="0070C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六年级（上册）</a:t>
            </a:r>
            <a:r>
              <a:rPr lang="en-US" altLang="zh-CN" sz="2800" b="1" spc="150">
                <a:solidFill>
                  <a:srgbClr val="0070C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endParaRPr lang="en-US" altLang="zh-CN" sz="2800" b="1" spc="150">
              <a:solidFill>
                <a:srgbClr val="0070C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sz="2800" b="1" spc="150">
                <a:solidFill>
                  <a:srgbClr val="0070C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人教</a:t>
            </a:r>
            <a:endParaRPr lang="zh-CN" altLang="en-US" sz="2800" b="1" spc="150">
              <a:solidFill>
                <a:srgbClr val="0070C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3bb72de14ef7ff5b6447d57296e94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240405" y="-1907540"/>
            <a:ext cx="5463540" cy="10212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05635" y="1612900"/>
            <a:ext cx="79209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我端起搪瓷碗，觉得这个碗有千斤重，怎么也送不到嘴边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可是我的心里好像塞了铅块似的，沉重急了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lang="en-US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284845" y="2548890"/>
            <a:ext cx="11283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27555" y="4503420"/>
            <a:ext cx="1835785" cy="19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9288780" y="3521710"/>
            <a:ext cx="443230" cy="82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25620" y="4488815"/>
            <a:ext cx="1680845" cy="114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3bb72de14ef7ff5b6447d57296e94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433445" y="-1628775"/>
            <a:ext cx="5324475" cy="9953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11680" y="1116330"/>
            <a:ext cx="792099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我想，等革命胜利以后，一定要把它送到革命烈士纪念馆去，让我们的子子孙孙都来瞻仰它。在这个长满了红锈的鱼钩上，闪烁着灿烂的金色的光芒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!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lang="en-US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1585" y="1321435"/>
            <a:ext cx="9937115" cy="5422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为什么说这个鱼钩上闪烁着金色的光芒？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1585" y="2540635"/>
            <a:ext cx="6915150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这个鱼钩，体现了红军战士舍己为人 的高尚品质，见证了红军战士互相关心、互相 扶持、一路走出草地的艰苦历程，表现了战友之间伟大的爱……</a:t>
            </a:r>
            <a:endParaRPr lang="zh-CN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40949"/>
          <a:stretch>
            <a:fillRect/>
          </a:stretch>
        </p:blipFill>
        <p:spPr>
          <a:xfrm>
            <a:off x="8166735" y="2054860"/>
            <a:ext cx="3014345" cy="32550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570446" y="76318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2060"/>
                </a:solidFill>
              </a:rPr>
              <a:t>课堂小结</a:t>
            </a:r>
            <a:endParaRPr lang="zh-CN" altLang="en-US" sz="3200">
              <a:solidFill>
                <a:srgbClr val="00206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65" y="412750"/>
            <a:ext cx="1152049" cy="1286150"/>
          </a:xfrm>
          <a:prstGeom prst="rect">
            <a:avLst/>
          </a:prstGeom>
        </p:spPr>
      </p:pic>
      <p:pic>
        <p:nvPicPr>
          <p:cNvPr id="19" name="图片 18" descr="ac2257acaa95280048c9da29d91c7068"/>
          <p:cNvPicPr>
            <a:picLocks noChangeAspect="1"/>
          </p:cNvPicPr>
          <p:nvPr/>
        </p:nvPicPr>
        <p:blipFill>
          <a:blip r:embed="rId2">
            <a:clrChange>
              <a:clrFrom>
                <a:srgbClr val="FBECD9">
                  <a:alpha val="100000"/>
                </a:srgbClr>
              </a:clrFrom>
              <a:clrTo>
                <a:srgbClr val="FBECD9">
                  <a:alpha val="100000"/>
                  <a:alpha val="0"/>
                </a:srgbClr>
              </a:clrTo>
            </a:clrChange>
            <a:lum bright="6000" contrast="54000"/>
          </a:blip>
          <a:stretch>
            <a:fillRect/>
          </a:stretch>
        </p:blipFill>
        <p:spPr>
          <a:xfrm>
            <a:off x="10094595" y="4330382"/>
            <a:ext cx="1823085" cy="225266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57220" y="2922905"/>
            <a:ext cx="8043545" cy="1913890"/>
            <a:chOff x="3161" y="3633"/>
            <a:chExt cx="12667" cy="3014"/>
          </a:xfrm>
        </p:grpSpPr>
        <p:sp>
          <p:nvSpPr>
            <p:cNvPr id="2" name="文本框 1"/>
            <p:cNvSpPr txBox="1"/>
            <p:nvPr/>
          </p:nvSpPr>
          <p:spPr>
            <a:xfrm>
              <a:off x="3161" y="3633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/>
                <a:t>语言、动作、神态</a:t>
              </a:r>
              <a:endParaRPr lang="zh-CN" altLang="en-US" sz="280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161" y="5825"/>
              <a:ext cx="638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/>
                <a:t>金色的鱼钩   灿烂的光芒</a:t>
              </a:r>
              <a:endParaRPr lang="zh-CN" altLang="en-US" sz="28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728" y="4815"/>
              <a:ext cx="510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/>
                <a:t>忠于革命  舍己为人</a:t>
              </a:r>
              <a:endParaRPr lang="zh-CN" altLang="en-US" sz="2800"/>
            </a:p>
          </p:txBody>
        </p:sp>
        <p:sp>
          <p:nvSpPr>
            <p:cNvPr id="12" name="右大括号 11"/>
            <p:cNvSpPr/>
            <p:nvPr/>
          </p:nvSpPr>
          <p:spPr>
            <a:xfrm>
              <a:off x="10159" y="3805"/>
              <a:ext cx="280" cy="2842"/>
            </a:xfrm>
            <a:prstGeom prst="righ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4" name="右大括号 13"/>
          <p:cNvSpPr/>
          <p:nvPr/>
        </p:nvSpPr>
        <p:spPr>
          <a:xfrm flipH="1">
            <a:off x="2728595" y="3032125"/>
            <a:ext cx="205740" cy="180467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1231900" y="367347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ym typeface="+mn-ea"/>
              </a:rPr>
              <a:t>老班长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16755" y="1578610"/>
            <a:ext cx="24720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金色的鱼钩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893"/>
            <a:ext cx="12188826" cy="6856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0021" y="2238126"/>
            <a:ext cx="3569279" cy="110770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B0AE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66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70B0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14000" y="124333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06 4.07407E-06 C 0.06901 4.07407E-06 0.125 0.05601 0.125 0.125 C 0.125 0.19398 0.06901 0.25 2.70833E-06 0.25 C -0.06901 0.25 -0.125 0.19398 -0.125 0.125 C -0.125 0.05601 -0.06901 4.07407E-06 2.70833E-06 4.07407E-06 Z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91130" y="2305685"/>
            <a:ext cx="70573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8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</a:t>
            </a:r>
            <a:r>
              <a:rPr lang="zh-CN" altLang="en-US" sz="8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金色的鱼钩</a:t>
            </a:r>
            <a:endParaRPr lang="zh-CN" altLang="en-US" sz="8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185" y="890270"/>
            <a:ext cx="1007427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/>
              <a:t>七律·长征</a:t>
            </a:r>
            <a:endParaRPr lang="zh-CN" altLang="en-US" sz="3600"/>
          </a:p>
          <a:p>
            <a:pPr algn="ctr" fontAlgn="auto">
              <a:lnSpc>
                <a:spcPct val="150000"/>
              </a:lnSpc>
            </a:pPr>
            <a:r>
              <a:rPr lang="zh-CN" altLang="en-US" sz="3600"/>
              <a:t>毛泽东 </a:t>
            </a:r>
            <a:endParaRPr lang="zh-CN" altLang="en-US" sz="3600"/>
          </a:p>
          <a:p>
            <a:pPr algn="ctr" fontAlgn="auto">
              <a:lnSpc>
                <a:spcPct val="150000"/>
              </a:lnSpc>
            </a:pPr>
            <a:r>
              <a:rPr lang="zh-CN" altLang="en-US" sz="3600"/>
              <a:t>红军不怕远征难，万水千山只等闲。</a:t>
            </a:r>
            <a:endParaRPr lang="zh-CN" altLang="en-US" sz="3600"/>
          </a:p>
          <a:p>
            <a:pPr algn="ctr" fontAlgn="auto">
              <a:lnSpc>
                <a:spcPct val="150000"/>
              </a:lnSpc>
            </a:pPr>
            <a:r>
              <a:rPr lang="zh-CN" altLang="en-US" sz="3600"/>
              <a:t>五岭逶迤腾细浪，乌蒙磅礴走泥丸。</a:t>
            </a:r>
            <a:endParaRPr lang="zh-CN" altLang="en-US" sz="3600"/>
          </a:p>
          <a:p>
            <a:pPr algn="ctr" fontAlgn="auto">
              <a:lnSpc>
                <a:spcPct val="150000"/>
              </a:lnSpc>
            </a:pPr>
            <a:r>
              <a:rPr lang="zh-CN" altLang="en-US" sz="3600"/>
              <a:t>金沙水拍云崖暖，大渡桥横铁索寒。</a:t>
            </a:r>
            <a:endParaRPr lang="zh-CN" altLang="en-US" sz="3600"/>
          </a:p>
          <a:p>
            <a:pPr algn="ctr" fontAlgn="auto">
              <a:lnSpc>
                <a:spcPct val="150000"/>
              </a:lnSpc>
            </a:pPr>
            <a:r>
              <a:rPr lang="zh-CN" altLang="en-US" sz="3600"/>
              <a:t>更喜岷山千里雪，三军过后尽开颜。</a:t>
            </a:r>
            <a:endParaRPr lang="zh-CN" altLang="en-US" sz="3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12000"/>
          </a:blip>
          <a:srcRect b="12807"/>
          <a:stretch>
            <a:fillRect/>
          </a:stretch>
        </p:blipFill>
        <p:spPr>
          <a:xfrm>
            <a:off x="8218805" y="474980"/>
            <a:ext cx="3364230" cy="20720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16911" r="17872"/>
          <a:stretch>
            <a:fillRect/>
          </a:stretch>
        </p:blipFill>
        <p:spPr>
          <a:xfrm rot="180000" flipH="1">
            <a:off x="885825" y="709295"/>
            <a:ext cx="1697990" cy="16033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86105" y="654050"/>
            <a:ext cx="2880995" cy="577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0260" y="593725"/>
            <a:ext cx="2299970" cy="6096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  <a:latin typeface="+mn-ea"/>
              </a:rPr>
              <a:t>背 景 资 料</a:t>
            </a:r>
            <a:endParaRPr lang="zh-CN" altLang="en-US" sz="3200" b="1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575" y="1576705"/>
            <a:ext cx="5470525" cy="25361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长征：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1934年10月，第五次反“围剿”失败后，中央主力红军为摆脱国民党军队的包围追击，被迫实行战略性转移，退出中央根据地，进行长征。</a:t>
            </a:r>
            <a:endParaRPr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3575" y="3949700"/>
            <a:ext cx="102044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长征是人类历史上的伟大奇迹，中央红军共进行了380余次战斗，共击溃国民党军数百个团，期间共经过14个省，翻越18座大山，跨过24条大河，走过荒草地，翻过雪山，行程约二万五千里，红一方面军于1935年10月到达陕北，与陕北红军胜利会师。1936年10月，红二、四方面军到达甘肃会宁地区，同红一方面军会师。红军三大主力会师，标志着万里长征的胜利结束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6355" y="1203325"/>
            <a:ext cx="4664710" cy="24980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/>
          <p:cNvGrpSpPr/>
          <p:nvPr/>
        </p:nvGrpSpPr>
        <p:grpSpPr>
          <a:xfrm>
            <a:off x="694690" y="583565"/>
            <a:ext cx="2313305" cy="1054735"/>
            <a:chOff x="627" y="199"/>
            <a:chExt cx="3643" cy="1661"/>
          </a:xfrm>
        </p:grpSpPr>
        <p:pic>
          <p:nvPicPr>
            <p:cNvPr id="136" name="Picture 14" descr="icons.png"/>
            <p:cNvPicPr>
              <a:picLocks noChangeAspect="1"/>
            </p:cNvPicPr>
            <p:nvPr/>
          </p:nvPicPr>
          <p:blipFill>
            <a:blip r:embed="rId1"/>
            <a:srcRect t="20977" r="86966" b="49744"/>
            <a:stretch>
              <a:fillRect/>
            </a:stretch>
          </p:blipFill>
          <p:spPr>
            <a:xfrm>
              <a:off x="627" y="199"/>
              <a:ext cx="1569" cy="1661"/>
            </a:xfrm>
            <a:prstGeom prst="rect">
              <a:avLst/>
            </a:prstGeom>
          </p:spPr>
        </p:pic>
        <p:sp>
          <p:nvSpPr>
            <p:cNvPr id="137" name="文本框 136"/>
            <p:cNvSpPr txBox="1"/>
            <p:nvPr/>
          </p:nvSpPr>
          <p:spPr>
            <a:xfrm>
              <a:off x="1985" y="549"/>
              <a:ext cx="228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读一读</a:t>
              </a:r>
              <a:endParaRPr lang="zh-CN" altLang="en-US" sz="3200"/>
            </a:p>
          </p:txBody>
        </p:sp>
        <p:cxnSp>
          <p:nvCxnSpPr>
            <p:cNvPr id="138" name="直接连接符 137"/>
            <p:cNvCxnSpPr/>
            <p:nvPr/>
          </p:nvCxnSpPr>
          <p:spPr>
            <a:xfrm flipV="1">
              <a:off x="2066" y="1476"/>
              <a:ext cx="2077" cy="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22985" y="1997075"/>
            <a:ext cx="9937115" cy="5422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读一读课文，用自己的话说一说课文讲了一件什么事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4755" y="3041015"/>
            <a:ext cx="5485130" cy="2430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课文主要讲了在二万五千里长征途中，一位老班长接受党的嘱托，照顾三个生病的小战士过草地而光荣牺牲的故事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2697" t="1896" r="6639" b="-1896"/>
          <a:stretch>
            <a:fillRect/>
          </a:stretch>
        </p:blipFill>
        <p:spPr>
          <a:xfrm>
            <a:off x="6988810" y="2854960"/>
            <a:ext cx="3971290" cy="2981325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3bb72de14ef7ff5b6447d57296e94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4746625" y="-2800350"/>
            <a:ext cx="2304415" cy="89547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93570" y="892175"/>
            <a:ext cx="801116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炊事班长快四十岁了，各自挺高，背有点驼，四方脸，高颧骨，脸上布满了皱纹。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296670" y="3283585"/>
            <a:ext cx="9937115" cy="5422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三四十岁的老班长为什么会有着六七十岁老人的外貌特征？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3695" y="4175760"/>
            <a:ext cx="894461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从中可以看出老班长在长征途中饱经风霜以及长征的艰苦。</a:t>
            </a:r>
            <a:endParaRPr lang="zh-CN" altLang="en-US" b="1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4345" y="4842510"/>
            <a:ext cx="2011680" cy="1435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3bb72de14ef7ff5b6447d57296e94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4673600" y="-2670175"/>
            <a:ext cx="2451100" cy="89547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75510" y="1083945"/>
            <a:ext cx="744728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/>
              <a:t>      </a:t>
            </a:r>
            <a:r>
              <a:rPr lang="en-US" sz="2800"/>
              <a:t>“</a:t>
            </a:r>
            <a:r>
              <a:rPr lang="zh-CN" altLang="en-US" sz="2800"/>
              <a:t>他整夜整夜地合不拢眼。</a:t>
            </a:r>
            <a:r>
              <a:rPr lang="en-US" sz="2800"/>
              <a:t>”→“</a:t>
            </a:r>
            <a:r>
              <a:rPr lang="zh-CN" altLang="en-US" sz="2800"/>
              <a:t>他喜出望外地跑回来。</a:t>
            </a:r>
            <a:r>
              <a:rPr lang="en-US" sz="2800"/>
              <a:t>”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431925" y="3736340"/>
            <a:ext cx="894461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老班长日夜为小战士们操劳，因为找到了一个能让战士们吃得好一点的办法，而无法抑制内心的激动。从中可以看出他是多么尽职尽责。</a:t>
            </a:r>
            <a:endParaRPr lang="zh-CN" altLang="en-US" b="1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3bb72de14ef7ff5b6447d57296e94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361055" y="-1469390"/>
            <a:ext cx="5619115" cy="97218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72995" y="1298575"/>
            <a:ext cx="7447280" cy="1296670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/>
              <a:t>      </a:t>
            </a:r>
            <a:r>
              <a:rPr lang="en-US" sz="2800"/>
              <a:t>“</a:t>
            </a:r>
            <a:r>
              <a:rPr lang="zh-CN" sz="2800"/>
              <a:t>他抬起头，望着夜色弥漫的草地，好久，才用低沉的声音说</a:t>
            </a:r>
            <a:r>
              <a:rPr lang="en-US" altLang="zh-CN" sz="2800"/>
              <a:t>……</a:t>
            </a:r>
            <a:r>
              <a:rPr lang="en-US" sz="2800"/>
              <a:t>”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2372995" y="3260725"/>
            <a:ext cx="7446645" cy="1899285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/>
              <a:t>      </a:t>
            </a:r>
            <a:r>
              <a:rPr lang="en-US" sz="2800"/>
              <a:t>“</a:t>
            </a:r>
            <a:r>
              <a:rPr lang="zh-CN" sz="2800"/>
              <a:t>老班长看到这情况，收敛了笑容，眉头拧成了疙瘩。</a:t>
            </a:r>
            <a:r>
              <a:rPr lang="en-US" sz="2800"/>
              <a:t>”→“</a:t>
            </a:r>
            <a:r>
              <a:rPr lang="zh-CN" altLang="en-US" sz="2800"/>
              <a:t>老班长看着我们吃完，脸上的皱纹舒展开了，嘴角露出了一丝笑意。</a:t>
            </a:r>
            <a:r>
              <a:rPr lang="en-US" sz="2800"/>
              <a:t>”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3bb72de14ef7ff5b6447d57296e94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280410" y="-1614805"/>
            <a:ext cx="5463540" cy="10212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88540" y="1769745"/>
            <a:ext cx="74472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有时候等了半夜，也不见鱼上钩。为了弄一点儿鱼饵，我翻了多少草皮也找不到一条蚯蚓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还有，我的眼睛坏了，天色一暗，找野菜就得一棵一棵地摸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lang="en-US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COMBINE_RELATE_SLIDE_ID" val="background20176423_1"/>
  <p:tag name="KSO_WM_TAG_VERSION" val="1.0"/>
  <p:tag name="KSO_WM_TEMPLATE_CATEGORY" val="custom"/>
  <p:tag name="KSO_WM_TEMPLATE_COLOR_TYPE" val="1"/>
  <p:tag name="KSO_WM_TEMPLATE_INDEX" val="20177187"/>
  <p:tag name="KSO_WM_TEMPLATE_MASTER_THUMB_INDEX" val="12"/>
  <p:tag name="KSO_WM_TEMPLATE_MASTER_TYPE" val="1"/>
  <p:tag name="KSO_WM_TEMPLATE_SUBCATEGORY" val="0"/>
  <p:tag name="KSO_WM_TEMPLATE_THUMBS_INDEX" val="1、5、8、11、14、17、23、27、30、3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7"/>
  <p:tag name="KSO_WM_UNIT_COMPATIBLE" val="0"/>
  <p:tag name="KSO_WM_UNIT_DIAGRAM_ISNUMVISUAL" val="0"/>
  <p:tag name="KSO_WM_UNIT_DIAGRAM_ISREFERUNIT" val="0"/>
  <p:tag name="KSO_WM_UNIT_HIGHLIGHT" val="0"/>
  <p:tag name="KSO_WM_UNIT_ID" val="custom20177187_1*a*1"/>
  <p:tag name="KSO_WM_UNIT_INDEX" val="1"/>
  <p:tag name="KSO_WM_UNIT_ISCONTENTSTITLE" val="0"/>
  <p:tag name="KSO_WM_UNIT_LAYERLEVEL" val="1"/>
  <p:tag name="KSO_WM_UNIT_NOCLEAR" val="0"/>
  <p:tag name="KSO_WM_UNIT_PRESET_TEXT" val="个人工作汇报"/>
  <p:tag name="KSO_WM_UNIT_TYPE" val="a"/>
  <p:tag name="KSO_WM_UNIT_VALUE" val="1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7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7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1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2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3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4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5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6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7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8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29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ISLIDE.PICTURE" val="#227691;"/>
  <p:tag name="KSO_WM_BEAUTIFY_FLAG" val="#wm#"/>
  <p:tag name="KSO_WM_TEMPLATE_CATEGORY" val="custom"/>
  <p:tag name="KSO_WM_TEMPLATE_INDEX" val="20177187"/>
</p:tagLst>
</file>

<file path=ppt/tags/tag3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de9e77fd-3039-462b-b014-6f960b576bc7}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COMBINE_RELATE_SLIDE_ID" val="background20176423_1"/>
  <p:tag name="KSO_WM_TAG_VERSION" val="1.0"/>
  <p:tag name="KSO_WM_TEMPLATE_CATEGORY" val="custom"/>
  <p:tag name="KSO_WM_TEMPLATE_COLOR_TYPE" val="1"/>
  <p:tag name="KSO_WM_TEMPLATE_INDEX" val="20177187"/>
  <p:tag name="KSO_WM_TEMPLATE_MASTER_THUMB_INDEX" val="12"/>
  <p:tag name="KSO_WM_TEMPLATE_MASTER_TYPE" val="1"/>
  <p:tag name="KSO_WM_TEMPLATE_SUBCATEGORY" val="0"/>
  <p:tag name="KSO_WM_TEMPLATE_THUMBS_INDEX" val="1、5、8、11、14、17、23、27、30、3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7_Office 主题​​">
  <a:themeElements>
    <a:clrScheme name="7187">
      <a:dk1>
        <a:sysClr val="windowText" lastClr="000000"/>
      </a:dk1>
      <a:lt1>
        <a:sysClr val="window" lastClr="FFFFFF"/>
      </a:lt1>
      <a:dk2>
        <a:srgbClr val="E5E5F1"/>
      </a:dk2>
      <a:lt2>
        <a:srgbClr val="FFFFFF"/>
      </a:lt2>
      <a:accent1>
        <a:srgbClr val="8080AA"/>
      </a:accent1>
      <a:accent2>
        <a:srgbClr val="658DB4"/>
      </a:accent2>
      <a:accent3>
        <a:srgbClr val="4D98B2"/>
      </a:accent3>
      <a:accent4>
        <a:srgbClr val="4AA1A6"/>
      </a:accent4>
      <a:accent5>
        <a:srgbClr val="60A793"/>
      </a:accent5>
      <a:accent6>
        <a:srgbClr val="80AA80"/>
      </a:accent6>
      <a:hlink>
        <a:srgbClr val="658BD5"/>
      </a:hlink>
      <a:folHlink>
        <a:srgbClr val="A16AA5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7187">
      <a:dk1>
        <a:sysClr val="windowText" lastClr="000000"/>
      </a:dk1>
      <a:lt1>
        <a:sysClr val="window" lastClr="FFFFFF"/>
      </a:lt1>
      <a:dk2>
        <a:srgbClr val="E5E5F1"/>
      </a:dk2>
      <a:lt2>
        <a:srgbClr val="FFFFFF"/>
      </a:lt2>
      <a:accent1>
        <a:srgbClr val="8080AA"/>
      </a:accent1>
      <a:accent2>
        <a:srgbClr val="658DB4"/>
      </a:accent2>
      <a:accent3>
        <a:srgbClr val="4D98B2"/>
      </a:accent3>
      <a:accent4>
        <a:srgbClr val="4AA1A6"/>
      </a:accent4>
      <a:accent5>
        <a:srgbClr val="60A793"/>
      </a:accent5>
      <a:accent6>
        <a:srgbClr val="80AA80"/>
      </a:accent6>
      <a:hlink>
        <a:srgbClr val="658BD5"/>
      </a:hlink>
      <a:folHlink>
        <a:srgbClr val="A16AA5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</Words>
  <Application>WPS 演示</Application>
  <PresentationFormat/>
  <Paragraphs>66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华文楷体</vt:lpstr>
      <vt:lpstr>Arial Unicode MS</vt:lpstr>
      <vt:lpstr>Calibri</vt:lpstr>
      <vt:lpstr>7_Office 主题​​</vt:lpstr>
      <vt:lpstr>1_Office 主题​​</vt:lpstr>
      <vt:lpstr>语 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2021-09-01T16:21:00Z</cp:lastPrinted>
  <dcterms:created xsi:type="dcterms:W3CDTF">2021-09-01T16:21:00Z</dcterms:created>
  <dcterms:modified xsi:type="dcterms:W3CDTF">2021-11-04T13:36:47Z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5F39820EF0714D039354D3B48EDCB729</vt:lpwstr>
  </property>
  <property fmtid="{D5CDD505-2E9C-101B-9397-08002B2CF9AE}" pid="7" name="KSOProductBuildVer">
    <vt:lpwstr>2052-11.1.0.10938</vt:lpwstr>
  </property>
</Properties>
</file>