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diagrams/colors1.xml" ContentType="application/vnd.openxmlformats-officedocument.drawingml.diagramColors+xml"/>
  <Override PartName="/ppt/diagrams/data1.xml" ContentType="application/vnd.openxmlformats-officedocument.drawingml.diagramData+xml"/>
  <Override PartName="/ppt/diagrams/drawing1.xml" ContentType="application/vnd.ms-office.drawingml.diagramDrawing+xml"/>
  <Override PartName="/ppt/diagrams/layout1.xml" ContentType="application/vnd.openxmlformats-officedocument.drawingml.diagramLayout+xml"/>
  <Override PartName="/ppt/diagrams/quickStyle1.xml" ContentType="application/vnd.openxmlformats-officedocument.drawingml.diagramStyl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410" r:id="rId3"/>
    <p:sldId id="411" r:id="rId5"/>
    <p:sldId id="412" r:id="rId6"/>
    <p:sldId id="413" r:id="rId7"/>
    <p:sldId id="443" r:id="rId8"/>
    <p:sldId id="444" r:id="rId9"/>
    <p:sldId id="414" r:id="rId10"/>
    <p:sldId id="415" r:id="rId1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9D9D9"/>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2" d="100"/>
          <a:sy n="92" d="100"/>
        </p:scale>
        <p:origin x="114" y="354"/>
      </p:cViewPr>
      <p:guideLst>
        <p:guide orient="horz" pos="2173"/>
        <p:guide pos="3839"/>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4" Type="http://schemas.openxmlformats.org/officeDocument/2006/relationships/tableStyles" Target="tableStyles.xml"/><Relationship Id="rId13" Type="http://schemas.openxmlformats.org/officeDocument/2006/relationships/viewProps" Target="viewProps.xml"/><Relationship Id="rId12" Type="http://schemas.openxmlformats.org/officeDocument/2006/relationships/presProps" Target="presProps.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5E6590A4-9632-4481-B10E-4DC4F3CF4B7D}" type="doc">
      <dgm:prSet loTypeId="urn:microsoft.com/office/officeart/2005/8/layout/process1" loCatId="process" qsTypeId="urn:microsoft.com/office/officeart/2005/8/quickstyle/simple1#8" qsCatId="simple" csTypeId="urn:microsoft.com/office/officeart/2005/8/colors/colorful1#1" csCatId="colorful" phldr="1"/>
      <dgm:spPr/>
    </dgm:pt>
    <dgm:pt modelId="{7D8D6538-FFA5-4057-BF95-1F41051BDCCD}">
      <dgm:prSet phldrT="[文本]" phldr="0" custT="1"/>
      <dgm:spPr/>
      <dgm:t>
        <a:bodyPr vert="horz" wrap="square"/>
        <a:lstStyle/>
        <a:p>
          <a:pPr>
            <a:lnSpc>
              <a:spcPct val="100000"/>
            </a:lnSpc>
            <a:spcBef>
              <a:spcPct val="0"/>
            </a:spcBef>
            <a:spcAft>
              <a:spcPct val="35000"/>
            </a:spcAft>
          </a:pPr>
          <a:r>
            <a:rPr lang="zh-CN" altLang="en-US" sz="3600" dirty="0"/>
            <a:t>导入</a:t>
          </a:r>
        </a:p>
      </dgm:t>
    </dgm:pt>
    <dgm:pt modelId="{D7C32C2E-85A1-4858-8DCE-D2C44EA44818}" cxnId="{EA9C237C-B0BA-4407-A8E9-C7C3174B838A}" type="parTrans">
      <dgm:prSet/>
      <dgm:spPr/>
      <dgm:t>
        <a:bodyPr/>
        <a:lstStyle/>
        <a:p>
          <a:endParaRPr lang="zh-CN" altLang="en-US"/>
        </a:p>
      </dgm:t>
    </dgm:pt>
    <dgm:pt modelId="{A3CED38E-EB10-4769-9108-B2573FA8FBE4}" cxnId="{EA9C237C-B0BA-4407-A8E9-C7C3174B838A}" type="sibTrans">
      <dgm:prSet/>
      <dgm:spPr/>
      <dgm:t>
        <a:bodyPr/>
        <a:lstStyle/>
        <a:p>
          <a:endParaRPr lang="zh-CN" altLang="en-US"/>
        </a:p>
      </dgm:t>
    </dgm:pt>
    <dgm:pt modelId="{5CBB7CE5-C92F-46EB-BF11-93A21D2FF561}">
      <dgm:prSet phldrT="[文本]" phldr="0" custT="1"/>
      <dgm:spPr/>
      <dgm:t>
        <a:bodyPr vert="horz" wrap="square"/>
        <a:lstStyle/>
        <a:p>
          <a:pPr>
            <a:lnSpc>
              <a:spcPct val="100000"/>
            </a:lnSpc>
            <a:spcBef>
              <a:spcPct val="0"/>
            </a:spcBef>
            <a:spcAft>
              <a:spcPct val="35000"/>
            </a:spcAft>
          </a:pPr>
          <a:r>
            <a:rPr lang="zh-CN" altLang="en-US" sz="3600" dirty="0"/>
            <a:t>知识讲解</a:t>
          </a:r>
        </a:p>
      </dgm:t>
    </dgm:pt>
    <dgm:pt modelId="{BB6E305E-F4E3-4867-AAD6-977FB8C4455F}" cxnId="{3595326F-BB41-46CD-9D80-1B212465071C}" type="parTrans">
      <dgm:prSet/>
      <dgm:spPr/>
      <dgm:t>
        <a:bodyPr/>
        <a:lstStyle/>
        <a:p>
          <a:endParaRPr lang="zh-CN" altLang="en-US"/>
        </a:p>
      </dgm:t>
    </dgm:pt>
    <dgm:pt modelId="{F01835B3-05F2-46DA-BD7C-EE7438DAD7CE}" cxnId="{3595326F-BB41-46CD-9D80-1B212465071C}" type="sibTrans">
      <dgm:prSet/>
      <dgm:spPr/>
      <dgm:t>
        <a:bodyPr/>
        <a:lstStyle/>
        <a:p>
          <a:endParaRPr lang="zh-CN" altLang="en-US"/>
        </a:p>
      </dgm:t>
    </dgm:pt>
    <dgm:pt modelId="{B8B470CB-DF17-4CB3-90CB-F1BF4FDB0D59}">
      <dgm:prSet phldrT="[文本]"/>
      <dgm:spPr/>
      <dgm:t>
        <a:bodyPr/>
        <a:lstStyle/>
        <a:p>
          <a:r>
            <a:rPr lang="zh-CN" altLang="en-US" dirty="0"/>
            <a:t>课堂练习</a:t>
          </a:r>
        </a:p>
      </dgm:t>
    </dgm:pt>
    <dgm:pt modelId="{6CCC2A86-F85B-44CC-98A3-C46FF64B3170}" cxnId="{D9919E1D-6700-4DC5-9A35-BA6709AE4D06}" type="parTrans">
      <dgm:prSet/>
      <dgm:spPr/>
      <dgm:t>
        <a:bodyPr/>
        <a:lstStyle/>
        <a:p>
          <a:endParaRPr lang="zh-CN" altLang="en-US"/>
        </a:p>
      </dgm:t>
    </dgm:pt>
    <dgm:pt modelId="{715DB15F-B18C-408D-AF4D-0B689BA0E58F}" cxnId="{D9919E1D-6700-4DC5-9A35-BA6709AE4D06}" type="sibTrans">
      <dgm:prSet/>
      <dgm:spPr/>
      <dgm:t>
        <a:bodyPr/>
        <a:lstStyle/>
        <a:p>
          <a:endParaRPr lang="zh-CN" altLang="en-US"/>
        </a:p>
      </dgm:t>
    </dgm:pt>
    <dgm:pt modelId="{A71BEDD8-220D-4CBD-929B-E387BF7E5B89}">
      <dgm:prSet phldrT="[文本]"/>
      <dgm:spPr/>
      <dgm:t>
        <a:bodyPr/>
        <a:lstStyle/>
        <a:p>
          <a:r>
            <a:rPr lang="zh-CN" altLang="en-US" dirty="0"/>
            <a:t>小节</a:t>
          </a:r>
        </a:p>
      </dgm:t>
    </dgm:pt>
    <dgm:pt modelId="{B4C59B78-86C3-4A2A-B0F6-61CC32DC173C}" cxnId="{8E973E2F-2A17-494E-ADA1-680252378821}" type="parTrans">
      <dgm:prSet/>
      <dgm:spPr/>
      <dgm:t>
        <a:bodyPr/>
        <a:lstStyle/>
        <a:p>
          <a:endParaRPr lang="zh-CN" altLang="en-US"/>
        </a:p>
      </dgm:t>
    </dgm:pt>
    <dgm:pt modelId="{EF0640CF-9B5B-4A2A-8EA1-B1435C113D4F}" cxnId="{8E973E2F-2A17-494E-ADA1-680252378821}" type="sibTrans">
      <dgm:prSet/>
      <dgm:spPr/>
      <dgm:t>
        <a:bodyPr/>
        <a:lstStyle/>
        <a:p>
          <a:endParaRPr lang="zh-CN" altLang="en-US"/>
        </a:p>
      </dgm:t>
    </dgm:pt>
    <dgm:pt modelId="{946525A1-11BE-4473-BD1E-5A02F57FAFE1}" type="pres">
      <dgm:prSet presAssocID="{5E6590A4-9632-4481-B10E-4DC4F3CF4B7D}" presName="Name0" presStyleCnt="0">
        <dgm:presLayoutVars>
          <dgm:dir/>
          <dgm:resizeHandles val="exact"/>
        </dgm:presLayoutVars>
      </dgm:prSet>
      <dgm:spPr/>
    </dgm:pt>
    <dgm:pt modelId="{6BE8C442-C27B-4EE9-A58B-9E5BDD49A0C6}" type="pres">
      <dgm:prSet presAssocID="{7D8D6538-FFA5-4057-BF95-1F41051BDCCD}" presName="node" presStyleLbl="node1" presStyleIdx="0" presStyleCnt="4">
        <dgm:presLayoutVars>
          <dgm:bulletEnabled val="1"/>
        </dgm:presLayoutVars>
      </dgm:prSet>
      <dgm:spPr/>
    </dgm:pt>
    <dgm:pt modelId="{15B0F1CA-E9C1-436F-A000-48C2317E1AEE}" type="pres">
      <dgm:prSet presAssocID="{A3CED38E-EB10-4769-9108-B2573FA8FBE4}" presName="sibTrans" presStyleLbl="sibTrans2D1" presStyleIdx="0" presStyleCnt="3"/>
      <dgm:spPr/>
    </dgm:pt>
    <dgm:pt modelId="{655E6FA8-D806-4120-92B4-695524B5F569}" type="pres">
      <dgm:prSet presAssocID="{A3CED38E-EB10-4769-9108-B2573FA8FBE4}" presName="connectorText" presStyleLbl="sibTrans2D1" presStyleIdx="0" presStyleCnt="3"/>
      <dgm:spPr/>
    </dgm:pt>
    <dgm:pt modelId="{FAE70EB4-13DE-4207-8EEE-64892F90D980}" type="pres">
      <dgm:prSet presAssocID="{5CBB7CE5-C92F-46EB-BF11-93A21D2FF561}" presName="node" presStyleLbl="node1" presStyleIdx="1" presStyleCnt="4">
        <dgm:presLayoutVars>
          <dgm:bulletEnabled val="1"/>
        </dgm:presLayoutVars>
      </dgm:prSet>
      <dgm:spPr/>
    </dgm:pt>
    <dgm:pt modelId="{41B76FD1-4D28-4EF4-BF3A-265F6D2C909C}" type="pres">
      <dgm:prSet presAssocID="{F01835B3-05F2-46DA-BD7C-EE7438DAD7CE}" presName="sibTrans" presStyleLbl="sibTrans2D1" presStyleIdx="1" presStyleCnt="3"/>
      <dgm:spPr/>
    </dgm:pt>
    <dgm:pt modelId="{D789DD17-C468-41E2-88AD-4B7F7990EB39}" type="pres">
      <dgm:prSet presAssocID="{F01835B3-05F2-46DA-BD7C-EE7438DAD7CE}" presName="connectorText" presStyleLbl="sibTrans2D1" presStyleIdx="1" presStyleCnt="3"/>
      <dgm:spPr/>
    </dgm:pt>
    <dgm:pt modelId="{2D20D324-F089-495B-A6AB-B3CA71D2E04A}" type="pres">
      <dgm:prSet presAssocID="{B8B470CB-DF17-4CB3-90CB-F1BF4FDB0D59}" presName="node" presStyleLbl="node1" presStyleIdx="2" presStyleCnt="4">
        <dgm:presLayoutVars>
          <dgm:bulletEnabled val="1"/>
        </dgm:presLayoutVars>
      </dgm:prSet>
      <dgm:spPr/>
    </dgm:pt>
    <dgm:pt modelId="{A363207B-3AD6-472F-AB35-5DE074AB6BC2}" type="pres">
      <dgm:prSet presAssocID="{715DB15F-B18C-408D-AF4D-0B689BA0E58F}" presName="sibTrans" presStyleLbl="sibTrans2D1" presStyleIdx="2" presStyleCnt="3"/>
      <dgm:spPr/>
    </dgm:pt>
    <dgm:pt modelId="{9F1752A6-F0C6-4116-8969-5F3A3113DEB4}" type="pres">
      <dgm:prSet presAssocID="{715DB15F-B18C-408D-AF4D-0B689BA0E58F}" presName="connectorText" presStyleLbl="sibTrans2D1" presStyleIdx="2" presStyleCnt="3"/>
      <dgm:spPr/>
    </dgm:pt>
    <dgm:pt modelId="{C31FA319-1B76-4D24-8E64-6A83C1E0D876}" type="pres">
      <dgm:prSet presAssocID="{A71BEDD8-220D-4CBD-929B-E387BF7E5B89}" presName="node" presStyleLbl="node1" presStyleIdx="3" presStyleCnt="4">
        <dgm:presLayoutVars>
          <dgm:bulletEnabled val="1"/>
        </dgm:presLayoutVars>
      </dgm:prSet>
      <dgm:spPr/>
    </dgm:pt>
  </dgm:ptLst>
  <dgm:cxnLst>
    <dgm:cxn modelId="{D9919E1D-6700-4DC5-9A35-BA6709AE4D06}" srcId="{5E6590A4-9632-4481-B10E-4DC4F3CF4B7D}" destId="{B8B470CB-DF17-4CB3-90CB-F1BF4FDB0D59}" srcOrd="2" destOrd="0" parTransId="{6CCC2A86-F85B-44CC-98A3-C46FF64B3170}" sibTransId="{715DB15F-B18C-408D-AF4D-0B689BA0E58F}"/>
    <dgm:cxn modelId="{8E973E2F-2A17-494E-ADA1-680252378821}" srcId="{5E6590A4-9632-4481-B10E-4DC4F3CF4B7D}" destId="{A71BEDD8-220D-4CBD-929B-E387BF7E5B89}" srcOrd="3" destOrd="0" parTransId="{B4C59B78-86C3-4A2A-B0F6-61CC32DC173C}" sibTransId="{EF0640CF-9B5B-4A2A-8EA1-B1435C113D4F}"/>
    <dgm:cxn modelId="{3011C868-BC92-4DFE-A612-D0F23FD808E5}" type="presOf" srcId="{F01835B3-05F2-46DA-BD7C-EE7438DAD7CE}" destId="{41B76FD1-4D28-4EF4-BF3A-265F6D2C909C}" srcOrd="0" destOrd="0" presId="urn:microsoft.com/office/officeart/2005/8/layout/process1"/>
    <dgm:cxn modelId="{ACF6C36E-DC06-474F-84C3-B366C9235EF3}" type="presOf" srcId="{7D8D6538-FFA5-4057-BF95-1F41051BDCCD}" destId="{6BE8C442-C27B-4EE9-A58B-9E5BDD49A0C6}" srcOrd="0" destOrd="0" presId="urn:microsoft.com/office/officeart/2005/8/layout/process1"/>
    <dgm:cxn modelId="{3595326F-BB41-46CD-9D80-1B212465071C}" srcId="{5E6590A4-9632-4481-B10E-4DC4F3CF4B7D}" destId="{5CBB7CE5-C92F-46EB-BF11-93A21D2FF561}" srcOrd="1" destOrd="0" parTransId="{BB6E305E-F4E3-4867-AAD6-977FB8C4455F}" sibTransId="{F01835B3-05F2-46DA-BD7C-EE7438DAD7CE}"/>
    <dgm:cxn modelId="{EA9C237C-B0BA-4407-A8E9-C7C3174B838A}" srcId="{5E6590A4-9632-4481-B10E-4DC4F3CF4B7D}" destId="{7D8D6538-FFA5-4057-BF95-1F41051BDCCD}" srcOrd="0" destOrd="0" parTransId="{D7C32C2E-85A1-4858-8DCE-D2C44EA44818}" sibTransId="{A3CED38E-EB10-4769-9108-B2573FA8FBE4}"/>
    <dgm:cxn modelId="{6E098B97-9DFF-4554-966F-5DFFED410FB6}" type="presOf" srcId="{A71BEDD8-220D-4CBD-929B-E387BF7E5B89}" destId="{C31FA319-1B76-4D24-8E64-6A83C1E0D876}" srcOrd="0" destOrd="0" presId="urn:microsoft.com/office/officeart/2005/8/layout/process1"/>
    <dgm:cxn modelId="{6AC551A2-D387-4417-9CD2-7C4247B8AD4C}" type="presOf" srcId="{B8B470CB-DF17-4CB3-90CB-F1BF4FDB0D59}" destId="{2D20D324-F089-495B-A6AB-B3CA71D2E04A}" srcOrd="0" destOrd="0" presId="urn:microsoft.com/office/officeart/2005/8/layout/process1"/>
    <dgm:cxn modelId="{C32A52A3-7929-4B57-A100-E5B1A1344187}" type="presOf" srcId="{5E6590A4-9632-4481-B10E-4DC4F3CF4B7D}" destId="{946525A1-11BE-4473-BD1E-5A02F57FAFE1}" srcOrd="0" destOrd="0" presId="urn:microsoft.com/office/officeart/2005/8/layout/process1"/>
    <dgm:cxn modelId="{B0C4F8A8-361A-4FE6-AB3E-C3DEDB692982}" type="presOf" srcId="{F01835B3-05F2-46DA-BD7C-EE7438DAD7CE}" destId="{D789DD17-C468-41E2-88AD-4B7F7990EB39}" srcOrd="1" destOrd="0" presId="urn:microsoft.com/office/officeart/2005/8/layout/process1"/>
    <dgm:cxn modelId="{900126BE-D8DD-4B86-96B4-84A9ACB5E50D}" type="presOf" srcId="{5CBB7CE5-C92F-46EB-BF11-93A21D2FF561}" destId="{FAE70EB4-13DE-4207-8EEE-64892F90D980}" srcOrd="0" destOrd="0" presId="urn:microsoft.com/office/officeart/2005/8/layout/process1"/>
    <dgm:cxn modelId="{E63431CE-65EC-4456-91B6-0700C0AD80E5}" type="presOf" srcId="{A3CED38E-EB10-4769-9108-B2573FA8FBE4}" destId="{15B0F1CA-E9C1-436F-A000-48C2317E1AEE}" srcOrd="0" destOrd="0" presId="urn:microsoft.com/office/officeart/2005/8/layout/process1"/>
    <dgm:cxn modelId="{2562E6D6-2BBA-4466-A0BE-081B10B596FA}" type="presOf" srcId="{715DB15F-B18C-408D-AF4D-0B689BA0E58F}" destId="{A363207B-3AD6-472F-AB35-5DE074AB6BC2}" srcOrd="0" destOrd="0" presId="urn:microsoft.com/office/officeart/2005/8/layout/process1"/>
    <dgm:cxn modelId="{0A0F54DB-6294-4C93-B475-D4E96B45DD32}" type="presOf" srcId="{A3CED38E-EB10-4769-9108-B2573FA8FBE4}" destId="{655E6FA8-D806-4120-92B4-695524B5F569}" srcOrd="1" destOrd="0" presId="urn:microsoft.com/office/officeart/2005/8/layout/process1"/>
    <dgm:cxn modelId="{9D582EEB-CC2C-4D8F-A8F6-641CDE00A5DB}" type="presOf" srcId="{715DB15F-B18C-408D-AF4D-0B689BA0E58F}" destId="{9F1752A6-F0C6-4116-8969-5F3A3113DEB4}" srcOrd="1" destOrd="0" presId="urn:microsoft.com/office/officeart/2005/8/layout/process1"/>
    <dgm:cxn modelId="{E4D14790-FAA0-4C28-BD1A-819EF7F24B72}" type="presParOf" srcId="{946525A1-11BE-4473-BD1E-5A02F57FAFE1}" destId="{6BE8C442-C27B-4EE9-A58B-9E5BDD49A0C6}" srcOrd="0" destOrd="0" presId="urn:microsoft.com/office/officeart/2005/8/layout/process1"/>
    <dgm:cxn modelId="{E81C2DDA-5E74-40EE-8FE0-EB6CD9F5A166}" type="presParOf" srcId="{946525A1-11BE-4473-BD1E-5A02F57FAFE1}" destId="{15B0F1CA-E9C1-436F-A000-48C2317E1AEE}" srcOrd="1" destOrd="0" presId="urn:microsoft.com/office/officeart/2005/8/layout/process1"/>
    <dgm:cxn modelId="{5B96E3D0-ACD9-4183-842F-7EB5DAD62529}" type="presParOf" srcId="{15B0F1CA-E9C1-436F-A000-48C2317E1AEE}" destId="{655E6FA8-D806-4120-92B4-695524B5F569}" srcOrd="0" destOrd="0" presId="urn:microsoft.com/office/officeart/2005/8/layout/process1"/>
    <dgm:cxn modelId="{9FF68874-3192-4A54-9F02-2CD46EC8F914}" type="presParOf" srcId="{946525A1-11BE-4473-BD1E-5A02F57FAFE1}" destId="{FAE70EB4-13DE-4207-8EEE-64892F90D980}" srcOrd="2" destOrd="0" presId="urn:microsoft.com/office/officeart/2005/8/layout/process1"/>
    <dgm:cxn modelId="{EABF8A6D-4C76-4161-A785-F55382ADAA7F}" type="presParOf" srcId="{946525A1-11BE-4473-BD1E-5A02F57FAFE1}" destId="{41B76FD1-4D28-4EF4-BF3A-265F6D2C909C}" srcOrd="3" destOrd="0" presId="urn:microsoft.com/office/officeart/2005/8/layout/process1"/>
    <dgm:cxn modelId="{064A5C5D-05BB-4CDD-A8FB-978B7B32A557}" type="presParOf" srcId="{41B76FD1-4D28-4EF4-BF3A-265F6D2C909C}" destId="{D789DD17-C468-41E2-88AD-4B7F7990EB39}" srcOrd="0" destOrd="0" presId="urn:microsoft.com/office/officeart/2005/8/layout/process1"/>
    <dgm:cxn modelId="{C76CE34A-634F-4DD3-84AD-AD85B6FE289F}" type="presParOf" srcId="{946525A1-11BE-4473-BD1E-5A02F57FAFE1}" destId="{2D20D324-F089-495B-A6AB-B3CA71D2E04A}" srcOrd="4" destOrd="0" presId="urn:microsoft.com/office/officeart/2005/8/layout/process1"/>
    <dgm:cxn modelId="{6BF3EC6B-11A1-4BF3-AE1C-524BAF9EF7F3}" type="presParOf" srcId="{946525A1-11BE-4473-BD1E-5A02F57FAFE1}" destId="{A363207B-3AD6-472F-AB35-5DE074AB6BC2}" srcOrd="5" destOrd="0" presId="urn:microsoft.com/office/officeart/2005/8/layout/process1"/>
    <dgm:cxn modelId="{21C20AFB-1BF7-416F-8B8B-41AEBA9CBFFD}" type="presParOf" srcId="{A363207B-3AD6-472F-AB35-5DE074AB6BC2}" destId="{9F1752A6-F0C6-4116-8969-5F3A3113DEB4}" srcOrd="0" destOrd="0" presId="urn:microsoft.com/office/officeart/2005/8/layout/process1"/>
    <dgm:cxn modelId="{788EF150-7331-4E21-B11A-059A1CBEFBFE}" type="presParOf" srcId="{946525A1-11BE-4473-BD1E-5A02F57FAFE1}" destId="{C31FA319-1B76-4D24-8E64-6A83C1E0D876}" srcOrd="6" destOrd="0" presId="urn:microsoft.com/office/officeart/2005/8/layout/process1"/>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BE8C442-C27B-4EE9-A58B-9E5BDD49A0C6}">
      <dsp:nvSpPr>
        <dsp:cNvPr id="0" name=""/>
        <dsp:cNvSpPr/>
      </dsp:nvSpPr>
      <dsp:spPr>
        <a:xfrm>
          <a:off x="3571" y="525571"/>
          <a:ext cx="1561703" cy="937021"/>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600200">
            <a:lnSpc>
              <a:spcPct val="100000"/>
            </a:lnSpc>
            <a:spcBef>
              <a:spcPct val="0"/>
            </a:spcBef>
            <a:spcAft>
              <a:spcPct val="35000"/>
            </a:spcAft>
            <a:buNone/>
          </a:pPr>
          <a:r>
            <a:rPr lang="zh-CN" altLang="en-US" sz="2500" kern="1200" dirty="0"/>
            <a:t>导入</a:t>
          </a:r>
        </a:p>
      </dsp:txBody>
      <dsp:txXfrm>
        <a:off x="31015" y="553015"/>
        <a:ext cx="1506815" cy="882133"/>
      </dsp:txXfrm>
    </dsp:sp>
    <dsp:sp modelId="{15B0F1CA-E9C1-436F-A000-48C2317E1AEE}">
      <dsp:nvSpPr>
        <dsp:cNvPr id="0" name=""/>
        <dsp:cNvSpPr/>
      </dsp:nvSpPr>
      <dsp:spPr>
        <a:xfrm>
          <a:off x="1721445" y="800431"/>
          <a:ext cx="331081" cy="387302"/>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zh-CN" altLang="en-US" sz="1600" kern="1200"/>
        </a:p>
      </dsp:txBody>
      <dsp:txXfrm>
        <a:off x="1721445" y="877891"/>
        <a:ext cx="231757" cy="232382"/>
      </dsp:txXfrm>
    </dsp:sp>
    <dsp:sp modelId="{FAE70EB4-13DE-4207-8EEE-64892F90D980}">
      <dsp:nvSpPr>
        <dsp:cNvPr id="0" name=""/>
        <dsp:cNvSpPr/>
      </dsp:nvSpPr>
      <dsp:spPr>
        <a:xfrm>
          <a:off x="2189956" y="525571"/>
          <a:ext cx="1561703" cy="937021"/>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600200">
            <a:lnSpc>
              <a:spcPct val="100000"/>
            </a:lnSpc>
            <a:spcBef>
              <a:spcPct val="0"/>
            </a:spcBef>
            <a:spcAft>
              <a:spcPct val="35000"/>
            </a:spcAft>
            <a:buNone/>
          </a:pPr>
          <a:r>
            <a:rPr lang="zh-CN" altLang="en-US" sz="2500" kern="1200" dirty="0"/>
            <a:t>知识讲解</a:t>
          </a:r>
        </a:p>
      </dsp:txBody>
      <dsp:txXfrm>
        <a:off x="2217400" y="553015"/>
        <a:ext cx="1506815" cy="882133"/>
      </dsp:txXfrm>
    </dsp:sp>
    <dsp:sp modelId="{41B76FD1-4D28-4EF4-BF3A-265F6D2C909C}">
      <dsp:nvSpPr>
        <dsp:cNvPr id="0" name=""/>
        <dsp:cNvSpPr/>
      </dsp:nvSpPr>
      <dsp:spPr>
        <a:xfrm>
          <a:off x="3907829" y="800431"/>
          <a:ext cx="331081" cy="387302"/>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zh-CN" altLang="en-US" sz="1600" kern="1200"/>
        </a:p>
      </dsp:txBody>
      <dsp:txXfrm>
        <a:off x="3907829" y="877891"/>
        <a:ext cx="231757" cy="232382"/>
      </dsp:txXfrm>
    </dsp:sp>
    <dsp:sp modelId="{2D20D324-F089-495B-A6AB-B3CA71D2E04A}">
      <dsp:nvSpPr>
        <dsp:cNvPr id="0" name=""/>
        <dsp:cNvSpPr/>
      </dsp:nvSpPr>
      <dsp:spPr>
        <a:xfrm>
          <a:off x="4376340" y="525571"/>
          <a:ext cx="1561703" cy="937021"/>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zh-CN" altLang="en-US" sz="2500" kern="1200" dirty="0"/>
            <a:t>课堂练习</a:t>
          </a:r>
        </a:p>
      </dsp:txBody>
      <dsp:txXfrm>
        <a:off x="4403784" y="553015"/>
        <a:ext cx="1506815" cy="882133"/>
      </dsp:txXfrm>
    </dsp:sp>
    <dsp:sp modelId="{A363207B-3AD6-472F-AB35-5DE074AB6BC2}">
      <dsp:nvSpPr>
        <dsp:cNvPr id="0" name=""/>
        <dsp:cNvSpPr/>
      </dsp:nvSpPr>
      <dsp:spPr>
        <a:xfrm>
          <a:off x="6094214" y="800431"/>
          <a:ext cx="331081" cy="387302"/>
        </a:xfrm>
        <a:prstGeom prs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zh-CN" altLang="en-US" sz="1600" kern="1200"/>
        </a:p>
      </dsp:txBody>
      <dsp:txXfrm>
        <a:off x="6094214" y="877891"/>
        <a:ext cx="231757" cy="232382"/>
      </dsp:txXfrm>
    </dsp:sp>
    <dsp:sp modelId="{C31FA319-1B76-4D24-8E64-6A83C1E0D876}">
      <dsp:nvSpPr>
        <dsp:cNvPr id="0" name=""/>
        <dsp:cNvSpPr/>
      </dsp:nvSpPr>
      <dsp:spPr>
        <a:xfrm>
          <a:off x="6562724" y="525571"/>
          <a:ext cx="1561703" cy="937021"/>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zh-CN" altLang="en-US" sz="2500" kern="1200" dirty="0"/>
            <a:t>小节</a:t>
          </a:r>
        </a:p>
      </dsp:txBody>
      <dsp:txXfrm>
        <a:off x="6590168" y="553015"/>
        <a:ext cx="1506815" cy="882133"/>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8">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dirty="0"/>
              <a:t>说课：这次我要进行的难点教学设计的课题是：理解</a:t>
            </a:r>
            <a:r>
              <a:rPr lang="en-US" altLang="zh-CN" dirty="0"/>
              <a:t>【</a:t>
            </a:r>
            <a:r>
              <a:rPr lang="zh-CN" altLang="en-US" dirty="0"/>
              <a:t>手性分子</a:t>
            </a:r>
            <a:r>
              <a:rPr lang="en-US" altLang="zh-CN" dirty="0"/>
              <a:t>】</a:t>
            </a:r>
            <a:r>
              <a:rPr lang="zh-CN" altLang="en-US" dirty="0"/>
              <a:t>的概念</a:t>
            </a:r>
            <a:endParaRPr lang="zh-CN" altLang="en-US" dirty="0"/>
          </a:p>
        </p:txBody>
      </p:sp>
      <p:sp>
        <p:nvSpPr>
          <p:cNvPr id="4" name="灯片编号占位符 3"/>
          <p:cNvSpPr>
            <a:spLocks noGrp="1"/>
          </p:cNvSpPr>
          <p:nvPr>
            <p:ph type="sldNum" sz="quarter" idx="10"/>
          </p:nvPr>
        </p:nvSpPr>
        <p:spPr/>
        <p:txBody>
          <a:bodyPr/>
          <a:lstStyle/>
          <a:p>
            <a:fld id="{089F2252-EC96-42F0-B436-20CA7AF8E715}"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dirty="0"/>
              <a:t>说课：主要从教学设计、教学过程、达标评测三个方面进行分析</a:t>
            </a:r>
            <a:endParaRPr lang="zh-CN" altLang="en-US" dirty="0"/>
          </a:p>
        </p:txBody>
      </p:sp>
      <p:sp>
        <p:nvSpPr>
          <p:cNvPr id="4" name="灯片编号占位符 3"/>
          <p:cNvSpPr>
            <a:spLocks noGrp="1"/>
          </p:cNvSpPr>
          <p:nvPr>
            <p:ph type="sldNum" sz="quarter" idx="10"/>
          </p:nvPr>
        </p:nvSpPr>
        <p:spPr/>
        <p:txBody>
          <a:bodyPr/>
          <a:lstStyle/>
          <a:p>
            <a:fld id="{089F2252-EC96-42F0-B436-20CA7AF8E715}"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285750" indent="-285750">
              <a:buFont typeface="Wingdings" panose="05000000000000000000" pitchFamily="2" charset="2"/>
              <a:buChar char="Ø"/>
            </a:pPr>
            <a:r>
              <a:rPr lang="zh-CN" altLang="en-US" dirty="0"/>
              <a:t>说课：先通过活动探究，帮助学生理解手性分子的要点；再引导学生观察左右手同样是互为镜像关系且无法重叠的特点强化记忆手性分子的要点。</a:t>
            </a:r>
            <a:endParaRPr lang="en-US" altLang="zh-CN" dirty="0"/>
          </a:p>
          <a:p>
            <a:pPr marL="285750" indent="-285750">
              <a:buFont typeface="Wingdings" panose="05000000000000000000" pitchFamily="2" charset="2"/>
              <a:buChar char="Ø"/>
            </a:pPr>
            <a:r>
              <a:rPr lang="zh-CN" altLang="en-US" dirty="0"/>
              <a:t>上课：</a:t>
            </a:r>
            <a:endParaRPr lang="en-US" altLang="zh-CN" dirty="0"/>
          </a:p>
          <a:p>
            <a:r>
              <a:rPr lang="zh-CN" altLang="zh-CN" sz="1200" dirty="0">
                <a:latin typeface="仿宋" panose="02010609060101010101" pitchFamily="49" charset="-122"/>
                <a:ea typeface="仿宋" panose="02010609060101010101" pitchFamily="49" charset="-122"/>
              </a:rPr>
              <a:t>每个小组的桌</a:t>
            </a:r>
            <a:r>
              <a:rPr lang="zh-CN" altLang="en-US" sz="1200" dirty="0">
                <a:latin typeface="仿宋" panose="02010609060101010101" pitchFamily="49" charset="-122"/>
                <a:ea typeface="仿宋" panose="02010609060101010101" pitchFamily="49" charset="-122"/>
              </a:rPr>
              <a:t>面</a:t>
            </a:r>
            <a:r>
              <a:rPr lang="zh-CN" altLang="zh-CN" sz="1200" dirty="0">
                <a:latin typeface="仿宋" panose="02010609060101010101" pitchFamily="49" charset="-122"/>
                <a:ea typeface="仿宋" panose="02010609060101010101" pitchFamily="49" charset="-122"/>
              </a:rPr>
              <a:t>上</a:t>
            </a:r>
            <a:r>
              <a:rPr lang="zh-CN" altLang="en-US" sz="1200" dirty="0">
                <a:latin typeface="仿宋" panose="02010609060101010101" pitchFamily="49" charset="-122"/>
                <a:ea typeface="仿宋" panose="02010609060101010101" pitchFamily="49" charset="-122"/>
              </a:rPr>
              <a:t>都</a:t>
            </a:r>
            <a:r>
              <a:rPr lang="zh-CN" altLang="zh-CN" sz="1200" dirty="0">
                <a:latin typeface="仿宋" panose="02010609060101010101" pitchFamily="49" charset="-122"/>
                <a:ea typeface="仿宋" panose="02010609060101010101" pitchFamily="49" charset="-122"/>
              </a:rPr>
              <a:t>有一个</a:t>
            </a:r>
            <a:r>
              <a:rPr lang="zh-CN" altLang="en-US" sz="1200" dirty="0">
                <a:latin typeface="仿宋" panose="02010609060101010101" pitchFamily="49" charset="-122"/>
                <a:ea typeface="仿宋" panose="02010609060101010101" pitchFamily="49" charset="-122"/>
              </a:rPr>
              <a:t>已经</a:t>
            </a:r>
            <a:r>
              <a:rPr lang="zh-CN" altLang="zh-CN" sz="1200" dirty="0">
                <a:latin typeface="仿宋" panose="02010609060101010101" pitchFamily="49" charset="-122"/>
                <a:ea typeface="仿宋" panose="02010609060101010101" pitchFamily="49" charset="-122"/>
              </a:rPr>
              <a:t>组装好的</a:t>
            </a:r>
            <a:r>
              <a:rPr lang="zh-CN" altLang="en-US" sz="1200" dirty="0">
                <a:latin typeface="仿宋" panose="02010609060101010101" pitchFamily="49" charset="-122"/>
                <a:ea typeface="仿宋" panose="02010609060101010101" pitchFamily="49" charset="-122"/>
              </a:rPr>
              <a:t>有机物</a:t>
            </a:r>
            <a:r>
              <a:rPr lang="zh-CN" altLang="zh-CN" sz="1200" dirty="0">
                <a:latin typeface="仿宋" panose="02010609060101010101" pitchFamily="49" charset="-122"/>
                <a:ea typeface="仿宋" panose="02010609060101010101" pitchFamily="49" charset="-122"/>
              </a:rPr>
              <a:t>分子模型</a:t>
            </a:r>
            <a:r>
              <a:rPr lang="zh-CN" altLang="en-US" sz="1200" dirty="0">
                <a:latin typeface="仿宋" panose="02010609060101010101" pitchFamily="49" charset="-122"/>
                <a:ea typeface="仿宋" panose="02010609060101010101" pitchFamily="49" charset="-122"/>
              </a:rPr>
              <a:t>，不同颜色的小球代表不同的原子或原子团，黑色的小球代表碳原子：①</a:t>
            </a:r>
            <a:r>
              <a:rPr lang="zh-CN" altLang="zh-CN" sz="1200" dirty="0">
                <a:latin typeface="仿宋" panose="02010609060101010101" pitchFamily="49" charset="-122"/>
                <a:ea typeface="仿宋" panose="02010609060101010101" pitchFamily="49" charset="-122"/>
              </a:rPr>
              <a:t>把分子模型放到镜子面前，</a:t>
            </a:r>
            <a:r>
              <a:rPr lang="zh-CN" altLang="en-US" sz="1200" dirty="0">
                <a:latin typeface="仿宋" panose="02010609060101010101" pitchFamily="49" charset="-122"/>
                <a:ea typeface="仿宋" panose="02010609060101010101" pitchFamily="49" charset="-122"/>
              </a:rPr>
              <a:t>我们</a:t>
            </a:r>
            <a:r>
              <a:rPr lang="zh-CN" altLang="zh-CN" sz="1200" dirty="0">
                <a:latin typeface="仿宋" panose="02010609060101010101" pitchFamily="49" charset="-122"/>
                <a:ea typeface="仿宋" panose="02010609060101010101" pitchFamily="49" charset="-122"/>
              </a:rPr>
              <a:t>能在镜子中看到其镜像</a:t>
            </a:r>
            <a:r>
              <a:rPr lang="zh-CN" altLang="en-US" sz="1200" dirty="0">
                <a:latin typeface="仿宋" panose="02010609060101010101" pitchFamily="49" charset="-122"/>
                <a:ea typeface="仿宋" panose="02010609060101010101" pitchFamily="49" charset="-122"/>
              </a:rPr>
              <a:t>；②把看到的镜像</a:t>
            </a:r>
            <a:r>
              <a:rPr lang="zh-CN" altLang="zh-CN" sz="1200" dirty="0">
                <a:latin typeface="仿宋" panose="02010609060101010101" pitchFamily="49" charset="-122"/>
                <a:ea typeface="仿宋" panose="02010609060101010101" pitchFamily="49" charset="-122"/>
              </a:rPr>
              <a:t>制作</a:t>
            </a:r>
            <a:r>
              <a:rPr lang="zh-CN" altLang="en-US" sz="1200" dirty="0">
                <a:latin typeface="仿宋" panose="02010609060101010101" pitchFamily="49" charset="-122"/>
                <a:ea typeface="仿宋" panose="02010609060101010101" pitchFamily="49" charset="-122"/>
              </a:rPr>
              <a:t>成</a:t>
            </a:r>
            <a:r>
              <a:rPr lang="zh-CN" altLang="zh-CN" sz="1200" dirty="0">
                <a:latin typeface="仿宋" panose="02010609060101010101" pitchFamily="49" charset="-122"/>
                <a:ea typeface="仿宋" panose="02010609060101010101" pitchFamily="49" charset="-122"/>
              </a:rPr>
              <a:t>模型。</a:t>
            </a:r>
            <a:r>
              <a:rPr lang="zh-CN" altLang="en-US" sz="1200" dirty="0">
                <a:latin typeface="仿宋" panose="02010609060101010101" pitchFamily="49" charset="-122"/>
                <a:ea typeface="仿宋" panose="02010609060101010101" pitchFamily="49" charset="-122"/>
              </a:rPr>
              <a:t>大家开始动手制作。</a:t>
            </a:r>
            <a:endParaRPr lang="zh-CN" altLang="zh-CN" sz="1200" dirty="0">
              <a:latin typeface="仿宋" panose="02010609060101010101" pitchFamily="49" charset="-122"/>
              <a:ea typeface="仿宋" panose="02010609060101010101" pitchFamily="49" charset="-122"/>
            </a:endParaRPr>
          </a:p>
          <a:p>
            <a:pPr marL="285750" indent="-285750">
              <a:buFont typeface="Wingdings" panose="05000000000000000000" pitchFamily="2" charset="2"/>
              <a:buChar char="Ø"/>
            </a:pPr>
            <a:r>
              <a:rPr lang="zh-CN" altLang="en-US" dirty="0"/>
              <a:t>同学们已经全部完成模型的制作了，请大家观察实物与模型，思考这样一个问题：互为镜像的两个分子，你认为是同一种分子？还是不同的两种分子？</a:t>
            </a:r>
            <a:r>
              <a:rPr lang="en-US" altLang="zh-CN" dirty="0"/>
              <a:t>——</a:t>
            </a:r>
            <a:r>
              <a:rPr lang="zh-CN" altLang="en-US" dirty="0"/>
              <a:t>有的同学认为是一种分子，有的同学认为是不同的两种分子。</a:t>
            </a:r>
            <a:endParaRPr lang="en-US" altLang="zh-CN" dirty="0"/>
          </a:p>
          <a:p>
            <a:pPr marL="285750" indent="-285750">
              <a:buFont typeface="Wingdings" panose="05000000000000000000" pitchFamily="2" charset="2"/>
              <a:buChar char="Ø"/>
            </a:pPr>
            <a:r>
              <a:rPr lang="zh-CN" altLang="en-US" dirty="0"/>
              <a:t>有什么方法可以证明谁说的对呢？</a:t>
            </a:r>
            <a:endParaRPr lang="en-US" altLang="zh-CN" dirty="0"/>
          </a:p>
          <a:p>
            <a:pPr marL="285750" indent="-285750">
              <a:buFont typeface="Wingdings" panose="05000000000000000000" pitchFamily="2" charset="2"/>
              <a:buChar char="Ø"/>
            </a:pPr>
            <a:r>
              <a:rPr lang="zh-CN" altLang="en-US" dirty="0"/>
              <a:t>我们可以用重叠的方式进行验证，如果实物与镜像可以完全重叠，两者就是同一种分子，如果不能完全重叠，就是不同的两种分子。下面同学们请将实物与镜像从任意方向进行重叠，看看结果如何。</a:t>
            </a:r>
            <a:endParaRPr lang="en-US" altLang="zh-CN" dirty="0"/>
          </a:p>
          <a:p>
            <a:pPr marL="285750" indent="-285750">
              <a:buFont typeface="Wingdings" panose="05000000000000000000" pitchFamily="2" charset="2"/>
              <a:buChar char="Ø"/>
            </a:pPr>
            <a:r>
              <a:rPr lang="zh-CN" altLang="en-US" dirty="0"/>
              <a:t>大家操作完得出的结论是什么呢？</a:t>
            </a:r>
            <a:r>
              <a:rPr lang="en-US" altLang="zh-CN" dirty="0"/>
              <a:t>——</a:t>
            </a:r>
            <a:r>
              <a:rPr lang="zh-CN" altLang="en-US" dirty="0"/>
              <a:t>实物和镜像不能完全重叠。</a:t>
            </a:r>
            <a:endParaRPr lang="en-US" altLang="zh-CN" dirty="0"/>
          </a:p>
          <a:p>
            <a:pPr marL="285750" indent="-285750">
              <a:buFont typeface="Wingdings" panose="05000000000000000000" pitchFamily="2" charset="2"/>
              <a:buChar char="Ø"/>
            </a:pPr>
            <a:r>
              <a:rPr lang="zh-CN" altLang="en-US" dirty="0"/>
              <a:t>既然这两种分子无法完全重叠，那它们到底是什么关系呢？</a:t>
            </a:r>
            <a:endParaRPr lang="en-US" altLang="zh-CN" dirty="0"/>
          </a:p>
          <a:p>
            <a:pPr marL="285750" indent="-285750">
              <a:buFont typeface="Wingdings" panose="05000000000000000000" pitchFamily="2" charset="2"/>
              <a:buChar char="Ø"/>
            </a:pPr>
            <a:r>
              <a:rPr lang="zh-CN" altLang="en-US" dirty="0"/>
              <a:t>像这样互为镜像、无法重叠的两个分子，互称为手性异构体。就像我们的左右手一样（互为镜像、却无法重叠）。</a:t>
            </a:r>
            <a:endParaRPr lang="en-US" altLang="zh-CN" dirty="0"/>
          </a:p>
          <a:p>
            <a:pPr marL="285750" indent="-285750">
              <a:buFont typeface="Wingdings" panose="05000000000000000000" pitchFamily="2" charset="2"/>
              <a:buChar char="Ø"/>
            </a:pPr>
            <a:r>
              <a:rPr lang="zh-CN" altLang="en-US" dirty="0"/>
              <a:t>下面我们一起来看下手性异构体完整的定义：</a:t>
            </a:r>
            <a:endParaRPr lang="en-US" altLang="zh-CN" dirty="0"/>
          </a:p>
          <a:p>
            <a:endParaRPr lang="zh-CN" altLang="en-US" dirty="0"/>
          </a:p>
        </p:txBody>
      </p:sp>
      <p:sp>
        <p:nvSpPr>
          <p:cNvPr id="4" name="灯片编号占位符 3"/>
          <p:cNvSpPr>
            <a:spLocks noGrp="1"/>
          </p:cNvSpPr>
          <p:nvPr>
            <p:ph type="sldNum" sz="quarter" idx="10"/>
          </p:nvPr>
        </p:nvSpPr>
        <p:spPr/>
        <p:txBody>
          <a:bodyPr/>
          <a:lstStyle/>
          <a:p>
            <a:fld id="{089F2252-EC96-42F0-B436-20CA7AF8E715}"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dirty="0"/>
              <a:t>——</a:t>
            </a:r>
            <a:r>
              <a:rPr lang="zh-CN" altLang="en-US" dirty="0"/>
              <a:t>说课：完成教学后，设置了两道检测题检测教学效果，检测学生是否已经掌握手性异构体的要点和手性分子的结构。</a:t>
            </a:r>
            <a:endParaRPr lang="en-US" altLang="zh-CN" dirty="0"/>
          </a:p>
          <a:p>
            <a:r>
              <a:rPr lang="en-US" altLang="zh-CN" dirty="0"/>
              <a:t>——</a:t>
            </a:r>
            <a:r>
              <a:rPr lang="zh-CN" altLang="en-US" dirty="0"/>
              <a:t>上课：</a:t>
            </a:r>
            <a:r>
              <a:rPr lang="en-US" altLang="zh-CN" dirty="0"/>
              <a:t>1.</a:t>
            </a:r>
            <a:r>
              <a:rPr lang="zh-CN" altLang="en-US" dirty="0"/>
              <a:t>下来说法不正确的是（</a:t>
            </a:r>
            <a:r>
              <a:rPr lang="en-US" altLang="zh-CN" dirty="0"/>
              <a:t>C</a:t>
            </a:r>
            <a:r>
              <a:rPr lang="zh-CN" altLang="en-US" dirty="0"/>
              <a:t>）</a:t>
            </a:r>
            <a:endParaRPr lang="en-US" altLang="zh-CN" dirty="0"/>
          </a:p>
          <a:p>
            <a:r>
              <a:rPr lang="zh-CN" altLang="en-US" dirty="0"/>
              <a:t>解析：手性异构体互为镜像，不能重叠，组成和原子排列完全相同，所以</a:t>
            </a:r>
            <a:r>
              <a:rPr lang="en-US" altLang="zh-CN" dirty="0"/>
              <a:t>ABD</a:t>
            </a:r>
            <a:r>
              <a:rPr lang="zh-CN" altLang="en-US" dirty="0"/>
              <a:t>正确，</a:t>
            </a:r>
            <a:r>
              <a:rPr lang="en-US" altLang="zh-CN" dirty="0"/>
              <a:t>C</a:t>
            </a:r>
            <a:r>
              <a:rPr lang="zh-CN" altLang="en-US" dirty="0"/>
              <a:t>错误。答案选</a:t>
            </a:r>
            <a:r>
              <a:rPr lang="en-US" altLang="zh-CN" dirty="0"/>
              <a:t>C</a:t>
            </a:r>
            <a:r>
              <a:rPr lang="zh-CN" altLang="en-US" dirty="0"/>
              <a:t>。</a:t>
            </a:r>
            <a:endParaRPr lang="zh-CN" altLang="en-US" dirty="0"/>
          </a:p>
        </p:txBody>
      </p:sp>
      <p:sp>
        <p:nvSpPr>
          <p:cNvPr id="4" name="灯片编号占位符 3"/>
          <p:cNvSpPr>
            <a:spLocks noGrp="1"/>
          </p:cNvSpPr>
          <p:nvPr>
            <p:ph type="sldNum" sz="quarter" idx="10"/>
          </p:nvPr>
        </p:nvSpPr>
        <p:spPr/>
        <p:txBody>
          <a:bodyPr/>
          <a:lstStyle/>
          <a:p>
            <a:fld id="{089F2252-EC96-42F0-B436-20CA7AF8E715}"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2"/>
            </p:custDataLst>
          </p:nvPr>
        </p:nvSpPr>
        <p:spPr>
          <a:xfrm>
            <a:off x="1198800" y="914400"/>
            <a:ext cx="9799200" cy="2570400"/>
          </a:xfrm>
        </p:spPr>
        <p:txBody>
          <a:bodyPr lIns="90000" tIns="46800" rIns="90000" bIns="46800" anchor="b" anchorCtr="0">
            <a:normAutofit/>
          </a:bodyPr>
          <a:lstStyle>
            <a:lvl1pPr algn="ctr">
              <a:defRPr sz="6000" b="1" i="0" spc="300" baseline="0">
                <a:solidFill>
                  <a:schemeClr val="tx1">
                    <a:lumMod val="85000"/>
                    <a:lumOff val="15000"/>
                  </a:schemeClr>
                </a:solidFill>
                <a:effectLst/>
              </a:defRPr>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3"/>
            </p:custDataLst>
          </p:nvPr>
        </p:nvSpPr>
        <p:spPr>
          <a:xfrm>
            <a:off x="1198800" y="3560400"/>
            <a:ext cx="9799200" cy="1472400"/>
          </a:xfrm>
        </p:spPr>
        <p:txBody>
          <a:bodyPr lIns="90000" tIns="46800" rIns="90000" bIns="46800">
            <a:normAutofit/>
          </a:bodyPr>
          <a:lstStyle>
            <a:lvl1pPr marL="0" indent="0" algn="ctr" eaLnBrk="1" fontAlgn="auto" latinLnBrk="0" hangingPunct="1">
              <a:lnSpc>
                <a:spcPct val="110000"/>
              </a:lnSpc>
              <a:buNone/>
              <a:defRPr sz="2400" u="none" strike="noStrike" kern="1200" cap="none" spc="200" normalizeH="0" baseline="0">
                <a:solidFill>
                  <a:schemeClr val="tx1">
                    <a:lumMod val="65000"/>
                    <a:lumOff val="35000"/>
                  </a:schemeClr>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lvl1pPr marL="228600" indent="-228600" eaLnBrk="1" fontAlgn="auto" latinLnBrk="0" hangingPunct="1">
              <a:lnSpc>
                <a:spcPct val="130000"/>
              </a:lnSpc>
              <a:buFont typeface="Arial" panose="020B0604020202020204" pitchFamily="34" charset="0"/>
              <a:buChar char="●"/>
              <a:defRPr u="none" strike="noStrike" kern="1200" cap="none" spc="150" normalizeH="0" baseline="0">
                <a:solidFill>
                  <a:schemeClr val="tx1">
                    <a:lumMod val="65000"/>
                    <a:lumOff val="35000"/>
                  </a:schemeClr>
                </a:solidFill>
                <a:uFillTx/>
              </a:defRPr>
            </a:lvl1pPr>
            <a:lvl2pPr marL="685800" indent="-228600" defTabSz="914400" eaLnBrk="1" fontAlgn="auto" latinLnBrk="0" hangingPunct="1">
              <a:lnSpc>
                <a:spcPct val="120000"/>
              </a:lnSpc>
              <a:buFont typeface="Arial" panose="020B0604020202020204" pitchFamily="34" charset="0"/>
              <a:buChar char="●"/>
              <a:tabLst>
                <a:tab pos="1609725" algn="l"/>
                <a:tab pos="1609725" algn="l"/>
                <a:tab pos="1609725" algn="l"/>
                <a:tab pos="1609725" algn="l"/>
              </a:tabLst>
              <a:defRPr u="none" strike="noStrike" kern="1200" cap="none" spc="150" normalizeH="0" baseline="0">
                <a:solidFill>
                  <a:schemeClr val="tx1">
                    <a:lumMod val="65000"/>
                    <a:lumOff val="35000"/>
                  </a:schemeClr>
                </a:solidFill>
                <a:uFillTx/>
              </a:defRPr>
            </a:lvl2pPr>
            <a:lvl3pPr marL="1143000" indent="-228600" eaLnBrk="1" fontAlgn="auto" latinLnBrk="0" hangingPunct="1">
              <a:lnSpc>
                <a:spcPct val="120000"/>
              </a:lnSpc>
              <a:buFont typeface="Arial" panose="020B0604020202020204" pitchFamily="34" charset="0"/>
              <a:buChar char="●"/>
              <a:defRPr u="none" strike="noStrike" kern="1200" cap="none" spc="150" normalizeH="0" baseline="0">
                <a:solidFill>
                  <a:schemeClr val="tx1">
                    <a:lumMod val="65000"/>
                    <a:lumOff val="35000"/>
                  </a:schemeClr>
                </a:solidFill>
                <a:uFillTx/>
              </a:defRPr>
            </a:lvl3pPr>
            <a:lvl4pPr marL="1600200" indent="-228600" eaLnBrk="1" fontAlgn="auto" latinLnBrk="0" hangingPunct="1">
              <a:lnSpc>
                <a:spcPct val="120000"/>
              </a:lnSpc>
              <a:buFont typeface="Wingdings" panose="05000000000000000000" charset="0"/>
              <a:buChar char=""/>
              <a:defRPr u="none" strike="noStrike" kern="1200" cap="none" spc="150" normalizeH="0" baseline="0">
                <a:solidFill>
                  <a:schemeClr val="tx1">
                    <a:lumMod val="65000"/>
                    <a:lumOff val="35000"/>
                  </a:schemeClr>
                </a:solidFill>
                <a:uFillTx/>
              </a:defRPr>
            </a:lvl4pPr>
            <a:lvl5pPr marL="2057400" indent="-228600" eaLnBrk="1" fontAlgn="auto" latinLnBrk="0" hangingPunct="1">
              <a:lnSpc>
                <a:spcPct val="120000"/>
              </a:lnSpc>
              <a:buFont typeface="Arial" panose="020B0604020202020204" pitchFamily="34" charset="0"/>
              <a:buChar char="•"/>
              <a:defRPr u="none" strike="noStrike" kern="1200" cap="none" spc="150" normalizeH="0" baseline="0">
                <a:solidFill>
                  <a:schemeClr val="tx1">
                    <a:lumMod val="65000"/>
                    <a:lumOff val="35000"/>
                  </a:schemeClr>
                </a:solidFill>
                <a:uFillTx/>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marL="0" marR="0" algn="ctr" defTabSz="914400" rtl="0" eaLnBrk="1" fontAlgn="auto" latinLnBrk="0" hangingPunct="1">
              <a:lnSpc>
                <a:spcPct val="100000"/>
              </a:lnSpc>
              <a:buNone/>
              <a:defRPr kumimoji="0" lang="zh-CN" altLang="en-US" sz="6000" b="1" i="0" u="none" strike="noStrike" kern="1200" cap="none" spc="300" normalizeH="0" baseline="0" noProof="1" dirty="0">
                <a:solidFill>
                  <a:schemeClr val="tx1">
                    <a:lumMod val="85000"/>
                    <a:lumOff val="15000"/>
                  </a:schemeClr>
                </a:solidFill>
                <a:effectLst/>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单击此处编辑标题</a:t>
            </a:r>
            <a:endParaRPr>
              <a:sym typeface="+mn-ea"/>
            </a:endParaRPr>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marL="0" indent="0" algn="ctr">
              <a:lnSpc>
                <a:spcPct val="110000"/>
              </a:lnSpc>
              <a:buNone/>
              <a:defRPr sz="2400" spc="200" baseline="0">
                <a:solidFill>
                  <a:schemeClr val="tx1">
                    <a:lumMod val="65000"/>
                    <a:lumOff val="35000"/>
                  </a:schemeClr>
                </a:solidFill>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8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b="1" i="0" u="none" strike="noStrike" kern="1200" cap="none" spc="300" normalizeH="0" baseline="0">
                <a:solidFill>
                  <a:schemeClr val="tx1">
                    <a:lumMod val="85000"/>
                    <a:lumOff val="15000"/>
                  </a:schemeClr>
                </a:solidFill>
                <a:effectLst/>
                <a:uFillTx/>
              </a:defRPr>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eaLnBrk="1" fontAlgn="auto" latinLnBrk="0" hangingPunct="1">
              <a:lnSpc>
                <a:spcPct val="130000"/>
              </a:lnSpc>
              <a:buNone/>
              <a:defRPr kumimoji="0" lang="zh-CN" altLang="en-US" sz="18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lvl1pPr marL="228600" indent="-228600" eaLnBrk="1" fontAlgn="auto" latinLnBrk="0" hangingPunct="1">
              <a:lnSpc>
                <a:spcPct val="130000"/>
              </a:lnSpc>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1pPr>
            <a:lvl2pPr marL="685800" indent="-228600" defTabSz="914400" eaLnBrk="1" fontAlgn="auto" latinLnBrk="0" hangingPunct="1">
              <a:lnSpc>
                <a:spcPct val="120000"/>
              </a:lnSpc>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2pPr>
            <a:lvl3pPr marL="1143000" indent="-228600" eaLnBrk="1" fontAlgn="auto" latinLnBrk="0" hangingPunct="1">
              <a:lnSpc>
                <a:spcPct val="120000"/>
              </a:lnSpc>
              <a:buFont typeface="Arial" panose="020B0604020202020204" pitchFamily="34" charset="0"/>
              <a:buChar char="●"/>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3pPr>
            <a:lvl4pPr marL="1600200" indent="-228600" eaLnBrk="1" fontAlgn="auto" latinLnBrk="0" hangingPunct="1">
              <a:lnSpc>
                <a:spcPct val="120000"/>
              </a:lnSpc>
              <a:buFont typeface="Wingdings" panose="05000000000000000000" charset="0"/>
              <a:buChar char=""/>
              <a:defRPr sz="14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4pPr>
            <a:lvl5pPr eaLnBrk="1" fontAlgn="auto" latinLnBrk="0" hangingPunct="1">
              <a:lnSpc>
                <a:spcPct val="120000"/>
              </a:lnSpc>
              <a:defRPr sz="1400" u="none" strike="noStrike" kern="1200" cap="none" spc="150" normalizeH="0">
                <a:solidFill>
                  <a:schemeClr val="tx1">
                    <a:lumMod val="65000"/>
                    <a:lumOff val="3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eaLnBrk="1" fontAlgn="auto" latinLnBrk="0" hangingPunct="1">
              <a:lnSpc>
                <a:spcPct val="100000"/>
              </a:lnSpc>
              <a:spcAft>
                <a:spcPts val="0"/>
              </a:spcAft>
              <a:buNone/>
              <a:defRPr sz="2000" b="1" u="none" strike="noStrike" kern="1200" cap="none" spc="200" normalizeH="0" baseline="0">
                <a:solidFill>
                  <a:schemeClr val="tx1">
                    <a:lumMod val="75000"/>
                    <a:lumOff val="25000"/>
                  </a:schemeClr>
                </a:solidFill>
                <a:uFillTx/>
                <a:latin typeface="Arial" panose="020B0604020202020204" pitchFamily="34" charset="0"/>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1" i="0" u="none" strike="noStrike" kern="1200" cap="none" spc="20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330" y="1555115"/>
            <a:ext cx="5233035" cy="4608195"/>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600"/>
              </a:spcAft>
              <a:buFont typeface="Arial" panose="020B0604020202020204" pitchFamily="34" charset="0"/>
              <a:buNone/>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457200" indent="0" defTabSz="914400" eaLnBrk="1" fontAlgn="auto" latinLnBrk="0" hangingPunct="1">
              <a:buNone/>
              <a:tabLst>
                <a:tab pos="1609725" algn="l"/>
                <a:tab pos="1609725" algn="l"/>
                <a:tab pos="1609725" algn="l"/>
                <a:tab pos="1609725" algn="l"/>
                <a:tab pos="1609725" algn="l"/>
                <a:tab pos="1609725" algn="l"/>
                <a:tab pos="1609725" algn="l"/>
                <a:tab pos="1609725" algn="l"/>
              </a:tabLst>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2pPr>
            <a:lvl3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3pPr>
            <a:lvl4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4pPr>
            <a:lvl5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5pPr>
          </a:lstStyle>
          <a:p>
            <a:pPr lvl="0"/>
            <a:r>
              <a:rPr dirty="0">
                <a:sym typeface="+mn-ea"/>
              </a:rPr>
              <a:t>单击此处编辑母版文本样式</a:t>
            </a:r>
            <a:endParaRPr dirty="0">
              <a:sym typeface="+mn-ea"/>
            </a:endParaRPr>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lvl1pPr>
              <a:defRPr baseline="0"/>
            </a:lvl1pPr>
          </a:lstStyle>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marL="0" marR="0" lvl="0" algn="l" defTabSz="914400" rtl="0" eaLnBrk="1" fontAlgn="auto" latinLnBrk="0" hangingPunct="1">
              <a:lnSpc>
                <a:spcPct val="100000"/>
              </a:lnSpc>
              <a:spcAft>
                <a:spcPts val="0"/>
              </a:spcAft>
              <a:buNone/>
              <a:defRPr kumimoji="0" lang="zh-CN" altLang="en-US" sz="28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单击此处编辑标题</a:t>
            </a:r>
            <a:endParaRPr dirty="0">
              <a:sym typeface="+mn-ea"/>
            </a:endParaRPr>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eaLnBrk="1" fontAlgn="auto" latinLnBrk="0" hangingPunct="1">
              <a:lnSpc>
                <a:spcPct val="130000"/>
              </a:lnSpc>
              <a:spcAft>
                <a:spcPts val="1000"/>
              </a:spcAft>
              <a:buFont typeface="Arial" panose="020B0604020202020204" pitchFamily="34" charset="0"/>
              <a:buChar char="●"/>
              <a:defRPr u="none" strike="noStrike" kern="1200" cap="none" spc="150" normalizeH="0" baseline="0">
                <a:solidFill>
                  <a:schemeClr val="tx1">
                    <a:lumMod val="65000"/>
                    <a:lumOff val="35000"/>
                  </a:schemeClr>
                </a:solidFill>
                <a:uFillTx/>
              </a:defRPr>
            </a:lvl1pPr>
            <a:lvl2pPr marL="685800" indent="-228600" defTabSz="914400" eaLnBrk="1" fontAlgn="auto" latinLnBrk="0" hangingPunct="1">
              <a:lnSpc>
                <a:spcPct val="120000"/>
              </a:lnSpc>
              <a:spcAft>
                <a:spcPts val="600"/>
              </a:spcAft>
              <a:buFont typeface="Arial" panose="020B0604020202020204" pitchFamily="34" charset="0"/>
              <a:buChar char="●"/>
              <a:tabLst>
                <a:tab pos="1609725" algn="l"/>
                <a:tab pos="1609725" algn="l"/>
                <a:tab pos="1609725" algn="l"/>
                <a:tab pos="1609725" algn="l"/>
              </a:tabLst>
              <a:defRPr u="none" strike="noStrike" kern="1200" cap="none" spc="150" normalizeH="0" baseline="0">
                <a:solidFill>
                  <a:schemeClr val="tx1">
                    <a:lumMod val="65000"/>
                    <a:lumOff val="35000"/>
                  </a:schemeClr>
                </a:solidFill>
                <a:uFillTx/>
              </a:defRPr>
            </a:lvl2pPr>
            <a:lvl3pPr marL="1143000" indent="-228600" eaLnBrk="1" fontAlgn="auto" latinLnBrk="0" hangingPunct="1">
              <a:lnSpc>
                <a:spcPct val="120000"/>
              </a:lnSpc>
              <a:spcAft>
                <a:spcPts val="600"/>
              </a:spcAft>
              <a:buFont typeface="Arial" panose="020B0604020202020204" pitchFamily="34" charset="0"/>
              <a:buChar char="●"/>
              <a:defRPr u="none" strike="noStrike" kern="1200" cap="none" spc="150" normalizeH="0" baseline="0">
                <a:solidFill>
                  <a:schemeClr val="tx1">
                    <a:lumMod val="65000"/>
                    <a:lumOff val="35000"/>
                  </a:schemeClr>
                </a:solidFill>
                <a:uFillTx/>
              </a:defRPr>
            </a:lvl3pPr>
            <a:lvl4pPr marL="1600200" indent="-228600" eaLnBrk="1" fontAlgn="auto" latinLnBrk="0" hangingPunct="1">
              <a:lnSpc>
                <a:spcPct val="120000"/>
              </a:lnSpc>
              <a:spcAft>
                <a:spcPts val="300"/>
              </a:spcAft>
              <a:buFont typeface="Wingdings" panose="05000000000000000000" charset="0"/>
              <a:buChar char=""/>
              <a:defRPr u="none" strike="noStrike" kern="1200" cap="none" spc="150" normalizeH="0" baseline="0">
                <a:solidFill>
                  <a:schemeClr val="tx1">
                    <a:lumMod val="65000"/>
                    <a:lumOff val="35000"/>
                  </a:schemeClr>
                </a:solidFill>
                <a:uFillTx/>
              </a:defRPr>
            </a:lvl4pPr>
            <a:lvl5pPr marL="2057400" indent="-228600" eaLnBrk="1" fontAlgn="auto" latinLnBrk="0" hangingPunct="1">
              <a:lnSpc>
                <a:spcPct val="120000"/>
              </a:lnSpc>
              <a:spcAft>
                <a:spcPts val="300"/>
              </a:spcAft>
              <a:buFont typeface="Arial" panose="020B0604020202020204" pitchFamily="34" charset="0"/>
              <a:buChar char="•"/>
              <a:defRPr u="none" strike="noStrike" kern="1200" cap="none" spc="150" normalizeH="0" baseline="0">
                <a:solidFill>
                  <a:schemeClr val="tx1">
                    <a:lumMod val="65000"/>
                    <a:lumOff val="35000"/>
                  </a:schemeClr>
                </a:solidFill>
                <a:uFillTx/>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9" Type="http://schemas.openxmlformats.org/officeDocument/2006/relationships/theme" Target="../theme/theme1.xml"/><Relationship Id="rId18" Type="http://schemas.openxmlformats.org/officeDocument/2006/relationships/tags" Target="../tags/tag62.xml"/><Relationship Id="rId17" Type="http://schemas.openxmlformats.org/officeDocument/2006/relationships/tags" Target="../tags/tag61.xml"/><Relationship Id="rId16" Type="http://schemas.openxmlformats.org/officeDocument/2006/relationships/tags" Target="../tags/tag60.xml"/><Relationship Id="rId15" Type="http://schemas.openxmlformats.org/officeDocument/2006/relationships/tags" Target="../tags/tag59.xml"/><Relationship Id="rId14" Type="http://schemas.openxmlformats.org/officeDocument/2006/relationships/tags" Target="../tags/tag58.xml"/><Relationship Id="rId13" Type="http://schemas.openxmlformats.org/officeDocument/2006/relationships/tags" Target="../tags/tag57.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3"/>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4"/>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5"/>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latin typeface="Arial" panose="020B0604020202020204" pitchFamily="34" charset="0"/>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6"/>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latin typeface="Arial" panose="020B0604020202020204" pitchFamily="34" charset="0"/>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custDataLst>
              <p:tags r:id="rId17"/>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latin typeface="Arial" panose="020B0604020202020204" pitchFamily="34" charset="0"/>
                <a:ea typeface="微软雅黑" panose="020B0503020204020204" pitchFamily="34" charset="-122"/>
              </a:defRPr>
            </a:lvl1pPr>
          </a:lstStyle>
          <a:p>
            <a:fld id="{49AE70B2-8BF9-45C0-BB95-33D1B9D3A854}" type="slidenum">
              <a:rPr lang="zh-CN" altLang="en-US" smtClean="0"/>
            </a:fld>
            <a:endParaRPr lang="zh-CN" altLang="en-US" dirty="0"/>
          </a:p>
        </p:txBody>
      </p:sp>
      <p:sp>
        <p:nvSpPr>
          <p:cNvPr id="7" name="KSO_TEMPLATE" hidden="1"/>
          <p:cNvSpPr/>
          <p:nvPr>
            <p:custDataLst>
              <p:tags r:id="rId18"/>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7" Type="http://schemas.openxmlformats.org/officeDocument/2006/relationships/notesSlide" Target="../notesSlides/notesSlide2.xml"/><Relationship Id="rId6" Type="http://schemas.openxmlformats.org/officeDocument/2006/relationships/slideLayout" Target="../slideLayouts/slideLayout2.xml"/><Relationship Id="rId5" Type="http://schemas.microsoft.com/office/2007/relationships/diagramDrawing" Target="../diagrams/drawing1.xml"/><Relationship Id="rId4" Type="http://schemas.openxmlformats.org/officeDocument/2006/relationships/diagramColors" Target="../diagrams/colors1.xml"/><Relationship Id="rId3" Type="http://schemas.openxmlformats.org/officeDocument/2006/relationships/diagramQuickStyle" Target="../diagrams/quickStyle1.xml"/><Relationship Id="rId2" Type="http://schemas.openxmlformats.org/officeDocument/2006/relationships/diagramLayout" Target="../diagrams/layout1.xml"/><Relationship Id="rId1" Type="http://schemas.openxmlformats.org/officeDocument/2006/relationships/diagramData" Target="../diagrams/data1.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tags" Target="../tags/tag63.xml"/></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7.xml"/><Relationship Id="rId2" Type="http://schemas.openxmlformats.org/officeDocument/2006/relationships/image" Target="../media/image1.png"/><Relationship Id="rId1" Type="http://schemas.openxmlformats.org/officeDocument/2006/relationships/tags" Target="../tags/tag64.xml"/></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7.xml"/><Relationship Id="rId2" Type="http://schemas.openxmlformats.org/officeDocument/2006/relationships/image" Target="../media/image1.png"/><Relationship Id="rId1" Type="http://schemas.openxmlformats.org/officeDocument/2006/relationships/tags" Target="../tags/tag65.xml"/></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7.xml"/><Relationship Id="rId2" Type="http://schemas.openxmlformats.org/officeDocument/2006/relationships/image" Target="../media/image1.png"/><Relationship Id="rId1" Type="http://schemas.openxmlformats.org/officeDocument/2006/relationships/tags" Target="../tags/tag66.xml"/></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tags" Target="../tags/tag67.xml"/></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7.xml"/><Relationship Id="rId2" Type="http://schemas.openxmlformats.org/officeDocument/2006/relationships/image" Target="../media/image1.png"/><Relationship Id="rId1" Type="http://schemas.openxmlformats.org/officeDocument/2006/relationships/tags" Target="../tags/tag6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p:txBody>
          <a:bodyPr/>
          <a:lstStyle/>
          <a:p>
            <a:fld id="{7733EF79-204E-44E9-9497-DC3F3763FC2D}" type="slidenum">
              <a:rPr lang="zh-CN" altLang="en-US" smtClean="0"/>
            </a:fld>
            <a:endParaRPr lang="zh-CN" altLang="en-US" dirty="0"/>
          </a:p>
        </p:txBody>
      </p:sp>
      <p:sp>
        <p:nvSpPr>
          <p:cNvPr id="7" name="矩形 6"/>
          <p:cNvSpPr/>
          <p:nvPr/>
        </p:nvSpPr>
        <p:spPr>
          <a:xfrm>
            <a:off x="90170" y="99695"/>
            <a:ext cx="3603625" cy="450850"/>
          </a:xfrm>
          <a:prstGeom prst="rect">
            <a:avLst/>
          </a:prstGeom>
          <a:solidFill>
            <a:srgbClr val="FFFF00"/>
          </a:solidFill>
        </p:spPr>
        <p:style>
          <a:lnRef idx="2">
            <a:schemeClr val="accent2"/>
          </a:lnRef>
          <a:fillRef idx="1">
            <a:schemeClr val="lt1"/>
          </a:fillRef>
          <a:effectRef idx="0">
            <a:schemeClr val="accent2"/>
          </a:effectRef>
          <a:fontRef idx="minor">
            <a:schemeClr val="dk1"/>
          </a:fontRef>
        </p:style>
        <p:txBody>
          <a:bodyPr wrap="square" rtlCol="0" anchor="ctr">
            <a:spAutoFit/>
            <a:scene3d>
              <a:camera prst="orthographicFront"/>
              <a:lightRig rig="threePt" dir="t"/>
            </a:scene3d>
          </a:bodyPr>
          <a:lstStyle/>
          <a:p>
            <a:pPr algn="ctr">
              <a:lnSpc>
                <a:spcPct val="130000"/>
              </a:lnSpc>
            </a:pPr>
            <a:r>
              <a:rPr lang="zh-CN" altLang="en-US" dirty="0">
                <a:solidFill>
                  <a:schemeClr val="tx1"/>
                </a:solidFill>
                <a:effectLst>
                  <a:outerShdw blurRad="38100" dist="19050" dir="2700000" algn="tl" rotWithShape="0">
                    <a:schemeClr val="dk1">
                      <a:alpha val="40000"/>
                    </a:schemeClr>
                  </a:outerShdw>
                </a:effectLst>
                <a:latin typeface="Century Gothic" panose="020B0502020202020204" pitchFamily="34" charset="0"/>
                <a:ea typeface="冬青黑体简体中文 W3" panose="020B0300000000000000" pitchFamily="34" charset="-122"/>
              </a:rPr>
              <a:t>六年级</a:t>
            </a:r>
            <a:r>
              <a:rPr lang="en-US" altLang="zh-CN" dirty="0">
                <a:solidFill>
                  <a:schemeClr val="tx1"/>
                </a:solidFill>
                <a:effectLst>
                  <a:outerShdw blurRad="38100" dist="19050" dir="2700000" algn="tl" rotWithShape="0">
                    <a:schemeClr val="dk1">
                      <a:alpha val="40000"/>
                    </a:schemeClr>
                  </a:outerShdw>
                </a:effectLst>
                <a:latin typeface="Century Gothic" panose="020B0502020202020204" pitchFamily="34" charset="0"/>
                <a:ea typeface="冬青黑体简体中文 W3" panose="020B0300000000000000" pitchFamily="34" charset="-122"/>
              </a:rPr>
              <a:t>-</a:t>
            </a:r>
            <a:r>
              <a:rPr lang="zh-CN" altLang="en-US" dirty="0">
                <a:solidFill>
                  <a:schemeClr val="tx1"/>
                </a:solidFill>
                <a:effectLst>
                  <a:outerShdw blurRad="38100" dist="19050" dir="2700000" algn="tl" rotWithShape="0">
                    <a:schemeClr val="dk1">
                      <a:alpha val="40000"/>
                    </a:schemeClr>
                  </a:outerShdw>
                </a:effectLst>
                <a:latin typeface="Century Gothic" panose="020B0502020202020204" pitchFamily="34" charset="0"/>
                <a:ea typeface="冬青黑体简体中文 W3" panose="020B0300000000000000" pitchFamily="34" charset="-122"/>
              </a:rPr>
              <a:t>下册</a:t>
            </a:r>
            <a:r>
              <a:rPr lang="en-US" altLang="zh-CN" dirty="0">
                <a:solidFill>
                  <a:schemeClr val="tx1"/>
                </a:solidFill>
                <a:effectLst>
                  <a:outerShdw blurRad="38100" dist="19050" dir="2700000" algn="tl" rotWithShape="0">
                    <a:schemeClr val="dk1">
                      <a:alpha val="40000"/>
                    </a:schemeClr>
                  </a:outerShdw>
                </a:effectLst>
                <a:latin typeface="Century Gothic" panose="020B0502020202020204" pitchFamily="34" charset="0"/>
                <a:ea typeface="冬青黑体简体中文 W3" panose="020B0300000000000000" pitchFamily="34" charset="-122"/>
              </a:rPr>
              <a:t>-</a:t>
            </a:r>
            <a:r>
              <a:rPr lang="zh-CN" altLang="en-US" dirty="0">
                <a:solidFill>
                  <a:schemeClr val="tx1"/>
                </a:solidFill>
                <a:effectLst>
                  <a:outerShdw blurRad="38100" dist="19050" dir="2700000" algn="tl" rotWithShape="0">
                    <a:schemeClr val="dk1">
                      <a:alpha val="40000"/>
                    </a:schemeClr>
                  </a:outerShdw>
                </a:effectLst>
                <a:latin typeface="Century Gothic" panose="020B0502020202020204" pitchFamily="34" charset="0"/>
                <a:ea typeface="冬青黑体简体中文 W3" panose="020B0300000000000000" pitchFamily="34" charset="-122"/>
              </a:rPr>
              <a:t>第一单元语文园地一</a:t>
            </a:r>
            <a:endParaRPr lang="zh-CN" altLang="en-US" dirty="0">
              <a:solidFill>
                <a:schemeClr val="tx1"/>
              </a:solidFill>
              <a:effectLst>
                <a:outerShdw blurRad="38100" dist="19050" dir="2700000" algn="tl" rotWithShape="0">
                  <a:schemeClr val="dk1">
                    <a:alpha val="40000"/>
                  </a:schemeClr>
                </a:outerShdw>
              </a:effectLst>
              <a:latin typeface="Century Gothic" panose="020B0502020202020204" pitchFamily="34" charset="0"/>
              <a:ea typeface="冬青黑体简体中文 W3" panose="020B0300000000000000" pitchFamily="34" charset="-122"/>
            </a:endParaRPr>
          </a:p>
        </p:txBody>
      </p:sp>
      <p:sp>
        <p:nvSpPr>
          <p:cNvPr id="6" name="文本框 5"/>
          <p:cNvSpPr txBox="1"/>
          <p:nvPr/>
        </p:nvSpPr>
        <p:spPr>
          <a:xfrm>
            <a:off x="3163570" y="1351915"/>
            <a:ext cx="6644005" cy="1014730"/>
          </a:xfrm>
          <a:prstGeom prst="rect">
            <a:avLst/>
          </a:prstGeom>
          <a:solidFill>
            <a:srgbClr val="FFFF00"/>
          </a:solidFill>
        </p:spPr>
        <p:txBody>
          <a:bodyPr wrap="square" rtlCol="0">
            <a:spAutoFit/>
          </a:bodyPr>
          <a:lstStyle/>
          <a:p>
            <a:r>
              <a:rPr lang="zh-CN" altLang="en-US" sz="6000" b="1">
                <a:latin typeface="楷体" panose="02010609060101010101" charset="-122"/>
                <a:ea typeface="楷体" panose="02010609060101010101" charset="-122"/>
              </a:rPr>
              <a:t>课题：语文园地一</a:t>
            </a:r>
            <a:endParaRPr lang="zh-CN" altLang="en-US" sz="6000" b="1">
              <a:latin typeface="楷体" panose="02010609060101010101" charset="-122"/>
              <a:ea typeface="楷体" panose="02010609060101010101" charset="-122"/>
            </a:endParaRPr>
          </a:p>
        </p:txBody>
      </p:sp>
      <p:sp>
        <p:nvSpPr>
          <p:cNvPr id="9" name="文本框 8"/>
          <p:cNvSpPr txBox="1"/>
          <p:nvPr/>
        </p:nvSpPr>
        <p:spPr>
          <a:xfrm>
            <a:off x="763905" y="2778760"/>
            <a:ext cx="10905490" cy="1850390"/>
          </a:xfrm>
          <a:prstGeom prst="rect">
            <a:avLst/>
          </a:prstGeom>
          <a:solidFill>
            <a:srgbClr val="FFFF00"/>
          </a:solidFill>
        </p:spPr>
        <p:txBody>
          <a:bodyPr wrap="square" rtlCol="0" anchor="t">
            <a:spAutoFit/>
          </a:bodyPr>
          <a:lstStyle/>
          <a:p>
            <a:pPr algn="ctr">
              <a:lnSpc>
                <a:spcPct val="130000"/>
              </a:lnSpc>
            </a:pPr>
            <a:r>
              <a:rPr lang="zh-CN" sz="4400" b="1">
                <a:latin typeface="楷体" panose="02010609060101010101" charset="-122"/>
                <a:ea typeface="楷体" panose="02010609060101010101" charset="-122"/>
                <a:sym typeface="+mn-ea"/>
              </a:rPr>
              <a:t>难点名称：体会相同意思可以有不同表达形式，体会语言表达的丰富性</a:t>
            </a:r>
            <a:endParaRPr lang="zh-CN" sz="4400" b="1">
              <a:latin typeface="楷体" panose="02010609060101010101" charset="-122"/>
              <a:ea typeface="楷体" panose="02010609060101010101"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2"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heel(2)">
                                      <p:cBhvr>
                                        <p:cTn id="7" dur="7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a:off x="5238352" y="1239811"/>
            <a:ext cx="1715296" cy="1291590"/>
          </a:xfrm>
          <a:prstGeom prst="rect">
            <a:avLst/>
          </a:prstGeom>
        </p:spPr>
        <p:txBody>
          <a:bodyPr wrap="square">
            <a:spAutoFit/>
          </a:bodyPr>
          <a:lstStyle/>
          <a:p>
            <a:pPr algn="ctr">
              <a:lnSpc>
                <a:spcPct val="130000"/>
              </a:lnSpc>
            </a:pPr>
            <a:r>
              <a:rPr lang="zh-CN" altLang="en-US" sz="6000" b="1" dirty="0">
                <a:solidFill>
                  <a:srgbClr val="29AAF8"/>
                </a:solidFill>
                <a:latin typeface="冬青黑体简体中文 W3" panose="020B0300000000000000" pitchFamily="34" charset="-122"/>
                <a:ea typeface="冬青黑体简体中文 W3" panose="020B0300000000000000" pitchFamily="34" charset="-122"/>
              </a:rPr>
              <a:t>目录</a:t>
            </a:r>
            <a:endParaRPr lang="zh-CN" altLang="en-US" sz="6000" b="1" dirty="0">
              <a:solidFill>
                <a:srgbClr val="29AAF8"/>
              </a:solidFill>
              <a:latin typeface="冬青黑体简体中文 W3" panose="020B0300000000000000" pitchFamily="34" charset="-122"/>
              <a:ea typeface="冬青黑体简体中文 W3" panose="020B0300000000000000" pitchFamily="34" charset="-122"/>
            </a:endParaRPr>
          </a:p>
        </p:txBody>
      </p:sp>
      <p:sp>
        <p:nvSpPr>
          <p:cNvPr id="46" name="矩形 45"/>
          <p:cNvSpPr/>
          <p:nvPr/>
        </p:nvSpPr>
        <p:spPr>
          <a:xfrm>
            <a:off x="4507080" y="1396462"/>
            <a:ext cx="2949243" cy="663451"/>
          </a:xfrm>
          <a:prstGeom prst="rect">
            <a:avLst/>
          </a:prstGeom>
        </p:spPr>
        <p:txBody>
          <a:bodyPr wrap="square">
            <a:spAutoFit/>
          </a:bodyPr>
          <a:lstStyle/>
          <a:p>
            <a:pPr algn="ctr">
              <a:lnSpc>
                <a:spcPct val="130000"/>
              </a:lnSpc>
            </a:pPr>
            <a:r>
              <a:rPr lang="en-US" altLang="zh-CN" sz="3200" dirty="0">
                <a:solidFill>
                  <a:srgbClr val="29AAF8"/>
                </a:solidFill>
                <a:latin typeface="Century Gothic" panose="020B0502020202020204" pitchFamily="34" charset="0"/>
                <a:ea typeface="冬青黑体简体中文 W3" panose="020B0300000000000000" pitchFamily="34" charset="-122"/>
              </a:rPr>
              <a:t>CONTENTS</a:t>
            </a:r>
            <a:endParaRPr lang="en-US" altLang="zh-CN" sz="3200" dirty="0">
              <a:solidFill>
                <a:srgbClr val="29AAF8"/>
              </a:solidFill>
              <a:latin typeface="Century Gothic" panose="020B0502020202020204" pitchFamily="34" charset="0"/>
              <a:ea typeface="冬青黑体简体中文 W3" panose="020B0300000000000000" pitchFamily="34" charset="-122"/>
            </a:endParaRPr>
          </a:p>
        </p:txBody>
      </p:sp>
      <p:sp>
        <p:nvSpPr>
          <p:cNvPr id="2" name="灯片编号占位符 1"/>
          <p:cNvSpPr>
            <a:spLocks noGrp="1"/>
          </p:cNvSpPr>
          <p:nvPr>
            <p:ph type="sldNum" sz="quarter" idx="12"/>
          </p:nvPr>
        </p:nvSpPr>
        <p:spPr/>
        <p:txBody>
          <a:bodyPr/>
          <a:lstStyle/>
          <a:p>
            <a:fld id="{7733EF79-204E-44E9-9497-DC3F3763FC2D}" type="slidenum">
              <a:rPr lang="zh-CN" altLang="en-US" smtClean="0"/>
            </a:fld>
            <a:endParaRPr lang="zh-CN" altLang="en-US" dirty="0"/>
          </a:p>
        </p:txBody>
      </p:sp>
      <p:graphicFrame>
        <p:nvGraphicFramePr>
          <p:cNvPr id="3" name="图示 2"/>
          <p:cNvGraphicFramePr/>
          <p:nvPr/>
        </p:nvGraphicFramePr>
        <p:xfrm>
          <a:off x="2032000" y="2747386"/>
          <a:ext cx="8128000" cy="1988165"/>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
        <p:nvSpPr>
          <p:cNvPr id="4" name="矩形 3"/>
          <p:cNvSpPr/>
          <p:nvPr/>
        </p:nvSpPr>
        <p:spPr>
          <a:xfrm>
            <a:off x="90170" y="99695"/>
            <a:ext cx="3603625" cy="450850"/>
          </a:xfrm>
          <a:prstGeom prst="rect">
            <a:avLst/>
          </a:prstGeom>
          <a:solidFill>
            <a:srgbClr val="FFFF00"/>
          </a:solidFill>
        </p:spPr>
        <p:style>
          <a:lnRef idx="2">
            <a:schemeClr val="accent2"/>
          </a:lnRef>
          <a:fillRef idx="1">
            <a:schemeClr val="lt1"/>
          </a:fillRef>
          <a:effectRef idx="0">
            <a:schemeClr val="accent2"/>
          </a:effectRef>
          <a:fontRef idx="minor">
            <a:schemeClr val="dk1"/>
          </a:fontRef>
        </p:style>
        <p:txBody>
          <a:bodyPr wrap="square" rtlCol="0" anchor="ctr">
            <a:spAutoFit/>
            <a:scene3d>
              <a:camera prst="orthographicFront"/>
              <a:lightRig rig="threePt" dir="t"/>
            </a:scene3d>
          </a:bodyPr>
          <a:lstStyle/>
          <a:p>
            <a:pPr algn="ctr">
              <a:lnSpc>
                <a:spcPct val="130000"/>
              </a:lnSpc>
            </a:pPr>
            <a:r>
              <a:rPr lang="zh-CN" altLang="en-US" dirty="0">
                <a:solidFill>
                  <a:schemeClr val="tx1"/>
                </a:solidFill>
                <a:effectLst>
                  <a:outerShdw blurRad="38100" dist="19050" dir="2700000" algn="tl" rotWithShape="0">
                    <a:schemeClr val="dk1">
                      <a:alpha val="40000"/>
                    </a:schemeClr>
                  </a:outerShdw>
                </a:effectLst>
                <a:latin typeface="Century Gothic" panose="020B0502020202020204" pitchFamily="34" charset="0"/>
                <a:ea typeface="冬青黑体简体中文 W3" panose="020B0300000000000000" pitchFamily="34" charset="-122"/>
              </a:rPr>
              <a:t>六年级</a:t>
            </a:r>
            <a:r>
              <a:rPr lang="en-US" altLang="zh-CN" dirty="0">
                <a:solidFill>
                  <a:schemeClr val="tx1"/>
                </a:solidFill>
                <a:effectLst>
                  <a:outerShdw blurRad="38100" dist="19050" dir="2700000" algn="tl" rotWithShape="0">
                    <a:schemeClr val="dk1">
                      <a:alpha val="40000"/>
                    </a:schemeClr>
                  </a:outerShdw>
                </a:effectLst>
                <a:latin typeface="Century Gothic" panose="020B0502020202020204" pitchFamily="34" charset="0"/>
                <a:ea typeface="冬青黑体简体中文 W3" panose="020B0300000000000000" pitchFamily="34" charset="-122"/>
              </a:rPr>
              <a:t>-</a:t>
            </a:r>
            <a:r>
              <a:rPr lang="zh-CN" altLang="en-US" dirty="0">
                <a:solidFill>
                  <a:schemeClr val="tx1"/>
                </a:solidFill>
                <a:effectLst>
                  <a:outerShdw blurRad="38100" dist="19050" dir="2700000" algn="tl" rotWithShape="0">
                    <a:schemeClr val="dk1">
                      <a:alpha val="40000"/>
                    </a:schemeClr>
                  </a:outerShdw>
                </a:effectLst>
                <a:latin typeface="Century Gothic" panose="020B0502020202020204" pitchFamily="34" charset="0"/>
                <a:ea typeface="冬青黑体简体中文 W3" panose="020B0300000000000000" pitchFamily="34" charset="-122"/>
              </a:rPr>
              <a:t>下册</a:t>
            </a:r>
            <a:r>
              <a:rPr lang="en-US" altLang="zh-CN" dirty="0">
                <a:solidFill>
                  <a:schemeClr val="tx1"/>
                </a:solidFill>
                <a:effectLst>
                  <a:outerShdw blurRad="38100" dist="19050" dir="2700000" algn="tl" rotWithShape="0">
                    <a:schemeClr val="dk1">
                      <a:alpha val="40000"/>
                    </a:schemeClr>
                  </a:outerShdw>
                </a:effectLst>
                <a:latin typeface="Century Gothic" panose="020B0502020202020204" pitchFamily="34" charset="0"/>
                <a:ea typeface="冬青黑体简体中文 W3" panose="020B0300000000000000" pitchFamily="34" charset="-122"/>
              </a:rPr>
              <a:t>-</a:t>
            </a:r>
            <a:r>
              <a:rPr lang="zh-CN" altLang="en-US" dirty="0">
                <a:solidFill>
                  <a:schemeClr val="tx1"/>
                </a:solidFill>
                <a:effectLst>
                  <a:outerShdw blurRad="38100" dist="19050" dir="2700000" algn="tl" rotWithShape="0">
                    <a:schemeClr val="dk1">
                      <a:alpha val="40000"/>
                    </a:schemeClr>
                  </a:outerShdw>
                </a:effectLst>
                <a:latin typeface="Century Gothic" panose="020B0502020202020204" pitchFamily="34" charset="0"/>
                <a:ea typeface="冬青黑体简体中文 W3" panose="020B0300000000000000" pitchFamily="34" charset="-122"/>
              </a:rPr>
              <a:t>第一单元语文园地一</a:t>
            </a:r>
            <a:endParaRPr lang="zh-CN" altLang="en-US" dirty="0">
              <a:solidFill>
                <a:schemeClr val="tx1"/>
              </a:solidFill>
              <a:effectLst>
                <a:outerShdw blurRad="38100" dist="19050" dir="2700000" algn="tl" rotWithShape="0">
                  <a:schemeClr val="dk1">
                    <a:alpha val="40000"/>
                  </a:schemeClr>
                </a:outerShdw>
              </a:effectLst>
              <a:latin typeface="Century Gothic" panose="020B0502020202020204" pitchFamily="34" charset="0"/>
              <a:ea typeface="冬青黑体简体中文 W3" panose="020B0300000000000000"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100"/>
                                  </p:stCondLst>
                                  <p:iterate type="lt">
                                    <p:tmPct val="10000"/>
                                  </p:iterate>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100"/>
                                  </p:stCondLst>
                                  <p:iterate type="lt">
                                    <p:tmPct val="10000"/>
                                  </p:iterate>
                                  <p:childTnLst>
                                    <p:set>
                                      <p:cBhvr>
                                        <p:cTn id="10" dur="1" fill="hold">
                                          <p:stCondLst>
                                            <p:cond delay="0"/>
                                          </p:stCondLst>
                                        </p:cTn>
                                        <p:tgtEl>
                                          <p:spTgt spid="46"/>
                                        </p:tgtEl>
                                        <p:attrNameLst>
                                          <p:attrName>style.visibility</p:attrName>
                                        </p:attrNameLst>
                                      </p:cBhvr>
                                      <p:to>
                                        <p:strVal val="visible"/>
                                      </p:to>
                                    </p:set>
                                    <p:anim calcmode="lin" valueType="num">
                                      <p:cBhvr additive="base">
                                        <p:cTn id="11" dur="500" fill="hold"/>
                                        <p:tgtEl>
                                          <p:spTgt spid="46"/>
                                        </p:tgtEl>
                                        <p:attrNameLst>
                                          <p:attrName>ppt_x</p:attrName>
                                        </p:attrNameLst>
                                      </p:cBhvr>
                                      <p:tavLst>
                                        <p:tav tm="0">
                                          <p:val>
                                            <p:strVal val="#ppt_x"/>
                                          </p:val>
                                        </p:tav>
                                        <p:tav tm="100000">
                                          <p:val>
                                            <p:strVal val="#ppt_x"/>
                                          </p:val>
                                        </p:tav>
                                      </p:tavLst>
                                    </p:anim>
                                    <p:anim calcmode="lin" valueType="num">
                                      <p:cBhvr additive="base">
                                        <p:cTn id="12" dur="500" fill="hold"/>
                                        <p:tgtEl>
                                          <p:spTgt spid="46"/>
                                        </p:tgtEl>
                                        <p:attrNameLst>
                                          <p:attrName>ppt_y</p:attrName>
                                        </p:attrNameLst>
                                      </p:cBhvr>
                                      <p:tavLst>
                                        <p:tav tm="0">
                                          <p:val>
                                            <p:strVal val="0-#ppt_h/2"/>
                                          </p:val>
                                        </p:tav>
                                        <p:tav tm="100000">
                                          <p:val>
                                            <p:strVal val="#ppt_y"/>
                                          </p:val>
                                        </p:tav>
                                      </p:tavLst>
                                    </p:anim>
                                  </p:childTnLst>
                                </p:cTn>
                              </p:par>
                              <p:par>
                                <p:cTn id="13" presetID="21" presetClass="entr" presetSubtype="2"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heel(2)">
                                      <p:cBhvr>
                                        <p:cTn id="15" dur="7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46" grpId="0"/>
      <p:bldP spid="4" grpId="0" bldLvl="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PA_圆角矩形 9"/>
          <p:cNvSpPr/>
          <p:nvPr>
            <p:custDataLst>
              <p:tags r:id="rId1"/>
            </p:custDataLst>
          </p:nvPr>
        </p:nvSpPr>
        <p:spPr>
          <a:xfrm>
            <a:off x="-13970" y="258785"/>
            <a:ext cx="487837" cy="500380"/>
          </a:xfrm>
          <a:prstGeom prst="roundRect">
            <a:avLst>
              <a:gd name="adj" fmla="val 0"/>
            </a:avLst>
          </a:pr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文本框 28"/>
          <p:cNvSpPr txBox="1"/>
          <p:nvPr/>
        </p:nvSpPr>
        <p:spPr>
          <a:xfrm>
            <a:off x="473710" y="237490"/>
            <a:ext cx="1212215" cy="521970"/>
          </a:xfrm>
          <a:prstGeom prst="rect">
            <a:avLst/>
          </a:prstGeom>
          <a:solidFill>
            <a:srgbClr val="FFFF00"/>
          </a:solidFill>
        </p:spPr>
        <p:txBody>
          <a:bodyPr wrap="square" rtlCol="0">
            <a:spAutoFit/>
          </a:bodyPr>
          <a:lstStyle/>
          <a:p>
            <a:r>
              <a:rPr lang="zh-CN" altLang="en-US" sz="2800" dirty="0">
                <a:solidFill>
                  <a:srgbClr val="262626"/>
                </a:solidFill>
                <a:latin typeface="冬青黑体简体中文 W3" panose="020B0300000000000000" pitchFamily="34" charset="-122"/>
                <a:ea typeface="冬青黑体简体中文 W3" panose="020B0300000000000000" pitchFamily="34" charset="-122"/>
              </a:rPr>
              <a:t>导入</a:t>
            </a:r>
            <a:endParaRPr lang="en-US" altLang="zh-CN" sz="2800" dirty="0">
              <a:solidFill>
                <a:srgbClr val="262626"/>
              </a:solidFill>
              <a:latin typeface="冬青黑体简体中文 W3" panose="020B0300000000000000" pitchFamily="34" charset="-122"/>
              <a:ea typeface="冬青黑体简体中文 W3" panose="020B0300000000000000" pitchFamily="34" charset="-122"/>
            </a:endParaRPr>
          </a:p>
        </p:txBody>
      </p:sp>
      <p:sp>
        <p:nvSpPr>
          <p:cNvPr id="2" name="灯片编号占位符 1"/>
          <p:cNvSpPr>
            <a:spLocks noGrp="1"/>
          </p:cNvSpPr>
          <p:nvPr>
            <p:ph type="sldNum" sz="quarter" idx="12"/>
          </p:nvPr>
        </p:nvSpPr>
        <p:spPr>
          <a:xfrm>
            <a:off x="7916896" y="6176685"/>
            <a:ext cx="2743200" cy="365125"/>
          </a:xfrm>
        </p:spPr>
        <p:txBody>
          <a:bodyPr/>
          <a:lstStyle/>
          <a:p>
            <a:fld id="{7733EF79-204E-44E9-9497-DC3F3763FC2D}" type="slidenum">
              <a:rPr lang="zh-CN" altLang="en-US" smtClean="0"/>
            </a:fld>
            <a:endParaRPr lang="zh-CN" altLang="en-US" dirty="0"/>
          </a:p>
        </p:txBody>
      </p:sp>
      <p:sp>
        <p:nvSpPr>
          <p:cNvPr id="41986" name="矩形 41985"/>
          <p:cNvSpPr>
            <a:spLocks noChangeArrowheads="1"/>
          </p:cNvSpPr>
          <p:nvPr/>
        </p:nvSpPr>
        <p:spPr bwMode="auto">
          <a:xfrm>
            <a:off x="906780" y="1139825"/>
            <a:ext cx="9568815" cy="977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60000"/>
              </a:lnSpc>
            </a:pPr>
            <a:r>
              <a:rPr lang="zh-CN" altLang="en-US" sz="2800" b="1" dirty="0">
                <a:solidFill>
                  <a:srgbClr val="000000"/>
                </a:solidFill>
                <a:latin typeface="Times New Roman" panose="02020603050405020304" pitchFamily="18" charset="0"/>
                <a:ea typeface="楷体_GB2312" pitchFamily="49" charset="-122"/>
              </a:rPr>
              <a:t>     </a:t>
            </a:r>
            <a:r>
              <a:rPr lang="zh-CN" altLang="en-US" sz="3600" b="1" dirty="0">
                <a:solidFill>
                  <a:srgbClr val="000000"/>
                </a:solidFill>
                <a:latin typeface="楷体" panose="02010609060101010101" charset="-122"/>
                <a:ea typeface="楷体" panose="02010609060101010101" charset="-122"/>
                <a:cs typeface="楷体" panose="02010609060101010101" charset="-122"/>
              </a:rPr>
              <a:t>   </a:t>
            </a:r>
            <a:endParaRPr lang="zh-CN" altLang="en-US" sz="3200" b="1" dirty="0">
              <a:solidFill>
                <a:srgbClr val="000000"/>
              </a:solidFill>
              <a:latin typeface="Times New Roman" panose="02020603050405020304" pitchFamily="18" charset="0"/>
              <a:ea typeface="楷体_GB2312" pitchFamily="49" charset="-122"/>
            </a:endParaRPr>
          </a:p>
        </p:txBody>
      </p:sp>
      <p:sp>
        <p:nvSpPr>
          <p:cNvPr id="4" name="文本框 3"/>
          <p:cNvSpPr txBox="1"/>
          <p:nvPr/>
        </p:nvSpPr>
        <p:spPr>
          <a:xfrm>
            <a:off x="1781175" y="2216150"/>
            <a:ext cx="10024745" cy="4030980"/>
          </a:xfrm>
          <a:prstGeom prst="rect">
            <a:avLst/>
          </a:prstGeom>
          <a:noFill/>
        </p:spPr>
        <p:txBody>
          <a:bodyPr wrap="square" rtlCol="0">
            <a:spAutoFit/>
          </a:bodyPr>
          <a:lstStyle/>
          <a:p>
            <a:r>
              <a:rPr lang="en-US" altLang="zh-CN" sz="4400" b="1">
                <a:latin typeface="楷体" panose="02010609060101010101" charset="-122"/>
                <a:ea typeface="楷体" panose="02010609060101010101" charset="-122"/>
              </a:rPr>
              <a:t>    </a:t>
            </a:r>
            <a:r>
              <a:rPr lang="zh-CN" sz="4400" b="1">
                <a:latin typeface="楷体" panose="02010609060101010101" charset="-122"/>
                <a:ea typeface="楷体" panose="02010609060101010101" charset="-122"/>
              </a:rPr>
              <a:t>昨天的男子接力比赛，一年级2班</a:t>
            </a:r>
            <a:r>
              <a:rPr lang="zh-CN" sz="4400" b="1" u="dashHeavy">
                <a:solidFill>
                  <a:schemeClr val="tx1"/>
                </a:solidFill>
                <a:uFill>
                  <a:solidFill>
                    <a:srgbClr val="FF0000"/>
                  </a:solidFill>
                </a:uFill>
                <a:latin typeface="楷体" panose="02010609060101010101" charset="-122"/>
                <a:ea typeface="楷体" panose="02010609060101010101" charset="-122"/>
              </a:rPr>
              <a:t>获得年级组第一名</a:t>
            </a:r>
            <a:r>
              <a:rPr lang="zh-CN" sz="4400" b="1">
                <a:latin typeface="楷体" panose="02010609060101010101" charset="-122"/>
                <a:ea typeface="楷体" panose="02010609060101010101" charset="-122"/>
              </a:rPr>
              <a:t>，二</a:t>
            </a:r>
            <a:r>
              <a:rPr lang="zh-CN" sz="4400" b="1">
                <a:latin typeface="楷体" panose="02010609060101010101" charset="-122"/>
                <a:ea typeface="楷体" panose="02010609060101010101" charset="-122"/>
                <a:sym typeface="+mn-ea"/>
              </a:rPr>
              <a:t>年级3班</a:t>
            </a:r>
            <a:r>
              <a:rPr lang="zh-CN" sz="4400" b="1" u="dashHeavy">
                <a:solidFill>
                  <a:schemeClr val="tx1"/>
                </a:solidFill>
                <a:uFill>
                  <a:solidFill>
                    <a:srgbClr val="FF0000"/>
                  </a:solidFill>
                </a:uFill>
                <a:latin typeface="楷体" panose="02010609060101010101" charset="-122"/>
                <a:ea typeface="楷体" panose="02010609060101010101" charset="-122"/>
                <a:sym typeface="+mn-ea"/>
              </a:rPr>
              <a:t>获得年级组第一名</a:t>
            </a:r>
            <a:r>
              <a:rPr lang="zh-CN" sz="4400" b="1">
                <a:latin typeface="楷体" panose="02010609060101010101" charset="-122"/>
                <a:ea typeface="楷体" panose="02010609060101010101" charset="-122"/>
                <a:sym typeface="+mn-ea"/>
              </a:rPr>
              <a:t>，三年级2班</a:t>
            </a:r>
            <a:r>
              <a:rPr lang="zh-CN" sz="4400" b="1" u="dashHeavy">
                <a:solidFill>
                  <a:schemeClr val="tx1"/>
                </a:solidFill>
                <a:uFill>
                  <a:solidFill>
                    <a:srgbClr val="FF0000"/>
                  </a:solidFill>
                </a:uFill>
                <a:latin typeface="楷体" panose="02010609060101010101" charset="-122"/>
                <a:ea typeface="楷体" panose="02010609060101010101" charset="-122"/>
                <a:sym typeface="+mn-ea"/>
              </a:rPr>
              <a:t>获得年级组第一名</a:t>
            </a:r>
            <a:r>
              <a:rPr lang="zh-CN" sz="4400" b="1">
                <a:latin typeface="楷体" panose="02010609060101010101" charset="-122"/>
                <a:ea typeface="楷体" panose="02010609060101010101" charset="-122"/>
                <a:sym typeface="+mn-ea"/>
              </a:rPr>
              <a:t>，四年级1班</a:t>
            </a:r>
            <a:r>
              <a:rPr lang="zh-CN" sz="4400" b="1" u="dashHeavy">
                <a:solidFill>
                  <a:schemeClr val="tx1"/>
                </a:solidFill>
                <a:uFill>
                  <a:solidFill>
                    <a:srgbClr val="FF0000"/>
                  </a:solidFill>
                </a:uFill>
                <a:latin typeface="楷体" panose="02010609060101010101" charset="-122"/>
                <a:ea typeface="楷体" panose="02010609060101010101" charset="-122"/>
                <a:sym typeface="+mn-ea"/>
              </a:rPr>
              <a:t>获得年级组第一名</a:t>
            </a:r>
            <a:r>
              <a:rPr lang="zh-CN" sz="4400" b="1">
                <a:latin typeface="楷体" panose="02010609060101010101" charset="-122"/>
                <a:ea typeface="楷体" panose="02010609060101010101" charset="-122"/>
                <a:sym typeface="+mn-ea"/>
              </a:rPr>
              <a:t>。</a:t>
            </a:r>
            <a:endParaRPr lang="zh-CN" sz="4400" b="1">
              <a:latin typeface="楷体" panose="02010609060101010101" charset="-122"/>
              <a:ea typeface="楷体" panose="02010609060101010101" charset="-122"/>
            </a:endParaRPr>
          </a:p>
          <a:p>
            <a:endParaRPr lang="zh-CN" sz="4400" b="1">
              <a:latin typeface="楷体" panose="02010609060101010101" charset="-122"/>
              <a:ea typeface="楷体" panose="02010609060101010101" charset="-122"/>
            </a:endParaRPr>
          </a:p>
          <a:p>
            <a:endParaRPr lang="zh-CN" altLang="en-US"/>
          </a:p>
          <a:p>
            <a:endParaRPr lang="zh-CN" altLang="en-US"/>
          </a:p>
        </p:txBody>
      </p:sp>
      <p:sp>
        <p:nvSpPr>
          <p:cNvPr id="5" name="TextBox 6"/>
          <p:cNvSpPr txBox="1"/>
          <p:nvPr/>
        </p:nvSpPr>
        <p:spPr>
          <a:xfrm>
            <a:off x="127635" y="988695"/>
            <a:ext cx="3034665" cy="1286856"/>
          </a:xfrm>
          <a:prstGeom prst="cloudCallout">
            <a:avLst>
              <a:gd name="adj1" fmla="val 40592"/>
              <a:gd name="adj2" fmla="val 37565"/>
            </a:avLst>
          </a:prstGeom>
          <a:noFill/>
          <a:ln w="50800" cmpd="sng">
            <a:solidFill>
              <a:schemeClr val="accent6">
                <a:lumMod val="60000"/>
                <a:lumOff val="40000"/>
              </a:schemeClr>
            </a:solidFill>
            <a:prstDash val="solid"/>
          </a:ln>
        </p:spPr>
        <p:style>
          <a:lnRef idx="2">
            <a:schemeClr val="accent2"/>
          </a:lnRef>
          <a:fillRef idx="1">
            <a:schemeClr val="lt1"/>
          </a:fillRef>
          <a:effectRef idx="0">
            <a:schemeClr val="accent2"/>
          </a:effectRef>
          <a:fontRef idx="minor">
            <a:schemeClr val="dk1"/>
          </a:fontRef>
        </p:style>
        <p:txBody>
          <a:bodyPr wrap="square" rtlCol="0">
            <a:spAutoFit/>
          </a:bodyPr>
          <a:lstStyle/>
          <a:p>
            <a:endParaRPr lang="en-US" altLang="zh-CN" sz="2400" b="1" dirty="0">
              <a:latin typeface="楷体" panose="02010609060101010101" charset="-122"/>
              <a:ea typeface="楷体" panose="02010609060101010101" charset="-122"/>
              <a:cs typeface="楷体" panose="02010609060101010101" charset="-122"/>
            </a:endParaRPr>
          </a:p>
        </p:txBody>
      </p:sp>
      <p:sp>
        <p:nvSpPr>
          <p:cNvPr id="7" name="文本框 6"/>
          <p:cNvSpPr txBox="1"/>
          <p:nvPr/>
        </p:nvSpPr>
        <p:spPr>
          <a:xfrm>
            <a:off x="720725" y="1139825"/>
            <a:ext cx="2000885" cy="1076325"/>
          </a:xfrm>
          <a:prstGeom prst="rect">
            <a:avLst/>
          </a:prstGeom>
          <a:noFill/>
        </p:spPr>
        <p:txBody>
          <a:bodyPr wrap="square" rtlCol="0">
            <a:spAutoFit/>
          </a:bodyPr>
          <a:lstStyle/>
          <a:p>
            <a:r>
              <a:rPr lang="zh-CN" altLang="en-US" sz="3200" b="1">
                <a:latin typeface="楷体" panose="02010609060101010101" charset="-122"/>
                <a:ea typeface="楷体" panose="02010609060101010101" charset="-122"/>
              </a:rPr>
              <a:t>你有什么发现？</a:t>
            </a:r>
            <a:endParaRPr lang="zh-CN" altLang="en-US" sz="3200" b="1">
              <a:latin typeface="楷体" panose="02010609060101010101" charset="-122"/>
              <a:ea typeface="楷体" panose="02010609060101010101" charset="-122"/>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41986"/>
                                        </p:tgtEl>
                                        <p:attrNameLst>
                                          <p:attrName>style.visibility</p:attrName>
                                        </p:attrNameLst>
                                      </p:cBhvr>
                                      <p:to>
                                        <p:strVal val="visible"/>
                                      </p:to>
                                    </p:set>
                                    <p:animEffect transition="in" filter="diamond(in)">
                                      <p:cBhvr>
                                        <p:cTn id="7" dur="2000"/>
                                        <p:tgtEl>
                                          <p:spTgt spid="41986"/>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linds(horizontal)">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6" grpId="0" bldLvl="0"/>
      <p:bldP spid="5" grpId="0" bldLvl="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PA_圆角矩形 9"/>
          <p:cNvSpPr/>
          <p:nvPr>
            <p:custDataLst>
              <p:tags r:id="rId1"/>
            </p:custDataLst>
          </p:nvPr>
        </p:nvSpPr>
        <p:spPr>
          <a:xfrm>
            <a:off x="0" y="303235"/>
            <a:ext cx="487837" cy="500380"/>
          </a:xfrm>
          <a:prstGeom prst="roundRect">
            <a:avLst>
              <a:gd name="adj" fmla="val 0"/>
            </a:avLst>
          </a:prstGeom>
          <a:solidFill>
            <a:srgbClr val="36E0F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文本框 68"/>
          <p:cNvSpPr txBox="1"/>
          <p:nvPr/>
        </p:nvSpPr>
        <p:spPr>
          <a:xfrm>
            <a:off x="487997" y="291816"/>
            <a:ext cx="1854200" cy="523220"/>
          </a:xfrm>
          <a:prstGeom prst="rect">
            <a:avLst/>
          </a:prstGeom>
          <a:solidFill>
            <a:srgbClr val="FFFF00"/>
          </a:solidFill>
        </p:spPr>
        <p:txBody>
          <a:bodyPr wrap="square" rtlCol="0">
            <a:spAutoFit/>
          </a:bodyPr>
          <a:lstStyle/>
          <a:p>
            <a:r>
              <a:rPr lang="zh-CN" altLang="en-US" sz="2800" dirty="0">
                <a:solidFill>
                  <a:srgbClr val="262626"/>
                </a:solidFill>
                <a:latin typeface="冬青黑体简体中文 W3" panose="020B0300000000000000" pitchFamily="34" charset="-122"/>
                <a:ea typeface="冬青黑体简体中文 W3" panose="020B0300000000000000" pitchFamily="34" charset="-122"/>
              </a:rPr>
              <a:t>知识讲解</a:t>
            </a:r>
            <a:endParaRPr lang="en-US" altLang="zh-CN" sz="2800" dirty="0">
              <a:solidFill>
                <a:srgbClr val="262626"/>
              </a:solidFill>
              <a:latin typeface="冬青黑体简体中文 W3" panose="020B0300000000000000" pitchFamily="34" charset="-122"/>
              <a:ea typeface="冬青黑体简体中文 W3" panose="020B0300000000000000" pitchFamily="34" charset="-122"/>
            </a:endParaRPr>
          </a:p>
        </p:txBody>
      </p:sp>
      <p:sp>
        <p:nvSpPr>
          <p:cNvPr id="10" name="Text Box 10"/>
          <p:cNvSpPr txBox="1">
            <a:spLocks noChangeArrowheads="1"/>
          </p:cNvSpPr>
          <p:nvPr/>
        </p:nvSpPr>
        <p:spPr bwMode="auto">
          <a:xfrm>
            <a:off x="120015" y="908050"/>
            <a:ext cx="2221865" cy="9220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50000"/>
              </a:lnSpc>
            </a:pPr>
            <a:r>
              <a:rPr lang="zh-CN" altLang="en-US" sz="3600" dirty="0">
                <a:solidFill>
                  <a:srgbClr val="FF0000"/>
                </a:solidFill>
                <a:latin typeface="华文彩云" panose="02010800040101010101" pitchFamily="2" charset="-122"/>
                <a:ea typeface="华文彩云" panose="02010800040101010101" pitchFamily="2" charset="-122"/>
              </a:rPr>
              <a:t>难点突破</a:t>
            </a:r>
            <a:endParaRPr lang="zh-CN" altLang="en-US" sz="3600" dirty="0">
              <a:solidFill>
                <a:srgbClr val="FF0000"/>
              </a:solidFill>
              <a:latin typeface="华文彩云" panose="02010800040101010101" pitchFamily="2" charset="-122"/>
              <a:ea typeface="华文彩云" panose="02010800040101010101" pitchFamily="2" charset="-122"/>
            </a:endParaRPr>
          </a:p>
        </p:txBody>
      </p:sp>
      <p:sp>
        <p:nvSpPr>
          <p:cNvPr id="2" name="object 20"/>
          <p:cNvSpPr txBox="1"/>
          <p:nvPr/>
        </p:nvSpPr>
        <p:spPr>
          <a:xfrm>
            <a:off x="1254353" y="1776247"/>
            <a:ext cx="9984740" cy="3264535"/>
          </a:xfrm>
          <a:prstGeom prst="rect">
            <a:avLst/>
          </a:prstGeom>
        </p:spPr>
        <p:txBody>
          <a:bodyPr vert="horz" wrap="square" lIns="0" tIns="12700" rIns="0" bIns="0" rtlCol="0">
            <a:spAutoFit/>
          </a:bodyPr>
          <a:lstStyle/>
          <a:p>
            <a:pPr marL="12700" marR="5080" indent="711835" algn="just">
              <a:lnSpc>
                <a:spcPct val="150000"/>
              </a:lnSpc>
              <a:spcBef>
                <a:spcPts val="100"/>
              </a:spcBef>
            </a:pPr>
            <a:r>
              <a:rPr sz="3600" b="1" spc="-5" dirty="0">
                <a:solidFill>
                  <a:sysClr val="windowText" lastClr="000000"/>
                </a:solidFill>
                <a:latin typeface="楷体" panose="02010609060101010101" charset="-122"/>
                <a:ea typeface="楷体" panose="02010609060101010101" charset="-122"/>
                <a:cs typeface="楷体" panose="02010609060101010101" charset="-122"/>
              </a:rPr>
              <a:t>全校</a:t>
            </a:r>
            <a:r>
              <a:rPr sz="3600" b="1" dirty="0">
                <a:solidFill>
                  <a:sysClr val="windowText" lastClr="000000"/>
                </a:solidFill>
                <a:latin typeface="楷体" panose="02010609060101010101" charset="-122"/>
                <a:ea typeface="楷体" panose="02010609060101010101" charset="-122"/>
                <a:cs typeface="楷体" panose="02010609060101010101" charset="-122"/>
              </a:rPr>
              <a:t>运</a:t>
            </a:r>
            <a:r>
              <a:rPr sz="3600" b="1" spc="-5" dirty="0">
                <a:solidFill>
                  <a:sysClr val="windowText" lastClr="000000"/>
                </a:solidFill>
                <a:latin typeface="楷体" panose="02010609060101010101" charset="-122"/>
                <a:ea typeface="楷体" panose="02010609060101010101" charset="-122"/>
                <a:cs typeface="楷体" panose="02010609060101010101" charset="-122"/>
              </a:rPr>
              <a:t>动会上</a:t>
            </a:r>
            <a:r>
              <a:rPr sz="3600" b="1" dirty="0">
                <a:solidFill>
                  <a:sysClr val="windowText" lastClr="000000"/>
                </a:solidFill>
                <a:latin typeface="楷体" panose="02010609060101010101" charset="-122"/>
                <a:ea typeface="楷体" panose="02010609060101010101" charset="-122"/>
                <a:cs typeface="楷体" panose="02010609060101010101" charset="-122"/>
              </a:rPr>
              <a:t>，</a:t>
            </a:r>
            <a:r>
              <a:rPr sz="3600" b="1" spc="-5" dirty="0">
                <a:solidFill>
                  <a:sysClr val="windowText" lastClr="000000"/>
                </a:solidFill>
                <a:latin typeface="楷体" panose="02010609060101010101" charset="-122"/>
                <a:ea typeface="楷体" panose="02010609060101010101" charset="-122"/>
                <a:cs typeface="楷体" panose="02010609060101010101" charset="-122"/>
              </a:rPr>
              <a:t>大山在</a:t>
            </a:r>
            <a:r>
              <a:rPr sz="3600" b="1" dirty="0">
                <a:solidFill>
                  <a:sysClr val="windowText" lastClr="000000"/>
                </a:solidFill>
                <a:latin typeface="楷体" panose="02010609060101010101" charset="-122"/>
                <a:ea typeface="楷体" panose="02010609060101010101" charset="-122"/>
                <a:cs typeface="楷体" panose="02010609060101010101" charset="-122"/>
              </a:rPr>
              <a:t>短</a:t>
            </a:r>
            <a:r>
              <a:rPr sz="3600" b="1" spc="-5" dirty="0">
                <a:solidFill>
                  <a:sysClr val="windowText" lastClr="000000"/>
                </a:solidFill>
                <a:latin typeface="楷体" panose="02010609060101010101" charset="-122"/>
                <a:ea typeface="楷体" panose="02010609060101010101" charset="-122"/>
                <a:cs typeface="楷体" panose="02010609060101010101" charset="-122"/>
              </a:rPr>
              <a:t>跑比赛</a:t>
            </a:r>
            <a:r>
              <a:rPr sz="3600" b="1" dirty="0">
                <a:solidFill>
                  <a:sysClr val="windowText" lastClr="000000"/>
                </a:solidFill>
                <a:latin typeface="楷体" panose="02010609060101010101" charset="-122"/>
                <a:ea typeface="楷体" panose="02010609060101010101" charset="-122"/>
                <a:cs typeface="楷体" panose="02010609060101010101" charset="-122"/>
              </a:rPr>
              <a:t>中</a:t>
            </a:r>
            <a:r>
              <a:rPr sz="3600" b="1" spc="-5" dirty="0">
                <a:solidFill>
                  <a:sysClr val="windowText" lastClr="000000"/>
                </a:solidFill>
                <a:latin typeface="楷体" panose="02010609060101010101" charset="-122"/>
                <a:ea typeface="楷体" panose="02010609060101010101" charset="-122"/>
                <a:cs typeface="楷体" panose="02010609060101010101" charset="-122"/>
              </a:rPr>
              <a:t>勇夺第</a:t>
            </a:r>
            <a:r>
              <a:rPr sz="3600" b="1" dirty="0">
                <a:solidFill>
                  <a:sysClr val="windowText" lastClr="000000"/>
                </a:solidFill>
                <a:latin typeface="楷体" panose="02010609060101010101" charset="-122"/>
                <a:ea typeface="楷体" panose="02010609060101010101" charset="-122"/>
                <a:cs typeface="楷体" panose="02010609060101010101" charset="-122"/>
              </a:rPr>
              <a:t>一</a:t>
            </a:r>
            <a:r>
              <a:rPr sz="3600" b="1" spc="-5" dirty="0">
                <a:solidFill>
                  <a:sysClr val="windowText" lastClr="000000"/>
                </a:solidFill>
                <a:latin typeface="楷体" panose="02010609060101010101" charset="-122"/>
                <a:ea typeface="楷体" panose="02010609060101010101" charset="-122"/>
                <a:cs typeface="楷体" panose="02010609060101010101" charset="-122"/>
              </a:rPr>
              <a:t>，志杰</a:t>
            </a:r>
            <a:r>
              <a:rPr sz="3600" b="1" dirty="0">
                <a:solidFill>
                  <a:sysClr val="windowText" lastClr="000000"/>
                </a:solidFill>
                <a:latin typeface="楷体" panose="02010609060101010101" charset="-122"/>
                <a:ea typeface="楷体" panose="02010609060101010101" charset="-122"/>
                <a:cs typeface="楷体" panose="02010609060101010101" charset="-122"/>
              </a:rPr>
              <a:t>在</a:t>
            </a:r>
            <a:r>
              <a:rPr sz="3600" b="1" spc="-5" dirty="0">
                <a:solidFill>
                  <a:sysClr val="windowText" lastClr="000000"/>
                </a:solidFill>
                <a:latin typeface="楷体" panose="02010609060101010101" charset="-122"/>
                <a:ea typeface="楷体" panose="02010609060101010101" charset="-122"/>
                <a:cs typeface="楷体" panose="02010609060101010101" charset="-122"/>
              </a:rPr>
              <a:t>跳高比 </a:t>
            </a:r>
            <a:r>
              <a:rPr sz="3600" b="1" spc="5" dirty="0">
                <a:solidFill>
                  <a:sysClr val="windowText" lastClr="000000"/>
                </a:solidFill>
                <a:latin typeface="楷体" panose="02010609060101010101" charset="-122"/>
                <a:ea typeface="楷体" panose="02010609060101010101" charset="-122"/>
                <a:cs typeface="楷体" panose="02010609060101010101" charset="-122"/>
              </a:rPr>
              <a:t>赛</a:t>
            </a:r>
            <a:r>
              <a:rPr sz="3600" b="1" spc="-5" dirty="0">
                <a:solidFill>
                  <a:sysClr val="windowText" lastClr="000000"/>
                </a:solidFill>
                <a:latin typeface="楷体" panose="02010609060101010101" charset="-122"/>
                <a:ea typeface="楷体" panose="02010609060101010101" charset="-122"/>
                <a:cs typeface="楷体" panose="02010609060101010101" charset="-122"/>
              </a:rPr>
              <a:t>中喜获</a:t>
            </a:r>
            <a:r>
              <a:rPr sz="3600" b="1" spc="10" dirty="0">
                <a:solidFill>
                  <a:sysClr val="windowText" lastClr="000000"/>
                </a:solidFill>
                <a:latin typeface="楷体" panose="02010609060101010101" charset="-122"/>
                <a:ea typeface="楷体" panose="02010609060101010101" charset="-122"/>
                <a:cs typeface="楷体" panose="02010609060101010101" charset="-122"/>
              </a:rPr>
              <a:t>金</a:t>
            </a:r>
            <a:r>
              <a:rPr sz="3600" b="1" spc="-5" dirty="0">
                <a:solidFill>
                  <a:sysClr val="windowText" lastClr="000000"/>
                </a:solidFill>
                <a:latin typeface="楷体" panose="02010609060101010101" charset="-122"/>
                <a:ea typeface="楷体" panose="02010609060101010101" charset="-122"/>
                <a:cs typeface="楷体" panose="02010609060101010101" charset="-122"/>
              </a:rPr>
              <a:t>牌，思</a:t>
            </a:r>
            <a:r>
              <a:rPr sz="3600" b="1" spc="10" dirty="0">
                <a:solidFill>
                  <a:sysClr val="windowText" lastClr="000000"/>
                </a:solidFill>
                <a:latin typeface="楷体" panose="02010609060101010101" charset="-122"/>
                <a:ea typeface="楷体" panose="02010609060101010101" charset="-122"/>
                <a:cs typeface="楷体" panose="02010609060101010101" charset="-122"/>
              </a:rPr>
              <a:t>雨</a:t>
            </a:r>
            <a:r>
              <a:rPr sz="3600" b="1" spc="-5" dirty="0">
                <a:solidFill>
                  <a:sysClr val="windowText" lastClr="000000"/>
                </a:solidFill>
                <a:latin typeface="楷体" panose="02010609060101010101" charset="-122"/>
                <a:ea typeface="楷体" panose="02010609060101010101" charset="-122"/>
                <a:cs typeface="楷体" panose="02010609060101010101" charset="-122"/>
              </a:rPr>
              <a:t>在跳远</a:t>
            </a:r>
            <a:r>
              <a:rPr sz="3600" b="1" spc="10" dirty="0">
                <a:solidFill>
                  <a:sysClr val="windowText" lastClr="000000"/>
                </a:solidFill>
                <a:latin typeface="楷体" panose="02010609060101010101" charset="-122"/>
                <a:ea typeface="楷体" panose="02010609060101010101" charset="-122"/>
                <a:cs typeface="楷体" panose="02010609060101010101" charset="-122"/>
              </a:rPr>
              <a:t>比</a:t>
            </a:r>
            <a:r>
              <a:rPr sz="3600" b="1" spc="-5" dirty="0">
                <a:solidFill>
                  <a:sysClr val="windowText" lastClr="000000"/>
                </a:solidFill>
                <a:latin typeface="楷体" panose="02010609060101010101" charset="-122"/>
                <a:ea typeface="楷体" panose="02010609060101010101" charset="-122"/>
                <a:cs typeface="楷体" panose="02010609060101010101" charset="-122"/>
              </a:rPr>
              <a:t>赛中摘</a:t>
            </a:r>
            <a:r>
              <a:rPr sz="3600" b="1" spc="10" dirty="0">
                <a:solidFill>
                  <a:sysClr val="windowText" lastClr="000000"/>
                </a:solidFill>
                <a:latin typeface="楷体" panose="02010609060101010101" charset="-122"/>
                <a:ea typeface="楷体" panose="02010609060101010101" charset="-122"/>
                <a:cs typeface="楷体" panose="02010609060101010101" charset="-122"/>
              </a:rPr>
              <a:t>得</a:t>
            </a:r>
            <a:r>
              <a:rPr sz="3600" b="1" spc="-5" dirty="0">
                <a:solidFill>
                  <a:sysClr val="windowText" lastClr="000000"/>
                </a:solidFill>
                <a:latin typeface="楷体" panose="02010609060101010101" charset="-122"/>
                <a:ea typeface="楷体" panose="02010609060101010101" charset="-122"/>
                <a:cs typeface="楷体" panose="02010609060101010101" charset="-122"/>
              </a:rPr>
              <a:t>桂冠，</a:t>
            </a:r>
            <a:r>
              <a:rPr sz="3600" b="1" spc="10" dirty="0">
                <a:solidFill>
                  <a:sysClr val="windowText" lastClr="000000"/>
                </a:solidFill>
                <a:latin typeface="楷体" panose="02010609060101010101" charset="-122"/>
                <a:ea typeface="楷体" panose="02010609060101010101" charset="-122"/>
                <a:cs typeface="楷体" panose="02010609060101010101" charset="-122"/>
              </a:rPr>
              <a:t>宁</a:t>
            </a:r>
            <a:r>
              <a:rPr sz="3600" b="1" spc="-5" dirty="0">
                <a:solidFill>
                  <a:sysClr val="windowText" lastClr="000000"/>
                </a:solidFill>
                <a:latin typeface="楷体" panose="02010609060101010101" charset="-122"/>
                <a:ea typeface="楷体" panose="02010609060101010101" charset="-122"/>
                <a:cs typeface="楷体" panose="02010609060101010101" charset="-122"/>
              </a:rPr>
              <a:t>宁在游</a:t>
            </a:r>
            <a:r>
              <a:rPr sz="3600" b="1" spc="10" dirty="0">
                <a:solidFill>
                  <a:sysClr val="windowText" lastClr="000000"/>
                </a:solidFill>
                <a:latin typeface="楷体" panose="02010609060101010101" charset="-122"/>
                <a:ea typeface="楷体" panose="02010609060101010101" charset="-122"/>
                <a:cs typeface="楷体" panose="02010609060101010101" charset="-122"/>
              </a:rPr>
              <a:t>泳</a:t>
            </a:r>
            <a:r>
              <a:rPr sz="3600" b="1" spc="-5" dirty="0">
                <a:solidFill>
                  <a:sysClr val="windowText" lastClr="000000"/>
                </a:solidFill>
                <a:latin typeface="楷体" panose="02010609060101010101" charset="-122"/>
                <a:ea typeface="楷体" panose="02010609060101010101" charset="-122"/>
                <a:cs typeface="楷体" panose="02010609060101010101" charset="-122"/>
              </a:rPr>
              <a:t>比赛中</a:t>
            </a:r>
            <a:r>
              <a:rPr sz="3600" b="1" spc="5" dirty="0">
                <a:solidFill>
                  <a:sysClr val="windowText" lastClr="000000"/>
                </a:solidFill>
                <a:latin typeface="楷体" panose="02010609060101010101" charset="-122"/>
                <a:ea typeface="楷体" panose="02010609060101010101" charset="-122"/>
                <a:cs typeface="楷体" panose="02010609060101010101" charset="-122"/>
              </a:rPr>
              <a:t>拔</a:t>
            </a:r>
            <a:r>
              <a:rPr sz="3600" b="1" spc="-5" dirty="0">
                <a:solidFill>
                  <a:sysClr val="windowText" lastClr="000000"/>
                </a:solidFill>
                <a:latin typeface="楷体" panose="02010609060101010101" charset="-122"/>
                <a:ea typeface="楷体" panose="02010609060101010101" charset="-122"/>
                <a:cs typeface="楷体" panose="02010609060101010101" charset="-122"/>
              </a:rPr>
              <a:t>得头筹。</a:t>
            </a:r>
            <a:endParaRPr sz="3600" b="1">
              <a:solidFill>
                <a:sysClr val="windowText" lastClr="000000"/>
              </a:solidFill>
              <a:latin typeface="楷体" panose="02010609060101010101" charset="-122"/>
              <a:ea typeface="楷体" panose="02010609060101010101" charset="-122"/>
              <a:cs typeface="楷体" panose="02010609060101010101" charset="-122"/>
            </a:endParaRPr>
          </a:p>
          <a:p>
            <a:pPr marL="3263265">
              <a:lnSpc>
                <a:spcPct val="100000"/>
              </a:lnSpc>
              <a:spcBef>
                <a:spcPts val="2080"/>
              </a:spcBef>
            </a:pPr>
            <a:endParaRPr sz="3200" dirty="0">
              <a:solidFill>
                <a:sysClr val="windowText" lastClr="000000"/>
              </a:solidFill>
              <a:latin typeface="黑体" panose="02010609060101010101" charset="-122"/>
              <a:cs typeface="黑体" panose="02010609060101010101" charset="-122"/>
            </a:endParaRPr>
          </a:p>
        </p:txBody>
      </p:sp>
      <p:sp>
        <p:nvSpPr>
          <p:cNvPr id="3" name="文本框 2"/>
          <p:cNvSpPr txBox="1"/>
          <p:nvPr/>
        </p:nvSpPr>
        <p:spPr>
          <a:xfrm>
            <a:off x="7520305" y="3011805"/>
            <a:ext cx="2853055" cy="1861185"/>
          </a:xfrm>
          <a:prstGeom prst="rect">
            <a:avLst/>
          </a:prstGeom>
          <a:noFill/>
          <a:extLst>
            <a:ext uri="{909E8E84-426E-40DD-AFC4-6F175D3DCCD1}">
              <a14:hiddenFill xmlns:a14="http://schemas.microsoft.com/office/drawing/2010/main">
                <a:solidFill>
                  <a:srgbClr val="FF0000"/>
                </a:solidFill>
              </a14:hiddenFill>
            </a:ext>
          </a:extLst>
        </p:spPr>
        <p:txBody>
          <a:bodyPr wrap="square" rtlCol="0">
            <a:spAutoFit/>
          </a:bodyPr>
          <a:lstStyle/>
          <a:p>
            <a:r>
              <a:rPr lang="zh-CN" altLang="en-US" sz="11500">
                <a:solidFill>
                  <a:srgbClr val="FF0000"/>
                </a:solidFill>
                <a:latin typeface="Calibri" panose="020F0502020204030204" charset="0"/>
                <a:cs typeface="Calibri" panose="020F0502020204030204" charset="0"/>
              </a:rPr>
              <a:t>...</a:t>
            </a:r>
            <a:r>
              <a:rPr lang="zh-CN" altLang="en-US" sz="11500">
                <a:solidFill>
                  <a:srgbClr val="FF0000"/>
                </a:solidFill>
                <a:latin typeface="Calibri" panose="020F0502020204030204" charset="0"/>
                <a:cs typeface="Calibri" panose="020F0502020204030204" charset="0"/>
                <a:sym typeface="+mn-ea"/>
              </a:rPr>
              <a:t>.</a:t>
            </a:r>
            <a:endParaRPr lang="zh-CN" altLang="en-US" sz="11500">
              <a:solidFill>
                <a:srgbClr val="FF0000"/>
              </a:solidFill>
              <a:latin typeface="Calibri" panose="020F0502020204030204" charset="0"/>
              <a:cs typeface="Calibri" panose="020F0502020204030204" charset="0"/>
              <a:sym typeface="+mn-ea"/>
            </a:endParaRPr>
          </a:p>
        </p:txBody>
      </p:sp>
      <p:sp>
        <p:nvSpPr>
          <p:cNvPr id="7" name="文本框 6"/>
          <p:cNvSpPr txBox="1"/>
          <p:nvPr/>
        </p:nvSpPr>
        <p:spPr>
          <a:xfrm>
            <a:off x="1254125" y="2873375"/>
            <a:ext cx="2853055" cy="1861185"/>
          </a:xfrm>
          <a:prstGeom prst="rect">
            <a:avLst/>
          </a:prstGeom>
          <a:noFill/>
          <a:extLst>
            <a:ext uri="{909E8E84-426E-40DD-AFC4-6F175D3DCCD1}">
              <a14:hiddenFill xmlns:a14="http://schemas.microsoft.com/office/drawing/2010/main">
                <a:solidFill>
                  <a:srgbClr val="FF0000"/>
                </a:solidFill>
              </a14:hiddenFill>
            </a:ext>
          </a:extLst>
        </p:spPr>
        <p:txBody>
          <a:bodyPr wrap="square" rtlCol="0">
            <a:spAutoFit/>
          </a:bodyPr>
          <a:lstStyle/>
          <a:p>
            <a:r>
              <a:rPr lang="zh-CN" altLang="en-US" sz="11500">
                <a:solidFill>
                  <a:srgbClr val="FF0000"/>
                </a:solidFill>
                <a:latin typeface="Calibri" panose="020F0502020204030204" charset="0"/>
                <a:cs typeface="Calibri" panose="020F0502020204030204" charset="0"/>
              </a:rPr>
              <a:t>...</a:t>
            </a:r>
            <a:r>
              <a:rPr lang="zh-CN" altLang="en-US" sz="11500">
                <a:solidFill>
                  <a:srgbClr val="FF0000"/>
                </a:solidFill>
                <a:latin typeface="Calibri" panose="020F0502020204030204" charset="0"/>
                <a:cs typeface="Calibri" panose="020F0502020204030204" charset="0"/>
                <a:sym typeface="+mn-ea"/>
              </a:rPr>
              <a:t>.</a:t>
            </a:r>
            <a:endParaRPr lang="zh-CN" altLang="en-US" sz="11500">
              <a:solidFill>
                <a:srgbClr val="FF0000"/>
              </a:solidFill>
              <a:latin typeface="Calibri" panose="020F0502020204030204" charset="0"/>
              <a:cs typeface="Calibri" panose="020F0502020204030204" charset="0"/>
              <a:sym typeface="+mn-ea"/>
            </a:endParaRPr>
          </a:p>
        </p:txBody>
      </p:sp>
      <p:sp>
        <p:nvSpPr>
          <p:cNvPr id="8" name="文本框 7"/>
          <p:cNvSpPr txBox="1"/>
          <p:nvPr/>
        </p:nvSpPr>
        <p:spPr>
          <a:xfrm>
            <a:off x="8996680" y="1316990"/>
            <a:ext cx="2853055" cy="1861185"/>
          </a:xfrm>
          <a:prstGeom prst="rect">
            <a:avLst/>
          </a:prstGeom>
          <a:noFill/>
          <a:extLst>
            <a:ext uri="{909E8E84-426E-40DD-AFC4-6F175D3DCCD1}">
              <a14:hiddenFill xmlns:a14="http://schemas.microsoft.com/office/drawing/2010/main">
                <a:solidFill>
                  <a:srgbClr val="FF0000"/>
                </a:solidFill>
              </a14:hiddenFill>
            </a:ext>
          </a:extLst>
        </p:spPr>
        <p:txBody>
          <a:bodyPr wrap="square" rtlCol="0">
            <a:spAutoFit/>
          </a:bodyPr>
          <a:lstStyle/>
          <a:p>
            <a:r>
              <a:rPr lang="zh-CN" altLang="en-US" sz="11500">
                <a:solidFill>
                  <a:srgbClr val="FF0000"/>
                </a:solidFill>
                <a:latin typeface="Calibri" panose="020F0502020204030204" charset="0"/>
                <a:cs typeface="Calibri" panose="020F0502020204030204" charset="0"/>
              </a:rPr>
              <a:t>...</a:t>
            </a:r>
            <a:r>
              <a:rPr lang="zh-CN" altLang="en-US" sz="11500">
                <a:solidFill>
                  <a:srgbClr val="FF0000"/>
                </a:solidFill>
                <a:latin typeface="Calibri" panose="020F0502020204030204" charset="0"/>
                <a:cs typeface="Calibri" panose="020F0502020204030204" charset="0"/>
                <a:sym typeface="+mn-ea"/>
              </a:rPr>
              <a:t>.</a:t>
            </a:r>
            <a:endParaRPr lang="zh-CN" altLang="en-US" sz="11500">
              <a:solidFill>
                <a:srgbClr val="FF0000"/>
              </a:solidFill>
              <a:latin typeface="Calibri" panose="020F0502020204030204" charset="0"/>
              <a:cs typeface="Calibri" panose="020F0502020204030204" charset="0"/>
              <a:sym typeface="+mn-ea"/>
            </a:endParaRPr>
          </a:p>
        </p:txBody>
      </p:sp>
      <p:sp>
        <p:nvSpPr>
          <p:cNvPr id="9" name="文本框 8"/>
          <p:cNvSpPr txBox="1"/>
          <p:nvPr/>
        </p:nvSpPr>
        <p:spPr>
          <a:xfrm>
            <a:off x="5222875" y="2123440"/>
            <a:ext cx="2853055" cy="1861185"/>
          </a:xfrm>
          <a:prstGeom prst="rect">
            <a:avLst/>
          </a:prstGeom>
          <a:noFill/>
          <a:extLst>
            <a:ext uri="{909E8E84-426E-40DD-AFC4-6F175D3DCCD1}">
              <a14:hiddenFill xmlns:a14="http://schemas.microsoft.com/office/drawing/2010/main">
                <a:solidFill>
                  <a:srgbClr val="FF0000"/>
                </a:solidFill>
              </a14:hiddenFill>
            </a:ext>
          </a:extLst>
        </p:spPr>
        <p:txBody>
          <a:bodyPr wrap="square" rtlCol="0">
            <a:spAutoFit/>
          </a:bodyPr>
          <a:lstStyle/>
          <a:p>
            <a:r>
              <a:rPr lang="zh-CN" altLang="en-US" sz="11500">
                <a:solidFill>
                  <a:srgbClr val="FF0000"/>
                </a:solidFill>
                <a:latin typeface="Calibri" panose="020F0502020204030204" charset="0"/>
                <a:cs typeface="Calibri" panose="020F0502020204030204" charset="0"/>
              </a:rPr>
              <a:t>...</a:t>
            </a:r>
            <a:r>
              <a:rPr lang="zh-CN" altLang="en-US" sz="11500">
                <a:solidFill>
                  <a:srgbClr val="FF0000"/>
                </a:solidFill>
                <a:latin typeface="Calibri" panose="020F0502020204030204" charset="0"/>
                <a:cs typeface="Calibri" panose="020F0502020204030204" charset="0"/>
                <a:sym typeface="+mn-ea"/>
              </a:rPr>
              <a:t>.</a:t>
            </a:r>
            <a:endParaRPr lang="zh-CN" altLang="en-US" sz="11500">
              <a:solidFill>
                <a:srgbClr val="FF0000"/>
              </a:solidFill>
              <a:latin typeface="Calibri" panose="020F0502020204030204" charset="0"/>
              <a:cs typeface="Calibri" panose="020F0502020204030204" charset="0"/>
              <a:sym typeface="+mn-ea"/>
            </a:endParaRPr>
          </a:p>
        </p:txBody>
      </p:sp>
      <p:sp>
        <p:nvSpPr>
          <p:cNvPr id="11" name="文本框 10"/>
          <p:cNvSpPr txBox="1"/>
          <p:nvPr/>
        </p:nvSpPr>
        <p:spPr>
          <a:xfrm>
            <a:off x="1119505" y="5266690"/>
            <a:ext cx="8596630" cy="645160"/>
          </a:xfrm>
          <a:prstGeom prst="rect">
            <a:avLst/>
          </a:prstGeom>
          <a:gradFill>
            <a:gsLst>
              <a:gs pos="0">
                <a:srgbClr val="9EE256"/>
              </a:gs>
              <a:gs pos="100000">
                <a:srgbClr val="52762D"/>
              </a:gs>
            </a:gsLst>
            <a:lin scaled="0"/>
          </a:gradFill>
        </p:spPr>
        <p:txBody>
          <a:bodyPr wrap="square" rtlCol="0">
            <a:spAutoFit/>
          </a:bodyPr>
          <a:lstStyle/>
          <a:p>
            <a:r>
              <a:rPr lang="zh-CN" altLang="en-US" sz="3600" b="1">
                <a:latin typeface="楷体" panose="02010609060101010101" charset="-122"/>
                <a:ea typeface="楷体" panose="02010609060101010101" charset="-122"/>
              </a:rPr>
              <a:t>与第一个句子意思相同，表达方式不同</a:t>
            </a:r>
            <a:endParaRPr lang="zh-CN" altLang="en-US" sz="3600" b="1">
              <a:latin typeface="楷体" panose="02010609060101010101" charset="-122"/>
              <a:ea typeface="楷体" panose="02010609060101010101" charset="-122"/>
            </a:endParaRPr>
          </a:p>
        </p:txBody>
      </p:sp>
      <p:pic>
        <p:nvPicPr>
          <p:cNvPr id="12" name="图片 11"/>
          <p:cNvPicPr>
            <a:picLocks noChangeAspect="1"/>
          </p:cNvPicPr>
          <p:nvPr/>
        </p:nvPicPr>
        <p:blipFill>
          <a:blip r:embed="rId2"/>
          <a:srcRect l="26592" t="1045" r="17283" b="4482"/>
          <a:stretch>
            <a:fillRect/>
          </a:stretch>
        </p:blipFill>
        <p:spPr>
          <a:xfrm>
            <a:off x="9838690" y="3984625"/>
            <a:ext cx="2011680" cy="277876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ox(in)">
                                      <p:cBhvr>
                                        <p:cTn id="7"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PA_圆角矩形 9"/>
          <p:cNvSpPr/>
          <p:nvPr>
            <p:custDataLst>
              <p:tags r:id="rId1"/>
            </p:custDataLst>
          </p:nvPr>
        </p:nvSpPr>
        <p:spPr>
          <a:xfrm>
            <a:off x="0" y="303235"/>
            <a:ext cx="487837" cy="500380"/>
          </a:xfrm>
          <a:prstGeom prst="roundRect">
            <a:avLst>
              <a:gd name="adj" fmla="val 0"/>
            </a:avLst>
          </a:prstGeom>
          <a:solidFill>
            <a:srgbClr val="36E0F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文本框 68"/>
          <p:cNvSpPr txBox="1"/>
          <p:nvPr/>
        </p:nvSpPr>
        <p:spPr>
          <a:xfrm>
            <a:off x="487997" y="291816"/>
            <a:ext cx="1854200" cy="523220"/>
          </a:xfrm>
          <a:prstGeom prst="rect">
            <a:avLst/>
          </a:prstGeom>
          <a:solidFill>
            <a:srgbClr val="FFFF00"/>
          </a:solidFill>
        </p:spPr>
        <p:txBody>
          <a:bodyPr wrap="square" rtlCol="0">
            <a:spAutoFit/>
          </a:bodyPr>
          <a:lstStyle/>
          <a:p>
            <a:r>
              <a:rPr lang="zh-CN" altLang="en-US" sz="2800" dirty="0">
                <a:solidFill>
                  <a:srgbClr val="262626"/>
                </a:solidFill>
                <a:latin typeface="冬青黑体简体中文 W3" panose="020B0300000000000000" pitchFamily="34" charset="-122"/>
                <a:ea typeface="冬青黑体简体中文 W3" panose="020B0300000000000000" pitchFamily="34" charset="-122"/>
              </a:rPr>
              <a:t>知识讲解</a:t>
            </a:r>
            <a:endParaRPr lang="en-US" altLang="zh-CN" sz="2800" dirty="0">
              <a:solidFill>
                <a:srgbClr val="262626"/>
              </a:solidFill>
              <a:latin typeface="冬青黑体简体中文 W3" panose="020B0300000000000000" pitchFamily="34" charset="-122"/>
              <a:ea typeface="冬青黑体简体中文 W3" panose="020B0300000000000000" pitchFamily="34" charset="-122"/>
            </a:endParaRPr>
          </a:p>
        </p:txBody>
      </p:sp>
      <p:sp>
        <p:nvSpPr>
          <p:cNvPr id="10" name="Text Box 10"/>
          <p:cNvSpPr txBox="1">
            <a:spLocks noChangeArrowheads="1"/>
          </p:cNvSpPr>
          <p:nvPr/>
        </p:nvSpPr>
        <p:spPr bwMode="auto">
          <a:xfrm>
            <a:off x="120015" y="908050"/>
            <a:ext cx="2221865" cy="9220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50000"/>
              </a:lnSpc>
            </a:pPr>
            <a:r>
              <a:rPr lang="zh-CN" altLang="en-US" sz="3600" dirty="0">
                <a:solidFill>
                  <a:srgbClr val="FF0000"/>
                </a:solidFill>
                <a:latin typeface="华文彩云" panose="02010800040101010101" pitchFamily="2" charset="-122"/>
                <a:ea typeface="华文彩云" panose="02010800040101010101" pitchFamily="2" charset="-122"/>
              </a:rPr>
              <a:t>难点突破</a:t>
            </a:r>
            <a:endParaRPr lang="zh-CN" altLang="en-US" sz="3600" dirty="0">
              <a:solidFill>
                <a:srgbClr val="FF0000"/>
              </a:solidFill>
              <a:latin typeface="华文彩云" panose="02010800040101010101" pitchFamily="2" charset="-122"/>
              <a:ea typeface="华文彩云" panose="02010800040101010101" pitchFamily="2" charset="-122"/>
            </a:endParaRPr>
          </a:p>
        </p:txBody>
      </p:sp>
      <p:sp>
        <p:nvSpPr>
          <p:cNvPr id="4" name="文本框 3"/>
          <p:cNvSpPr txBox="1"/>
          <p:nvPr/>
        </p:nvSpPr>
        <p:spPr>
          <a:xfrm>
            <a:off x="948690" y="1830070"/>
            <a:ext cx="9689465" cy="2306955"/>
          </a:xfrm>
          <a:prstGeom prst="rect">
            <a:avLst/>
          </a:prstGeom>
          <a:noFill/>
        </p:spPr>
        <p:txBody>
          <a:bodyPr wrap="square" rtlCol="0" anchor="t">
            <a:spAutoFit/>
          </a:bodyPr>
          <a:lstStyle/>
          <a:p>
            <a:pPr marL="730250">
              <a:lnSpc>
                <a:spcPct val="100000"/>
              </a:lnSpc>
              <a:spcBef>
                <a:spcPts val="95"/>
              </a:spcBef>
            </a:pPr>
            <a:r>
              <a:rPr lang="en-US" sz="3600" b="1" spc="-5" dirty="0">
                <a:latin typeface="楷体" panose="02010609060101010101" charset="-122"/>
                <a:ea typeface="楷体" panose="02010609060101010101" charset="-122"/>
                <a:cs typeface="黑体" panose="02010609060101010101" charset="-122"/>
                <a:sym typeface="+mn-ea"/>
              </a:rPr>
              <a:t>    </a:t>
            </a:r>
            <a:r>
              <a:rPr sz="3600" b="1" spc="-5" dirty="0">
                <a:latin typeface="楷体" panose="02010609060101010101" charset="-122"/>
                <a:ea typeface="楷体" panose="02010609060101010101" charset="-122"/>
                <a:cs typeface="黑体" panose="02010609060101010101" charset="-122"/>
                <a:sym typeface="+mn-ea"/>
              </a:rPr>
              <a:t>有名</a:t>
            </a:r>
            <a:r>
              <a:rPr sz="3600" b="1" dirty="0">
                <a:latin typeface="楷体" panose="02010609060101010101" charset="-122"/>
                <a:ea typeface="楷体" panose="02010609060101010101" charset="-122"/>
                <a:cs typeface="黑体" panose="02010609060101010101" charset="-122"/>
                <a:sym typeface="+mn-ea"/>
              </a:rPr>
              <a:t>的</a:t>
            </a:r>
            <a:r>
              <a:rPr sz="3600" b="1" spc="-5" dirty="0">
                <a:latin typeface="楷体" panose="02010609060101010101" charset="-122"/>
                <a:ea typeface="楷体" panose="02010609060101010101" charset="-122"/>
                <a:cs typeface="黑体" panose="02010609060101010101" charset="-122"/>
                <a:sym typeface="+mn-ea"/>
              </a:rPr>
              <a:t>老铺都</a:t>
            </a:r>
            <a:r>
              <a:rPr sz="3600" b="1" dirty="0">
                <a:latin typeface="楷体" panose="02010609060101010101" charset="-122"/>
                <a:ea typeface="楷体" panose="02010609060101010101" charset="-122"/>
                <a:cs typeface="黑体" panose="02010609060101010101" charset="-122"/>
                <a:sym typeface="+mn-ea"/>
              </a:rPr>
              <a:t>要</a:t>
            </a:r>
            <a:r>
              <a:rPr sz="3600" b="1" spc="-5" dirty="0">
                <a:latin typeface="楷体" panose="02010609060101010101" charset="-122"/>
                <a:ea typeface="楷体" panose="02010609060101010101" charset="-122"/>
                <a:cs typeface="黑体" panose="02010609060101010101" charset="-122"/>
                <a:sym typeface="+mn-ea"/>
              </a:rPr>
              <a:t>挂出几</a:t>
            </a:r>
            <a:r>
              <a:rPr sz="3600" b="1" dirty="0">
                <a:latin typeface="楷体" panose="02010609060101010101" charset="-122"/>
                <a:ea typeface="楷体" panose="02010609060101010101" charset="-122"/>
                <a:cs typeface="黑体" panose="02010609060101010101" charset="-122"/>
                <a:sym typeface="+mn-ea"/>
              </a:rPr>
              <a:t>百</a:t>
            </a:r>
            <a:r>
              <a:rPr sz="3600" b="1" spc="-5" dirty="0">
                <a:latin typeface="楷体" panose="02010609060101010101" charset="-122"/>
                <a:ea typeface="楷体" panose="02010609060101010101" charset="-122"/>
                <a:cs typeface="黑体" panose="02010609060101010101" charset="-122"/>
                <a:sym typeface="+mn-ea"/>
              </a:rPr>
              <a:t>盏灯来</a:t>
            </a:r>
            <a:r>
              <a:rPr sz="3600" b="1" dirty="0">
                <a:latin typeface="楷体" panose="02010609060101010101" charset="-122"/>
                <a:ea typeface="楷体" panose="02010609060101010101" charset="-122"/>
                <a:cs typeface="黑体" panose="02010609060101010101" charset="-122"/>
                <a:sym typeface="+mn-ea"/>
              </a:rPr>
              <a:t>：</a:t>
            </a:r>
            <a:r>
              <a:rPr sz="3600" b="1" spc="-5" dirty="0">
                <a:latin typeface="楷体" panose="02010609060101010101" charset="-122"/>
                <a:ea typeface="楷体" panose="02010609060101010101" charset="-122"/>
                <a:cs typeface="黑体" panose="02010609060101010101" charset="-122"/>
                <a:sym typeface="+mn-ea"/>
              </a:rPr>
              <a:t>有的一</a:t>
            </a:r>
            <a:r>
              <a:rPr sz="3600" b="1" dirty="0">
                <a:latin typeface="楷体" panose="02010609060101010101" charset="-122"/>
                <a:ea typeface="楷体" panose="02010609060101010101" charset="-122"/>
                <a:cs typeface="黑体" panose="02010609060101010101" charset="-122"/>
                <a:sym typeface="+mn-ea"/>
              </a:rPr>
              <a:t>律</a:t>
            </a:r>
            <a:r>
              <a:rPr sz="3600" b="1" spc="-5" dirty="0">
                <a:latin typeface="楷体" panose="02010609060101010101" charset="-122"/>
                <a:ea typeface="楷体" panose="02010609060101010101" charset="-122"/>
                <a:cs typeface="黑体" panose="02010609060101010101" charset="-122"/>
                <a:sym typeface="+mn-ea"/>
              </a:rPr>
              <a:t>是玻璃</a:t>
            </a:r>
            <a:r>
              <a:rPr sz="3600" b="1" dirty="0">
                <a:latin typeface="楷体" panose="02010609060101010101" charset="-122"/>
                <a:ea typeface="楷体" panose="02010609060101010101" charset="-122"/>
                <a:cs typeface="黑体" panose="02010609060101010101" charset="-122"/>
                <a:sym typeface="+mn-ea"/>
              </a:rPr>
              <a:t>的</a:t>
            </a:r>
            <a:r>
              <a:rPr sz="3600" b="1" spc="-5" dirty="0">
                <a:latin typeface="楷体" panose="02010609060101010101" charset="-122"/>
                <a:ea typeface="楷体" panose="02010609060101010101" charset="-122"/>
                <a:cs typeface="黑体" panose="02010609060101010101" charset="-122"/>
                <a:sym typeface="+mn-ea"/>
              </a:rPr>
              <a:t>，有的</a:t>
            </a:r>
            <a:r>
              <a:rPr sz="3600" b="1" dirty="0">
                <a:latin typeface="楷体" panose="02010609060101010101" charset="-122"/>
                <a:ea typeface="楷体" panose="02010609060101010101" charset="-122"/>
                <a:cs typeface="黑体" panose="02010609060101010101" charset="-122"/>
                <a:sym typeface="+mn-ea"/>
              </a:rPr>
              <a:t>清</a:t>
            </a:r>
            <a:r>
              <a:rPr sz="3600" b="1" spc="-5" dirty="0">
                <a:latin typeface="楷体" panose="02010609060101010101" charset="-122"/>
                <a:ea typeface="楷体" panose="02010609060101010101" charset="-122"/>
                <a:cs typeface="黑体" panose="02010609060101010101" charset="-122"/>
                <a:sym typeface="+mn-ea"/>
              </a:rPr>
              <a:t>一色是</a:t>
            </a:r>
            <a:r>
              <a:rPr sz="3600" b="1" dirty="0">
                <a:latin typeface="楷体" panose="02010609060101010101" charset="-122"/>
                <a:ea typeface="楷体" panose="02010609060101010101" charset="-122"/>
                <a:cs typeface="黑体" panose="02010609060101010101" charset="-122"/>
                <a:sym typeface="+mn-ea"/>
              </a:rPr>
              <a:t>牛</a:t>
            </a:r>
            <a:r>
              <a:rPr sz="3600" b="1" spc="-5" dirty="0">
                <a:latin typeface="楷体" panose="02010609060101010101" charset="-122"/>
                <a:ea typeface="楷体" panose="02010609060101010101" charset="-122"/>
                <a:cs typeface="黑体" panose="02010609060101010101" charset="-122"/>
                <a:sym typeface="+mn-ea"/>
              </a:rPr>
              <a:t>角的，</a:t>
            </a:r>
            <a:r>
              <a:rPr sz="3600" b="1" dirty="0">
                <a:latin typeface="楷体" panose="02010609060101010101" charset="-122"/>
                <a:ea typeface="楷体" panose="02010609060101010101" charset="-122"/>
                <a:cs typeface="黑体" panose="02010609060101010101" charset="-122"/>
                <a:sym typeface="+mn-ea"/>
              </a:rPr>
              <a:t>有</a:t>
            </a:r>
            <a:r>
              <a:rPr sz="3600" b="1" spc="-5" dirty="0">
                <a:latin typeface="楷体" panose="02010609060101010101" charset="-122"/>
                <a:ea typeface="楷体" panose="02010609060101010101" charset="-122"/>
                <a:cs typeface="黑体" panose="02010609060101010101" charset="-122"/>
                <a:sym typeface="+mn-ea"/>
              </a:rPr>
              <a:t>的都是</a:t>
            </a:r>
            <a:r>
              <a:rPr sz="3600" b="1" dirty="0">
                <a:latin typeface="楷体" panose="02010609060101010101" charset="-122"/>
                <a:ea typeface="楷体" panose="02010609060101010101" charset="-122"/>
                <a:cs typeface="黑体" panose="02010609060101010101" charset="-122"/>
                <a:sym typeface="+mn-ea"/>
              </a:rPr>
              <a:t>纱</a:t>
            </a:r>
            <a:r>
              <a:rPr sz="3600" b="1" spc="-5" dirty="0">
                <a:latin typeface="楷体" panose="02010609060101010101" charset="-122"/>
                <a:ea typeface="楷体" panose="02010609060101010101" charset="-122"/>
                <a:cs typeface="黑体" panose="02010609060101010101" charset="-122"/>
                <a:sym typeface="+mn-ea"/>
              </a:rPr>
              <a:t>灯。</a:t>
            </a:r>
            <a:endParaRPr sz="3600" b="1">
              <a:solidFill>
                <a:schemeClr val="tx1"/>
              </a:solidFill>
              <a:latin typeface="楷体" panose="02010609060101010101" charset="-122"/>
              <a:ea typeface="楷体" panose="02010609060101010101" charset="-122"/>
              <a:cs typeface="黑体" panose="02010609060101010101" charset="-122"/>
            </a:endParaRPr>
          </a:p>
          <a:p>
            <a:pPr>
              <a:lnSpc>
                <a:spcPct val="100000"/>
              </a:lnSpc>
            </a:pPr>
            <a:endParaRPr lang="zh-CN" altLang="en-US" sz="3600" b="1">
              <a:solidFill>
                <a:schemeClr val="tx1"/>
              </a:solidFill>
              <a:latin typeface="楷体" panose="02010609060101010101" charset="-122"/>
              <a:ea typeface="楷体" panose="02010609060101010101" charset="-122"/>
              <a:cs typeface="黑体" panose="02010609060101010101" charset="-122"/>
            </a:endParaRPr>
          </a:p>
        </p:txBody>
      </p:sp>
      <p:sp>
        <p:nvSpPr>
          <p:cNvPr id="8" name="文本框 7"/>
          <p:cNvSpPr txBox="1"/>
          <p:nvPr/>
        </p:nvSpPr>
        <p:spPr>
          <a:xfrm>
            <a:off x="1769110" y="1589405"/>
            <a:ext cx="2853055" cy="1861185"/>
          </a:xfrm>
          <a:prstGeom prst="rect">
            <a:avLst/>
          </a:prstGeom>
          <a:noFill/>
          <a:extLst>
            <a:ext uri="{909E8E84-426E-40DD-AFC4-6F175D3DCCD1}">
              <a14:hiddenFill xmlns:a14="http://schemas.microsoft.com/office/drawing/2010/main">
                <a:solidFill>
                  <a:srgbClr val="FF0000"/>
                </a:solidFill>
              </a14:hiddenFill>
            </a:ext>
          </a:extLst>
        </p:spPr>
        <p:txBody>
          <a:bodyPr wrap="square" rtlCol="0">
            <a:spAutoFit/>
          </a:bodyPr>
          <a:lstStyle/>
          <a:p>
            <a:r>
              <a:rPr lang="zh-CN" altLang="en-US" sz="11500">
                <a:solidFill>
                  <a:srgbClr val="FF0000"/>
                </a:solidFill>
                <a:latin typeface="Calibri" panose="020F0502020204030204" charset="0"/>
                <a:cs typeface="Calibri" panose="020F0502020204030204" charset="0"/>
              </a:rPr>
              <a:t>..</a:t>
            </a:r>
            <a:endParaRPr lang="zh-CN" altLang="en-US" sz="11500">
              <a:solidFill>
                <a:srgbClr val="FF0000"/>
              </a:solidFill>
              <a:latin typeface="Calibri" panose="020F0502020204030204" charset="0"/>
              <a:cs typeface="Calibri" panose="020F0502020204030204" charset="0"/>
              <a:sym typeface="+mn-ea"/>
            </a:endParaRPr>
          </a:p>
        </p:txBody>
      </p:sp>
      <p:sp>
        <p:nvSpPr>
          <p:cNvPr id="6" name="文本框 5"/>
          <p:cNvSpPr txBox="1"/>
          <p:nvPr/>
        </p:nvSpPr>
        <p:spPr>
          <a:xfrm>
            <a:off x="6024880" y="1709420"/>
            <a:ext cx="2853055" cy="1861185"/>
          </a:xfrm>
          <a:prstGeom prst="rect">
            <a:avLst/>
          </a:prstGeom>
          <a:noFill/>
          <a:extLst>
            <a:ext uri="{909E8E84-426E-40DD-AFC4-6F175D3DCCD1}">
              <a14:hiddenFill xmlns:a14="http://schemas.microsoft.com/office/drawing/2010/main">
                <a:solidFill>
                  <a:srgbClr val="FF0000"/>
                </a:solidFill>
              </a14:hiddenFill>
            </a:ext>
          </a:extLst>
        </p:spPr>
        <p:txBody>
          <a:bodyPr wrap="square" rtlCol="0">
            <a:spAutoFit/>
          </a:bodyPr>
          <a:lstStyle/>
          <a:p>
            <a:r>
              <a:rPr lang="zh-CN" altLang="en-US" sz="11500">
                <a:solidFill>
                  <a:srgbClr val="FF0000"/>
                </a:solidFill>
                <a:latin typeface="Calibri" panose="020F0502020204030204" charset="0"/>
                <a:cs typeface="Calibri" panose="020F0502020204030204" charset="0"/>
              </a:rPr>
              <a:t>...</a:t>
            </a:r>
            <a:endParaRPr lang="zh-CN" altLang="en-US" sz="11500">
              <a:solidFill>
                <a:srgbClr val="FF0000"/>
              </a:solidFill>
              <a:latin typeface="Calibri" panose="020F0502020204030204" charset="0"/>
              <a:cs typeface="Calibri" panose="020F0502020204030204" charset="0"/>
              <a:sym typeface="+mn-ea"/>
            </a:endParaRPr>
          </a:p>
        </p:txBody>
      </p:sp>
      <p:sp>
        <p:nvSpPr>
          <p:cNvPr id="7" name="文本框 6"/>
          <p:cNvSpPr txBox="1"/>
          <p:nvPr/>
        </p:nvSpPr>
        <p:spPr>
          <a:xfrm>
            <a:off x="1769110" y="2275840"/>
            <a:ext cx="2853055" cy="1861185"/>
          </a:xfrm>
          <a:prstGeom prst="rect">
            <a:avLst/>
          </a:prstGeom>
          <a:noFill/>
          <a:extLst>
            <a:ext uri="{909E8E84-426E-40DD-AFC4-6F175D3DCCD1}">
              <a14:hiddenFill xmlns:a14="http://schemas.microsoft.com/office/drawing/2010/main">
                <a:solidFill>
                  <a:srgbClr val="FF0000"/>
                </a:solidFill>
              </a14:hiddenFill>
            </a:ext>
          </a:extLst>
        </p:spPr>
        <p:txBody>
          <a:bodyPr wrap="square" rtlCol="0">
            <a:spAutoFit/>
          </a:bodyPr>
          <a:lstStyle/>
          <a:p>
            <a:r>
              <a:rPr lang="zh-CN" altLang="en-US" sz="11500">
                <a:solidFill>
                  <a:srgbClr val="FF0000"/>
                </a:solidFill>
                <a:latin typeface="Calibri" panose="020F0502020204030204" charset="0"/>
                <a:cs typeface="Calibri" panose="020F0502020204030204" charset="0"/>
              </a:rPr>
              <a:t>.</a:t>
            </a:r>
            <a:endParaRPr lang="zh-CN" altLang="en-US" sz="11500">
              <a:solidFill>
                <a:srgbClr val="FF0000"/>
              </a:solidFill>
              <a:latin typeface="Calibri" panose="020F0502020204030204" charset="0"/>
              <a:cs typeface="Calibri" panose="020F0502020204030204" charset="0"/>
              <a:sym typeface="+mn-ea"/>
            </a:endParaRPr>
          </a:p>
        </p:txBody>
      </p:sp>
      <p:sp>
        <p:nvSpPr>
          <p:cNvPr id="9" name="文本框 8"/>
          <p:cNvSpPr txBox="1"/>
          <p:nvPr/>
        </p:nvSpPr>
        <p:spPr>
          <a:xfrm>
            <a:off x="772795" y="4693920"/>
            <a:ext cx="8367395" cy="583565"/>
          </a:xfrm>
          <a:prstGeom prst="rect">
            <a:avLst/>
          </a:prstGeom>
          <a:solidFill>
            <a:srgbClr val="92D050"/>
          </a:solidFill>
        </p:spPr>
        <p:txBody>
          <a:bodyPr wrap="none" rtlCol="0" anchor="t">
            <a:spAutoFit/>
          </a:bodyPr>
          <a:lstStyle/>
          <a:p>
            <a:r>
              <a:rPr sz="3200" b="1" dirty="0">
                <a:latin typeface="楷体" panose="02010609060101010101" charset="-122"/>
                <a:ea typeface="楷体" panose="02010609060101010101" charset="-122"/>
                <a:cs typeface="楷体" panose="02010609060101010101" charset="-122"/>
                <a:sym typeface="+mn-ea"/>
              </a:rPr>
              <a:t>这些</a:t>
            </a:r>
            <a:r>
              <a:rPr sz="3200" b="1" spc="-15" dirty="0">
                <a:latin typeface="楷体" panose="02010609060101010101" charset="-122"/>
                <a:ea typeface="楷体" panose="02010609060101010101" charset="-122"/>
                <a:cs typeface="楷体" panose="02010609060101010101" charset="-122"/>
                <a:sym typeface="+mn-ea"/>
              </a:rPr>
              <a:t>加</a:t>
            </a:r>
            <a:r>
              <a:rPr sz="3200" b="1" dirty="0">
                <a:latin typeface="楷体" panose="02010609060101010101" charset="-122"/>
                <a:ea typeface="楷体" panose="02010609060101010101" charset="-122"/>
                <a:cs typeface="楷体" panose="02010609060101010101" charset="-122"/>
                <a:sym typeface="+mn-ea"/>
              </a:rPr>
              <a:t>点词语都</a:t>
            </a:r>
            <a:r>
              <a:rPr sz="3200" b="1" spc="-15" dirty="0">
                <a:latin typeface="楷体" panose="02010609060101010101" charset="-122"/>
                <a:ea typeface="楷体" panose="02010609060101010101" charset="-122"/>
                <a:cs typeface="楷体" panose="02010609060101010101" charset="-122"/>
                <a:sym typeface="+mn-ea"/>
              </a:rPr>
              <a:t>表</a:t>
            </a:r>
            <a:r>
              <a:rPr sz="3200" b="1" dirty="0">
                <a:latin typeface="楷体" panose="02010609060101010101" charset="-122"/>
                <a:ea typeface="楷体" panose="02010609060101010101" charset="-122"/>
                <a:cs typeface="楷体" panose="02010609060101010101" charset="-122"/>
                <a:sym typeface="+mn-ea"/>
              </a:rPr>
              <a:t>达了</a:t>
            </a:r>
            <a:r>
              <a:rPr sz="3200" b="1" spc="-15" dirty="0">
                <a:latin typeface="楷体" panose="02010609060101010101" charset="-122"/>
                <a:ea typeface="楷体" panose="02010609060101010101" charset="-122"/>
                <a:cs typeface="楷体" panose="02010609060101010101" charset="-122"/>
                <a:sym typeface="+mn-ea"/>
              </a:rPr>
              <a:t>“</a:t>
            </a:r>
            <a:r>
              <a:rPr sz="3200" b="1" dirty="0">
                <a:latin typeface="楷体" panose="02010609060101010101" charset="-122"/>
                <a:ea typeface="楷体" panose="02010609060101010101" charset="-122"/>
                <a:cs typeface="楷体" panose="02010609060101010101" charset="-122"/>
                <a:sym typeface="+mn-ea"/>
              </a:rPr>
              <a:t>都、 全部</a:t>
            </a:r>
            <a:r>
              <a:rPr sz="3200" b="1" spc="-10" dirty="0">
                <a:latin typeface="楷体" panose="02010609060101010101" charset="-122"/>
                <a:ea typeface="楷体" panose="02010609060101010101" charset="-122"/>
                <a:cs typeface="楷体" panose="02010609060101010101" charset="-122"/>
                <a:sym typeface="+mn-ea"/>
              </a:rPr>
              <a:t>”</a:t>
            </a:r>
            <a:r>
              <a:rPr sz="3200" b="1" spc="5" dirty="0">
                <a:latin typeface="楷体" panose="02010609060101010101" charset="-122"/>
                <a:ea typeface="楷体" panose="02010609060101010101" charset="-122"/>
                <a:cs typeface="楷体" panose="02010609060101010101" charset="-122"/>
                <a:sym typeface="+mn-ea"/>
              </a:rPr>
              <a:t>的意</a:t>
            </a:r>
            <a:r>
              <a:rPr sz="3200" b="1" spc="-15" dirty="0">
                <a:latin typeface="楷体" panose="02010609060101010101" charset="-122"/>
                <a:ea typeface="楷体" panose="02010609060101010101" charset="-122"/>
                <a:cs typeface="楷体" panose="02010609060101010101" charset="-122"/>
                <a:sym typeface="+mn-ea"/>
              </a:rPr>
              <a:t>思</a:t>
            </a:r>
            <a:r>
              <a:rPr spc="5" dirty="0">
                <a:latin typeface="黑体" panose="02010609060101010101" charset="-122"/>
                <a:cs typeface="黑体" panose="02010609060101010101" charset="-122"/>
                <a:sym typeface="+mn-ea"/>
              </a:rPr>
              <a:t>。</a:t>
            </a:r>
            <a:endParaRPr lang="zh-CN" altLang="en-US"/>
          </a:p>
        </p:txBody>
      </p:sp>
      <p:pic>
        <p:nvPicPr>
          <p:cNvPr id="11" name="图片 10"/>
          <p:cNvPicPr>
            <a:picLocks noChangeAspect="1"/>
          </p:cNvPicPr>
          <p:nvPr/>
        </p:nvPicPr>
        <p:blipFill>
          <a:blip r:embed="rId2"/>
          <a:srcRect l="26592" t="1045" r="17283" b="4482"/>
          <a:stretch>
            <a:fillRect/>
          </a:stretch>
        </p:blipFill>
        <p:spPr>
          <a:xfrm>
            <a:off x="10119995" y="4137025"/>
            <a:ext cx="1776730" cy="26733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ox(in)">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PA_圆角矩形 9"/>
          <p:cNvSpPr/>
          <p:nvPr>
            <p:custDataLst>
              <p:tags r:id="rId1"/>
            </p:custDataLst>
          </p:nvPr>
        </p:nvSpPr>
        <p:spPr>
          <a:xfrm>
            <a:off x="0" y="303235"/>
            <a:ext cx="487837" cy="500380"/>
          </a:xfrm>
          <a:prstGeom prst="roundRect">
            <a:avLst>
              <a:gd name="adj" fmla="val 0"/>
            </a:avLst>
          </a:prstGeom>
          <a:solidFill>
            <a:srgbClr val="36E0F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文本框 68"/>
          <p:cNvSpPr txBox="1"/>
          <p:nvPr/>
        </p:nvSpPr>
        <p:spPr>
          <a:xfrm>
            <a:off x="487997" y="291816"/>
            <a:ext cx="1854200" cy="523220"/>
          </a:xfrm>
          <a:prstGeom prst="rect">
            <a:avLst/>
          </a:prstGeom>
          <a:solidFill>
            <a:srgbClr val="FFFF00"/>
          </a:solidFill>
        </p:spPr>
        <p:txBody>
          <a:bodyPr wrap="square" rtlCol="0">
            <a:spAutoFit/>
          </a:bodyPr>
          <a:lstStyle/>
          <a:p>
            <a:r>
              <a:rPr lang="zh-CN" altLang="en-US" sz="2800" dirty="0">
                <a:solidFill>
                  <a:srgbClr val="262626"/>
                </a:solidFill>
                <a:latin typeface="冬青黑体简体中文 W3" panose="020B0300000000000000" pitchFamily="34" charset="-122"/>
                <a:ea typeface="冬青黑体简体中文 W3" panose="020B0300000000000000" pitchFamily="34" charset="-122"/>
              </a:rPr>
              <a:t>知识讲解</a:t>
            </a:r>
            <a:endParaRPr lang="en-US" altLang="zh-CN" sz="2800" dirty="0">
              <a:solidFill>
                <a:srgbClr val="262626"/>
              </a:solidFill>
              <a:latin typeface="冬青黑体简体中文 W3" panose="020B0300000000000000" pitchFamily="34" charset="-122"/>
              <a:ea typeface="冬青黑体简体中文 W3" panose="020B0300000000000000" pitchFamily="34" charset="-122"/>
            </a:endParaRPr>
          </a:p>
        </p:txBody>
      </p:sp>
      <p:sp>
        <p:nvSpPr>
          <p:cNvPr id="10" name="Text Box 10"/>
          <p:cNvSpPr txBox="1">
            <a:spLocks noChangeArrowheads="1"/>
          </p:cNvSpPr>
          <p:nvPr/>
        </p:nvSpPr>
        <p:spPr bwMode="auto">
          <a:xfrm>
            <a:off x="120015" y="908050"/>
            <a:ext cx="2221865" cy="9220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50000"/>
              </a:lnSpc>
            </a:pPr>
            <a:r>
              <a:rPr lang="zh-CN" altLang="en-US" sz="3600" dirty="0">
                <a:solidFill>
                  <a:srgbClr val="FF0000"/>
                </a:solidFill>
                <a:latin typeface="华文彩云" panose="02010800040101010101" pitchFamily="2" charset="-122"/>
                <a:ea typeface="华文彩云" panose="02010800040101010101" pitchFamily="2" charset="-122"/>
              </a:rPr>
              <a:t>难点突破</a:t>
            </a:r>
            <a:endParaRPr lang="zh-CN" altLang="en-US" sz="3600" dirty="0">
              <a:solidFill>
                <a:srgbClr val="FF0000"/>
              </a:solidFill>
              <a:latin typeface="华文彩云" panose="02010800040101010101" pitchFamily="2" charset="-122"/>
              <a:ea typeface="华文彩云" panose="02010800040101010101" pitchFamily="2" charset="-122"/>
            </a:endParaRPr>
          </a:p>
        </p:txBody>
      </p:sp>
      <p:sp>
        <p:nvSpPr>
          <p:cNvPr id="3" name="文本框 2"/>
          <p:cNvSpPr txBox="1"/>
          <p:nvPr/>
        </p:nvSpPr>
        <p:spPr>
          <a:xfrm>
            <a:off x="970915" y="1725295"/>
            <a:ext cx="6976110" cy="1938020"/>
          </a:xfrm>
          <a:prstGeom prst="rect">
            <a:avLst/>
          </a:prstGeom>
          <a:noFill/>
        </p:spPr>
        <p:txBody>
          <a:bodyPr wrap="square" rtlCol="0">
            <a:spAutoFit/>
          </a:bodyPr>
          <a:lstStyle/>
          <a:p>
            <a:r>
              <a:rPr lang="zh-CN" altLang="en-US" sz="4000" b="1">
                <a:latin typeface="楷体" panose="02010609060101010101" charset="-122"/>
                <a:ea typeface="楷体" panose="02010609060101010101" charset="-122"/>
              </a:rPr>
              <a:t>想一想：</a:t>
            </a:r>
            <a:endParaRPr lang="zh-CN" altLang="en-US" sz="4000" b="1">
              <a:latin typeface="楷体" panose="02010609060101010101" charset="-122"/>
              <a:ea typeface="楷体" panose="02010609060101010101" charset="-122"/>
            </a:endParaRPr>
          </a:p>
          <a:p>
            <a:r>
              <a:rPr lang="zh-CN" altLang="en-US" sz="4000" b="1">
                <a:latin typeface="楷体" panose="02010609060101010101" charset="-122"/>
                <a:ea typeface="楷体" panose="02010609060101010101" charset="-122"/>
                <a:cs typeface="楷体" panose="02010609060101010101" charset="-122"/>
                <a:sym typeface="+mn-ea"/>
              </a:rPr>
              <a:t>    在句子中用不同的字表达相同的意思巧妙之处</a:t>
            </a:r>
            <a:endParaRPr lang="zh-CN" altLang="en-US" sz="4000" b="1">
              <a:latin typeface="楷体" panose="02010609060101010101" charset="-122"/>
              <a:ea typeface="楷体" panose="02010609060101010101" charset="-122"/>
            </a:endParaRPr>
          </a:p>
        </p:txBody>
      </p:sp>
      <p:sp>
        <p:nvSpPr>
          <p:cNvPr id="4" name="文本框 3"/>
          <p:cNvSpPr txBox="1"/>
          <p:nvPr/>
        </p:nvSpPr>
        <p:spPr>
          <a:xfrm>
            <a:off x="2141855" y="4265295"/>
            <a:ext cx="6487795" cy="1753235"/>
          </a:xfrm>
          <a:prstGeom prst="rect">
            <a:avLst/>
          </a:prstGeom>
          <a:solidFill>
            <a:srgbClr val="92D050"/>
          </a:solidFill>
        </p:spPr>
        <p:txBody>
          <a:bodyPr wrap="square" rtlCol="0">
            <a:spAutoFit/>
          </a:bodyPr>
          <a:lstStyle/>
          <a:p>
            <a:r>
              <a:rPr lang="zh-CN" altLang="en-US" sz="5400" b="1">
                <a:latin typeface="楷体" panose="02010609060101010101" charset="-122"/>
                <a:ea typeface="楷体" panose="02010609060101010101" charset="-122"/>
              </a:rPr>
              <a:t>可以避免重复，让文章更有文采和趣味</a:t>
            </a:r>
            <a:endParaRPr lang="zh-CN" altLang="en-US" sz="5400" b="1">
              <a:latin typeface="楷体" panose="02010609060101010101" charset="-122"/>
              <a:ea typeface="楷体" panose="02010609060101010101" charset="-122"/>
            </a:endParaRPr>
          </a:p>
        </p:txBody>
      </p:sp>
      <p:pic>
        <p:nvPicPr>
          <p:cNvPr id="7" name="图片 6"/>
          <p:cNvPicPr>
            <a:picLocks noChangeAspect="1"/>
          </p:cNvPicPr>
          <p:nvPr/>
        </p:nvPicPr>
        <p:blipFill>
          <a:blip r:embed="rId2"/>
          <a:srcRect l="26592" t="1045" r="17283" b="4482"/>
          <a:stretch>
            <a:fillRect/>
          </a:stretch>
        </p:blipFill>
        <p:spPr>
          <a:xfrm>
            <a:off x="9672320" y="3903980"/>
            <a:ext cx="2058670" cy="294449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PA_圆角矩形 9"/>
          <p:cNvSpPr/>
          <p:nvPr>
            <p:custDataLst>
              <p:tags r:id="rId1"/>
            </p:custDataLst>
          </p:nvPr>
        </p:nvSpPr>
        <p:spPr>
          <a:xfrm>
            <a:off x="0" y="303235"/>
            <a:ext cx="487837" cy="500380"/>
          </a:xfrm>
          <a:prstGeom prst="roundRect">
            <a:avLst>
              <a:gd name="adj" fmla="val 0"/>
            </a:avLst>
          </a:prstGeom>
          <a:solidFill>
            <a:srgbClr val="92D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文本框 28"/>
          <p:cNvSpPr txBox="1"/>
          <p:nvPr/>
        </p:nvSpPr>
        <p:spPr>
          <a:xfrm>
            <a:off x="566737" y="291816"/>
            <a:ext cx="1854200" cy="523220"/>
          </a:xfrm>
          <a:prstGeom prst="rect">
            <a:avLst/>
          </a:prstGeom>
          <a:solidFill>
            <a:srgbClr val="FFFF00"/>
          </a:solidFill>
        </p:spPr>
        <p:txBody>
          <a:bodyPr wrap="square" rtlCol="0">
            <a:spAutoFit/>
          </a:bodyPr>
          <a:lstStyle/>
          <a:p>
            <a:r>
              <a:rPr lang="zh-CN" altLang="en-US" sz="2800" dirty="0">
                <a:solidFill>
                  <a:srgbClr val="262626"/>
                </a:solidFill>
                <a:latin typeface="冬青黑体简体中文 W3" panose="020B0300000000000000" pitchFamily="34" charset="-122"/>
                <a:ea typeface="冬青黑体简体中文 W3" panose="020B0300000000000000" pitchFamily="34" charset="-122"/>
              </a:rPr>
              <a:t>课堂练习</a:t>
            </a:r>
            <a:endParaRPr lang="en-US" altLang="zh-CN" sz="2800" dirty="0">
              <a:solidFill>
                <a:srgbClr val="262626"/>
              </a:solidFill>
              <a:latin typeface="冬青黑体简体中文 W3" panose="020B0300000000000000" pitchFamily="34" charset="-122"/>
              <a:ea typeface="冬青黑体简体中文 W3" panose="020B0300000000000000" pitchFamily="34" charset="-122"/>
            </a:endParaRPr>
          </a:p>
        </p:txBody>
      </p:sp>
      <p:sp>
        <p:nvSpPr>
          <p:cNvPr id="2" name="灯片编号占位符 1"/>
          <p:cNvSpPr>
            <a:spLocks noGrp="1"/>
          </p:cNvSpPr>
          <p:nvPr>
            <p:ph type="sldNum" sz="quarter" idx="12"/>
          </p:nvPr>
        </p:nvSpPr>
        <p:spPr/>
        <p:txBody>
          <a:bodyPr/>
          <a:lstStyle/>
          <a:p>
            <a:fld id="{7733EF79-204E-44E9-9497-DC3F3763FC2D}" type="slidenum">
              <a:rPr lang="zh-CN" altLang="en-US" smtClean="0"/>
            </a:fld>
            <a:endParaRPr lang="zh-CN" altLang="en-US"/>
          </a:p>
        </p:txBody>
      </p:sp>
      <p:sp>
        <p:nvSpPr>
          <p:cNvPr id="17" name="Text Box 10"/>
          <p:cNvSpPr txBox="1">
            <a:spLocks noChangeArrowheads="1"/>
          </p:cNvSpPr>
          <p:nvPr/>
        </p:nvSpPr>
        <p:spPr bwMode="auto">
          <a:xfrm>
            <a:off x="0" y="815340"/>
            <a:ext cx="2506980" cy="9220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50000"/>
              </a:lnSpc>
            </a:pPr>
            <a:r>
              <a:rPr lang="zh-CN" altLang="en-US" sz="3600" dirty="0">
                <a:solidFill>
                  <a:srgbClr val="FF0000"/>
                </a:solidFill>
                <a:latin typeface="华文彩云" panose="02010800040101010101" pitchFamily="2" charset="-122"/>
                <a:ea typeface="华文彩云" panose="02010800040101010101" pitchFamily="2" charset="-122"/>
              </a:rPr>
              <a:t>难点巩固</a:t>
            </a:r>
            <a:endParaRPr lang="zh-CN" altLang="en-US" sz="3600" dirty="0">
              <a:solidFill>
                <a:srgbClr val="FF0000"/>
              </a:solidFill>
              <a:latin typeface="华文彩云" panose="02010800040101010101" pitchFamily="2" charset="-122"/>
              <a:ea typeface="华文彩云" panose="02010800040101010101" pitchFamily="2" charset="-122"/>
            </a:endParaRPr>
          </a:p>
        </p:txBody>
      </p:sp>
      <p:sp>
        <p:nvSpPr>
          <p:cNvPr id="4" name="文本框 3"/>
          <p:cNvSpPr txBox="1"/>
          <p:nvPr/>
        </p:nvSpPr>
        <p:spPr>
          <a:xfrm>
            <a:off x="1506855" y="2765425"/>
            <a:ext cx="10720070" cy="4601210"/>
          </a:xfrm>
          <a:prstGeom prst="rect">
            <a:avLst/>
          </a:prstGeom>
          <a:noFill/>
        </p:spPr>
        <p:txBody>
          <a:bodyPr wrap="square" rtlCol="0" anchor="t">
            <a:spAutoFit/>
          </a:bodyPr>
          <a:lstStyle/>
          <a:p>
            <a:r>
              <a:rPr lang="en-US" altLang="zh-CN" sz="3600" b="1">
                <a:latin typeface="楷体" panose="02010609060101010101" charset="-122"/>
                <a:ea typeface="楷体" panose="02010609060101010101" charset="-122"/>
              </a:rPr>
              <a:t>    </a:t>
            </a:r>
            <a:r>
              <a:rPr sz="4000" b="1" spc="-5" dirty="0">
                <a:latin typeface="楷体" panose="02010609060101010101" charset="-122"/>
                <a:ea typeface="楷体" panose="02010609060101010101" charset="-122"/>
                <a:cs typeface="楷体" panose="02010609060101010101" charset="-122"/>
                <a:sym typeface="+mn-ea"/>
              </a:rPr>
              <a:t>花园里，各色的月季欣</a:t>
            </a:r>
            <a:r>
              <a:rPr sz="4000" b="1" dirty="0">
                <a:latin typeface="楷体" panose="02010609060101010101" charset="-122"/>
                <a:ea typeface="楷体" panose="02010609060101010101" charset="-122"/>
                <a:cs typeface="楷体" panose="02010609060101010101" charset="-122"/>
                <a:sym typeface="+mn-ea"/>
              </a:rPr>
              <a:t>然</a:t>
            </a:r>
            <a:r>
              <a:rPr sz="4000" b="1" spc="-5" dirty="0">
                <a:latin typeface="楷体" panose="02010609060101010101" charset="-122"/>
                <a:ea typeface="楷体" panose="02010609060101010101" charset="-122"/>
                <a:cs typeface="楷体" panose="02010609060101010101" charset="-122"/>
                <a:sym typeface="+mn-ea"/>
              </a:rPr>
              <a:t>怒放，艳丽的桃花</a:t>
            </a:r>
            <a:r>
              <a:rPr sz="4000" b="1" spc="80" dirty="0">
                <a:latin typeface="楷体" panose="02010609060101010101" charset="-122"/>
                <a:ea typeface="楷体" panose="02010609060101010101" charset="-122"/>
                <a:cs typeface="楷体" panose="02010609060101010101" charset="-122"/>
                <a:sym typeface="+mn-ea"/>
              </a:rPr>
              <a:t>（        </a:t>
            </a:r>
            <a:r>
              <a:rPr sz="4000" b="1" spc="-10" dirty="0">
                <a:latin typeface="楷体" panose="02010609060101010101" charset="-122"/>
                <a:ea typeface="楷体" panose="02010609060101010101" charset="-122"/>
                <a:cs typeface="楷体" panose="02010609060101010101" charset="-122"/>
                <a:sym typeface="+mn-ea"/>
              </a:rPr>
              <a:t>）</a:t>
            </a:r>
            <a:r>
              <a:rPr lang="zh-CN" sz="4000" b="1" spc="-10" dirty="0">
                <a:latin typeface="楷体" panose="02010609060101010101" charset="-122"/>
                <a:ea typeface="楷体" panose="02010609060101010101" charset="-122"/>
                <a:cs typeface="楷体" panose="02010609060101010101" charset="-122"/>
                <a:sym typeface="+mn-ea"/>
              </a:rPr>
              <a:t>，</a:t>
            </a:r>
            <a:r>
              <a:rPr sz="4000" b="1" dirty="0">
                <a:latin typeface="楷体" panose="02010609060101010101" charset="-122"/>
                <a:ea typeface="楷体" panose="02010609060101010101" charset="-122"/>
                <a:cs typeface="楷体" panose="02010609060101010101" charset="-122"/>
                <a:sym typeface="+mn-ea"/>
              </a:rPr>
              <a:t>热</a:t>
            </a:r>
            <a:r>
              <a:rPr sz="4000" b="1" spc="-5" dirty="0">
                <a:latin typeface="楷体" panose="02010609060101010101" charset="-122"/>
                <a:ea typeface="楷体" panose="02010609060101010101" charset="-122"/>
                <a:cs typeface="楷体" panose="02010609060101010101" charset="-122"/>
                <a:sym typeface="+mn-ea"/>
              </a:rPr>
              <a:t>情的杜</a:t>
            </a:r>
            <a:r>
              <a:rPr sz="4000" b="1" dirty="0">
                <a:latin typeface="楷体" panose="02010609060101010101" charset="-122"/>
                <a:ea typeface="楷体" panose="02010609060101010101" charset="-122"/>
                <a:cs typeface="楷体" panose="02010609060101010101" charset="-122"/>
                <a:sym typeface="+mn-ea"/>
              </a:rPr>
              <a:t>鹃</a:t>
            </a:r>
            <a:r>
              <a:rPr sz="4000" b="1" spc="-5" dirty="0">
                <a:latin typeface="楷体" panose="02010609060101010101" charset="-122"/>
                <a:ea typeface="楷体" panose="02010609060101010101" charset="-122"/>
                <a:cs typeface="楷体" panose="02010609060101010101" charset="-122"/>
                <a:sym typeface="+mn-ea"/>
              </a:rPr>
              <a:t>花</a:t>
            </a:r>
            <a:r>
              <a:rPr sz="4000" b="1" spc="-110" dirty="0">
                <a:latin typeface="楷体" panose="02010609060101010101" charset="-122"/>
                <a:ea typeface="楷体" panose="02010609060101010101" charset="-122"/>
                <a:cs typeface="楷体" panose="02010609060101010101" charset="-122"/>
                <a:sym typeface="+mn-ea"/>
              </a:rPr>
              <a:t>（       </a:t>
            </a:r>
            <a:r>
              <a:rPr sz="4000" b="1" spc="-5" dirty="0">
                <a:latin typeface="楷体" panose="02010609060101010101" charset="-122"/>
                <a:ea typeface="楷体" panose="02010609060101010101" charset="-122"/>
                <a:cs typeface="楷体" panose="02010609060101010101" charset="-122"/>
                <a:sym typeface="+mn-ea"/>
              </a:rPr>
              <a:t>），美丽的</a:t>
            </a:r>
            <a:r>
              <a:rPr sz="4000" b="1" dirty="0">
                <a:latin typeface="楷体" panose="02010609060101010101" charset="-122"/>
                <a:ea typeface="楷体" panose="02010609060101010101" charset="-122"/>
                <a:cs typeface="楷体" panose="02010609060101010101" charset="-122"/>
                <a:sym typeface="+mn-ea"/>
              </a:rPr>
              <a:t>海</a:t>
            </a:r>
            <a:r>
              <a:rPr sz="4000" b="1" spc="-5" dirty="0">
                <a:latin typeface="楷体" panose="02010609060101010101" charset="-122"/>
                <a:ea typeface="楷体" panose="02010609060101010101" charset="-122"/>
                <a:cs typeface="楷体" panose="02010609060101010101" charset="-122"/>
                <a:sym typeface="+mn-ea"/>
              </a:rPr>
              <a:t>棠（</a:t>
            </a:r>
            <a:r>
              <a:rPr sz="4000" b="1" spc="-1160" dirty="0">
                <a:latin typeface="楷体" panose="02010609060101010101" charset="-122"/>
                <a:ea typeface="楷体" panose="02010609060101010101" charset="-122"/>
                <a:cs typeface="楷体" panose="02010609060101010101" charset="-122"/>
                <a:sym typeface="+mn-ea"/>
              </a:rPr>
              <a:t>              </a:t>
            </a:r>
            <a:r>
              <a:rPr sz="4000" b="1" spc="-5" dirty="0">
                <a:latin typeface="楷体" panose="02010609060101010101" charset="-122"/>
                <a:ea typeface="楷体" panose="02010609060101010101" charset="-122"/>
                <a:cs typeface="楷体" panose="02010609060101010101" charset="-122"/>
                <a:sym typeface="+mn-ea"/>
              </a:rPr>
              <a:t>），到处花</a:t>
            </a:r>
            <a:r>
              <a:rPr sz="4000" b="1" dirty="0">
                <a:latin typeface="楷体" panose="02010609060101010101" charset="-122"/>
                <a:ea typeface="楷体" panose="02010609060101010101" charset="-122"/>
                <a:cs typeface="楷体" panose="02010609060101010101" charset="-122"/>
                <a:sym typeface="+mn-ea"/>
              </a:rPr>
              <a:t>香</a:t>
            </a:r>
            <a:r>
              <a:rPr sz="4000" b="1" spc="-5" dirty="0">
                <a:latin typeface="楷体" panose="02010609060101010101" charset="-122"/>
                <a:ea typeface="楷体" panose="02010609060101010101" charset="-122"/>
                <a:cs typeface="楷体" panose="02010609060101010101" charset="-122"/>
                <a:sym typeface="+mn-ea"/>
              </a:rPr>
              <a:t>醉人。</a:t>
            </a:r>
            <a:endParaRPr sz="4000" b="1" spc="-5" dirty="0">
              <a:latin typeface="楷体" panose="02010609060101010101" charset="-122"/>
              <a:ea typeface="楷体" panose="02010609060101010101" charset="-122"/>
              <a:cs typeface="楷体" panose="02010609060101010101" charset="-122"/>
              <a:sym typeface="+mn-ea"/>
            </a:endParaRPr>
          </a:p>
          <a:p>
            <a:endParaRPr lang="zh-CN" altLang="en-US" sz="4000" b="1">
              <a:latin typeface="楷体" panose="02010609060101010101" charset="-122"/>
              <a:ea typeface="楷体" panose="02010609060101010101" charset="-122"/>
              <a:cs typeface="楷体" panose="02010609060101010101" charset="-122"/>
            </a:endParaRPr>
          </a:p>
          <a:p>
            <a:pPr marL="1387475">
              <a:lnSpc>
                <a:spcPct val="100000"/>
              </a:lnSpc>
              <a:spcBef>
                <a:spcPts val="1525"/>
              </a:spcBef>
            </a:pPr>
            <a:r>
              <a:rPr sz="4000" b="1" spc="5" dirty="0">
                <a:gradFill>
                  <a:gsLst>
                    <a:gs pos="0">
                      <a:srgbClr val="7B32B2"/>
                    </a:gs>
                    <a:gs pos="100000">
                      <a:srgbClr val="401A5D"/>
                    </a:gs>
                  </a:gsLst>
                  <a:lin scaled="0"/>
                </a:gradFill>
                <a:latin typeface="楷体" panose="02010609060101010101" charset="-122"/>
                <a:ea typeface="楷体" panose="02010609060101010101" charset="-122"/>
                <a:cs typeface="黑体" panose="02010609060101010101" charset="-122"/>
                <a:sym typeface="+mn-ea"/>
              </a:rPr>
              <a:t>欣然</a:t>
            </a:r>
            <a:r>
              <a:rPr sz="4000" b="1" spc="-15" dirty="0">
                <a:gradFill>
                  <a:gsLst>
                    <a:gs pos="0">
                      <a:srgbClr val="7B32B2"/>
                    </a:gs>
                    <a:gs pos="100000">
                      <a:srgbClr val="401A5D"/>
                    </a:gs>
                  </a:gsLst>
                  <a:lin scaled="0"/>
                </a:gradFill>
                <a:latin typeface="楷体" panose="02010609060101010101" charset="-122"/>
                <a:ea typeface="楷体" panose="02010609060101010101" charset="-122"/>
                <a:cs typeface="黑体" panose="02010609060101010101" charset="-122"/>
                <a:sym typeface="+mn-ea"/>
              </a:rPr>
              <a:t>怒</a:t>
            </a:r>
            <a:r>
              <a:rPr sz="4000" b="1" spc="5" dirty="0">
                <a:gradFill>
                  <a:gsLst>
                    <a:gs pos="0">
                      <a:srgbClr val="7B32B2"/>
                    </a:gs>
                    <a:gs pos="100000">
                      <a:srgbClr val="401A5D"/>
                    </a:gs>
                  </a:gsLst>
                  <a:lin scaled="0"/>
                </a:gradFill>
                <a:latin typeface="楷体" panose="02010609060101010101" charset="-122"/>
                <a:ea typeface="楷体" panose="02010609060101010101" charset="-122"/>
                <a:cs typeface="黑体" panose="02010609060101010101" charset="-122"/>
                <a:sym typeface="+mn-ea"/>
              </a:rPr>
              <a:t>放：</a:t>
            </a:r>
            <a:r>
              <a:rPr sz="4000" b="1" spc="-15" dirty="0">
                <a:gradFill>
                  <a:gsLst>
                    <a:gs pos="0">
                      <a:srgbClr val="7B32B2"/>
                    </a:gs>
                    <a:gs pos="100000">
                      <a:srgbClr val="401A5D"/>
                    </a:gs>
                  </a:gsLst>
                  <a:lin scaled="0"/>
                </a:gradFill>
                <a:latin typeface="楷体" panose="02010609060101010101" charset="-122"/>
                <a:ea typeface="楷体" panose="02010609060101010101" charset="-122"/>
                <a:cs typeface="黑体" panose="02010609060101010101" charset="-122"/>
                <a:sym typeface="+mn-ea"/>
              </a:rPr>
              <a:t>形</a:t>
            </a:r>
            <a:r>
              <a:rPr sz="4000" b="1" spc="5" dirty="0">
                <a:gradFill>
                  <a:gsLst>
                    <a:gs pos="0">
                      <a:srgbClr val="7B32B2"/>
                    </a:gs>
                    <a:gs pos="100000">
                      <a:srgbClr val="401A5D"/>
                    </a:gs>
                  </a:gsLst>
                  <a:lin scaled="0"/>
                </a:gradFill>
                <a:latin typeface="楷体" panose="02010609060101010101" charset="-122"/>
                <a:ea typeface="楷体" panose="02010609060101010101" charset="-122"/>
                <a:cs typeface="黑体" panose="02010609060101010101" charset="-122"/>
                <a:sym typeface="+mn-ea"/>
              </a:rPr>
              <a:t>容花</a:t>
            </a:r>
            <a:r>
              <a:rPr sz="4000" b="1" spc="-15" dirty="0">
                <a:gradFill>
                  <a:gsLst>
                    <a:gs pos="0">
                      <a:srgbClr val="7B32B2"/>
                    </a:gs>
                    <a:gs pos="100000">
                      <a:srgbClr val="401A5D"/>
                    </a:gs>
                  </a:gsLst>
                  <a:lin scaled="0"/>
                </a:gradFill>
                <a:latin typeface="楷体" panose="02010609060101010101" charset="-122"/>
                <a:ea typeface="楷体" panose="02010609060101010101" charset="-122"/>
                <a:cs typeface="黑体" panose="02010609060101010101" charset="-122"/>
                <a:sym typeface="+mn-ea"/>
              </a:rPr>
              <a:t>儿</a:t>
            </a:r>
            <a:r>
              <a:rPr sz="4000" b="1" spc="5" dirty="0">
                <a:gradFill>
                  <a:gsLst>
                    <a:gs pos="0">
                      <a:srgbClr val="7B32B2"/>
                    </a:gs>
                    <a:gs pos="100000">
                      <a:srgbClr val="401A5D"/>
                    </a:gs>
                  </a:gsLst>
                  <a:lin scaled="0"/>
                </a:gradFill>
                <a:latin typeface="楷体" panose="02010609060101010101" charset="-122"/>
                <a:ea typeface="楷体" panose="02010609060101010101" charset="-122"/>
                <a:cs typeface="黑体" panose="02010609060101010101" charset="-122"/>
                <a:sym typeface="+mn-ea"/>
              </a:rPr>
              <a:t>开放</a:t>
            </a:r>
            <a:r>
              <a:rPr sz="4000" b="1" spc="-15" dirty="0">
                <a:gradFill>
                  <a:gsLst>
                    <a:gs pos="0">
                      <a:srgbClr val="7B32B2"/>
                    </a:gs>
                    <a:gs pos="100000">
                      <a:srgbClr val="401A5D"/>
                    </a:gs>
                  </a:gsLst>
                  <a:lin scaled="0"/>
                </a:gradFill>
                <a:latin typeface="楷体" panose="02010609060101010101" charset="-122"/>
                <a:ea typeface="楷体" panose="02010609060101010101" charset="-122"/>
                <a:cs typeface="黑体" panose="02010609060101010101" charset="-122"/>
                <a:sym typeface="+mn-ea"/>
              </a:rPr>
              <a:t>的</a:t>
            </a:r>
            <a:r>
              <a:rPr sz="4000" b="1" spc="5" dirty="0">
                <a:gradFill>
                  <a:gsLst>
                    <a:gs pos="0">
                      <a:srgbClr val="7B32B2"/>
                    </a:gs>
                    <a:gs pos="100000">
                      <a:srgbClr val="401A5D"/>
                    </a:gs>
                  </a:gsLst>
                  <a:lin scaled="0"/>
                </a:gradFill>
                <a:latin typeface="楷体" panose="02010609060101010101" charset="-122"/>
                <a:ea typeface="楷体" panose="02010609060101010101" charset="-122"/>
                <a:cs typeface="黑体" panose="02010609060101010101" charset="-122"/>
                <a:sym typeface="+mn-ea"/>
              </a:rPr>
              <a:t>样子。</a:t>
            </a:r>
            <a:endParaRPr sz="4000" b="1">
              <a:solidFill>
                <a:schemeClr val="tx1"/>
              </a:solidFill>
              <a:latin typeface="楷体" panose="02010609060101010101" charset="-122"/>
              <a:ea typeface="楷体" panose="02010609060101010101" charset="-122"/>
              <a:cs typeface="黑体" panose="02010609060101010101" charset="-122"/>
            </a:endParaRPr>
          </a:p>
          <a:p>
            <a:pPr>
              <a:lnSpc>
                <a:spcPct val="100000"/>
              </a:lnSpc>
              <a:spcBef>
                <a:spcPts val="45"/>
              </a:spcBef>
            </a:pPr>
            <a:endParaRPr sz="4000" b="1">
              <a:solidFill>
                <a:schemeClr val="tx1"/>
              </a:solidFill>
              <a:latin typeface="楷体" panose="02010609060101010101" charset="-122"/>
              <a:ea typeface="楷体" panose="02010609060101010101" charset="-122"/>
              <a:cs typeface="Times New Roman" panose="02020603050405020304"/>
            </a:endParaRPr>
          </a:p>
          <a:p>
            <a:endParaRPr lang="zh-CN" altLang="en-US" sz="4000" b="1">
              <a:solidFill>
                <a:schemeClr val="tx1"/>
              </a:solidFill>
              <a:latin typeface="楷体" panose="02010609060101010101" charset="-122"/>
              <a:ea typeface="楷体" panose="02010609060101010101" charset="-122"/>
              <a:cs typeface="Times New Roman" panose="02020603050405020304"/>
            </a:endParaRPr>
          </a:p>
        </p:txBody>
      </p:sp>
      <p:pic>
        <p:nvPicPr>
          <p:cNvPr id="3074" name="Picture 2"/>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0" y="4780280"/>
            <a:ext cx="1670685" cy="2063750"/>
          </a:xfrm>
          <a:prstGeom prst="rect">
            <a:avLst/>
          </a:prstGeom>
          <a:noFill/>
          <a:ln w="9525">
            <a:noFill/>
            <a:miter lim="800000"/>
            <a:headEnd/>
            <a:tailEnd/>
          </a:ln>
        </p:spPr>
      </p:pic>
      <p:sp>
        <p:nvSpPr>
          <p:cNvPr id="6" name="object 8"/>
          <p:cNvSpPr txBox="1">
            <a:spLocks noGrp="1"/>
          </p:cNvSpPr>
          <p:nvPr/>
        </p:nvSpPr>
        <p:spPr>
          <a:xfrm>
            <a:off x="234950" y="1737043"/>
            <a:ext cx="11721465" cy="690245"/>
          </a:xfrm>
          <a:prstGeom prst="rect">
            <a:avLst/>
          </a:prstGeom>
          <a:noFill/>
          <a:ln>
            <a:noFill/>
          </a:ln>
        </p:spPr>
        <p:txBody>
          <a:bodyPr vert="horz" wrap="square" lIns="0" tIns="13335" rIns="0" bIns="0" numCol="1" rtlCol="0" anchor="ctr" anchorCtr="0" compatLnSpc="1">
            <a:spAutoFit/>
          </a:bodyPr>
          <a:lstStyle>
            <a:lvl1pPr algn="ctr" rtl="0" eaLnBrk="1" fontAlgn="base" hangingPunct="1">
              <a:lnSpc>
                <a:spcPct val="90000"/>
              </a:lnSpc>
              <a:spcBef>
                <a:spcPct val="0"/>
              </a:spcBef>
              <a:spcAft>
                <a:spcPct val="0"/>
              </a:spcAft>
              <a:defRPr sz="4400" kern="1200">
                <a:solidFill>
                  <a:schemeClr val="tx1"/>
                </a:solidFill>
                <a:latin typeface="楷体" panose="02010609060101010101" charset="-122"/>
                <a:ea typeface="楷体" panose="02010609060101010101" charset="-122"/>
                <a:cs typeface="+mj-cs"/>
              </a:defRPr>
            </a:lvl1pPr>
            <a:lvl2pPr algn="ctr" rtl="0" eaLnBrk="1" fontAlgn="base" hangingPunct="1">
              <a:lnSpc>
                <a:spcPct val="90000"/>
              </a:lnSpc>
              <a:spcBef>
                <a:spcPct val="0"/>
              </a:spcBef>
              <a:spcAft>
                <a:spcPct val="0"/>
              </a:spcAft>
              <a:defRPr sz="3960">
                <a:solidFill>
                  <a:schemeClr val="tx1"/>
                </a:solidFill>
                <a:latin typeface="楷体" panose="02010609060101010101" charset="-122"/>
                <a:ea typeface="楷体" panose="02010609060101010101" charset="-122"/>
              </a:defRPr>
            </a:lvl2pPr>
            <a:lvl3pPr algn="ctr" rtl="0" eaLnBrk="1" fontAlgn="base" hangingPunct="1">
              <a:lnSpc>
                <a:spcPct val="90000"/>
              </a:lnSpc>
              <a:spcBef>
                <a:spcPct val="0"/>
              </a:spcBef>
              <a:spcAft>
                <a:spcPct val="0"/>
              </a:spcAft>
              <a:defRPr sz="3960">
                <a:solidFill>
                  <a:schemeClr val="tx1"/>
                </a:solidFill>
                <a:latin typeface="楷体" panose="02010609060101010101" charset="-122"/>
                <a:ea typeface="楷体" panose="02010609060101010101" charset="-122"/>
              </a:defRPr>
            </a:lvl3pPr>
            <a:lvl4pPr algn="ctr" rtl="0" eaLnBrk="1" fontAlgn="base" hangingPunct="1">
              <a:lnSpc>
                <a:spcPct val="90000"/>
              </a:lnSpc>
              <a:spcBef>
                <a:spcPct val="0"/>
              </a:spcBef>
              <a:spcAft>
                <a:spcPct val="0"/>
              </a:spcAft>
              <a:defRPr sz="3960">
                <a:solidFill>
                  <a:schemeClr val="tx1"/>
                </a:solidFill>
                <a:latin typeface="楷体" panose="02010609060101010101" charset="-122"/>
                <a:ea typeface="楷体" panose="02010609060101010101" charset="-122"/>
              </a:defRPr>
            </a:lvl4pPr>
            <a:lvl5pPr algn="ctr" rtl="0" eaLnBrk="1" fontAlgn="base" hangingPunct="1">
              <a:lnSpc>
                <a:spcPct val="90000"/>
              </a:lnSpc>
              <a:spcBef>
                <a:spcPct val="0"/>
              </a:spcBef>
              <a:spcAft>
                <a:spcPct val="0"/>
              </a:spcAft>
              <a:defRPr sz="3960">
                <a:solidFill>
                  <a:schemeClr val="tx1"/>
                </a:solidFill>
                <a:latin typeface="楷体" panose="02010609060101010101" charset="-122"/>
                <a:ea typeface="楷体" panose="02010609060101010101" charset="-122"/>
              </a:defRPr>
            </a:lvl5pPr>
            <a:lvl6pPr marL="411480" algn="l" rtl="0" eaLnBrk="1" fontAlgn="base" hangingPunct="1">
              <a:lnSpc>
                <a:spcPct val="90000"/>
              </a:lnSpc>
              <a:spcBef>
                <a:spcPct val="0"/>
              </a:spcBef>
              <a:spcAft>
                <a:spcPct val="0"/>
              </a:spcAft>
              <a:defRPr sz="3960">
                <a:solidFill>
                  <a:schemeClr val="tx1"/>
                </a:solidFill>
                <a:latin typeface="Calibri Light" panose="020F0302020204030204" charset="0"/>
                <a:ea typeface="宋体" panose="02010600030101010101" pitchFamily="2" charset="-122"/>
              </a:defRPr>
            </a:lvl6pPr>
            <a:lvl7pPr marL="822960" algn="l" rtl="0" eaLnBrk="1" fontAlgn="base" hangingPunct="1">
              <a:lnSpc>
                <a:spcPct val="90000"/>
              </a:lnSpc>
              <a:spcBef>
                <a:spcPct val="0"/>
              </a:spcBef>
              <a:spcAft>
                <a:spcPct val="0"/>
              </a:spcAft>
              <a:defRPr sz="3960">
                <a:solidFill>
                  <a:schemeClr val="tx1"/>
                </a:solidFill>
                <a:latin typeface="Calibri Light" panose="020F0302020204030204" charset="0"/>
                <a:ea typeface="宋体" panose="02010600030101010101" pitchFamily="2" charset="-122"/>
              </a:defRPr>
            </a:lvl7pPr>
            <a:lvl8pPr marL="1234440" algn="l" rtl="0" eaLnBrk="1" fontAlgn="base" hangingPunct="1">
              <a:lnSpc>
                <a:spcPct val="90000"/>
              </a:lnSpc>
              <a:spcBef>
                <a:spcPct val="0"/>
              </a:spcBef>
              <a:spcAft>
                <a:spcPct val="0"/>
              </a:spcAft>
              <a:defRPr sz="3960">
                <a:solidFill>
                  <a:schemeClr val="tx1"/>
                </a:solidFill>
                <a:latin typeface="Calibri Light" panose="020F0302020204030204" charset="0"/>
                <a:ea typeface="宋体" panose="02010600030101010101" pitchFamily="2" charset="-122"/>
              </a:defRPr>
            </a:lvl8pPr>
            <a:lvl9pPr marL="1645920" algn="l" rtl="0" eaLnBrk="1" fontAlgn="base" hangingPunct="1">
              <a:lnSpc>
                <a:spcPct val="90000"/>
              </a:lnSpc>
              <a:spcBef>
                <a:spcPct val="0"/>
              </a:spcBef>
              <a:spcAft>
                <a:spcPct val="0"/>
              </a:spcAft>
              <a:defRPr sz="3960">
                <a:solidFill>
                  <a:schemeClr val="tx1"/>
                </a:solidFill>
                <a:latin typeface="Calibri Light" panose="020F0302020204030204" charset="0"/>
                <a:ea typeface="宋体" panose="02010600030101010101" pitchFamily="2" charset="-122"/>
              </a:defRPr>
            </a:lvl9pPr>
          </a:lstStyle>
          <a:p>
            <a:pPr marL="655955">
              <a:lnSpc>
                <a:spcPct val="100000"/>
              </a:lnSpc>
              <a:spcBef>
                <a:spcPts val="105"/>
              </a:spcBef>
            </a:pPr>
            <a:r>
              <a:rPr sz="3200" b="1" spc="5" dirty="0">
                <a:solidFill>
                  <a:srgbClr val="FF0000"/>
                </a:solidFill>
              </a:rPr>
              <a:t>根据</a:t>
            </a:r>
            <a:r>
              <a:rPr sz="3200" b="1" spc="-15" dirty="0">
                <a:solidFill>
                  <a:srgbClr val="FF0000"/>
                </a:solidFill>
              </a:rPr>
              <a:t>句</a:t>
            </a:r>
            <a:r>
              <a:rPr sz="3200" b="1" spc="5" dirty="0">
                <a:solidFill>
                  <a:srgbClr val="FF0000"/>
                </a:solidFill>
              </a:rPr>
              <a:t>子的</a:t>
            </a:r>
            <a:r>
              <a:rPr sz="3200" b="1" spc="-15" dirty="0">
                <a:solidFill>
                  <a:srgbClr val="FF0000"/>
                </a:solidFill>
              </a:rPr>
              <a:t>意</a:t>
            </a:r>
            <a:r>
              <a:rPr sz="3200" b="1" spc="5" dirty="0">
                <a:solidFill>
                  <a:srgbClr val="FF0000"/>
                </a:solidFill>
              </a:rPr>
              <a:t>思，</a:t>
            </a:r>
            <a:r>
              <a:rPr sz="3200" b="1" spc="-15" dirty="0">
                <a:solidFill>
                  <a:srgbClr val="FF0000"/>
                </a:solidFill>
              </a:rPr>
              <a:t>在</a:t>
            </a:r>
            <a:r>
              <a:rPr sz="3200" b="1" spc="5" dirty="0">
                <a:solidFill>
                  <a:srgbClr val="FF0000"/>
                </a:solidFill>
              </a:rPr>
              <a:t>括号</a:t>
            </a:r>
            <a:r>
              <a:rPr sz="3200" b="1" spc="-15" dirty="0">
                <a:solidFill>
                  <a:srgbClr val="FF0000"/>
                </a:solidFill>
              </a:rPr>
              <a:t>中</a:t>
            </a:r>
            <a:r>
              <a:rPr sz="3200" b="1" spc="5" dirty="0">
                <a:solidFill>
                  <a:srgbClr val="FF0000"/>
                </a:solidFill>
              </a:rPr>
              <a:t>填入</a:t>
            </a:r>
            <a:r>
              <a:rPr sz="3200" b="1" spc="-15" dirty="0">
                <a:solidFill>
                  <a:srgbClr val="FF0000"/>
                </a:solidFill>
              </a:rPr>
              <a:t>与</a:t>
            </a:r>
            <a:r>
              <a:rPr sz="3200" b="1" spc="5" dirty="0">
                <a:solidFill>
                  <a:srgbClr val="FF0000"/>
                </a:solidFill>
              </a:rPr>
              <a:t>加点</a:t>
            </a:r>
            <a:r>
              <a:rPr sz="3200" b="1" spc="-15" dirty="0">
                <a:solidFill>
                  <a:srgbClr val="FF0000"/>
                </a:solidFill>
              </a:rPr>
              <a:t>词</a:t>
            </a:r>
            <a:r>
              <a:rPr sz="3200" b="1" spc="5" dirty="0">
                <a:solidFill>
                  <a:srgbClr val="FF0000"/>
                </a:solidFill>
              </a:rPr>
              <a:t>语意</a:t>
            </a:r>
            <a:r>
              <a:rPr sz="3200" b="1" spc="-15" dirty="0">
                <a:solidFill>
                  <a:srgbClr val="FF0000"/>
                </a:solidFill>
              </a:rPr>
              <a:t>思</a:t>
            </a:r>
            <a:r>
              <a:rPr sz="3200" b="1" spc="5" dirty="0">
                <a:solidFill>
                  <a:srgbClr val="FF0000"/>
                </a:solidFill>
              </a:rPr>
              <a:t>相近</a:t>
            </a:r>
            <a:r>
              <a:rPr sz="3200" b="1" spc="-15" dirty="0">
                <a:solidFill>
                  <a:srgbClr val="FF0000"/>
                </a:solidFill>
              </a:rPr>
              <a:t>的</a:t>
            </a:r>
            <a:r>
              <a:rPr sz="3200" b="1" spc="5" dirty="0">
                <a:solidFill>
                  <a:srgbClr val="FF0000"/>
                </a:solidFill>
              </a:rPr>
              <a:t>词语</a:t>
            </a:r>
            <a:r>
              <a:rPr spc="5" dirty="0">
                <a:solidFill>
                  <a:schemeClr val="tx1"/>
                </a:solidFill>
              </a:rPr>
              <a:t>。</a:t>
            </a:r>
            <a:endParaRPr spc="5" dirty="0">
              <a:solidFill>
                <a:schemeClr val="tx1"/>
              </a:solidFill>
            </a:endParaRPr>
          </a:p>
        </p:txBody>
      </p:sp>
      <p:sp>
        <p:nvSpPr>
          <p:cNvPr id="7" name="文本框 6"/>
          <p:cNvSpPr txBox="1"/>
          <p:nvPr/>
        </p:nvSpPr>
        <p:spPr>
          <a:xfrm>
            <a:off x="7246620" y="2099310"/>
            <a:ext cx="2853055" cy="1861185"/>
          </a:xfrm>
          <a:prstGeom prst="rect">
            <a:avLst/>
          </a:prstGeom>
          <a:noFill/>
          <a:extLst>
            <a:ext uri="{909E8E84-426E-40DD-AFC4-6F175D3DCCD1}">
              <a14:hiddenFill xmlns:a14="http://schemas.microsoft.com/office/drawing/2010/main">
                <a:solidFill>
                  <a:srgbClr val="FF0000"/>
                </a:solidFill>
              </a14:hiddenFill>
            </a:ext>
          </a:extLst>
        </p:spPr>
        <p:txBody>
          <a:bodyPr wrap="square" rtlCol="0">
            <a:spAutoFit/>
          </a:bodyPr>
          <a:lstStyle/>
          <a:p>
            <a:r>
              <a:rPr lang="zh-CN" altLang="en-US" sz="11500">
                <a:solidFill>
                  <a:srgbClr val="FF0000"/>
                </a:solidFill>
                <a:latin typeface="Calibri" panose="020F0502020204030204" charset="0"/>
                <a:cs typeface="Calibri" panose="020F0502020204030204" charset="0"/>
              </a:rPr>
              <a:t>...</a:t>
            </a:r>
            <a:r>
              <a:rPr lang="zh-CN" altLang="en-US" sz="11500">
                <a:solidFill>
                  <a:srgbClr val="FF0000"/>
                </a:solidFill>
                <a:latin typeface="Calibri" panose="020F0502020204030204" charset="0"/>
                <a:cs typeface="Calibri" panose="020F0502020204030204" charset="0"/>
                <a:sym typeface="+mn-ea"/>
              </a:rPr>
              <a:t>.</a:t>
            </a:r>
            <a:endParaRPr lang="zh-CN" altLang="en-US" sz="11500">
              <a:solidFill>
                <a:srgbClr val="FF0000"/>
              </a:solidFill>
              <a:latin typeface="Calibri" panose="020F0502020204030204" charset="0"/>
              <a:cs typeface="Calibri" panose="020F0502020204030204" charset="0"/>
              <a:sym typeface="+mn-ea"/>
            </a:endParaRPr>
          </a:p>
        </p:txBody>
      </p:sp>
      <p:sp>
        <p:nvSpPr>
          <p:cNvPr id="9" name="文本框 8"/>
          <p:cNvSpPr txBox="1"/>
          <p:nvPr/>
        </p:nvSpPr>
        <p:spPr>
          <a:xfrm>
            <a:off x="2701925" y="3442335"/>
            <a:ext cx="2019300" cy="645160"/>
          </a:xfrm>
          <a:prstGeom prst="rect">
            <a:avLst/>
          </a:prstGeom>
          <a:noFill/>
        </p:spPr>
        <p:txBody>
          <a:bodyPr wrap="none" rtlCol="0">
            <a:spAutoFit/>
          </a:bodyPr>
          <a:lstStyle/>
          <a:p>
            <a:r>
              <a:rPr lang="zh-CN" altLang="en-US" sz="3600" b="1">
                <a:latin typeface="楷体" panose="02010609060101010101" charset="-122"/>
                <a:ea typeface="楷体" panose="02010609060101010101" charset="-122"/>
              </a:rPr>
              <a:t>吐露芬芳</a:t>
            </a:r>
            <a:endParaRPr lang="zh-CN" altLang="en-US" sz="3600" b="1">
              <a:latin typeface="楷体" panose="02010609060101010101" charset="-122"/>
              <a:ea typeface="楷体" panose="02010609060101010101" charset="-122"/>
            </a:endParaRPr>
          </a:p>
        </p:txBody>
      </p:sp>
      <p:sp>
        <p:nvSpPr>
          <p:cNvPr id="10" name="文本框 9"/>
          <p:cNvSpPr txBox="1"/>
          <p:nvPr/>
        </p:nvSpPr>
        <p:spPr>
          <a:xfrm>
            <a:off x="9206230" y="3473450"/>
            <a:ext cx="2042160" cy="583565"/>
          </a:xfrm>
          <a:prstGeom prst="rect">
            <a:avLst/>
          </a:prstGeom>
          <a:noFill/>
        </p:spPr>
        <p:txBody>
          <a:bodyPr wrap="square" rtlCol="0">
            <a:spAutoFit/>
          </a:bodyPr>
          <a:lstStyle/>
          <a:p>
            <a:r>
              <a:rPr lang="zh-CN" altLang="en-US" sz="3200" b="1">
                <a:latin typeface="楷体" panose="02010609060101010101" charset="-122"/>
                <a:ea typeface="楷体" panose="02010609060101010101" charset="-122"/>
              </a:rPr>
              <a:t>绽放笑容</a:t>
            </a:r>
            <a:endParaRPr lang="zh-CN" altLang="en-US" sz="3200" b="1">
              <a:latin typeface="楷体" panose="02010609060101010101" charset="-122"/>
              <a:ea typeface="楷体" panose="02010609060101010101" charset="-122"/>
            </a:endParaRPr>
          </a:p>
        </p:txBody>
      </p:sp>
      <p:sp>
        <p:nvSpPr>
          <p:cNvPr id="11" name="文本框 10"/>
          <p:cNvSpPr txBox="1"/>
          <p:nvPr/>
        </p:nvSpPr>
        <p:spPr>
          <a:xfrm>
            <a:off x="4561205" y="4149725"/>
            <a:ext cx="1819910" cy="583565"/>
          </a:xfrm>
          <a:prstGeom prst="rect">
            <a:avLst/>
          </a:prstGeom>
          <a:noFill/>
        </p:spPr>
        <p:txBody>
          <a:bodyPr wrap="square" rtlCol="0">
            <a:spAutoFit/>
          </a:bodyPr>
          <a:lstStyle/>
          <a:p>
            <a:r>
              <a:rPr lang="zh-CN" altLang="en-US" sz="3200" b="1">
                <a:latin typeface="楷体" panose="02010609060101010101" charset="-122"/>
                <a:ea typeface="楷体" panose="02010609060101010101" charset="-122"/>
              </a:rPr>
              <a:t>傲然盛开</a:t>
            </a:r>
            <a:endParaRPr lang="zh-CN" altLang="en-US" sz="3200" b="1">
              <a:latin typeface="楷体" panose="02010609060101010101" charset="-122"/>
              <a:ea typeface="楷体" panose="0201060906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blinds(horizontal)">
                                      <p:cBhvr>
                                        <p:cTn id="7" dur="500"/>
                                        <p:tgtEl>
                                          <p:spTgt spid="307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ppt_x"/>
                                          </p:val>
                                        </p:tav>
                                        <p:tav tm="100000">
                                          <p:val>
                                            <p:strVal val="#ppt_x"/>
                                          </p:val>
                                        </p:tav>
                                      </p:tavLst>
                                    </p:anim>
                                    <p:anim calcmode="lin" valueType="num">
                                      <p:cBhvr additive="base">
                                        <p:cTn id="13"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500" fill="hold"/>
                                        <p:tgtEl>
                                          <p:spTgt spid="10"/>
                                        </p:tgtEl>
                                        <p:attrNameLst>
                                          <p:attrName>ppt_x</p:attrName>
                                        </p:attrNameLst>
                                      </p:cBhvr>
                                      <p:tavLst>
                                        <p:tav tm="0">
                                          <p:val>
                                            <p:strVal val="#ppt_x"/>
                                          </p:val>
                                        </p:tav>
                                        <p:tav tm="100000">
                                          <p:val>
                                            <p:strVal val="#ppt_x"/>
                                          </p:val>
                                        </p:tav>
                                      </p:tavLst>
                                    </p:anim>
                                    <p:anim calcmode="lin" valueType="num">
                                      <p:cBhvr additive="base">
                                        <p:cTn id="19"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additive="base">
                                        <p:cTn id="24" dur="500" fill="hold"/>
                                        <p:tgtEl>
                                          <p:spTgt spid="11"/>
                                        </p:tgtEl>
                                        <p:attrNameLst>
                                          <p:attrName>ppt_x</p:attrName>
                                        </p:attrNameLst>
                                      </p:cBhvr>
                                      <p:tavLst>
                                        <p:tav tm="0">
                                          <p:val>
                                            <p:strVal val="#ppt_x"/>
                                          </p:val>
                                        </p:tav>
                                        <p:tav tm="100000">
                                          <p:val>
                                            <p:strVal val="#ppt_x"/>
                                          </p:val>
                                        </p:tav>
                                      </p:tavLst>
                                    </p:anim>
                                    <p:anim calcmode="lin" valueType="num">
                                      <p:cBhvr additive="base">
                                        <p:cTn id="25"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6" name="Text Box 16"/>
          <p:cNvSpPr txBox="1">
            <a:spLocks noChangeArrowheads="1"/>
          </p:cNvSpPr>
          <p:nvPr/>
        </p:nvSpPr>
        <p:spPr bwMode="auto">
          <a:xfrm>
            <a:off x="1343025" y="-77788"/>
            <a:ext cx="4318000" cy="914401"/>
          </a:xfrm>
          <a:prstGeom prst="rect">
            <a:avLst/>
          </a:prstGeom>
          <a:noFill/>
          <a:ln w="9525">
            <a:noFill/>
            <a:miter lim="800000"/>
          </a:ln>
          <a:effectLst>
            <a:prstShdw prst="shdw13" dist="53882" dir="13500000">
              <a:schemeClr val="accent1">
                <a:gamma/>
                <a:shade val="60000"/>
                <a:invGamma/>
                <a:alpha val="50000"/>
              </a:schemeClr>
            </a:prstShdw>
          </a:effectLst>
        </p:spPr>
        <p:txBody>
          <a:bodyPr wrap="none">
            <a:spAutoFit/>
          </a:bodyPr>
          <a:lstStyle/>
          <a:p>
            <a:pPr>
              <a:defRPr/>
            </a:pPr>
            <a:r>
              <a:rPr lang="zh-CN" altLang="en-US" sz="5400" b="1" dirty="0">
                <a:solidFill>
                  <a:schemeClr val="bg1"/>
                </a:solidFill>
                <a:latin typeface="Arial" panose="020B0604020202020204" pitchFamily="34" charset="0"/>
                <a:ea typeface="黑体" panose="02010609060101010101" charset="-122"/>
              </a:rPr>
              <a:t>【课堂小结】</a:t>
            </a:r>
            <a:endParaRPr lang="zh-CN" altLang="en-US" sz="5400" b="1" dirty="0">
              <a:solidFill>
                <a:schemeClr val="bg1"/>
              </a:solidFill>
              <a:latin typeface="Arial" panose="020B0604020202020204" pitchFamily="34" charset="0"/>
              <a:ea typeface="黑体" panose="02010609060101010101" charset="-122"/>
            </a:endParaRPr>
          </a:p>
        </p:txBody>
      </p:sp>
      <p:sp>
        <p:nvSpPr>
          <p:cNvPr id="18" name="PA_圆角矩形 9"/>
          <p:cNvSpPr/>
          <p:nvPr>
            <p:custDataLst>
              <p:tags r:id="rId1"/>
            </p:custDataLst>
          </p:nvPr>
        </p:nvSpPr>
        <p:spPr>
          <a:xfrm>
            <a:off x="0" y="303235"/>
            <a:ext cx="487837" cy="500380"/>
          </a:xfrm>
          <a:prstGeom prst="roundRect">
            <a:avLst>
              <a:gd name="adj" fmla="val 0"/>
            </a:avLst>
          </a:prstGeom>
          <a:solidFill>
            <a:srgbClr val="2AAE3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566420" y="292100"/>
            <a:ext cx="1353820" cy="521970"/>
          </a:xfrm>
          <a:prstGeom prst="rect">
            <a:avLst/>
          </a:prstGeom>
          <a:solidFill>
            <a:srgbClr val="FFFF00"/>
          </a:solidFill>
        </p:spPr>
        <p:txBody>
          <a:bodyPr wrap="square" rtlCol="0">
            <a:spAutoFit/>
          </a:bodyPr>
          <a:lstStyle/>
          <a:p>
            <a:r>
              <a:rPr lang="zh-CN" altLang="en-US" sz="2800" dirty="0">
                <a:solidFill>
                  <a:srgbClr val="262626"/>
                </a:solidFill>
                <a:latin typeface="冬青黑体简体中文 W3" panose="020B0300000000000000" pitchFamily="34" charset="-122"/>
                <a:ea typeface="冬青黑体简体中文 W3" panose="020B0300000000000000" pitchFamily="34" charset="-122"/>
              </a:rPr>
              <a:t>小结</a:t>
            </a:r>
            <a:endParaRPr lang="en-US" altLang="zh-CN" sz="2800" dirty="0">
              <a:solidFill>
                <a:srgbClr val="262626"/>
              </a:solidFill>
              <a:latin typeface="冬青黑体简体中文 W3" panose="020B0300000000000000" pitchFamily="34" charset="-122"/>
              <a:ea typeface="冬青黑体简体中文 W3" panose="020B0300000000000000" pitchFamily="34" charset="-122"/>
            </a:endParaRPr>
          </a:p>
        </p:txBody>
      </p:sp>
      <p:pic>
        <p:nvPicPr>
          <p:cNvPr id="11" name="图片 10"/>
          <p:cNvPicPr>
            <a:picLocks noChangeAspect="1"/>
          </p:cNvPicPr>
          <p:nvPr/>
        </p:nvPicPr>
        <p:blipFill>
          <a:blip r:embed="rId2"/>
          <a:srcRect l="26592" t="1045" r="17283" b="4482"/>
          <a:stretch>
            <a:fillRect/>
          </a:stretch>
        </p:blipFill>
        <p:spPr>
          <a:xfrm>
            <a:off x="9742805" y="3322320"/>
            <a:ext cx="2138045" cy="3140710"/>
          </a:xfrm>
          <a:prstGeom prst="rect">
            <a:avLst/>
          </a:prstGeom>
        </p:spPr>
      </p:pic>
      <p:sp>
        <p:nvSpPr>
          <p:cNvPr id="2" name="文本框 1"/>
          <p:cNvSpPr txBox="1"/>
          <p:nvPr/>
        </p:nvSpPr>
        <p:spPr>
          <a:xfrm>
            <a:off x="2443480" y="1805305"/>
            <a:ext cx="5824855" cy="2553335"/>
          </a:xfrm>
          <a:prstGeom prst="rect">
            <a:avLst/>
          </a:prstGeom>
          <a:noFill/>
        </p:spPr>
        <p:txBody>
          <a:bodyPr wrap="square" rtlCol="0">
            <a:spAutoFit/>
          </a:bodyPr>
          <a:lstStyle/>
          <a:p>
            <a:r>
              <a:rPr lang="en-US" altLang="zh-CN" sz="3600">
                <a:latin typeface="楷体" panose="02010609060101010101" charset="-122"/>
                <a:ea typeface="楷体" panose="02010609060101010101" charset="-122"/>
              </a:rPr>
              <a:t>  </a:t>
            </a:r>
            <a:r>
              <a:rPr lang="en-US" altLang="zh-CN" sz="4000" b="1">
                <a:latin typeface="楷体" panose="02010609060101010101" charset="-122"/>
                <a:ea typeface="楷体" panose="02010609060101010101" charset="-122"/>
              </a:rPr>
              <a:t>  </a:t>
            </a:r>
            <a:r>
              <a:rPr lang="zh-CN" altLang="en-US" sz="4000" b="1">
                <a:latin typeface="楷体" panose="02010609060101010101" charset="-122"/>
                <a:ea typeface="楷体" panose="02010609060101010101" charset="-122"/>
              </a:rPr>
              <a:t>同学门，用不同的字表达相同的意思，这样可以让我们的语言更丰富，作文读起来更有趣。</a:t>
            </a:r>
            <a:endParaRPr lang="zh-CN" altLang="en-US" sz="4000" b="1">
              <a:latin typeface="楷体" panose="02010609060101010101" charset="-122"/>
              <a:ea typeface="楷体" panose="02010609060101010101" charset="-122"/>
            </a:endParaRPr>
          </a:p>
        </p:txBody>
      </p:sp>
    </p:spTree>
  </p:cSld>
  <p:clrMapOvr>
    <a:masterClrMapping/>
  </p:clrMapOvr>
  <p:transition/>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176"/>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176"/>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176"/>
  <p:tag name="KSO_WM_TEMPLATE_MASTER_TYPE" val="0"/>
  <p:tag name="KSO_WM_TEMPLATE_COLOR_TYPE" val="1"/>
  <p:tag name="KSO_WM_UNIT_SHOW_EDIT_AREA_INDICATION" val="1"/>
</p:tagLst>
</file>

<file path=ppt/tags/tag63.xml><?xml version="1.0" encoding="utf-8"?>
<p:tagLst xmlns:p="http://schemas.openxmlformats.org/presentationml/2006/main">
  <p:tag name="PA" val="v3.0.1"/>
</p:tagLst>
</file>

<file path=ppt/tags/tag64.xml><?xml version="1.0" encoding="utf-8"?>
<p:tagLst xmlns:p="http://schemas.openxmlformats.org/presentationml/2006/main">
  <p:tag name="PA" val="v3.0.1"/>
</p:tagLst>
</file>

<file path=ppt/tags/tag65.xml><?xml version="1.0" encoding="utf-8"?>
<p:tagLst xmlns:p="http://schemas.openxmlformats.org/presentationml/2006/main">
  <p:tag name="PA" val="v3.0.1"/>
</p:tagLst>
</file>

<file path=ppt/tags/tag66.xml><?xml version="1.0" encoding="utf-8"?>
<p:tagLst xmlns:p="http://schemas.openxmlformats.org/presentationml/2006/main">
  <p:tag name="PA" val="v3.0.1"/>
</p:tagLst>
</file>

<file path=ppt/tags/tag67.xml><?xml version="1.0" encoding="utf-8"?>
<p:tagLst xmlns:p="http://schemas.openxmlformats.org/presentationml/2006/main">
  <p:tag name="PA" val="v3.0.1"/>
</p:tagLst>
</file>

<file path=ppt/tags/tag68.xml><?xml version="1.0" encoding="utf-8"?>
<p:tagLst xmlns:p="http://schemas.openxmlformats.org/presentationml/2006/main">
  <p:tag name="PA" val="v3.0.1"/>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603</Words>
  <Application>WPS 演示</Application>
  <PresentationFormat>宽屏</PresentationFormat>
  <Paragraphs>98</Paragraphs>
  <Slides>8</Slides>
  <Notes>4</Notes>
  <HiddenSlides>0</HiddenSlides>
  <MMClips>0</MMClips>
  <ScaleCrop>false</ScaleCrop>
  <HeadingPairs>
    <vt:vector size="6" baseType="variant">
      <vt:variant>
        <vt:lpstr>已用的字体</vt:lpstr>
      </vt:variant>
      <vt:variant>
        <vt:i4>18</vt:i4>
      </vt:variant>
      <vt:variant>
        <vt:lpstr>主题</vt:lpstr>
      </vt:variant>
      <vt:variant>
        <vt:i4>1</vt:i4>
      </vt:variant>
      <vt:variant>
        <vt:lpstr>幻灯片标题</vt:lpstr>
      </vt:variant>
      <vt:variant>
        <vt:i4>8</vt:i4>
      </vt:variant>
    </vt:vector>
  </HeadingPairs>
  <TitlesOfParts>
    <vt:vector size="27" baseType="lpstr">
      <vt:lpstr>Arial</vt:lpstr>
      <vt:lpstr>宋体</vt:lpstr>
      <vt:lpstr>Wingdings</vt:lpstr>
      <vt:lpstr>微软雅黑</vt:lpstr>
      <vt:lpstr>Wingdings</vt:lpstr>
      <vt:lpstr>Century Gothic</vt:lpstr>
      <vt:lpstr>冬青黑体简体中文 W3</vt:lpstr>
      <vt:lpstr>黑体</vt:lpstr>
      <vt:lpstr>楷体</vt:lpstr>
      <vt:lpstr>Times New Roman</vt:lpstr>
      <vt:lpstr>楷体_GB2312</vt:lpstr>
      <vt:lpstr>仿宋</vt:lpstr>
      <vt:lpstr>华文彩云</vt:lpstr>
      <vt:lpstr>Calibri</vt:lpstr>
      <vt:lpstr>Times New Roman</vt:lpstr>
      <vt:lpstr>Calibri Light</vt:lpstr>
      <vt:lpstr>Arial Unicode MS</vt:lpstr>
      <vt:lpstr>新宋体</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qwe</cp:lastModifiedBy>
  <cp:revision>183</cp:revision>
  <dcterms:created xsi:type="dcterms:W3CDTF">2019-06-19T02:08:00Z</dcterms:created>
  <dcterms:modified xsi:type="dcterms:W3CDTF">2021-11-06T07:10:19Z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2052-11.1.0.10938</vt:lpwstr>
  </property>
  <property fmtid="{D5CDD505-2E9C-101B-9397-08002B2CF9AE}" pid="3" name="ICV">
    <vt:lpwstr>FA6ACB7B9CE545EDA5F9A8190E391B91</vt:lpwstr>
  </property>
</Properties>
</file>