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2"/>
  </p:handoutMasterIdLst>
  <p:sldIdLst>
    <p:sldId id="302" r:id="rId3"/>
    <p:sldId id="526" r:id="rId5"/>
    <p:sldId id="346" r:id="rId6"/>
    <p:sldId id="573" r:id="rId7"/>
    <p:sldId id="591" r:id="rId8"/>
    <p:sldId id="592" r:id="rId9"/>
    <p:sldId id="593" r:id="rId10"/>
    <p:sldId id="594" r:id="rId11"/>
    <p:sldId id="603" r:id="rId12"/>
    <p:sldId id="611" r:id="rId13"/>
    <p:sldId id="595" r:id="rId14"/>
    <p:sldId id="612" r:id="rId15"/>
    <p:sldId id="614" r:id="rId16"/>
    <p:sldId id="613" r:id="rId17"/>
    <p:sldId id="602" r:id="rId18"/>
    <p:sldId id="596" r:id="rId19"/>
    <p:sldId id="615" r:id="rId20"/>
    <p:sldId id="455" r:id="rId21"/>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D63A"/>
    <a:srgbClr val="B5DFE6"/>
    <a:srgbClr val="33CC33"/>
    <a:srgbClr val="0408BC"/>
    <a:srgbClr val="F68920"/>
    <a:srgbClr val="FFC800"/>
    <a:srgbClr val="5A8E2A"/>
    <a:srgbClr val="BF9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3" autoAdjust="0"/>
    <p:restoredTop sz="94414" autoAdjust="0"/>
  </p:normalViewPr>
  <p:slideViewPr>
    <p:cSldViewPr snapToGrid="0">
      <p:cViewPr varScale="1">
        <p:scale>
          <a:sx n="71" d="100"/>
          <a:sy n="71" d="100"/>
        </p:scale>
        <p:origin x="666" y="72"/>
      </p:cViewPr>
      <p:guideLst>
        <p:guide orient="horz" pos="312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dirty="0">
                <a:latin typeface="+mn-lt"/>
                <a:ea typeface="黑体" panose="02010609060101010101" pitchFamily="49"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ea typeface="黑体" panose="02010609060101010101" pitchFamily="49" charset="-122"/>
              </a:defRPr>
            </a:lvl1pPr>
          </a:lstStyle>
          <a:p>
            <a:pPr>
              <a:defRPr/>
            </a:pPr>
            <a:fld id="{43DF2CBE-0FE0-42D5-9C47-1FCF4CDFAB0A}" type="datetimeFigureOut">
              <a:rPr lang="zh-CN" altLang="en-US"/>
            </a:fld>
            <a:endParaRPr lang="zh-CN" altLang="en-US" dirty="0"/>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dirty="0">
                <a:latin typeface="+mn-lt"/>
                <a:ea typeface="黑体" panose="02010609060101010101" pitchFamily="49" charset="-122"/>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黑体" panose="02010609060101010101" pitchFamily="49" charset="-122"/>
              </a:defRPr>
            </a:lvl1pPr>
          </a:lstStyle>
          <a:p>
            <a:pPr>
              <a:defRPr/>
            </a:pPr>
            <a:fld id="{A0C9B284-4459-46B0-A208-2A58FFB2CD8E}" type="slidenum">
              <a:rPr lang="zh-CN" altLang="en-US"/>
            </a:fld>
            <a:endParaRPr lang="zh-CN"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dirty="0">
                <a:latin typeface="+mn-lt"/>
                <a:ea typeface="黑体" panose="02010609060101010101" pitchFamily="49"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ea typeface="黑体" panose="02010609060101010101" pitchFamily="49" charset="-122"/>
              </a:defRPr>
            </a:lvl1pPr>
          </a:lstStyle>
          <a:p>
            <a:pPr>
              <a:defRPr/>
            </a:pPr>
            <a:fld id="{FD998EFE-D637-450A-9FE4-0ADB85891E02}" type="datetimeFigureOut">
              <a:rPr lang="zh-CN" altLang="en-US"/>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dirty="0">
                <a:latin typeface="+mn-lt"/>
                <a:ea typeface="黑体" panose="02010609060101010101" pitchFamily="49"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黑体" panose="02010609060101010101" pitchFamily="49" charset="-122"/>
              </a:defRPr>
            </a:lvl1pPr>
          </a:lstStyle>
          <a:p>
            <a:pPr>
              <a:defRPr/>
            </a:pPr>
            <a:fld id="{F811B304-1152-4194-A1D4-7D209F36856D}" type="slidenum">
              <a:rPr lang="zh-CN" altLang="en-US"/>
            </a:fld>
            <a:endParaRPr lang="zh-CN" alt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黑体" panose="02010609060101010101" pitchFamily="49" charset="-122"/>
        <a:cs typeface="+mn-cs"/>
      </a:defRPr>
    </a:lvl1pPr>
    <a:lvl2pPr marL="457200" algn="l" rtl="0" fontAlgn="base">
      <a:spcBef>
        <a:spcPct val="30000"/>
      </a:spcBef>
      <a:spcAft>
        <a:spcPct val="0"/>
      </a:spcAft>
      <a:defRPr sz="1200" kern="1200">
        <a:solidFill>
          <a:schemeClr val="tx1"/>
        </a:solidFill>
        <a:latin typeface="+mn-lt"/>
        <a:ea typeface="黑体" panose="02010609060101010101" pitchFamily="49" charset="-122"/>
        <a:cs typeface="+mn-cs"/>
      </a:defRPr>
    </a:lvl2pPr>
    <a:lvl3pPr marL="914400" algn="l" rtl="0" fontAlgn="base">
      <a:spcBef>
        <a:spcPct val="30000"/>
      </a:spcBef>
      <a:spcAft>
        <a:spcPct val="0"/>
      </a:spcAft>
      <a:defRPr sz="1200" kern="1200">
        <a:solidFill>
          <a:schemeClr val="tx1"/>
        </a:solidFill>
        <a:latin typeface="+mn-lt"/>
        <a:ea typeface="黑体" panose="02010609060101010101" pitchFamily="49" charset="-122"/>
        <a:cs typeface="+mn-cs"/>
      </a:defRPr>
    </a:lvl3pPr>
    <a:lvl4pPr marL="1371600" algn="l" rtl="0" fontAlgn="base">
      <a:spcBef>
        <a:spcPct val="30000"/>
      </a:spcBef>
      <a:spcAft>
        <a:spcPct val="0"/>
      </a:spcAft>
      <a:defRPr sz="1200" kern="1200">
        <a:solidFill>
          <a:schemeClr val="tx1"/>
        </a:solidFill>
        <a:latin typeface="+mn-lt"/>
        <a:ea typeface="黑体" panose="02010609060101010101" pitchFamily="49" charset="-122"/>
        <a:cs typeface="+mn-cs"/>
      </a:defRPr>
    </a:lvl4pPr>
    <a:lvl5pPr marL="1828800" algn="l" rtl="0" fontAlgn="base">
      <a:spcBef>
        <a:spcPct val="30000"/>
      </a:spcBef>
      <a:spcAft>
        <a:spcPct val="0"/>
      </a:spcAft>
      <a:defRPr sz="1200" kern="1200">
        <a:solidFill>
          <a:schemeClr val="tx1"/>
        </a:solidFill>
        <a:latin typeface="+mn-lt"/>
        <a:ea typeface="黑体" panose="020106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bwMode="auto">
          <a:noFill/>
          <a:ln>
            <a:solidFill>
              <a:srgbClr val="000000"/>
            </a:solidFill>
            <a:miter lim="800000"/>
          </a:ln>
        </p:spPr>
      </p:sp>
      <p:sp>
        <p:nvSpPr>
          <p:cNvPr id="8194"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819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6F1A5B0-033A-4AEC-AE20-DCE0A3673580}"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bwMode="auto">
          <a:noFill/>
          <a:ln>
            <a:solidFill>
              <a:srgbClr val="000000"/>
            </a:solidFill>
            <a:miter lim="800000"/>
          </a:ln>
        </p:spPr>
      </p:sp>
      <p:sp>
        <p:nvSpPr>
          <p:cNvPr id="122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ea typeface="黑体" panose="02010609060101010101" pitchFamily="49" charset="-122"/>
            </a:endParaRPr>
          </a:p>
        </p:txBody>
      </p:sp>
      <p:sp>
        <p:nvSpPr>
          <p:cNvPr id="122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0D775C46-ADD4-4CAA-8387-39BBBBEC22EA}" type="slidenum">
              <a:rPr lang="zh-CN" altLang="en-US">
                <a:ea typeface="黑体" panose="02010609060101010101" pitchFamily="49" charset="-122"/>
              </a:rPr>
            </a:fld>
            <a:endParaRPr lang="en-US" altLang="zh-CN">
              <a:ea typeface="黑体" panose="02010609060101010101" pitchFamily="49"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2816669"/>
            <a:ext cx="7315200" cy="1307275"/>
          </a:xfrm>
        </p:spPr>
        <p:txBody>
          <a:bodyPr/>
          <a:lstStyle>
            <a:lvl1pPr algn="ctr">
              <a:defRPr/>
            </a:lvl1pPr>
          </a:lstStyle>
          <a:p>
            <a:r>
              <a:rPr lang="zh-CN" altLang="en-US" dirty="0" smtClean="0"/>
              <a:t>单击此处编辑母版标题样式</a:t>
            </a:r>
            <a:endParaRPr lang="zh-CN" altLang="en-US" dirty="0"/>
          </a:p>
        </p:txBody>
      </p:sp>
      <p:sp>
        <p:nvSpPr>
          <p:cNvPr id="9" name="副标题 2"/>
          <p:cNvSpPr>
            <a:spLocks noGrp="1"/>
          </p:cNvSpPr>
          <p:nvPr>
            <p:ph type="subTitle" idx="1"/>
          </p:nvPr>
        </p:nvSpPr>
        <p:spPr>
          <a:xfrm>
            <a:off x="838200" y="4123944"/>
            <a:ext cx="7315200" cy="759650"/>
          </a:xfrm>
        </p:spPr>
        <p:txBody>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724EB64B-01DE-415F-A1AF-89D70E7B07BF}" type="datetimeFigureOut">
              <a:rPr lang="zh-CN" altLang="en-US"/>
            </a:fld>
            <a:endParaRPr lang="zh-CN" altLang="en-US" dirty="0"/>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1326E25-4DAC-475E-B8ED-2CD4ADB3ED12}"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960"/>
          </a:xfrm>
        </p:spPr>
        <p:txBody>
          <a:bodyPr>
            <a:normAutofit/>
          </a:bodyPr>
          <a:lstStyle>
            <a:lvl1pPr algn="ctr">
              <a:defRPr sz="4000">
                <a:solidFill>
                  <a:schemeClr val="tx1">
                    <a:lumMod val="85000"/>
                    <a:lumOff val="15000"/>
                  </a:schemeClr>
                </a:solidFill>
              </a:defRPr>
            </a:lvl1pPr>
          </a:lstStyle>
          <a:p>
            <a:r>
              <a:rPr lang="zh-CN" altLang="en-US" dirty="0" smtClean="0"/>
              <a:t>单击此处编辑母版标题样式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2212848"/>
            <a:ext cx="6806184" cy="1297114"/>
          </a:xfrm>
        </p:spPr>
        <p:txBody>
          <a:bodyPr/>
          <a:lstStyle>
            <a:lvl1pPr algn="ctr">
              <a:defRPr sz="6000">
                <a:solidFill>
                  <a:schemeClr val="tx1">
                    <a:lumMod val="65000"/>
                    <a:lumOff val="35000"/>
                  </a:schemeClr>
                </a:solidFill>
              </a:defRPr>
            </a:lvl1pPr>
          </a:lstStyle>
          <a:p>
            <a:r>
              <a:rPr lang="zh-CN" altLang="en-US" dirty="0" smtClean="0"/>
              <a:t>单击此处编辑母版标题样式</a:t>
            </a:r>
            <a:endParaRPr lang="zh-CN" altLang="en-US" dirty="0"/>
          </a:p>
        </p:txBody>
      </p:sp>
      <p:sp>
        <p:nvSpPr>
          <p:cNvPr id="3" name="日期占位符 3"/>
          <p:cNvSpPr>
            <a:spLocks noGrp="1"/>
          </p:cNvSpPr>
          <p:nvPr>
            <p:ph type="dt" sz="half" idx="10"/>
          </p:nvPr>
        </p:nvSpPr>
        <p:spPr/>
        <p:txBody>
          <a:bodyPr/>
          <a:lstStyle>
            <a:lvl1pPr>
              <a:defRPr smtClean="0">
                <a:solidFill>
                  <a:prstClr val="black"/>
                </a:solidFill>
              </a:defRPr>
            </a:lvl1pPr>
          </a:lstStyle>
          <a:p>
            <a:pPr>
              <a:defRPr/>
            </a:pPr>
            <a:fld id="{1C1E445B-EDB3-4298-8A8F-5866A22BE765}" type="datetimeFigureOut">
              <a:rPr lang="zh-CN" altLang="en-US"/>
            </a:fld>
            <a:endParaRPr lang="zh-CN" altLang="en-US" dirty="0"/>
          </a:p>
        </p:txBody>
      </p:sp>
      <p:sp>
        <p:nvSpPr>
          <p:cNvPr id="4" name="页脚占位符 4"/>
          <p:cNvSpPr>
            <a:spLocks noGrp="1"/>
          </p:cNvSpPr>
          <p:nvPr>
            <p:ph type="ftr" sz="quarter" idx="11"/>
          </p:nvPr>
        </p:nvSpPr>
        <p:spPr/>
        <p:txBody>
          <a:bodyPr/>
          <a:lstStyle>
            <a:lvl1pPr>
              <a:defRPr dirty="0">
                <a:solidFill>
                  <a:prstClr val="black"/>
                </a:solidFill>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smtClean="0">
                <a:solidFill>
                  <a:prstClr val="black"/>
                </a:solidFill>
              </a:defRPr>
            </a:lvl1pPr>
          </a:lstStyle>
          <a:p>
            <a:pPr>
              <a:defRPr/>
            </a:pPr>
            <a:fld id="{330A6DAF-E9C7-4D85-9CD2-F3549C9AB306}" type="slidenum">
              <a:rPr lang="zh-CN" altLang="en-US"/>
            </a:fld>
            <a:endParaRPr lang="zh-CN" alt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2816225"/>
            <a:ext cx="10515600" cy="13081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838200" y="4124325"/>
            <a:ext cx="10515600" cy="1527175"/>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endParaRPr lang="zh-CN" altLang="en-US" smtClean="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mn-lt"/>
                <a:ea typeface="黑体" panose="02010609060101010101" pitchFamily="49" charset="-122"/>
              </a:defRPr>
            </a:lvl1pPr>
          </a:lstStyle>
          <a:p>
            <a:pPr>
              <a:defRPr/>
            </a:pPr>
            <a:fld id="{CA4EC0DD-4328-4F9D-B1AB-3C03EA64AFE2}" type="datetimeFigureOut">
              <a:rPr lang="zh-CN" altLang="en-US"/>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dirty="0">
                <a:solidFill>
                  <a:prstClr val="black">
                    <a:tint val="75000"/>
                  </a:prstClr>
                </a:solidFill>
                <a:latin typeface="+mn-lt"/>
                <a:ea typeface="黑体" panose="02010609060101010101" pitchFamily="49" charset="-122"/>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mn-lt"/>
                <a:ea typeface="黑体" panose="02010609060101010101" pitchFamily="49" charset="-122"/>
              </a:defRPr>
            </a:lvl1pPr>
          </a:lstStyle>
          <a:p>
            <a:pPr>
              <a:defRPr/>
            </a:pPr>
            <a:fld id="{3696BDD8-CAF4-40C7-B9BB-0B361DF414B0}"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rtl="0" fontAlgn="base">
        <a:spcBef>
          <a:spcPct val="0"/>
        </a:spcBef>
        <a:spcAft>
          <a:spcPct val="0"/>
        </a:spcAft>
        <a:defRPr sz="4400" b="1" kern="1200">
          <a:solidFill>
            <a:srgbClr val="595959"/>
          </a:solidFill>
          <a:latin typeface="Times New Roman" panose="02020603050405020304" pitchFamily="18" charset="0"/>
          <a:ea typeface="黑体" panose="02010609060101010101" pitchFamily="49" charset="-122"/>
          <a:cs typeface="+mj-cs"/>
        </a:defRPr>
      </a:lvl1pPr>
      <a:lvl2pPr algn="l" rtl="0" fontAlgn="base">
        <a:spcBef>
          <a:spcPct val="0"/>
        </a:spcBef>
        <a:spcAft>
          <a:spcPct val="0"/>
        </a:spcAft>
        <a:defRPr sz="4400" b="1">
          <a:solidFill>
            <a:srgbClr val="595959"/>
          </a:solidFill>
          <a:latin typeface="Times New Roman" panose="02020603050405020304" pitchFamily="18" charset="0"/>
          <a:ea typeface="黑体" panose="02010609060101010101" pitchFamily="49" charset="-122"/>
        </a:defRPr>
      </a:lvl2pPr>
      <a:lvl3pPr algn="l" rtl="0" fontAlgn="base">
        <a:spcBef>
          <a:spcPct val="0"/>
        </a:spcBef>
        <a:spcAft>
          <a:spcPct val="0"/>
        </a:spcAft>
        <a:defRPr sz="4400" b="1">
          <a:solidFill>
            <a:srgbClr val="595959"/>
          </a:solidFill>
          <a:latin typeface="Times New Roman" panose="02020603050405020304" pitchFamily="18" charset="0"/>
          <a:ea typeface="黑体" panose="02010609060101010101" pitchFamily="49" charset="-122"/>
        </a:defRPr>
      </a:lvl3pPr>
      <a:lvl4pPr algn="l" rtl="0" fontAlgn="base">
        <a:spcBef>
          <a:spcPct val="0"/>
        </a:spcBef>
        <a:spcAft>
          <a:spcPct val="0"/>
        </a:spcAft>
        <a:defRPr sz="4400" b="1">
          <a:solidFill>
            <a:srgbClr val="595959"/>
          </a:solidFill>
          <a:latin typeface="Times New Roman" panose="02020603050405020304" pitchFamily="18" charset="0"/>
          <a:ea typeface="黑体" panose="02010609060101010101" pitchFamily="49" charset="-122"/>
        </a:defRPr>
      </a:lvl4pPr>
      <a:lvl5pPr algn="l" rtl="0" fontAlgn="base">
        <a:spcBef>
          <a:spcPct val="0"/>
        </a:spcBef>
        <a:spcAft>
          <a:spcPct val="0"/>
        </a:spcAft>
        <a:defRPr sz="4400" b="1">
          <a:solidFill>
            <a:srgbClr val="595959"/>
          </a:solidFill>
          <a:latin typeface="Times New Roman" panose="02020603050405020304" pitchFamily="18" charset="0"/>
          <a:ea typeface="黑体" panose="02010609060101010101" pitchFamily="49" charset="-122"/>
        </a:defRPr>
      </a:lvl5pPr>
      <a:lvl6pPr marL="457200" algn="l" rtl="0" fontAlgn="base">
        <a:spcBef>
          <a:spcPct val="0"/>
        </a:spcBef>
        <a:spcAft>
          <a:spcPct val="0"/>
        </a:spcAft>
        <a:defRPr sz="4400" b="1">
          <a:solidFill>
            <a:srgbClr val="595959"/>
          </a:solidFill>
          <a:latin typeface="Times New Roman" panose="02020603050405020304" pitchFamily="18" charset="0"/>
          <a:ea typeface="黑体" panose="02010609060101010101" pitchFamily="49" charset="-122"/>
        </a:defRPr>
      </a:lvl6pPr>
      <a:lvl7pPr marL="914400" algn="l" rtl="0" fontAlgn="base">
        <a:spcBef>
          <a:spcPct val="0"/>
        </a:spcBef>
        <a:spcAft>
          <a:spcPct val="0"/>
        </a:spcAft>
        <a:defRPr sz="4400" b="1">
          <a:solidFill>
            <a:srgbClr val="595959"/>
          </a:solidFill>
          <a:latin typeface="Times New Roman" panose="02020603050405020304" pitchFamily="18" charset="0"/>
          <a:ea typeface="黑体" panose="02010609060101010101" pitchFamily="49" charset="-122"/>
        </a:defRPr>
      </a:lvl7pPr>
      <a:lvl8pPr marL="1371600" algn="l" rtl="0" fontAlgn="base">
        <a:spcBef>
          <a:spcPct val="0"/>
        </a:spcBef>
        <a:spcAft>
          <a:spcPct val="0"/>
        </a:spcAft>
        <a:defRPr sz="4400" b="1">
          <a:solidFill>
            <a:srgbClr val="595959"/>
          </a:solidFill>
          <a:latin typeface="Times New Roman" panose="02020603050405020304" pitchFamily="18" charset="0"/>
          <a:ea typeface="黑体" panose="02010609060101010101" pitchFamily="49" charset="-122"/>
        </a:defRPr>
      </a:lvl8pPr>
      <a:lvl9pPr marL="1828800" algn="l" rtl="0" fontAlgn="base">
        <a:spcBef>
          <a:spcPct val="0"/>
        </a:spcBef>
        <a:spcAft>
          <a:spcPct val="0"/>
        </a:spcAft>
        <a:defRPr sz="4400" b="1">
          <a:solidFill>
            <a:srgbClr val="595959"/>
          </a:solidFill>
          <a:latin typeface="Times New Roman" panose="02020603050405020304" pitchFamily="18" charset="0"/>
          <a:ea typeface="黑体" panose="02010609060101010101" pitchFamily="49" charset="-122"/>
        </a:defRPr>
      </a:lvl9pPr>
    </p:titleStyle>
    <p:bodyStyle>
      <a:lvl1pPr marL="228600" indent="-228600" algn="l" rtl="0" fontAlgn="base">
        <a:spcBef>
          <a:spcPts val="1000"/>
        </a:spcBef>
        <a:spcAft>
          <a:spcPct val="0"/>
        </a:spcAft>
        <a:buFont typeface="Arial" panose="020B0604020202020204" pitchFamily="34" charset="0"/>
        <a:buChar char="•"/>
        <a:defRPr sz="2800" kern="1200">
          <a:solidFill>
            <a:srgbClr val="595959"/>
          </a:solidFill>
          <a:latin typeface="Times New Roman" panose="02020603050405020304" pitchFamily="18" charset="0"/>
          <a:ea typeface="黑体" panose="02010609060101010101" pitchFamily="49" charset="-122"/>
          <a:cs typeface="+mn-cs"/>
        </a:defRPr>
      </a:lvl1pPr>
      <a:lvl2pPr marL="685800" indent="-228600" algn="l" rtl="0" fontAlgn="base">
        <a:spcBef>
          <a:spcPts val="500"/>
        </a:spcBef>
        <a:spcAft>
          <a:spcPct val="0"/>
        </a:spcAft>
        <a:buFont typeface="Arial" panose="020B0604020202020204" pitchFamily="34" charset="0"/>
        <a:buChar char="•"/>
        <a:defRPr sz="2400" kern="1200">
          <a:solidFill>
            <a:srgbClr val="595959"/>
          </a:solidFill>
          <a:latin typeface="Times New Roman" panose="02020603050405020304" pitchFamily="18" charset="0"/>
          <a:ea typeface="黑体" panose="02010609060101010101" pitchFamily="49" charset="-122"/>
          <a:cs typeface="+mn-cs"/>
        </a:defRPr>
      </a:lvl2pPr>
      <a:lvl3pPr marL="914400" algn="l" rtl="0" fontAlgn="base">
        <a:lnSpc>
          <a:spcPct val="90000"/>
        </a:lnSpc>
        <a:spcBef>
          <a:spcPts val="500"/>
        </a:spcBef>
        <a:spcAft>
          <a:spcPct val="0"/>
        </a:spcAft>
        <a:buFont typeface="Arial" panose="020B0604020202020204" pitchFamily="34" charset="0"/>
        <a:defRPr sz="2000" kern="1200">
          <a:solidFill>
            <a:schemeClr val="tx1"/>
          </a:solidFill>
          <a:latin typeface="+mn-lt"/>
          <a:ea typeface="黑体" panose="02010609060101010101" pitchFamily="49" charset="-122"/>
          <a:cs typeface="+mn-cs"/>
        </a:defRPr>
      </a:lvl3pPr>
      <a:lvl4pPr marL="1371600" algn="l" rtl="0" fontAlgn="base">
        <a:lnSpc>
          <a:spcPct val="90000"/>
        </a:lnSpc>
        <a:spcBef>
          <a:spcPts val="500"/>
        </a:spcBef>
        <a:spcAft>
          <a:spcPct val="0"/>
        </a:spcAft>
        <a:buFont typeface="Arial" panose="020B0604020202020204" pitchFamily="34" charset="0"/>
        <a:defRPr kern="1200">
          <a:solidFill>
            <a:schemeClr val="tx1"/>
          </a:solidFill>
          <a:latin typeface="+mn-lt"/>
          <a:ea typeface="+mn-ea"/>
          <a:cs typeface="+mn-cs"/>
        </a:defRPr>
      </a:lvl4pPr>
      <a:lvl5pPr marL="1828800" algn="l" rtl="0" fontAlgn="base">
        <a:lnSpc>
          <a:spcPct val="90000"/>
        </a:lnSpc>
        <a:spcBef>
          <a:spcPts val="500"/>
        </a:spcBef>
        <a:spcAft>
          <a:spcPct val="0"/>
        </a:spcAft>
        <a:buFont typeface="Arial" panose="020B0604020202020204" pitchFamily="34" charset="0"/>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标题 4"/>
          <p:cNvSpPr>
            <a:spLocks noGrp="1"/>
          </p:cNvSpPr>
          <p:nvPr>
            <p:ph type="title"/>
          </p:nvPr>
        </p:nvSpPr>
        <p:spPr>
          <a:xfrm>
            <a:off x="565150" y="3008313"/>
            <a:ext cx="7315200" cy="1306512"/>
          </a:xfrm>
        </p:spPr>
        <p:txBody>
          <a:bodyPr/>
          <a:lstStyle/>
          <a:p>
            <a:r>
              <a:rPr lang="zh-CN" altLang="en-US" sz="4000" smtClean="0">
                <a:solidFill>
                  <a:schemeClr val="tx1"/>
                </a:solidFill>
                <a:latin typeface="黑体" panose="02010609060101010101" pitchFamily="49" charset="-122"/>
                <a:ea typeface="黑体" panose="02010609060101010101" pitchFamily="49" charset="-122"/>
              </a:rPr>
              <a:t>第二单元</a:t>
            </a:r>
            <a:r>
              <a:rPr lang="en-US" altLang="zh-CN" sz="4000" smtClean="0">
                <a:solidFill>
                  <a:schemeClr val="tx1"/>
                </a:solidFill>
                <a:latin typeface="黑体" panose="02010609060101010101" pitchFamily="49" charset="-122"/>
                <a:ea typeface="黑体" panose="02010609060101010101" pitchFamily="49" charset="-122"/>
              </a:rPr>
              <a:t>•</a:t>
            </a:r>
            <a:r>
              <a:rPr lang="zh-CN" altLang="en-US" sz="4000" smtClean="0">
                <a:solidFill>
                  <a:schemeClr val="tx1"/>
                </a:solidFill>
                <a:latin typeface="黑体" panose="02010609060101010101" pitchFamily="49" charset="-122"/>
                <a:ea typeface="黑体" panose="02010609060101010101" pitchFamily="49" charset="-122"/>
              </a:rPr>
              <a:t>口语交际</a:t>
            </a:r>
            <a:endParaRPr lang="zh-CN" altLang="en-US" sz="4000" smtClean="0">
              <a:solidFill>
                <a:schemeClr val="tx1"/>
              </a:solidFill>
              <a:latin typeface="黑体" panose="02010609060101010101" pitchFamily="49" charset="-122"/>
              <a:ea typeface="黑体" panose="02010609060101010101" pitchFamily="49" charset="-122"/>
            </a:endParaRPr>
          </a:p>
        </p:txBody>
      </p:sp>
      <p:sp>
        <p:nvSpPr>
          <p:cNvPr id="7170" name="副标题 5"/>
          <p:cNvSpPr>
            <a:spLocks noGrp="1"/>
          </p:cNvSpPr>
          <p:nvPr>
            <p:ph type="subTitle" idx="1"/>
          </p:nvPr>
        </p:nvSpPr>
        <p:spPr>
          <a:xfrm>
            <a:off x="565150" y="4314825"/>
            <a:ext cx="7315200" cy="1403350"/>
          </a:xfrm>
        </p:spPr>
        <p:txBody>
          <a:bodyPr/>
          <a:lstStyle/>
          <a:p>
            <a:r>
              <a:rPr lang="zh-CN" altLang="en-US" sz="8000" smtClean="0">
                <a:solidFill>
                  <a:schemeClr val="tx1"/>
                </a:solidFill>
                <a:ea typeface="黑体" panose="02010609060101010101" pitchFamily="49" charset="-122"/>
              </a:rPr>
              <a:t>同读一本书</a:t>
            </a:r>
            <a:endParaRPr lang="zh-CN" altLang="en-US" sz="8000" smtClean="0">
              <a:solidFill>
                <a:schemeClr val="tx1"/>
              </a:solidFill>
              <a:ea typeface="黑体" panose="02010609060101010101" pitchFamily="49" charset="-122"/>
            </a:endParaRPr>
          </a:p>
        </p:txBody>
      </p:sp>
    </p:spTree>
    <p:custDataLst>
      <p:tags r:id="rId1"/>
    </p:custDataLst>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normAutofit/>
          </a:bodyPr>
          <a:lstStyle/>
          <a:p>
            <a:pPr fontAlgn="auto">
              <a:spcAft>
                <a:spcPts val="0"/>
              </a:spcAft>
              <a:defRPr/>
            </a:pPr>
            <a:r>
              <a:rPr lang="zh-CN" altLang="en-US" dirty="0" smtClean="0">
                <a:latin typeface="黑体" panose="02010609060101010101" pitchFamily="49" charset="-122"/>
                <a:sym typeface="+mn-ea"/>
              </a:rPr>
              <a:t>交际方法</a:t>
            </a:r>
            <a:endParaRPr lang="zh-CN" altLang="en-US" dirty="0" smtClean="0">
              <a:latin typeface="黑体" panose="02010609060101010101" pitchFamily="49" charset="-122"/>
              <a:sym typeface="+mn-ea"/>
            </a:endParaRPr>
          </a:p>
        </p:txBody>
      </p:sp>
      <p:sp>
        <p:nvSpPr>
          <p:cNvPr id="3" name="文本框 3"/>
          <p:cNvSpPr txBox="1">
            <a:spLocks noChangeArrowheads="1"/>
          </p:cNvSpPr>
          <p:nvPr/>
        </p:nvSpPr>
        <p:spPr bwMode="auto">
          <a:xfrm>
            <a:off x="986155" y="1083310"/>
            <a:ext cx="10219690" cy="193802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latinLnBrk="0" hangingPunct="1">
              <a:lnSpc>
                <a:spcPct val="150000"/>
              </a:lnSpc>
              <a:spcBef>
                <a:spcPct val="0"/>
              </a:spcBef>
              <a:spcAft>
                <a:spcPct val="0"/>
              </a:spcAft>
              <a:buClrTx/>
              <a:buSzTx/>
              <a:buFontTx/>
              <a:buNone/>
              <a:defRPr/>
            </a:pPr>
            <a:r>
              <a:rPr kumimoji="1" lang="zh-CN" altLang="en-US" sz="40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    小组交流：同桌之间相互探讨，再由小组组长带领组员交流自己的读书心得。</a:t>
            </a:r>
            <a:endParaRPr kumimoji="1" lang="zh-CN" altLang="en-US" sz="40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4" name="文本框 3"/>
          <p:cNvSpPr txBox="1"/>
          <p:nvPr/>
        </p:nvSpPr>
        <p:spPr>
          <a:xfrm>
            <a:off x="838200" y="3855085"/>
            <a:ext cx="7198995" cy="2122805"/>
          </a:xfrm>
          <a:prstGeom prst="rect">
            <a:avLst/>
          </a:prstGeom>
          <a:noFill/>
          <a:ln w="9525">
            <a:noFill/>
          </a:ln>
        </p:spPr>
        <p:txBody>
          <a:bodyPr wrap="square">
            <a:spAutoFit/>
          </a:bodyPr>
          <a:lstStyle/>
          <a:p>
            <a:pPr eaLnBrk="1" latinLnBrk="0" hangingPunct="1">
              <a:lnSpc>
                <a:spcPct val="150000"/>
              </a:lnSpc>
            </a:pPr>
            <a:r>
              <a:rPr lang="en-US" altLang="zh-CN" sz="4400" b="1" dirty="0">
                <a:solidFill>
                  <a:srgbClr val="FF0000"/>
                </a:solidFill>
                <a:latin typeface="黑体" panose="02010609060101010101" pitchFamily="49" charset="-122"/>
                <a:ea typeface="黑体" panose="02010609060101010101" pitchFamily="49" charset="-122"/>
              </a:rPr>
              <a:t>    </a:t>
            </a:r>
            <a:r>
              <a:rPr lang="zh-CN" altLang="en-US" sz="4400" b="1" dirty="0">
                <a:solidFill>
                  <a:srgbClr val="FF0000"/>
                </a:solidFill>
                <a:latin typeface="黑体" panose="02010609060101010101" pitchFamily="49" charset="-122"/>
                <a:ea typeface="黑体" panose="02010609060101010101" pitchFamily="49" charset="-122"/>
              </a:rPr>
              <a:t>引用原文说明观点，使观点更有说服力。</a:t>
            </a:r>
            <a:endParaRPr lang="zh-CN" altLang="en-US" sz="4400" b="1" dirty="0">
              <a:solidFill>
                <a:srgbClr val="FF0000"/>
              </a:solidFill>
              <a:latin typeface="黑体" panose="02010609060101010101" pitchFamily="49" charset="-122"/>
              <a:ea typeface="黑体" panose="02010609060101010101" pitchFamily="49" charset="-122"/>
            </a:endParaRPr>
          </a:p>
        </p:txBody>
      </p:sp>
      <p:pic>
        <p:nvPicPr>
          <p:cNvPr id="9" name="Picture 6"/>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661437" y="3854909"/>
            <a:ext cx="3207472" cy="2695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normAutofit/>
          </a:bodyPr>
          <a:lstStyle/>
          <a:p>
            <a:pPr fontAlgn="auto">
              <a:spcAft>
                <a:spcPts val="0"/>
              </a:spcAft>
              <a:defRPr/>
            </a:pPr>
            <a:r>
              <a:rPr lang="zh-CN" altLang="en-US" dirty="0" smtClean="0">
                <a:latin typeface="黑体" panose="02010609060101010101" pitchFamily="49" charset="-122"/>
                <a:sym typeface="+mn-ea"/>
              </a:rPr>
              <a:t>交际示范</a:t>
            </a:r>
            <a:endParaRPr lang="zh-CN" altLang="en-US" dirty="0" smtClean="0">
              <a:latin typeface="黑体" panose="02010609060101010101" pitchFamily="49" charset="-122"/>
              <a:sym typeface="+mn-ea"/>
            </a:endParaRPr>
          </a:p>
        </p:txBody>
      </p:sp>
      <p:sp>
        <p:nvSpPr>
          <p:cNvPr id="7" name="TextBox 6"/>
          <p:cNvSpPr txBox="1"/>
          <p:nvPr/>
        </p:nvSpPr>
        <p:spPr>
          <a:xfrm>
            <a:off x="3603625" y="1409065"/>
            <a:ext cx="7491095" cy="4400542"/>
          </a:xfrm>
          <a:prstGeom prst="cloudCallout">
            <a:avLst>
              <a:gd name="adj1" fmla="val -60481"/>
              <a:gd name="adj2" fmla="val 24508"/>
            </a:avLst>
          </a:prstGeom>
          <a:solidFill>
            <a:srgbClr val="B5DFE6"/>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eaLnBrk="1" latinLnBrk="0" hangingPunct="1">
              <a:lnSpc>
                <a:spcPct val="150000"/>
              </a:lnSpc>
            </a:pPr>
            <a:r>
              <a:rPr lang="en-US" altLang="zh-CN" sz="2400" smtClean="0">
                <a:latin typeface="黑体" panose="02010609060101010101" pitchFamily="49" charset="-122"/>
                <a:ea typeface="黑体" panose="02010609060101010101" pitchFamily="49" charset="-122"/>
                <a:cs typeface="黑体" panose="02010609060101010101" pitchFamily="49" charset="-122"/>
              </a:rPr>
              <a:t>    </a:t>
            </a:r>
            <a:r>
              <a:rPr lang="zh-CN" altLang="en-US" sz="2400" b="1" smtClean="0">
                <a:latin typeface="黑体" panose="02010609060101010101" pitchFamily="49" charset="-122"/>
                <a:ea typeface="黑体" panose="02010609060101010101" pitchFamily="49" charset="-122"/>
                <a:cs typeface="黑体" panose="02010609060101010101" pitchFamily="49" charset="-122"/>
              </a:rPr>
              <a:t>鲁滨逊给</a:t>
            </a:r>
            <a:r>
              <a:rPr lang="zh-CN" altLang="en-US" sz="2400" b="1" dirty="0" smtClean="0">
                <a:latin typeface="黑体" panose="02010609060101010101" pitchFamily="49" charset="-122"/>
                <a:ea typeface="黑体" panose="02010609060101010101" pitchFamily="49" charset="-122"/>
                <a:cs typeface="黑体" panose="02010609060101010101" pitchFamily="49" charset="-122"/>
              </a:rPr>
              <a:t>我留下了深刻的印象。我觉得他很乐观。他说</a:t>
            </a:r>
            <a:r>
              <a:rPr lang="en-US" altLang="zh-CN" sz="2400" b="1" dirty="0" smtClean="0">
                <a:latin typeface="黑体" panose="02010609060101010101" pitchFamily="49" charset="-122"/>
                <a:ea typeface="黑体" panose="02010609060101010101" pitchFamily="49" charset="-122"/>
                <a:cs typeface="黑体" panose="02010609060101010101" pitchFamily="49" charset="-122"/>
              </a:rPr>
              <a:t>“在最不幸的处境之中，我们也可以把好处和坏处对照起来看，从而找到聊以自慰的事情。”</a:t>
            </a:r>
            <a:endParaRPr lang="zh-CN" altLang="en-US" sz="2400" b="1" dirty="0" smtClean="0">
              <a:latin typeface="黑体" panose="02010609060101010101" pitchFamily="49" charset="-122"/>
              <a:ea typeface="黑体" panose="02010609060101010101" pitchFamily="49" charset="-122"/>
              <a:cs typeface="黑体" panose="02010609060101010101" pitchFamily="49" charset="-122"/>
            </a:endParaRPr>
          </a:p>
        </p:txBody>
      </p:sp>
      <p:pic>
        <p:nvPicPr>
          <p:cNvPr id="3074" name="Picture 2"/>
          <p:cNvPicPr>
            <a:picLocks noChangeAspect="1" noChangeArrowheads="1"/>
          </p:cNvPicPr>
          <p:nvPr/>
        </p:nvPicPr>
        <p:blipFill>
          <a:blip r:embed="rId1" cstate="print">
            <a:clrChange>
              <a:clrFrom>
                <a:srgbClr val="FFFFFF"/>
              </a:clrFrom>
              <a:clrTo>
                <a:srgbClr val="FFFFFF">
                  <a:alpha val="0"/>
                </a:srgbClr>
              </a:clrTo>
            </a:clrChange>
          </a:blip>
          <a:srcRect/>
          <a:stretch>
            <a:fillRect/>
          </a:stretch>
        </p:blipFill>
        <p:spPr bwMode="auto">
          <a:xfrm>
            <a:off x="317762" y="4165600"/>
            <a:ext cx="2312499" cy="240964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blinds(horizontal)">
                                      <p:cBhvr>
                                        <p:cTn id="10"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normAutofit/>
          </a:bodyPr>
          <a:lstStyle/>
          <a:p>
            <a:pPr fontAlgn="auto">
              <a:spcAft>
                <a:spcPts val="0"/>
              </a:spcAft>
              <a:defRPr/>
            </a:pPr>
            <a:r>
              <a:rPr lang="zh-CN" altLang="en-US" dirty="0" smtClean="0">
                <a:latin typeface="黑体" panose="02010609060101010101" pitchFamily="49" charset="-122"/>
                <a:sym typeface="+mn-ea"/>
              </a:rPr>
              <a:t>交际示范</a:t>
            </a:r>
            <a:endParaRPr lang="zh-CN" altLang="en-US" dirty="0" smtClean="0">
              <a:latin typeface="黑体" panose="02010609060101010101" pitchFamily="49" charset="-122"/>
              <a:sym typeface="+mn-ea"/>
            </a:endParaRPr>
          </a:p>
        </p:txBody>
      </p:sp>
      <p:sp>
        <p:nvSpPr>
          <p:cNvPr id="7" name="TextBox 6"/>
          <p:cNvSpPr txBox="1"/>
          <p:nvPr/>
        </p:nvSpPr>
        <p:spPr>
          <a:xfrm>
            <a:off x="934720" y="1254760"/>
            <a:ext cx="8094980" cy="5308241"/>
          </a:xfrm>
          <a:prstGeom prst="cloudCallout">
            <a:avLst>
              <a:gd name="adj1" fmla="val 31761"/>
              <a:gd name="adj2" fmla="val -2398"/>
            </a:avLst>
          </a:prstGeom>
          <a:solidFill>
            <a:srgbClr val="FFC800"/>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eaLnBrk="1" latinLnBrk="0" hangingPunct="1">
              <a:lnSpc>
                <a:spcPct val="150000"/>
              </a:lnSpc>
            </a:pPr>
            <a:r>
              <a:rPr lang="en-US" altLang="zh-CN" sz="2400" b="1" dirty="0">
                <a:latin typeface="黑体" panose="02010609060101010101" pitchFamily="49" charset="-122"/>
                <a:ea typeface="黑体" panose="02010609060101010101" pitchFamily="49" charset="-122"/>
              </a:rPr>
              <a:t>    </a:t>
            </a:r>
            <a:r>
              <a:rPr lang="zh-CN" altLang="en-US" sz="2400" b="1" dirty="0">
                <a:latin typeface="黑体" panose="02010609060101010101" pitchFamily="49" charset="-122"/>
                <a:ea typeface="黑体" panose="02010609060101010101" pitchFamily="49" charset="-122"/>
              </a:rPr>
              <a:t>说得有道理，</a:t>
            </a:r>
            <a:r>
              <a:rPr lang="zh-CN" altLang="en-US" sz="2400" b="1" dirty="0" smtClean="0">
                <a:latin typeface="黑体" panose="02010609060101010101" pitchFamily="49" charset="-122"/>
                <a:ea typeface="黑体" panose="02010609060101010101" pitchFamily="49" charset="-122"/>
                <a:cs typeface="楷体" panose="02010609060101010101" pitchFamily="49" charset="-122"/>
                <a:sym typeface="+mn-ea"/>
              </a:rPr>
              <a:t>乐观是他能在荒岛上生存下来的一个重要因素。我觉得他会动脑筋解决问题也是能在危机重重中生存下来的重要因素，例如他用刀子在柱子</a:t>
            </a:r>
            <a:r>
              <a:rPr lang="zh-CN" altLang="en-US" sz="2400" b="1" smtClean="0">
                <a:latin typeface="黑体" panose="02010609060101010101" pitchFamily="49" charset="-122"/>
                <a:ea typeface="黑体" panose="02010609060101010101" pitchFamily="49" charset="-122"/>
                <a:cs typeface="楷体" panose="02010609060101010101" pitchFamily="49" charset="-122"/>
                <a:sym typeface="+mn-ea"/>
              </a:rPr>
              <a:t>上刻痕</a:t>
            </a:r>
            <a:r>
              <a:rPr lang="zh-CN" altLang="en-US" sz="2400" b="1" dirty="0" smtClean="0">
                <a:latin typeface="黑体" panose="02010609060101010101" pitchFamily="49" charset="-122"/>
                <a:ea typeface="黑体" panose="02010609060101010101" pitchFamily="49" charset="-122"/>
                <a:cs typeface="楷体" panose="02010609060101010101" pitchFamily="49" charset="-122"/>
                <a:sym typeface="+mn-ea"/>
              </a:rPr>
              <a:t>，做日历，来计算年月日就体现了这一点。</a:t>
            </a:r>
            <a:endParaRPr lang="zh-CN" altLang="en-US" sz="2400" dirty="0">
              <a:latin typeface="黑体" panose="02010609060101010101" pitchFamily="49" charset="-122"/>
              <a:ea typeface="黑体" panose="02010609060101010101" pitchFamily="49" charset="-122"/>
            </a:endParaRPr>
          </a:p>
        </p:txBody>
      </p:sp>
      <p:pic>
        <p:nvPicPr>
          <p:cNvPr id="3" name="Picture 2"/>
          <p:cNvPicPr>
            <a:picLocks noChangeAspect="1" noChangeArrowheads="1"/>
          </p:cNvPicPr>
          <p:nvPr/>
        </p:nvPicPr>
        <p:blipFill>
          <a:blip r:embed="rId1" cstate="print"/>
          <a:srcRect/>
          <a:stretch>
            <a:fillRect/>
          </a:stretch>
        </p:blipFill>
        <p:spPr bwMode="auto">
          <a:xfrm flipH="1">
            <a:off x="9697720" y="3757930"/>
            <a:ext cx="2072640" cy="26765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normAutofit/>
          </a:bodyPr>
          <a:lstStyle/>
          <a:p>
            <a:pPr fontAlgn="auto">
              <a:spcAft>
                <a:spcPts val="0"/>
              </a:spcAft>
              <a:defRPr/>
            </a:pPr>
            <a:r>
              <a:rPr lang="zh-CN" altLang="en-US" dirty="0" smtClean="0">
                <a:latin typeface="黑体" panose="02010609060101010101" pitchFamily="49" charset="-122"/>
                <a:sym typeface="+mn-ea"/>
              </a:rPr>
              <a:t>交际示范</a:t>
            </a:r>
            <a:endParaRPr lang="zh-CN" altLang="en-US" dirty="0" smtClean="0">
              <a:latin typeface="黑体" panose="02010609060101010101" pitchFamily="49" charset="-122"/>
              <a:sym typeface="+mn-ea"/>
            </a:endParaRPr>
          </a:p>
        </p:txBody>
      </p:sp>
      <p:sp>
        <p:nvSpPr>
          <p:cNvPr id="7" name="TextBox 6"/>
          <p:cNvSpPr txBox="1"/>
          <p:nvPr/>
        </p:nvSpPr>
        <p:spPr>
          <a:xfrm>
            <a:off x="2597150" y="1166495"/>
            <a:ext cx="8475980" cy="5314945"/>
          </a:xfrm>
          <a:prstGeom prst="cloudCallout">
            <a:avLst>
              <a:gd name="adj1" fmla="val 31761"/>
              <a:gd name="adj2" fmla="val -2398"/>
            </a:avLst>
          </a:prstGeom>
          <a:solidFill>
            <a:schemeClr val="bg2"/>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eaLnBrk="1" latinLnBrk="0" hangingPunct="1">
              <a:lnSpc>
                <a:spcPct val="150000"/>
              </a:lnSpc>
            </a:pPr>
            <a:r>
              <a:rPr lang="en-US" altLang="zh-CN" sz="2400" b="1" dirty="0">
                <a:latin typeface="黑体" panose="02010609060101010101" pitchFamily="49" charset="-122"/>
                <a:ea typeface="黑体" panose="02010609060101010101" pitchFamily="49" charset="-122"/>
                <a:cs typeface="黑体" panose="02010609060101010101" pitchFamily="49" charset="-122"/>
              </a:rPr>
              <a:t>    </a:t>
            </a:r>
            <a:r>
              <a:rPr lang="zh-CN" altLang="en-US" sz="2400" b="1" dirty="0">
                <a:latin typeface="黑体" panose="02010609060101010101" pitchFamily="49" charset="-122"/>
                <a:ea typeface="黑体" panose="02010609060101010101" pitchFamily="49" charset="-122"/>
                <a:cs typeface="黑体" panose="02010609060101010101" pitchFamily="49" charset="-122"/>
              </a:rPr>
              <a:t>通过交流我想到：每个人的人生都有荒岛存在，在荒岛面前有人深感绝望，有人勇敢、乐观、独立、坚强。我们</a:t>
            </a:r>
            <a:r>
              <a:rPr lang="zh-CN" altLang="en-US" sz="2400" b="1">
                <a:latin typeface="黑体" panose="02010609060101010101" pitchFamily="49" charset="-122"/>
                <a:ea typeface="黑体" panose="02010609060101010101" pitchFamily="49" charset="-122"/>
                <a:cs typeface="黑体" panose="02010609060101010101" pitchFamily="49" charset="-122"/>
              </a:rPr>
              <a:t>应该</a:t>
            </a:r>
            <a:r>
              <a:rPr lang="zh-CN" altLang="en-US" sz="2400" b="1" smtClean="0">
                <a:latin typeface="黑体" panose="02010609060101010101" pitchFamily="49" charset="-122"/>
                <a:ea typeface="黑体" panose="02010609060101010101" pitchFamily="49" charset="-122"/>
                <a:cs typeface="黑体" panose="02010609060101010101" pitchFamily="49" charset="-122"/>
              </a:rPr>
              <a:t>像鲁滨逊一样</a:t>
            </a:r>
            <a:r>
              <a:rPr lang="zh-CN" altLang="en-US" sz="2400" b="1" dirty="0">
                <a:latin typeface="黑体" panose="02010609060101010101" pitchFamily="49" charset="-122"/>
                <a:ea typeface="黑体" panose="02010609060101010101" pitchFamily="49" charset="-122"/>
                <a:cs typeface="黑体" panose="02010609060101010101" pitchFamily="49" charset="-122"/>
              </a:rPr>
              <a:t>勇敢面对人生的荒岛，努力从绝望的缝隙中寻求生的希望，开拓荒野，才能绝处逢生</a:t>
            </a:r>
            <a:r>
              <a:rPr lang="zh-CN" altLang="en-US" sz="2400" b="1" dirty="0" smtClean="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dirty="0">
              <a:latin typeface="黑体" panose="02010609060101010101" pitchFamily="49" charset="-122"/>
              <a:ea typeface="黑体" panose="02010609060101010101" pitchFamily="49" charset="-122"/>
              <a:cs typeface="黑体" panose="02010609060101010101" pitchFamily="49" charset="-122"/>
            </a:endParaRPr>
          </a:p>
        </p:txBody>
      </p:sp>
      <p:pic>
        <p:nvPicPr>
          <p:cNvPr id="5" name="图片 4" descr="图片13"/>
          <p:cNvPicPr>
            <a:picLocks noChangeAspect="1"/>
          </p:cNvPicPr>
          <p:nvPr/>
        </p:nvPicPr>
        <p:blipFill>
          <a:blip r:embed="rId1"/>
          <a:stretch>
            <a:fillRect/>
          </a:stretch>
        </p:blipFill>
        <p:spPr>
          <a:xfrm>
            <a:off x="0" y="4001135"/>
            <a:ext cx="2597150" cy="263144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normAutofit/>
          </a:bodyPr>
          <a:lstStyle/>
          <a:p>
            <a:pPr fontAlgn="auto">
              <a:spcAft>
                <a:spcPts val="0"/>
              </a:spcAft>
              <a:defRPr/>
            </a:pPr>
            <a:r>
              <a:rPr lang="zh-CN" altLang="en-US" dirty="0" smtClean="0">
                <a:latin typeface="黑体" panose="02010609060101010101" pitchFamily="49" charset="-122"/>
                <a:sym typeface="+mn-ea"/>
              </a:rPr>
              <a:t>拓展延伸</a:t>
            </a:r>
            <a:endParaRPr lang="zh-CN" altLang="en-US" dirty="0" smtClean="0">
              <a:latin typeface="黑体" panose="02010609060101010101" pitchFamily="49" charset="-122"/>
              <a:sym typeface="+mn-ea"/>
            </a:endParaRPr>
          </a:p>
        </p:txBody>
      </p:sp>
      <p:sp>
        <p:nvSpPr>
          <p:cNvPr id="4" name="文本框 3"/>
          <p:cNvSpPr txBox="1">
            <a:spLocks noChangeArrowheads="1"/>
          </p:cNvSpPr>
          <p:nvPr/>
        </p:nvSpPr>
        <p:spPr bwMode="auto">
          <a:xfrm>
            <a:off x="1109980" y="1090930"/>
            <a:ext cx="7562850" cy="829945"/>
          </a:xfrm>
          <a:prstGeom prst="rect">
            <a:avLst/>
          </a:prstGeom>
          <a:solidFill>
            <a:schemeClr val="accent6">
              <a:lumMod val="20000"/>
              <a:lumOff val="80000"/>
            </a:schemeClr>
          </a:solid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latinLnBrk="0" hangingPunct="1">
              <a:lnSpc>
                <a:spcPct val="150000"/>
              </a:lnSpc>
              <a:spcBef>
                <a:spcPct val="0"/>
              </a:spcBef>
              <a:spcAft>
                <a:spcPct val="0"/>
              </a:spcAft>
              <a:buClrTx/>
              <a:buSzTx/>
              <a:buFontTx/>
              <a:buNone/>
              <a:defRPr/>
            </a:pPr>
            <a:r>
              <a:rPr kumimoji="1"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同学们，你们还有哪些读书心得想交流呢？</a:t>
            </a:r>
            <a:endParaRPr kumimoji="1"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5" name="文本框 4"/>
          <p:cNvSpPr txBox="1"/>
          <p:nvPr/>
        </p:nvSpPr>
        <p:spPr>
          <a:xfrm>
            <a:off x="1109980" y="2189480"/>
            <a:ext cx="10243820" cy="3784600"/>
          </a:xfrm>
          <a:prstGeom prst="rect">
            <a:avLst/>
          </a:prstGeom>
          <a:noFill/>
          <a:ln w="9525">
            <a:noFill/>
          </a:ln>
        </p:spPr>
        <p:txBody>
          <a:bodyPr wrap="square">
            <a:spAutoFit/>
          </a:bodyPr>
          <a:lstStyle/>
          <a:p>
            <a:pPr marL="457200" indent="-457200" eaLnBrk="1" latinLnBrk="0" hangingPunct="1">
              <a:lnSpc>
                <a:spcPct val="150000"/>
              </a:lnSpc>
              <a:buFont typeface="Wingdings" panose="05000000000000000000" pitchFamily="2" charset="2"/>
              <a:buChar char="l"/>
            </a:pPr>
            <a:r>
              <a:rPr lang="zh-CN" altLang="en-US" sz="3200" b="1" dirty="0">
                <a:solidFill>
                  <a:srgbClr val="FF0000"/>
                </a:solidFill>
                <a:latin typeface="黑体" panose="02010609060101010101" pitchFamily="49" charset="-122"/>
                <a:ea typeface="黑体" panose="02010609060101010101" pitchFamily="49" charset="-122"/>
              </a:rPr>
              <a:t>这本书讲了一个什么样的故事？</a:t>
            </a:r>
            <a:endParaRPr lang="en-US" altLang="zh-CN" sz="3200" b="1" dirty="0">
              <a:solidFill>
                <a:srgbClr val="FF0000"/>
              </a:solidFill>
              <a:latin typeface="黑体" panose="02010609060101010101" pitchFamily="49" charset="-122"/>
              <a:ea typeface="黑体" panose="02010609060101010101" pitchFamily="49" charset="-122"/>
            </a:endParaRPr>
          </a:p>
          <a:p>
            <a:pPr marL="457200" indent="-457200" eaLnBrk="1" latinLnBrk="0" hangingPunct="1">
              <a:lnSpc>
                <a:spcPct val="150000"/>
              </a:lnSpc>
              <a:buFont typeface="Wingdings" panose="05000000000000000000" pitchFamily="2" charset="2"/>
              <a:buChar char="l"/>
            </a:pPr>
            <a:r>
              <a:rPr lang="zh-CN" altLang="en-US" sz="3200" b="1" dirty="0">
                <a:solidFill>
                  <a:srgbClr val="FF0000"/>
                </a:solidFill>
                <a:latin typeface="黑体" panose="02010609060101010101" pitchFamily="49" charset="-122"/>
                <a:ea typeface="黑体" panose="02010609060101010101" pitchFamily="49" charset="-122"/>
              </a:rPr>
              <a:t>有没有什么地方让你觉得困惑，或是感到奇怪？有没有完全出乎意料、令人感到不可思议的情节？</a:t>
            </a:r>
            <a:endParaRPr lang="en-US" altLang="zh-CN" sz="3200" b="1" dirty="0">
              <a:solidFill>
                <a:srgbClr val="FF0000"/>
              </a:solidFill>
              <a:latin typeface="黑体" panose="02010609060101010101" pitchFamily="49" charset="-122"/>
              <a:ea typeface="黑体" panose="02010609060101010101" pitchFamily="49" charset="-122"/>
            </a:endParaRPr>
          </a:p>
          <a:p>
            <a:pPr marL="457200" indent="-457200" eaLnBrk="1" latinLnBrk="0" hangingPunct="1">
              <a:lnSpc>
                <a:spcPct val="150000"/>
              </a:lnSpc>
              <a:buFont typeface="Wingdings" panose="05000000000000000000" pitchFamily="2" charset="2"/>
              <a:buChar char="l"/>
            </a:pPr>
            <a:r>
              <a:rPr lang="zh-CN" altLang="en-US" sz="3200" b="1" dirty="0">
                <a:solidFill>
                  <a:srgbClr val="FF0000"/>
                </a:solidFill>
                <a:latin typeface="黑体" panose="02010609060101010101" pitchFamily="49" charset="-122"/>
                <a:ea typeface="黑体" panose="02010609060101010101" pitchFamily="49" charset="-122"/>
              </a:rPr>
              <a:t>故事的结局你喜欢吗？如果你来写这个故事，你会怎么写？</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normAutofit/>
          </a:bodyPr>
          <a:lstStyle/>
          <a:p>
            <a:pPr fontAlgn="auto">
              <a:spcAft>
                <a:spcPts val="0"/>
              </a:spcAft>
              <a:defRPr/>
            </a:pPr>
            <a:r>
              <a:rPr lang="zh-CN" altLang="en-US" dirty="0" smtClean="0">
                <a:latin typeface="黑体" panose="02010609060101010101" pitchFamily="49" charset="-122"/>
                <a:sym typeface="+mn-ea"/>
              </a:rPr>
              <a:t>交际示范</a:t>
            </a:r>
            <a:endParaRPr lang="zh-CN" altLang="en-US" dirty="0" smtClean="0">
              <a:latin typeface="黑体" panose="02010609060101010101" pitchFamily="49" charset="-122"/>
              <a:sym typeface="+mn-ea"/>
            </a:endParaRPr>
          </a:p>
        </p:txBody>
      </p:sp>
      <p:sp>
        <p:nvSpPr>
          <p:cNvPr id="3" name="对话气泡: 圆角矩形 2"/>
          <p:cNvSpPr/>
          <p:nvPr/>
        </p:nvSpPr>
        <p:spPr bwMode="auto">
          <a:xfrm>
            <a:off x="1054100" y="1430020"/>
            <a:ext cx="10084435" cy="4429125"/>
          </a:xfrm>
          <a:prstGeom prst="wedgeRoundRectCallout">
            <a:avLst>
              <a:gd name="adj1" fmla="val -694"/>
              <a:gd name="adj2" fmla="val 55563"/>
              <a:gd name="adj3" fmla="val 16667"/>
            </a:avLst>
          </a:prstGeom>
          <a:solidFill>
            <a:schemeClr val="accent4">
              <a:lumMod val="20000"/>
              <a:lumOff val="80000"/>
            </a:schemeClr>
          </a:solidFill>
          <a:ln>
            <a:noFill/>
          </a:ln>
        </p:spPr>
        <p:txBody>
          <a:bodyPr lIns="72000" tIns="0" rIns="0" bIns="72000" anchor="ctr"/>
          <a:lstStyle/>
          <a:p>
            <a:pPr marL="0" marR="0" lvl="0" indent="0" algn="l" defTabSz="914400" rtl="0" eaLnBrk="1" latinLnBrk="0" hangingPunct="1">
              <a:lnSpc>
                <a:spcPct val="150000"/>
              </a:lnSpc>
              <a:spcBef>
                <a:spcPct val="0"/>
              </a:spcBef>
              <a:spcAft>
                <a:spcPct val="0"/>
              </a:spcAft>
              <a:buClrTx/>
              <a:buSzTx/>
              <a:buFontTx/>
              <a:buNone/>
              <a:defRPr/>
            </a:pPr>
            <a:r>
              <a:rPr kumimoji="0" lang="en-US" altLang="zh-CN" sz="3200" b="1" i="0" u="none" strike="noStrike" kern="1200" cap="none" spc="-15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    《</a:t>
            </a:r>
            <a:r>
              <a:rPr kumimoji="0" lang="zh-CN" altLang="en-US" sz="3200" b="1" i="0" u="none" strike="noStrike" kern="1200" cap="none" spc="-15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青铜葵花</a:t>
            </a:r>
            <a:r>
              <a:rPr kumimoji="0" lang="en-US" altLang="zh-CN" sz="3200" b="1" i="0" u="none" strike="noStrike" kern="1200" cap="none" spc="-15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a:t>
            </a:r>
            <a:r>
              <a:rPr kumimoji="0" lang="zh-CN" altLang="en-US" sz="3200" b="1" i="0" u="none" strike="noStrike" kern="1200" cap="none" spc="-15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是一本特别感人的书。书中主要讲七岁的城市女孩葵花和乡村男孩青铜成了以兄妹相称的好朋友，他们一起生活，一起长大。但在葵花十二岁那年，她被命运召回了城市，青铜从此常常遥望芦苇荡的尽头，期盼葵花能够归来</a:t>
            </a:r>
            <a:r>
              <a:rPr kumimoji="0" lang="en-US" altLang="zh-CN" sz="3200" b="1" i="0" u="none" strike="noStrike" kern="1200" cap="none" spc="-15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a:t>
            </a:r>
            <a:endParaRPr kumimoji="0" lang="zh-CN" altLang="en-US" sz="3200" b="1" i="0" u="none" strike="noStrike" kern="1200" cap="none" spc="-15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pic>
        <p:nvPicPr>
          <p:cNvPr id="11" name="图片 10"/>
          <p:cNvPicPr>
            <a:picLocks noChangeAspect="1"/>
          </p:cNvPicPr>
          <p:nvPr/>
        </p:nvPicPr>
        <p:blipFill>
          <a:blip r:embed="rId1"/>
          <a:stretch>
            <a:fillRect/>
          </a:stretch>
        </p:blipFill>
        <p:spPr>
          <a:xfrm>
            <a:off x="5833110" y="4763770"/>
            <a:ext cx="3572510" cy="2005965"/>
          </a:xfrm>
          <a:prstGeom prst="ellipse">
            <a:avLst/>
          </a:prstGeom>
          <a:ln>
            <a:noFill/>
          </a:ln>
          <a:effectLst>
            <a:softEdge rad="11250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lstStyle/>
          <a:p>
            <a:pPr fontAlgn="auto">
              <a:spcAft>
                <a:spcPts val="0"/>
              </a:spcAft>
              <a:defRPr/>
            </a:pPr>
            <a:r>
              <a:rPr lang="zh-CN" altLang="en-US" dirty="0" smtClean="0">
                <a:latin typeface="黑体" panose="02010609060101010101" pitchFamily="49" charset="-122"/>
                <a:sym typeface="+mn-ea"/>
              </a:rPr>
              <a:t>教师小结</a:t>
            </a:r>
            <a:endParaRPr lang="zh-CN" altLang="en-US" dirty="0" smtClean="0">
              <a:latin typeface="黑体" panose="02010609060101010101" pitchFamily="49" charset="-122"/>
              <a:sym typeface="+mn-ea"/>
            </a:endParaRPr>
          </a:p>
        </p:txBody>
      </p:sp>
      <p:sp>
        <p:nvSpPr>
          <p:cNvPr id="4" name="圆角矩形标注 3"/>
          <p:cNvSpPr/>
          <p:nvPr/>
        </p:nvSpPr>
        <p:spPr>
          <a:xfrm>
            <a:off x="602318" y="1233713"/>
            <a:ext cx="9891511" cy="4891315"/>
          </a:xfrm>
          <a:prstGeom prst="wedgeRoundRectCallout">
            <a:avLst>
              <a:gd name="adj1" fmla="val 62794"/>
              <a:gd name="adj2" fmla="val -5328"/>
              <a:gd name="adj3" fmla="val 16667"/>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latinLnBrk="0" hangingPunct="1">
              <a:lnSpc>
                <a:spcPct val="150000"/>
              </a:lnSpc>
              <a:spcBef>
                <a:spcPts val="0"/>
              </a:spcBef>
              <a:spcAft>
                <a:spcPts val="0"/>
              </a:spcAft>
              <a:defRPr/>
            </a:pPr>
            <a:r>
              <a:rPr lang="zh-CN" altLang="en-US" sz="2400" b="1">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2400" b="1"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2400" b="1">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smtClean="0">
                <a:solidFill>
                  <a:schemeClr val="tx1"/>
                </a:solidFill>
                <a:latin typeface="黑体" panose="02010609060101010101" pitchFamily="49" charset="-122"/>
                <a:ea typeface="黑体" panose="02010609060101010101" pitchFamily="49" charset="-122"/>
                <a:cs typeface="黑体" panose="02010609060101010101" pitchFamily="49" charset="-122"/>
              </a:rPr>
              <a:t>口语</a:t>
            </a: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交际是小学生必备的基本能力。然而，任何一种能力和习惯都不可能一蹴而就，需在日常生活中经常锻炼自己的口语交际能力。因此，进行适当的扩展延伸是很有必要的。</a:t>
            </a:r>
            <a:endPar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eaLnBrk="1" fontAlgn="auto" latinLnBrk="0" hangingPunct="1">
              <a:lnSpc>
                <a:spcPct val="150000"/>
              </a:lnSpc>
              <a:spcBef>
                <a:spcPts val="0"/>
              </a:spcBef>
              <a:spcAft>
                <a:spcPts val="0"/>
              </a:spcAft>
              <a:defRPr/>
            </a:pPr>
            <a:r>
              <a:rPr lang="zh-CN" altLang="en-US" sz="28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阅读往往能唤起读者独特的感受和理解，即使读同一本书，不同的读者，心得体会也可能不一样。读了一本好书， 跟同学交流分享阅读的收获，那是多么</a:t>
            </a:r>
            <a:r>
              <a:rPr lang="zh-CN" altLang="en-US" sz="2800" b="1" smtClean="0">
                <a:solidFill>
                  <a:schemeClr val="tx1"/>
                </a:solidFill>
                <a:latin typeface="黑体" panose="02010609060101010101" pitchFamily="49" charset="-122"/>
                <a:ea typeface="黑体" panose="02010609060101010101" pitchFamily="49" charset="-122"/>
                <a:cs typeface="黑体" panose="02010609060101010101" pitchFamily="49" charset="-122"/>
              </a:rPr>
              <a:t>快乐！</a:t>
            </a:r>
            <a:r>
              <a:rPr lang="zh-CN" altLang="en-US" sz="2400" b="1"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endParaRPr lang="zh-CN" altLang="en-US" sz="24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7" name="Picture 6"/>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9248272" y="4370016"/>
            <a:ext cx="2784070" cy="234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lstStyle/>
          <a:p>
            <a:pPr fontAlgn="auto">
              <a:spcAft>
                <a:spcPts val="0"/>
              </a:spcAft>
              <a:defRPr/>
            </a:pPr>
            <a:r>
              <a:rPr lang="zh-CN" altLang="en-US" smtClean="0">
                <a:latin typeface="黑体" panose="02010609060101010101" pitchFamily="49" charset="-122"/>
                <a:sym typeface="+mn-ea"/>
              </a:rPr>
              <a:t>作业布置</a:t>
            </a:r>
            <a:endParaRPr lang="zh-CN" altLang="en-US" dirty="0" smtClean="0">
              <a:latin typeface="黑体" panose="02010609060101010101" pitchFamily="49" charset="-122"/>
              <a:sym typeface="+mn-ea"/>
            </a:endParaRPr>
          </a:p>
        </p:txBody>
      </p:sp>
      <p:pic>
        <p:nvPicPr>
          <p:cNvPr id="7" name="Picture 6"/>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9277301" y="4253902"/>
            <a:ext cx="2784070" cy="234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1168031" y="2238380"/>
            <a:ext cx="10483960" cy="715581"/>
          </a:xfrm>
          <a:prstGeom prst="rect">
            <a:avLst/>
          </a:prstGeom>
        </p:spPr>
        <p:txBody>
          <a:bodyPr wrap="none">
            <a:spAutoFit/>
          </a:bodyPr>
          <a:lstStyle/>
          <a:p>
            <a:pPr eaLnBrk="1" fontAlgn="auto" latinLnBrk="0" hangingPunct="1">
              <a:lnSpc>
                <a:spcPct val="150000"/>
              </a:lnSpc>
              <a:spcBef>
                <a:spcPts val="0"/>
              </a:spcBef>
              <a:spcAft>
                <a:spcPts val="0"/>
              </a:spcAft>
              <a:defRPr/>
            </a:pPr>
            <a:r>
              <a:rPr lang="zh-CN" altLang="en-US" sz="3200" b="1" smtClean="0">
                <a:solidFill>
                  <a:srgbClr val="FF0000"/>
                </a:solidFill>
                <a:latin typeface="黑体" panose="02010609060101010101" pitchFamily="49" charset="-122"/>
                <a:ea typeface="黑体" panose="02010609060101010101" pitchFamily="49" charset="-122"/>
                <a:cs typeface="黑体" panose="02010609060101010101" pitchFamily="49" charset="-122"/>
              </a:rPr>
              <a:t>请同学们课后</a:t>
            </a:r>
            <a:r>
              <a:rPr lang="zh-CN" altLang="en-US" sz="3200" b="1">
                <a:solidFill>
                  <a:srgbClr val="FF0000"/>
                </a:solidFill>
                <a:latin typeface="黑体" panose="02010609060101010101" pitchFamily="49" charset="-122"/>
                <a:ea typeface="黑体" panose="02010609060101010101" pitchFamily="49" charset="-122"/>
                <a:cs typeface="黑体" panose="02010609060101010101" pitchFamily="49" charset="-122"/>
              </a:rPr>
              <a:t>向同学、父母或邻居小朋友推荐一本好书。</a:t>
            </a:r>
            <a:endParaRPr lang="zh-CN" altLang="en-US" sz="3200" b="1"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2"/>
          <p:cNvSpPr>
            <a:spLocks noGrp="1"/>
          </p:cNvSpPr>
          <p:nvPr>
            <p:ph type="ctrTitle"/>
          </p:nvPr>
        </p:nvSpPr>
        <p:spPr>
          <a:xfrm>
            <a:off x="1182688" y="2362200"/>
            <a:ext cx="6805612" cy="1298575"/>
          </a:xfrm>
        </p:spPr>
        <p:txBody>
          <a:bodyPr/>
          <a:lstStyle/>
          <a:p>
            <a:r>
              <a:rPr lang="zh-CN" altLang="en-US" sz="8000" smtClean="0">
                <a:solidFill>
                  <a:schemeClr val="tx1"/>
                </a:solidFill>
                <a:ea typeface="黑体" panose="02010609060101010101" pitchFamily="49" charset="-122"/>
              </a:rPr>
              <a:t>再见</a:t>
            </a:r>
            <a:endParaRPr lang="zh-CN" altLang="en-US" sz="8000" smtClean="0">
              <a:solidFill>
                <a:schemeClr val="tx1"/>
              </a:solidFill>
              <a:ea typeface="黑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lstStyle/>
          <a:p>
            <a:pPr fontAlgn="auto">
              <a:spcAft>
                <a:spcPts val="0"/>
              </a:spcAft>
              <a:defRPr/>
            </a:pPr>
            <a:r>
              <a:rPr lang="zh-CN" altLang="en-US" dirty="0" smtClean="0">
                <a:latin typeface="黑体" panose="02010609060101010101" pitchFamily="49" charset="-122"/>
                <a:sym typeface="+mn-ea"/>
              </a:rPr>
              <a:t>激趣导入</a:t>
            </a:r>
            <a:endParaRPr lang="zh-CN" altLang="en-US" dirty="0" smtClean="0">
              <a:latin typeface="黑体" panose="02010609060101010101" pitchFamily="49" charset="-122"/>
              <a:sym typeface="+mn-ea"/>
            </a:endParaRPr>
          </a:p>
        </p:txBody>
      </p:sp>
      <p:pic>
        <p:nvPicPr>
          <p:cNvPr id="4" name="图片 3" descr="图片13"/>
          <p:cNvPicPr>
            <a:picLocks noChangeAspect="1"/>
          </p:cNvPicPr>
          <p:nvPr/>
        </p:nvPicPr>
        <p:blipFill>
          <a:blip r:embed="rId1"/>
          <a:stretch>
            <a:fillRect/>
          </a:stretch>
        </p:blipFill>
        <p:spPr>
          <a:xfrm>
            <a:off x="218364" y="3978237"/>
            <a:ext cx="2597150" cy="2631440"/>
          </a:xfrm>
          <a:prstGeom prst="rect">
            <a:avLst/>
          </a:prstGeom>
        </p:spPr>
      </p:pic>
      <p:sp>
        <p:nvSpPr>
          <p:cNvPr id="6" name="TextBox 5"/>
          <p:cNvSpPr txBox="1"/>
          <p:nvPr/>
        </p:nvSpPr>
        <p:spPr>
          <a:xfrm>
            <a:off x="2392433" y="1804651"/>
            <a:ext cx="8756650" cy="2285241"/>
          </a:xfrm>
          <a:prstGeom prst="rect">
            <a:avLst/>
          </a:prstGeom>
          <a:solidFill>
            <a:sysClr val="window" lastClr="FFFFFF"/>
          </a:solidFill>
          <a:effectLst>
            <a:softEdge rad="127000"/>
          </a:effectLst>
        </p:spPr>
        <p:txBody>
          <a:bodyPr wrap="square" lIns="68580" tIns="34290" rIns="68580" bIns="34290" rtlCol="0">
            <a:spAutoFit/>
          </a:bodyPr>
          <a:lstStyle/>
          <a:p>
            <a:pPr indent="457200" algn="just" eaLnBrk="1" latinLnBrk="0" hangingPunct="1">
              <a:lnSpc>
                <a:spcPct val="150000"/>
              </a:lnSpc>
            </a:pPr>
            <a:r>
              <a:rPr lang="zh-CN" altLang="en-US" sz="2800" b="1" smtClean="0">
                <a:latin typeface="黑体" panose="02010609060101010101" pitchFamily="49" charset="-122"/>
                <a:ea typeface="黑体" panose="02010609060101010101" pitchFamily="49" charset="-122"/>
                <a:cs typeface="黑体" panose="02010609060101010101" pitchFamily="49" charset="-122"/>
              </a:rPr>
              <a:t>  </a:t>
            </a:r>
            <a:r>
              <a:rPr lang="zh-CN" altLang="en-US" sz="3200" b="1" smtClean="0">
                <a:latin typeface="黑体" panose="02010609060101010101" pitchFamily="49" charset="-122"/>
                <a:ea typeface="黑体" panose="02010609060101010101" pitchFamily="49" charset="-122"/>
                <a:cs typeface="黑体" panose="02010609060101010101" pitchFamily="49" charset="-122"/>
              </a:rPr>
              <a:t>高尔基</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说过 </a:t>
            </a: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“书籍是人类进步</a:t>
            </a:r>
            <a:r>
              <a:rPr lang="zh-CN" altLang="en-US" sz="3200" b="1" smtClean="0">
                <a:solidFill>
                  <a:srgbClr val="FF0000"/>
                </a:solidFill>
                <a:latin typeface="黑体" panose="02010609060101010101" pitchFamily="49" charset="-122"/>
                <a:ea typeface="黑体" panose="02010609060101010101" pitchFamily="49" charset="-122"/>
                <a:cs typeface="黑体" panose="02010609060101010101" pitchFamily="49" charset="-122"/>
              </a:rPr>
              <a:t>的阶梯”</a:t>
            </a:r>
            <a:r>
              <a:rPr lang="zh-CN" altLang="en-US" sz="3200" b="1" smtClean="0">
                <a:latin typeface="黑体" panose="02010609060101010101" pitchFamily="49" charset="-122"/>
                <a:ea typeface="黑体" panose="02010609060101010101" pitchFamily="49" charset="-122"/>
                <a:cs typeface="黑体" panose="02010609060101010101" pitchFamily="49" charset="-122"/>
              </a:rPr>
              <a:t>，</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莎士比亚</a:t>
            </a:r>
            <a:r>
              <a:rPr lang="zh-CN" altLang="en-US" sz="3200" b="1" smtClean="0">
                <a:latin typeface="黑体" panose="02010609060101010101" pitchFamily="49" charset="-122"/>
                <a:ea typeface="黑体" panose="02010609060101010101" pitchFamily="49" charset="-122"/>
                <a:cs typeface="黑体" panose="02010609060101010101" pitchFamily="49" charset="-122"/>
              </a:rPr>
              <a:t>说过“</a:t>
            </a:r>
            <a:r>
              <a:rPr lang="zh-CN" altLang="en-US" sz="32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没有了书籍就像生活没有了阳光</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”，你还知道哪些有关读书名言？</a:t>
            </a:r>
            <a:endParaRPr lang="zh-CN" altLang="en-US" sz="3200" b="1"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lstStyle/>
          <a:p>
            <a:pPr fontAlgn="auto">
              <a:spcAft>
                <a:spcPts val="0"/>
              </a:spcAft>
              <a:defRPr/>
            </a:pPr>
            <a:r>
              <a:rPr lang="zh-CN" altLang="en-US" dirty="0" smtClean="0">
                <a:latin typeface="黑体" panose="02010609060101010101" pitchFamily="49" charset="-122"/>
                <a:sym typeface="+mn-ea"/>
              </a:rPr>
              <a:t>读书名言</a:t>
            </a:r>
            <a:endParaRPr lang="zh-CN" altLang="en-US" dirty="0" smtClean="0">
              <a:latin typeface="黑体" panose="02010609060101010101" pitchFamily="49" charset="-122"/>
              <a:sym typeface="+mn-ea"/>
            </a:endParaRPr>
          </a:p>
        </p:txBody>
      </p:sp>
      <p:sp>
        <p:nvSpPr>
          <p:cNvPr id="5" name="圆角矩形标注 4"/>
          <p:cNvSpPr/>
          <p:nvPr/>
        </p:nvSpPr>
        <p:spPr>
          <a:xfrm>
            <a:off x="705485" y="1305560"/>
            <a:ext cx="8093075" cy="5126355"/>
          </a:xfrm>
          <a:prstGeom prst="wedgeRoundRectCallout">
            <a:avLst>
              <a:gd name="adj1" fmla="val 62794"/>
              <a:gd name="adj2" fmla="val -5328"/>
              <a:gd name="adj3" fmla="val 16667"/>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latinLnBrk="0" hangingPunct="1">
              <a:lnSpc>
                <a:spcPct val="150000"/>
              </a:lnSpc>
              <a:spcBef>
                <a:spcPts val="0"/>
              </a:spcBef>
              <a:spcAft>
                <a:spcPts val="0"/>
              </a:spcAft>
              <a:defRPr/>
            </a:pPr>
            <a:r>
              <a:rPr lang="zh-CN" altLang="en-US" sz="3600" smtClean="0">
                <a:solidFill>
                  <a:schemeClr val="tx1"/>
                </a:solidFill>
                <a:latin typeface="微软雅黑" panose="020B0503020204020204" charset="-122"/>
                <a:ea typeface="微软雅黑" panose="020B0503020204020204" charset="-122"/>
                <a:cs typeface="+mn-ea"/>
              </a:rPr>
              <a:t>       </a:t>
            </a:r>
            <a:r>
              <a:rPr lang="zh-CN" altLang="en-US" sz="3600" b="1"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r>
              <a:rPr lang="zh-CN" altLang="en-US" sz="36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1)好书是伟大心灵之宝贵血脉。</a:t>
            </a:r>
            <a:endParaRPr lang="zh-CN" altLang="en-US" sz="36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eaLnBrk="1" fontAlgn="auto" latinLnBrk="0" hangingPunct="1">
              <a:lnSpc>
                <a:spcPct val="150000"/>
              </a:lnSpc>
              <a:spcBef>
                <a:spcPts val="0"/>
              </a:spcBef>
              <a:spcAft>
                <a:spcPts val="0"/>
              </a:spcAft>
              <a:defRPr/>
            </a:pPr>
            <a:r>
              <a:rPr lang="zh-CN" altLang="en-US" sz="3600" b="1"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3600" b="1" smtClean="0">
                <a:solidFill>
                  <a:srgbClr val="FF0000"/>
                </a:solidFill>
                <a:latin typeface="黑体" panose="02010609060101010101" pitchFamily="49" charset="-122"/>
                <a:ea typeface="黑体" panose="02010609060101010101" pitchFamily="49" charset="-122"/>
                <a:cs typeface="黑体" panose="02010609060101010101" pitchFamily="49" charset="-122"/>
              </a:rPr>
              <a:t>(</a:t>
            </a:r>
            <a:r>
              <a:rPr lang="zh-CN" altLang="en-US" sz="36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2)书籍乃世人累积智慧之明灯。</a:t>
            </a:r>
            <a:endParaRPr lang="zh-CN" altLang="en-US" sz="36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eaLnBrk="1" fontAlgn="auto" latinLnBrk="0" hangingPunct="1">
              <a:lnSpc>
                <a:spcPct val="150000"/>
              </a:lnSpc>
              <a:spcBef>
                <a:spcPts val="0"/>
              </a:spcBef>
              <a:spcAft>
                <a:spcPts val="0"/>
              </a:spcAft>
              <a:defRPr/>
            </a:pPr>
            <a:r>
              <a:rPr lang="zh-CN" altLang="en-US" sz="3600" b="1"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zh-CN" altLang="en-US" sz="36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3)读一切的好书，就是和许多高尚的人谈话。</a:t>
            </a:r>
            <a:endParaRPr lang="zh-CN" altLang="en-US" sz="36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eaLnBrk="1" fontAlgn="auto" latinLnBrk="0" hangingPunct="1">
              <a:lnSpc>
                <a:spcPct val="150000"/>
              </a:lnSpc>
              <a:spcBef>
                <a:spcPts val="0"/>
              </a:spcBef>
              <a:spcAft>
                <a:spcPts val="0"/>
              </a:spcAft>
              <a:defRPr/>
            </a:pPr>
            <a:r>
              <a:rPr lang="zh-CN" altLang="en-US" sz="3600" b="1" smtClean="0">
                <a:solidFill>
                  <a:srgbClr val="FF0000"/>
                </a:solidFill>
                <a:latin typeface="黑体" panose="02010609060101010101" pitchFamily="49" charset="-122"/>
                <a:ea typeface="黑体" panose="02010609060101010101" pitchFamily="49" charset="-122"/>
                <a:cs typeface="黑体" panose="02010609060101010101" pitchFamily="49" charset="-122"/>
              </a:rPr>
              <a:t>   （</a:t>
            </a:r>
            <a:r>
              <a:rPr lang="en-US" altLang="zh-CN" sz="36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4</a:t>
            </a:r>
            <a:r>
              <a:rPr lang="zh-CN" altLang="en-US" sz="36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）读书破万卷，下笔如有神。</a:t>
            </a:r>
            <a:endParaRPr lang="zh-CN" altLang="en-US" sz="36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eaLnBrk="1" fontAlgn="auto" latinLnBrk="0" hangingPunct="1">
              <a:lnSpc>
                <a:spcPct val="150000"/>
              </a:lnSpc>
              <a:spcBef>
                <a:spcPts val="0"/>
              </a:spcBef>
              <a:spcAft>
                <a:spcPts val="0"/>
              </a:spcAft>
              <a:defRPr/>
            </a:pPr>
            <a:r>
              <a:rPr lang="zh-CN" altLang="en-US" sz="3600" b="1" smtClean="0">
                <a:solidFill>
                  <a:schemeClr val="tx1"/>
                </a:solidFill>
                <a:latin typeface="黑体" panose="02010609060101010101" pitchFamily="49" charset="-122"/>
                <a:ea typeface="黑体" panose="02010609060101010101" pitchFamily="49" charset="-122"/>
                <a:cs typeface="黑体" panose="02010609060101010101" pitchFamily="49" charset="-122"/>
              </a:rPr>
              <a:t>   （</a:t>
            </a:r>
            <a:r>
              <a:rPr lang="en-US" altLang="zh-CN" sz="36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5</a:t>
            </a:r>
            <a:r>
              <a:rPr lang="zh-CN" altLang="en-US" sz="36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）书籍——人类进步的阶梯。</a:t>
            </a:r>
            <a:endParaRPr lang="zh-CN" altLang="en-US" sz="36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pic>
        <p:nvPicPr>
          <p:cNvPr id="7" name="Picture 6"/>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798560" y="3868737"/>
            <a:ext cx="3207472" cy="2695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lstStyle/>
          <a:p>
            <a:pPr fontAlgn="auto">
              <a:spcAft>
                <a:spcPts val="0"/>
              </a:spcAft>
              <a:defRPr/>
            </a:pPr>
            <a:r>
              <a:rPr lang="zh-CN" altLang="en-US" dirty="0" smtClean="0">
                <a:latin typeface="黑体" panose="02010609060101010101" pitchFamily="49" charset="-122"/>
                <a:sym typeface="+mn-ea"/>
              </a:rPr>
              <a:t>齐读课题</a:t>
            </a:r>
            <a:endParaRPr lang="zh-CN" altLang="en-US" dirty="0" smtClean="0">
              <a:latin typeface="黑体" panose="02010609060101010101" pitchFamily="49" charset="-122"/>
              <a:sym typeface="+mn-ea"/>
            </a:endParaRPr>
          </a:p>
        </p:txBody>
      </p:sp>
      <p:sp>
        <p:nvSpPr>
          <p:cNvPr id="14" name="TextBox 48"/>
          <p:cNvSpPr txBox="1"/>
          <p:nvPr/>
        </p:nvSpPr>
        <p:spPr>
          <a:xfrm>
            <a:off x="3844290" y="1501775"/>
            <a:ext cx="1246505" cy="4685030"/>
          </a:xfrm>
          <a:prstGeom prst="rect">
            <a:avLst/>
          </a:prstGeom>
          <a:solidFill>
            <a:schemeClr val="accent6">
              <a:lumMod val="40000"/>
              <a:lumOff val="60000"/>
            </a:schemeClr>
          </a:solidFill>
          <a:ln w="19050">
            <a:solidFill>
              <a:schemeClr val="tx1"/>
            </a:solidFill>
          </a:ln>
          <a:effectLst>
            <a:softEdge rad="31750"/>
          </a:effectLst>
        </p:spPr>
        <p:txBody>
          <a:bodyPr wrap="square" lIns="68580" tIns="34290" rIns="68580" bIns="34290" rtlCol="0">
            <a:spAutoFit/>
          </a:bodyPr>
          <a:lstStyle/>
          <a:p>
            <a:pPr algn="ctr"/>
            <a:r>
              <a:rPr lang="zh-CN" altLang="en-US" sz="6000" b="1" dirty="0">
                <a:ln w="0"/>
                <a:solidFill>
                  <a:srgbClr val="FF0000"/>
                </a:solidFill>
                <a:effectLst/>
                <a:latin typeface="黑体" panose="02010609060101010101" pitchFamily="49" charset="-122"/>
                <a:ea typeface="黑体" panose="02010609060101010101" pitchFamily="49" charset="-122"/>
              </a:rPr>
              <a:t>同读一本书</a:t>
            </a:r>
            <a:endParaRPr lang="zh-CN" altLang="en-US" sz="6000" b="1" dirty="0">
              <a:ln w="0"/>
              <a:solidFill>
                <a:srgbClr val="FF0000"/>
              </a:solidFill>
              <a:effectLst/>
              <a:latin typeface="黑体" panose="02010609060101010101" pitchFamily="49" charset="-122"/>
              <a:ea typeface="黑体" panose="02010609060101010101" pitchFamily="49" charset="-122"/>
            </a:endParaRPr>
          </a:p>
        </p:txBody>
      </p:sp>
      <p:sp>
        <p:nvSpPr>
          <p:cNvPr id="13" name="圆角矩形 12"/>
          <p:cNvSpPr/>
          <p:nvPr/>
        </p:nvSpPr>
        <p:spPr>
          <a:xfrm>
            <a:off x="285115" y="1038225"/>
            <a:ext cx="2760345" cy="1254760"/>
          </a:xfrm>
          <a:prstGeom prst="roundRect">
            <a:avLst/>
          </a:prstGeom>
          <a:solidFill>
            <a:srgbClr val="00B050"/>
          </a:solidFill>
          <a:ln>
            <a:prstDash val="dash"/>
          </a:ln>
        </p:spPr>
        <p:style>
          <a:lnRef idx="2">
            <a:schemeClr val="accent3"/>
          </a:lnRef>
          <a:fillRef idx="1">
            <a:schemeClr val="lt1"/>
          </a:fillRef>
          <a:effectRef idx="0">
            <a:schemeClr val="accent3"/>
          </a:effectRef>
          <a:fontRef idx="minor">
            <a:schemeClr val="dk1"/>
          </a:fontRef>
        </p:style>
        <p:txBody>
          <a:bodyPr rtlCol="0" anchor="ctr"/>
          <a:lstStyle/>
          <a:p>
            <a:pPr algn="ctr"/>
            <a:r>
              <a:rPr lang="zh-CN" altLang="en-US" sz="4400" b="1" dirty="0" smtClean="0">
                <a:solidFill>
                  <a:schemeClr val="bg1"/>
                </a:solidFill>
                <a:latin typeface="黑体" panose="02010609060101010101" pitchFamily="49" charset="-122"/>
                <a:ea typeface="黑体" panose="02010609060101010101" pitchFamily="49" charset="-122"/>
              </a:rPr>
              <a:t>口语交际</a:t>
            </a:r>
            <a:endParaRPr lang="zh-CN" altLang="en-US" sz="4400" b="1" dirty="0" smtClean="0">
              <a:solidFill>
                <a:schemeClr val="bg1"/>
              </a:solidFill>
              <a:latin typeface="黑体" panose="02010609060101010101" pitchFamily="49" charset="-122"/>
              <a:ea typeface="黑体" panose="02010609060101010101" pitchFamily="49" charset="-122"/>
            </a:endParaRPr>
          </a:p>
        </p:txBody>
      </p:sp>
      <p:pic>
        <p:nvPicPr>
          <p:cNvPr id="3" name="图片 2" descr="图片13"/>
          <p:cNvPicPr>
            <a:picLocks noChangeAspect="1"/>
          </p:cNvPicPr>
          <p:nvPr/>
        </p:nvPicPr>
        <p:blipFill>
          <a:blip r:embed="rId1"/>
          <a:stretch>
            <a:fillRect/>
          </a:stretch>
        </p:blipFill>
        <p:spPr>
          <a:xfrm>
            <a:off x="0" y="4001135"/>
            <a:ext cx="2597150" cy="2631440"/>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604616" y="2083752"/>
            <a:ext cx="4373264" cy="3834765"/>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000" fill="hold">
                                          <p:stCondLst>
                                            <p:cond delay="0"/>
                                          </p:stCondLst>
                                        </p:cTn>
                                        <p:tgtEl>
                                          <p:spTgt spid="13"/>
                                        </p:tgtEl>
                                        <p:attrNameLst>
                                          <p:attrName>style.visibility</p:attrName>
                                        </p:attrNameLst>
                                      </p:cBhvr>
                                      <p:to>
                                        <p:strVal val="visible"/>
                                      </p:to>
                                    </p:set>
                                    <p:animEffect transition="in" filter="diamond(in)">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lstStyle/>
          <a:p>
            <a:pPr fontAlgn="auto">
              <a:spcAft>
                <a:spcPts val="0"/>
              </a:spcAft>
              <a:defRPr/>
            </a:pPr>
            <a:r>
              <a:rPr lang="zh-CN" altLang="en-US" dirty="0" smtClean="0">
                <a:latin typeface="黑体" panose="02010609060101010101" pitchFamily="49" charset="-122"/>
                <a:sym typeface="+mn-ea"/>
              </a:rPr>
              <a:t>交流内容</a:t>
            </a:r>
            <a:endParaRPr lang="zh-CN" altLang="en-US" dirty="0" smtClean="0">
              <a:latin typeface="黑体" panose="02010609060101010101" pitchFamily="49" charset="-122"/>
              <a:sym typeface="+mn-ea"/>
            </a:endParaRPr>
          </a:p>
        </p:txBody>
      </p:sp>
      <p:grpSp>
        <p:nvGrpSpPr>
          <p:cNvPr id="5122" name="组合 1"/>
          <p:cNvGrpSpPr/>
          <p:nvPr/>
        </p:nvGrpSpPr>
        <p:grpSpPr>
          <a:xfrm>
            <a:off x="4252733" y="1118235"/>
            <a:ext cx="4383405" cy="1072515"/>
            <a:chOff x="761331" y="387350"/>
            <a:chExt cx="4660239" cy="1072515"/>
          </a:xfrm>
        </p:grpSpPr>
        <p:grpSp>
          <p:nvGrpSpPr>
            <p:cNvPr id="5124" name="组合 45"/>
            <p:cNvGrpSpPr/>
            <p:nvPr/>
          </p:nvGrpSpPr>
          <p:grpSpPr>
            <a:xfrm>
              <a:off x="761331" y="387667"/>
              <a:ext cx="3708344" cy="913130"/>
              <a:chOff x="2057557" y="3351856"/>
              <a:chExt cx="3708238" cy="912815"/>
            </a:xfrm>
          </p:grpSpPr>
          <p:sp>
            <p:nvSpPr>
              <p:cNvPr id="9" name="矩形: 圆角 8"/>
              <p:cNvSpPr/>
              <p:nvPr/>
            </p:nvSpPr>
            <p:spPr>
              <a:xfrm>
                <a:off x="3081660" y="3351856"/>
                <a:ext cx="2684135" cy="912815"/>
              </a:xfrm>
              <a:prstGeom prst="roundRect">
                <a:avLst>
                  <a:gd name="adj" fmla="val 21946"/>
                </a:avLst>
              </a:prstGeom>
              <a:solidFill>
                <a:schemeClr val="accent6">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716280" algn="l" defTabSz="914400" rtl="0" eaLnBrk="0" latinLnBrk="0" hangingPunct="0">
                  <a:lnSpc>
                    <a:spcPct val="150000"/>
                  </a:lnSpc>
                  <a:spcBef>
                    <a:spcPct val="0"/>
                  </a:spcBef>
                  <a:spcAft>
                    <a:spcPct val="0"/>
                  </a:spcAft>
                  <a:buClrTx/>
                  <a:buSzTx/>
                  <a:buFontTx/>
                  <a:buNone/>
                  <a:defRPr/>
                </a:pPr>
                <a:endParaRPr kumimoji="0" lang="zh-CN" altLang="en-US" sz="2800" b="1" i="0" u="none" strike="noStrike" kern="1200" cap="none" spc="0" normalizeH="0" baseline="0" noProof="0" dirty="0">
                  <a:ln w="0">
                    <a:noFill/>
                  </a:ln>
                  <a:solidFill>
                    <a:schemeClr val="bg1"/>
                  </a:solidFill>
                  <a:effectLst>
                    <a:outerShdw blurRad="63500" dist="63500" dir="2700000" algn="tl" rotWithShape="0">
                      <a:prstClr val="black">
                        <a:alpha val="40000"/>
                      </a:prstClr>
                    </a:outerShdw>
                  </a:effectLst>
                  <a:uLnTx/>
                  <a:uFillTx/>
                  <a:latin typeface="黑体" panose="02010609060101010101" pitchFamily="49" charset="-122"/>
                  <a:ea typeface="黑体" panose="02010609060101010101" pitchFamily="49" charset="-122"/>
                  <a:cs typeface="+mn-cs"/>
                </a:endParaRPr>
              </a:p>
            </p:txBody>
          </p:sp>
          <p:sp>
            <p:nvSpPr>
              <p:cNvPr id="10" name="矩形: 圆角 9"/>
              <p:cNvSpPr/>
              <p:nvPr/>
            </p:nvSpPr>
            <p:spPr>
              <a:xfrm>
                <a:off x="2057557" y="3381057"/>
                <a:ext cx="872209" cy="855050"/>
              </a:xfrm>
              <a:prstGeom prst="roundRect">
                <a:avLst>
                  <a:gd name="adj" fmla="val 21946"/>
                </a:avLst>
              </a:prstGeom>
              <a:solidFill>
                <a:schemeClr val="accent6"/>
              </a:solidFill>
              <a:ln>
                <a:noFill/>
              </a:ln>
              <a:effectLst>
                <a:outerShdw dist="127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716280" algn="l" defTabSz="914400" rtl="0" eaLnBrk="0" latinLnBrk="0" hangingPunct="0">
                  <a:lnSpc>
                    <a:spcPct val="150000"/>
                  </a:lnSpc>
                  <a:spcBef>
                    <a:spcPct val="0"/>
                  </a:spcBef>
                  <a:spcAft>
                    <a:spcPct val="0"/>
                  </a:spcAft>
                  <a:buClrTx/>
                  <a:buSzTx/>
                  <a:buFontTx/>
                  <a:buNone/>
                  <a:defRPr/>
                </a:pPr>
                <a:endParaRPr kumimoji="0" lang="zh-CN" altLang="en-US" sz="2800" b="1" i="0" u="none" strike="noStrike" kern="1200" cap="none" spc="0" normalizeH="0" baseline="0" noProof="0" dirty="0">
                  <a:ln w="0">
                    <a:noFill/>
                  </a:ln>
                  <a:solidFill>
                    <a:schemeClr val="bg1"/>
                  </a:solidFill>
                  <a:effectLst>
                    <a:outerShdw blurRad="63500" dist="63500" dir="2700000" algn="tl" rotWithShape="0">
                      <a:prstClr val="black">
                        <a:alpha val="40000"/>
                      </a:prstClr>
                    </a:outerShdw>
                  </a:effectLst>
                  <a:uLnTx/>
                  <a:uFillTx/>
                  <a:latin typeface="黑体" panose="02010609060101010101" pitchFamily="49" charset="-122"/>
                  <a:ea typeface="黑体" panose="02010609060101010101" pitchFamily="49" charset="-122"/>
                  <a:cs typeface="+mn-cs"/>
                </a:endParaRPr>
              </a:p>
            </p:txBody>
          </p:sp>
        </p:grpSp>
        <p:sp>
          <p:nvSpPr>
            <p:cNvPr id="8" name="标题 1"/>
            <p:cNvSpPr txBox="1"/>
            <p:nvPr/>
          </p:nvSpPr>
          <p:spPr bwMode="auto">
            <a:xfrm>
              <a:off x="1898880" y="387350"/>
              <a:ext cx="3522690" cy="107251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rtl="0" eaLnBrk="0" fontAlgn="base" hangingPunct="0">
                <a:lnSpc>
                  <a:spcPct val="100000"/>
                </a:lnSpc>
                <a:spcBef>
                  <a:spcPct val="0"/>
                </a:spcBef>
                <a:spcAft>
                  <a:spcPct val="0"/>
                </a:spcAft>
                <a:defRPr lang="zh-CN" altLang="en-US" sz="3600" b="1" kern="1200" spc="600" dirty="0">
                  <a:solidFill>
                    <a:schemeClr val="bg1"/>
                  </a:solidFill>
                  <a:latin typeface="黑体" panose="02010609060101010101" pitchFamily="49" charset="-122"/>
                  <a:ea typeface="黑体" panose="02010609060101010101" pitchFamily="49" charset="-122"/>
                  <a:cs typeface="+mn-cs"/>
                </a:defRPr>
              </a:lvl1pPr>
              <a:lvl2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a:lstStyle>
            <a:p>
              <a:pPr marL="0" marR="0" lvl="0" indent="0" algn="l" defTabSz="914400" rtl="0" eaLnBrk="0" latinLnBrk="0" hangingPunct="0">
                <a:lnSpc>
                  <a:spcPct val="150000"/>
                </a:lnSpc>
                <a:spcBef>
                  <a:spcPct val="0"/>
                </a:spcBef>
                <a:spcAft>
                  <a:spcPct val="0"/>
                </a:spcAft>
                <a:buClrTx/>
                <a:buSzTx/>
                <a:buFontTx/>
                <a:buNone/>
                <a:defRPr/>
              </a:pPr>
              <a:r>
                <a:rPr kumimoji="0" lang="zh-CN" altLang="en-US" sz="3600" i="0" u="none" strike="noStrike" kern="1200" cap="none" spc="600" normalizeH="0" baseline="0" noProof="0">
                  <a:ln>
                    <a:noFill/>
                  </a:ln>
                  <a:solidFill>
                    <a:srgbClr val="231714"/>
                  </a:solidFill>
                  <a:effectLst/>
                  <a:uLnTx/>
                  <a:uFillTx/>
                  <a:cs typeface="+mn-cs"/>
                </a:rPr>
                <a:t>交际内容</a:t>
              </a:r>
              <a:endParaRPr kumimoji="0" lang="zh-CN" altLang="en-US" sz="3600" i="0" u="none" strike="noStrike" kern="1200" cap="none" spc="600" normalizeH="0" baseline="0" noProof="0">
                <a:ln>
                  <a:noFill/>
                </a:ln>
                <a:solidFill>
                  <a:srgbClr val="231714"/>
                </a:solidFill>
                <a:effectLst/>
                <a:uLnTx/>
                <a:uFillTx/>
                <a:cs typeface="+mn-cs"/>
              </a:endParaRPr>
            </a:p>
          </p:txBody>
        </p:sp>
      </p:grpSp>
      <p:sp>
        <p:nvSpPr>
          <p:cNvPr id="5123" name="矩形 10"/>
          <p:cNvSpPr/>
          <p:nvPr/>
        </p:nvSpPr>
        <p:spPr>
          <a:xfrm>
            <a:off x="608013" y="2556828"/>
            <a:ext cx="8027987" cy="3415030"/>
          </a:xfrm>
          <a:prstGeom prst="rect">
            <a:avLst/>
          </a:prstGeom>
          <a:noFill/>
          <a:ln w="9525">
            <a:noFill/>
          </a:ln>
        </p:spPr>
        <p:txBody>
          <a:bodyPr>
            <a:spAutoFit/>
          </a:bodyPr>
          <a:lstStyle/>
          <a:p>
            <a:pPr eaLnBrk="1" latinLnBrk="0" hangingPunct="1">
              <a:lnSpc>
                <a:spcPct val="150000"/>
              </a:lnSpc>
              <a:buFont typeface="Arial" panose="020B0604020202020204" pitchFamily="34" charset="0"/>
            </a:pPr>
            <a:r>
              <a:rPr lang="zh-CN" altLang="en-US" sz="3600" b="1" dirty="0">
                <a:solidFill>
                  <a:srgbClr val="231714"/>
                </a:solidFill>
                <a:latin typeface="黑体" panose="02010609060101010101" pitchFamily="49" charset="-122"/>
                <a:ea typeface="黑体" panose="02010609060101010101" pitchFamily="49" charset="-122"/>
                <a:cs typeface="黑体" panose="02010609060101010101" pitchFamily="49" charset="-122"/>
              </a:rPr>
              <a:t>    本次口语交际的话题是“同读一本书”，要求通过开展班级读书会，</a:t>
            </a:r>
            <a:r>
              <a:rPr lang="zh-CN" altLang="en-US" sz="3600" b="1" dirty="0">
                <a:solidFill>
                  <a:srgbClr val="FF0000"/>
                </a:solidFill>
                <a:latin typeface="黑体" panose="02010609060101010101" pitchFamily="49" charset="-122"/>
                <a:ea typeface="黑体" panose="02010609060101010101" pitchFamily="49" charset="-122"/>
                <a:cs typeface="黑体" panose="02010609060101010101" pitchFamily="49" charset="-122"/>
              </a:rPr>
              <a:t>围绕同一本书交流读书心得，分享阅读的收获。</a:t>
            </a:r>
            <a:endParaRPr lang="zh-CN" altLang="en-US" sz="3600" b="1"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7" name="Picture 6"/>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779547" y="4044774"/>
            <a:ext cx="3207472" cy="2695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123"/>
                                        </p:tgtEl>
                                        <p:attrNameLst>
                                          <p:attrName>style.visibility</p:attrName>
                                        </p:attrNameLst>
                                      </p:cBhvr>
                                      <p:to>
                                        <p:strVal val="visible"/>
                                      </p:to>
                                    </p:set>
                                    <p:anim calcmode="lin" valueType="num">
                                      <p:cBhvr additive="base">
                                        <p:cTn id="11" dur="500" fill="hold"/>
                                        <p:tgtEl>
                                          <p:spTgt spid="5123"/>
                                        </p:tgtEl>
                                        <p:attrNameLst>
                                          <p:attrName>ppt_x</p:attrName>
                                        </p:attrNameLst>
                                      </p:cBhvr>
                                      <p:tavLst>
                                        <p:tav tm="0">
                                          <p:val>
                                            <p:strVal val="#ppt_x"/>
                                          </p:val>
                                        </p:tav>
                                        <p:tav tm="100000">
                                          <p:val>
                                            <p:strVal val="#ppt_x"/>
                                          </p:val>
                                        </p:tav>
                                      </p:tavLst>
                                    </p:anim>
                                    <p:anim calcmode="lin" valueType="num">
                                      <p:cBhvr additive="base">
                                        <p:cTn id="12"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lstStyle/>
          <a:p>
            <a:pPr fontAlgn="auto">
              <a:spcAft>
                <a:spcPts val="0"/>
              </a:spcAft>
              <a:defRPr/>
            </a:pPr>
            <a:r>
              <a:rPr lang="zh-CN" altLang="en-US" dirty="0" smtClean="0">
                <a:latin typeface="黑体" panose="02010609060101010101" pitchFamily="49" charset="-122"/>
                <a:sym typeface="+mn-ea"/>
              </a:rPr>
              <a:t>确定话题</a:t>
            </a:r>
            <a:endParaRPr lang="zh-CN" altLang="en-US" dirty="0" smtClean="0">
              <a:latin typeface="黑体" panose="02010609060101010101" pitchFamily="49" charset="-122"/>
              <a:sym typeface="+mn-ea"/>
            </a:endParaRPr>
          </a:p>
        </p:txBody>
      </p:sp>
      <p:pic>
        <p:nvPicPr>
          <p:cNvPr id="4" name="图片 3"/>
          <p:cNvPicPr>
            <a:picLocks noChangeAspect="1"/>
          </p:cNvPicPr>
          <p:nvPr/>
        </p:nvPicPr>
        <p:blipFill>
          <a:blip r:embed="rId1"/>
          <a:stretch>
            <a:fillRect/>
          </a:stretch>
        </p:blipFill>
        <p:spPr>
          <a:xfrm>
            <a:off x="398145" y="1151890"/>
            <a:ext cx="3520440" cy="5542280"/>
          </a:xfrm>
          <a:prstGeom prst="rect">
            <a:avLst/>
          </a:prstGeom>
        </p:spPr>
      </p:pic>
      <p:sp>
        <p:nvSpPr>
          <p:cNvPr id="6" name="文本框 5"/>
          <p:cNvSpPr txBox="1"/>
          <p:nvPr/>
        </p:nvSpPr>
        <p:spPr>
          <a:xfrm>
            <a:off x="4152265" y="971550"/>
            <a:ext cx="7528560" cy="645160"/>
          </a:xfrm>
          <a:prstGeom prst="rect">
            <a:avLst/>
          </a:prstGeom>
          <a:noFill/>
        </p:spPr>
        <p:txBody>
          <a:bodyPr wrap="none" rtlCol="0" anchor="t">
            <a:spAutoFit/>
          </a:bodyPr>
          <a:lstStyle/>
          <a:p>
            <a:r>
              <a:rPr lang="zh-CN" altLang="en-US" sz="3600" b="1" dirty="0" smtClean="0">
                <a:solidFill>
                  <a:srgbClr val="FF0000"/>
                </a:solidFill>
                <a:latin typeface="黑体" panose="02010609060101010101" pitchFamily="49" charset="-122"/>
                <a:ea typeface="黑体" panose="02010609060101010101" pitchFamily="49" charset="-122"/>
                <a:sym typeface="+mn-ea"/>
              </a:rPr>
              <a:t>可以围绕哪些话题交流读书心得呢？</a:t>
            </a:r>
            <a:endParaRPr lang="zh-CN" altLang="en-US" sz="3600" b="1" dirty="0" smtClean="0">
              <a:solidFill>
                <a:srgbClr val="FF0000"/>
              </a:solidFill>
              <a:latin typeface="黑体" panose="02010609060101010101" pitchFamily="49" charset="-122"/>
              <a:ea typeface="黑体" panose="02010609060101010101" pitchFamily="49" charset="-122"/>
              <a:sym typeface="+mn-ea"/>
            </a:endParaRPr>
          </a:p>
        </p:txBody>
      </p:sp>
      <p:sp>
        <p:nvSpPr>
          <p:cNvPr id="10242" name="文本框 3"/>
          <p:cNvSpPr txBox="1"/>
          <p:nvPr/>
        </p:nvSpPr>
        <p:spPr>
          <a:xfrm>
            <a:off x="4035425" y="1616710"/>
            <a:ext cx="7762240" cy="5077460"/>
          </a:xfrm>
          <a:prstGeom prst="rect">
            <a:avLst/>
          </a:prstGeom>
          <a:noFill/>
          <a:ln w="9525">
            <a:noFill/>
          </a:ln>
        </p:spPr>
        <p:txBody>
          <a:bodyPr wrap="square">
            <a:spAutoFit/>
          </a:bodyPr>
          <a:lstStyle/>
          <a:p>
            <a:pPr marL="457200" indent="-457200" eaLnBrk="1" latinLnBrk="0" hangingPunct="1">
              <a:lnSpc>
                <a:spcPct val="150000"/>
              </a:lnSpc>
              <a:buFont typeface="Wingdings" panose="05000000000000000000" pitchFamily="2" charset="2"/>
              <a:buChar char="l"/>
            </a:pPr>
            <a:r>
              <a:rPr lang="zh-CN" altLang="en-US" sz="2400" b="1" dirty="0">
                <a:solidFill>
                  <a:schemeClr val="tx1"/>
                </a:solidFill>
                <a:latin typeface="楷体" panose="02010609060101010101" pitchFamily="49" charset="-122"/>
                <a:ea typeface="楷体" panose="02010609060101010101" pitchFamily="49" charset="-122"/>
              </a:rPr>
              <a:t>（1）这本书讲了一个什么样的故事?</a:t>
            </a:r>
            <a:endParaRPr lang="zh-CN" altLang="en-US" sz="2400" b="1" dirty="0">
              <a:solidFill>
                <a:schemeClr val="tx1"/>
              </a:solidFill>
              <a:latin typeface="楷体" panose="02010609060101010101" pitchFamily="49" charset="-122"/>
              <a:ea typeface="楷体" panose="02010609060101010101" pitchFamily="49" charset="-122"/>
            </a:endParaRPr>
          </a:p>
          <a:p>
            <a:pPr marL="457200" indent="-457200" eaLnBrk="1" latinLnBrk="0" hangingPunct="1">
              <a:lnSpc>
                <a:spcPct val="150000"/>
              </a:lnSpc>
              <a:buFont typeface="Wingdings" panose="05000000000000000000" pitchFamily="2" charset="2"/>
              <a:buChar char="l"/>
            </a:pPr>
            <a:r>
              <a:rPr lang="zh-CN" altLang="en-US" sz="2400" b="1" dirty="0">
                <a:solidFill>
                  <a:schemeClr val="tx1"/>
                </a:solidFill>
                <a:latin typeface="楷体" panose="02010609060101010101" pitchFamily="49" charset="-122"/>
                <a:ea typeface="楷体" panose="02010609060101010101" pitchFamily="49" charset="-122"/>
              </a:rPr>
              <a:t>（2）你怎样评价主人公？你对哪个人物印象最深？为什么？</a:t>
            </a:r>
            <a:endParaRPr lang="zh-CN" altLang="en-US" sz="2400" b="1" dirty="0">
              <a:solidFill>
                <a:schemeClr val="tx1"/>
              </a:solidFill>
              <a:latin typeface="楷体" panose="02010609060101010101" pitchFamily="49" charset="-122"/>
              <a:ea typeface="楷体" panose="02010609060101010101" pitchFamily="49" charset="-122"/>
            </a:endParaRPr>
          </a:p>
          <a:p>
            <a:pPr marL="457200" indent="-457200" eaLnBrk="1" latinLnBrk="0" hangingPunct="1">
              <a:lnSpc>
                <a:spcPct val="150000"/>
              </a:lnSpc>
              <a:buFont typeface="Wingdings" panose="05000000000000000000" pitchFamily="2" charset="2"/>
              <a:buChar char="l"/>
            </a:pPr>
            <a:r>
              <a:rPr lang="zh-CN" altLang="en-US" sz="2400" b="1" dirty="0">
                <a:solidFill>
                  <a:schemeClr val="tx1"/>
                </a:solidFill>
                <a:latin typeface="楷体" panose="02010609060101010101" pitchFamily="49" charset="-122"/>
                <a:ea typeface="楷体" panose="02010609060101010101" pitchFamily="49" charset="-122"/>
              </a:rPr>
              <a:t>（3）有没有什么地方让你觉得困惑，或是感到奇怪？有没有完全出乎意料、令人感到不可思议的情节？</a:t>
            </a:r>
            <a:endParaRPr lang="zh-CN" altLang="en-US" sz="2400" b="1" dirty="0">
              <a:solidFill>
                <a:schemeClr val="tx1"/>
              </a:solidFill>
              <a:latin typeface="楷体" panose="02010609060101010101" pitchFamily="49" charset="-122"/>
              <a:ea typeface="楷体" panose="02010609060101010101" pitchFamily="49" charset="-122"/>
            </a:endParaRPr>
          </a:p>
          <a:p>
            <a:pPr marL="457200" indent="-457200" eaLnBrk="1" latinLnBrk="0" hangingPunct="1">
              <a:lnSpc>
                <a:spcPct val="150000"/>
              </a:lnSpc>
              <a:buFont typeface="Wingdings" panose="05000000000000000000" pitchFamily="2" charset="2"/>
              <a:buChar char="l"/>
            </a:pPr>
            <a:r>
              <a:rPr lang="zh-CN" altLang="en-US" sz="2400" b="1" dirty="0">
                <a:solidFill>
                  <a:schemeClr val="tx1"/>
                </a:solidFill>
                <a:latin typeface="楷体" panose="02010609060101010101" pitchFamily="49" charset="-122"/>
                <a:ea typeface="楷体" panose="02010609060101010101" pitchFamily="49" charset="-122"/>
              </a:rPr>
              <a:t>（4）读这本书的时候，你想到了哪些相似的书，或是想到了生活中的哪些人？</a:t>
            </a:r>
            <a:endParaRPr lang="zh-CN" altLang="en-US" sz="2400" b="1" dirty="0">
              <a:solidFill>
                <a:schemeClr val="tx1"/>
              </a:solidFill>
              <a:latin typeface="楷体" panose="02010609060101010101" pitchFamily="49" charset="-122"/>
              <a:ea typeface="楷体" panose="02010609060101010101" pitchFamily="49" charset="-122"/>
            </a:endParaRPr>
          </a:p>
          <a:p>
            <a:pPr marL="457200" indent="-457200" eaLnBrk="1" latinLnBrk="0" hangingPunct="1">
              <a:lnSpc>
                <a:spcPct val="150000"/>
              </a:lnSpc>
              <a:buFont typeface="Wingdings" panose="05000000000000000000" pitchFamily="2" charset="2"/>
              <a:buChar char="l"/>
            </a:pPr>
            <a:r>
              <a:rPr lang="zh-CN" altLang="en-US" sz="2400" b="1" dirty="0">
                <a:solidFill>
                  <a:schemeClr val="tx1"/>
                </a:solidFill>
                <a:latin typeface="楷体" panose="02010609060101010101" pitchFamily="49" charset="-122"/>
                <a:ea typeface="楷体" panose="02010609060101010101" pitchFamily="49" charset="-122"/>
              </a:rPr>
              <a:t>（5）故事的结局你喜欢吗？如果你来写这个故事，你会怎么写？  </a:t>
            </a:r>
            <a:endParaRPr lang="zh-CN" altLang="en-US" sz="2400" b="1" dirty="0">
              <a:solidFill>
                <a:schemeClr val="tx1"/>
              </a:solidFill>
              <a:latin typeface="楷体" panose="02010609060101010101" pitchFamily="49" charset="-122"/>
              <a:ea typeface="楷体" panose="02010609060101010101"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edge">
                                      <p:cBhvr>
                                        <p:cTn id="7"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lstStyle/>
          <a:p>
            <a:pPr fontAlgn="auto">
              <a:spcAft>
                <a:spcPts val="0"/>
              </a:spcAft>
              <a:defRPr/>
            </a:pPr>
            <a:r>
              <a:rPr lang="zh-CN" altLang="en-US" dirty="0" smtClean="0">
                <a:latin typeface="黑体" panose="02010609060101010101" pitchFamily="49" charset="-122"/>
                <a:sym typeface="+mn-ea"/>
              </a:rPr>
              <a:t>深入交流</a:t>
            </a:r>
            <a:endParaRPr lang="zh-CN" altLang="en-US" dirty="0" smtClean="0">
              <a:latin typeface="黑体" panose="02010609060101010101" pitchFamily="49" charset="-122"/>
              <a:sym typeface="+mn-ea"/>
            </a:endParaRPr>
          </a:p>
        </p:txBody>
      </p:sp>
      <p:pic>
        <p:nvPicPr>
          <p:cNvPr id="4" name="图片 3" descr="图片13"/>
          <p:cNvPicPr>
            <a:picLocks noChangeAspect="1"/>
          </p:cNvPicPr>
          <p:nvPr/>
        </p:nvPicPr>
        <p:blipFill>
          <a:blip r:embed="rId1"/>
          <a:stretch>
            <a:fillRect/>
          </a:stretch>
        </p:blipFill>
        <p:spPr>
          <a:xfrm>
            <a:off x="139700" y="3825240"/>
            <a:ext cx="2597150" cy="2631440"/>
          </a:xfrm>
          <a:prstGeom prst="rect">
            <a:avLst/>
          </a:prstGeom>
        </p:spPr>
      </p:pic>
      <p:sp>
        <p:nvSpPr>
          <p:cNvPr id="5" name="文本框 3"/>
          <p:cNvSpPr txBox="1">
            <a:spLocks noChangeArrowheads="1"/>
          </p:cNvSpPr>
          <p:nvPr/>
        </p:nvSpPr>
        <p:spPr bwMode="auto">
          <a:xfrm>
            <a:off x="963930" y="1042670"/>
            <a:ext cx="10097770" cy="175323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latinLnBrk="0" hangingPunct="1">
              <a:lnSpc>
                <a:spcPct val="150000"/>
              </a:lnSpc>
              <a:spcBef>
                <a:spcPct val="0"/>
              </a:spcBef>
              <a:spcAft>
                <a:spcPct val="0"/>
              </a:spcAft>
              <a:buClrTx/>
              <a:buSzTx/>
              <a:buFontTx/>
              <a:buNone/>
              <a:defRPr/>
            </a:pPr>
            <a:r>
              <a:rPr kumimoji="1" lang="zh-CN" altLang="en-US"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    接下来我们将结合同学们最感兴趣的两个话题展开今天的交流。</a:t>
            </a:r>
            <a:endParaRPr kumimoji="1" lang="zh-CN" altLang="en-US"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6" name="文本框 5"/>
          <p:cNvSpPr txBox="1"/>
          <p:nvPr/>
        </p:nvSpPr>
        <p:spPr>
          <a:xfrm>
            <a:off x="2619375" y="3041650"/>
            <a:ext cx="8616950" cy="3415030"/>
          </a:xfrm>
          <a:prstGeom prst="rect">
            <a:avLst/>
          </a:prstGeom>
          <a:noFill/>
          <a:ln w="9525">
            <a:noFill/>
          </a:ln>
        </p:spPr>
        <p:txBody>
          <a:bodyPr wrap="square">
            <a:spAutoFit/>
          </a:bodyPr>
          <a:lstStyle/>
          <a:p>
            <a:pPr marL="457200" indent="-457200" eaLnBrk="1" latinLnBrk="0" hangingPunct="1">
              <a:lnSpc>
                <a:spcPct val="150000"/>
              </a:lnSpc>
              <a:buFont typeface="Wingdings" panose="05000000000000000000" pitchFamily="2" charset="2"/>
              <a:buChar char="l"/>
            </a:pPr>
            <a:r>
              <a:rPr lang="zh-CN" altLang="en-US" sz="3600" b="1" dirty="0">
                <a:solidFill>
                  <a:srgbClr val="0033CC"/>
                </a:solidFill>
                <a:latin typeface="黑体" panose="02010609060101010101" pitchFamily="49" charset="-122"/>
                <a:ea typeface="黑体" panose="02010609060101010101" pitchFamily="49" charset="-122"/>
              </a:rPr>
              <a:t>你如何评价主人公？你对哪小说中的哪个任务形象印象最深？为什么？</a:t>
            </a:r>
            <a:endParaRPr lang="en-US" altLang="zh-CN" sz="3600" b="1" dirty="0">
              <a:solidFill>
                <a:srgbClr val="0033CC"/>
              </a:solidFill>
              <a:latin typeface="黑体" panose="02010609060101010101" pitchFamily="49" charset="-122"/>
              <a:ea typeface="黑体" panose="02010609060101010101" pitchFamily="49" charset="-122"/>
            </a:endParaRPr>
          </a:p>
          <a:p>
            <a:pPr marL="457200" indent="-457200" eaLnBrk="1" latinLnBrk="0" hangingPunct="1">
              <a:lnSpc>
                <a:spcPct val="150000"/>
              </a:lnSpc>
              <a:buFont typeface="Wingdings" panose="05000000000000000000" pitchFamily="2" charset="2"/>
              <a:buChar char="l"/>
            </a:pPr>
            <a:r>
              <a:rPr lang="zh-CN" altLang="en-US" sz="3600" b="1" dirty="0">
                <a:solidFill>
                  <a:srgbClr val="0033CC"/>
                </a:solidFill>
                <a:latin typeface="黑体" panose="02010609060101010101" pitchFamily="49" charset="-122"/>
                <a:ea typeface="黑体" panose="02010609060101010101" pitchFamily="49" charset="-122"/>
              </a:rPr>
              <a:t>读这本经典小说的时候，你想到了哪些相似的书，或是想到了生活中的哪些人？</a:t>
            </a:r>
            <a:endParaRPr lang="zh-CN" altLang="en-US" sz="3600" b="1" dirty="0">
              <a:solidFill>
                <a:srgbClr val="0033CC"/>
              </a:solidFill>
              <a:latin typeface="黑体" panose="02010609060101010101" pitchFamily="49" charset="-122"/>
              <a:ea typeface="黑体" panose="02010609060101010101"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lstStyle/>
          <a:p>
            <a:pPr fontAlgn="auto">
              <a:spcAft>
                <a:spcPts val="0"/>
              </a:spcAft>
              <a:defRPr/>
            </a:pPr>
            <a:r>
              <a:rPr lang="zh-CN" altLang="en-US" dirty="0" smtClean="0">
                <a:latin typeface="黑体" panose="02010609060101010101" pitchFamily="49" charset="-122"/>
                <a:sym typeface="+mn-ea"/>
              </a:rPr>
              <a:t>交流要求</a:t>
            </a:r>
            <a:endParaRPr lang="zh-CN" altLang="en-US" dirty="0" smtClean="0">
              <a:latin typeface="黑体" panose="02010609060101010101" pitchFamily="49" charset="-122"/>
              <a:sym typeface="+mn-ea"/>
            </a:endParaRPr>
          </a:p>
        </p:txBody>
      </p:sp>
      <p:sp>
        <p:nvSpPr>
          <p:cNvPr id="7" name="云形标注 6"/>
          <p:cNvSpPr/>
          <p:nvPr/>
        </p:nvSpPr>
        <p:spPr>
          <a:xfrm>
            <a:off x="399415" y="1405255"/>
            <a:ext cx="8613956" cy="4680222"/>
          </a:xfrm>
          <a:prstGeom prst="cloudCallout">
            <a:avLst>
              <a:gd name="adj1" fmla="val 62132"/>
              <a:gd name="adj2" fmla="val 16660"/>
            </a:avLst>
          </a:prstGeom>
          <a:solidFill>
            <a:schemeClr val="accent4">
              <a:lumMod val="20000"/>
              <a:lumOff val="80000"/>
            </a:schemeClr>
          </a:solidFill>
        </p:spPr>
        <p:style>
          <a:lnRef idx="2">
            <a:schemeClr val="accent6"/>
          </a:lnRef>
          <a:fillRef idx="1">
            <a:schemeClr val="lt1"/>
          </a:fillRef>
          <a:effectRef idx="0">
            <a:schemeClr val="accent6"/>
          </a:effectRef>
          <a:fontRef idx="minor">
            <a:schemeClr val="dk1"/>
          </a:fontRef>
        </p:style>
        <p:txBody>
          <a:bodyPr wrap="square">
            <a:spAutoFit/>
          </a:bodyPr>
          <a:lstStyle/>
          <a:p>
            <a:pPr eaLnBrk="1" latinLnBrk="0" hangingPunct="1">
              <a:lnSpc>
                <a:spcPct val="150000"/>
              </a:lnSpc>
            </a:pPr>
            <a:r>
              <a:rPr lang="en-US" altLang="zh-CN" sz="2400" b="1">
                <a:latin typeface="楷体" panose="02010609060101010101" pitchFamily="49" charset="-122"/>
                <a:ea typeface="楷体" panose="02010609060101010101" pitchFamily="49" charset="-122"/>
                <a:cs typeface="黑体" panose="02010609060101010101" pitchFamily="49" charset="-122"/>
              </a:rPr>
              <a:t> </a:t>
            </a:r>
            <a:r>
              <a:rPr lang="en-US" altLang="zh-CN" sz="2400" b="1" smtClean="0">
                <a:latin typeface="楷体" panose="02010609060101010101" pitchFamily="49" charset="-122"/>
                <a:ea typeface="楷体" panose="02010609060101010101" pitchFamily="49" charset="-122"/>
                <a:cs typeface="黑体" panose="02010609060101010101" pitchFamily="49" charset="-122"/>
              </a:rPr>
              <a:t>   </a:t>
            </a:r>
            <a:r>
              <a:rPr lang="en-US" altLang="zh-CN" sz="2400" b="1" smtClean="0">
                <a:latin typeface="黑体" panose="02010609060101010101" pitchFamily="49" charset="-122"/>
                <a:ea typeface="黑体" panose="02010609060101010101" pitchFamily="49" charset="-122"/>
                <a:cs typeface="黑体" panose="02010609060101010101" pitchFamily="49" charset="-122"/>
              </a:rPr>
              <a:t> </a:t>
            </a:r>
            <a:r>
              <a:rPr lang="en-US" altLang="zh-CN" sz="3200" b="1" dirty="0" smtClean="0">
                <a:latin typeface="黑体" panose="02010609060101010101" pitchFamily="49" charset="-122"/>
                <a:ea typeface="黑体" panose="02010609060101010101" pitchFamily="49" charset="-122"/>
                <a:cs typeface="黑体" panose="02010609060101010101" pitchFamily="49" charset="-122"/>
              </a:rPr>
              <a:t>1.引用原文说明观点</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a:t>
            </a:r>
            <a:r>
              <a:rPr lang="en-US" altLang="zh-CN" sz="3200" b="1" dirty="0" smtClean="0">
                <a:latin typeface="黑体" panose="02010609060101010101" pitchFamily="49" charset="-122"/>
                <a:ea typeface="黑体" panose="02010609060101010101" pitchFamily="49" charset="-122"/>
                <a:cs typeface="黑体" panose="02010609060101010101" pitchFamily="49" charset="-122"/>
              </a:rPr>
              <a:t>使观点更有说服力。</a:t>
            </a:r>
            <a:endParaRPr lang="en-US" altLang="zh-CN" sz="3200" b="1" dirty="0" smtClean="0">
              <a:latin typeface="黑体" panose="02010609060101010101" pitchFamily="49" charset="-122"/>
              <a:ea typeface="黑体" panose="02010609060101010101" pitchFamily="49" charset="-122"/>
              <a:cs typeface="黑体" panose="02010609060101010101" pitchFamily="49" charset="-122"/>
            </a:endParaRPr>
          </a:p>
          <a:p>
            <a:pPr eaLnBrk="1" latinLnBrk="0" hangingPunct="1">
              <a:lnSpc>
                <a:spcPct val="150000"/>
              </a:lnSpc>
            </a:pPr>
            <a:r>
              <a:rPr lang="en-US" altLang="zh-CN" sz="3200" b="1" smtClean="0">
                <a:latin typeface="黑体" panose="02010609060101010101" pitchFamily="49" charset="-122"/>
                <a:ea typeface="黑体" panose="02010609060101010101" pitchFamily="49" charset="-122"/>
                <a:cs typeface="黑体" panose="02010609060101010101" pitchFamily="49" charset="-122"/>
              </a:rPr>
              <a:t>    2</a:t>
            </a:r>
            <a:r>
              <a:rPr lang="en-US" altLang="zh-CN" sz="3200" b="1" dirty="0" smtClean="0">
                <a:latin typeface="黑体" panose="02010609060101010101" pitchFamily="49" charset="-122"/>
                <a:ea typeface="黑体" panose="02010609060101010101" pitchFamily="49" charset="-122"/>
                <a:cs typeface="黑体" panose="02010609060101010101" pitchFamily="49" charset="-122"/>
              </a:rPr>
              <a:t>.</a:t>
            </a:r>
            <a:r>
              <a:rPr lang="zh-CN" altLang="en-US" sz="3200" b="1" dirty="0" smtClean="0">
                <a:latin typeface="黑体" panose="02010609060101010101" pitchFamily="49" charset="-122"/>
                <a:ea typeface="黑体" panose="02010609060101010101" pitchFamily="49" charset="-122"/>
                <a:cs typeface="黑体" panose="02010609060101010101" pitchFamily="49" charset="-122"/>
              </a:rPr>
              <a:t>分辨别人的观点是否有道理，讲的理由是否充分。</a:t>
            </a:r>
            <a:endParaRPr lang="zh-CN" altLang="en-US" sz="3200" b="1" dirty="0" smtClean="0">
              <a:latin typeface="黑体" panose="02010609060101010101" pitchFamily="49" charset="-122"/>
              <a:ea typeface="黑体" panose="02010609060101010101" pitchFamily="49" charset="-122"/>
              <a:cs typeface="黑体" panose="02010609060101010101" pitchFamily="49" charset="-122"/>
            </a:endParaRPr>
          </a:p>
        </p:txBody>
      </p:sp>
      <p:pic>
        <p:nvPicPr>
          <p:cNvPr id="9" name="Picture 6"/>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879333" y="4162099"/>
            <a:ext cx="3207472" cy="2695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0"/>
            <a:ext cx="10515600" cy="822325"/>
          </a:xfrm>
        </p:spPr>
        <p:txBody>
          <a:bodyPr rtlCol="0">
            <a:normAutofit/>
          </a:bodyPr>
          <a:lstStyle/>
          <a:p>
            <a:pPr fontAlgn="auto">
              <a:spcAft>
                <a:spcPts val="0"/>
              </a:spcAft>
              <a:defRPr/>
            </a:pPr>
            <a:r>
              <a:rPr lang="zh-CN" altLang="en-US" dirty="0" smtClean="0">
                <a:latin typeface="黑体" panose="02010609060101010101" pitchFamily="49" charset="-122"/>
                <a:sym typeface="+mn-ea"/>
              </a:rPr>
              <a:t>交际方法</a:t>
            </a:r>
            <a:endParaRPr lang="zh-CN" altLang="en-US" dirty="0" smtClean="0">
              <a:latin typeface="黑体" panose="02010609060101010101" pitchFamily="49" charset="-122"/>
              <a:sym typeface="+mn-ea"/>
            </a:endParaRPr>
          </a:p>
        </p:txBody>
      </p:sp>
      <p:sp>
        <p:nvSpPr>
          <p:cNvPr id="3" name="文本框 3"/>
          <p:cNvSpPr txBox="1">
            <a:spLocks noChangeArrowheads="1"/>
          </p:cNvSpPr>
          <p:nvPr/>
        </p:nvSpPr>
        <p:spPr bwMode="auto">
          <a:xfrm>
            <a:off x="408940" y="939483"/>
            <a:ext cx="2946400" cy="829945"/>
          </a:xfrm>
          <a:prstGeom prst="rect">
            <a:avLst/>
          </a:prstGeom>
          <a:solidFill>
            <a:schemeClr val="accent6">
              <a:lumMod val="20000"/>
              <a:lumOff val="80000"/>
            </a:schemeClr>
          </a:solid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latinLnBrk="0" hangingPunct="1">
              <a:lnSpc>
                <a:spcPct val="150000"/>
              </a:lnSpc>
              <a:spcBef>
                <a:spcPct val="0"/>
              </a:spcBef>
              <a:spcAft>
                <a:spcPct val="0"/>
              </a:spcAft>
              <a:buClrTx/>
              <a:buSzTx/>
              <a:buFontTx/>
              <a:buNone/>
              <a:defRPr/>
            </a:pPr>
            <a:r>
              <a:rPr kumimoji="1"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确定交际方法：</a:t>
            </a:r>
            <a:endParaRPr kumimoji="1"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文本框 3"/>
          <p:cNvSpPr txBox="1">
            <a:spLocks noChangeArrowheads="1"/>
          </p:cNvSpPr>
          <p:nvPr/>
        </p:nvSpPr>
        <p:spPr bwMode="auto">
          <a:xfrm>
            <a:off x="2597785" y="1769745"/>
            <a:ext cx="8756015" cy="4615815"/>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latinLnBrk="0" hangingPunct="1">
              <a:lnSpc>
                <a:spcPct val="150000"/>
              </a:lnSpc>
              <a:spcBef>
                <a:spcPct val="0"/>
              </a:spcBef>
              <a:spcAft>
                <a:spcPct val="0"/>
              </a:spcAft>
              <a:buClrTx/>
              <a:buSzTx/>
              <a:buFontTx/>
              <a:buNone/>
              <a:defRPr/>
            </a:pPr>
            <a:r>
              <a:rPr kumimoji="1"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a:t>
            </a:r>
            <a:r>
              <a:rPr kumimoji="1" lang="en-US"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1</a:t>
            </a:r>
            <a:r>
              <a:rPr kumimoji="1"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）先想一想围绕这个话题谈论哪些具体内容。</a:t>
            </a:r>
            <a:endParaRPr kumimoji="1" lang="en-US"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0" marR="0" lvl="0" indent="0" algn="l" defTabSz="914400" rtl="0" eaLnBrk="1" latinLnBrk="0" hangingPunct="1">
              <a:lnSpc>
                <a:spcPct val="150000"/>
              </a:lnSpc>
              <a:spcBef>
                <a:spcPct val="0"/>
              </a:spcBef>
              <a:spcAft>
                <a:spcPct val="0"/>
              </a:spcAft>
              <a:buClrTx/>
              <a:buSzTx/>
              <a:buFontTx/>
              <a:buNone/>
              <a:defRPr/>
            </a:pPr>
            <a:r>
              <a:rPr kumimoji="1"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a:t>
            </a:r>
            <a:r>
              <a:rPr kumimoji="1" lang="en-US"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2</a:t>
            </a:r>
            <a:r>
              <a:rPr kumimoji="1"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）借助批注梳理思路，深入地表达自己的想法或观点。</a:t>
            </a:r>
            <a:endParaRPr kumimoji="1" lang="en-US"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0" marR="0" lvl="0" indent="0" algn="l" defTabSz="914400" rtl="0" eaLnBrk="1" latinLnBrk="0" hangingPunct="1">
              <a:lnSpc>
                <a:spcPct val="150000"/>
              </a:lnSpc>
              <a:spcBef>
                <a:spcPct val="0"/>
              </a:spcBef>
              <a:spcAft>
                <a:spcPct val="0"/>
              </a:spcAft>
              <a:buClrTx/>
              <a:buSzTx/>
              <a:buFontTx/>
              <a:buNone/>
              <a:defRPr/>
            </a:pPr>
            <a:r>
              <a:rPr kumimoji="1"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a:t>
            </a:r>
            <a:r>
              <a:rPr kumimoji="1" lang="en-US"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3</a:t>
            </a:r>
            <a:r>
              <a:rPr kumimoji="1"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）从书中找出例子来说明自己的观点，表达观点时要以内容为依据。</a:t>
            </a:r>
            <a:endParaRPr kumimoji="1"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0" marR="0" lvl="0" indent="0" algn="l" defTabSz="914400" rtl="0" eaLnBrk="1" latinLnBrk="0" hangingPunct="1">
              <a:lnSpc>
                <a:spcPct val="150000"/>
              </a:lnSpc>
              <a:spcBef>
                <a:spcPct val="0"/>
              </a:spcBef>
              <a:spcAft>
                <a:spcPct val="0"/>
              </a:spcAft>
              <a:buClrTx/>
              <a:buSzTx/>
              <a:buFontTx/>
              <a:buNone/>
              <a:defRPr/>
            </a:pPr>
            <a:r>
              <a:rPr kumimoji="1" lang="zh-CN" altLang="en-US" sz="2800" b="1" noProof="0" dirty="0">
                <a:ln>
                  <a:noFill/>
                </a:ln>
                <a:effectLst/>
                <a:uLnTx/>
                <a:uFillTx/>
                <a:latin typeface="黑体" panose="02010609060101010101" pitchFamily="49" charset="-122"/>
                <a:ea typeface="黑体" panose="02010609060101010101" pitchFamily="49" charset="-122"/>
                <a:sym typeface="+mn-ea"/>
              </a:rPr>
              <a:t>（</a:t>
            </a:r>
            <a:r>
              <a:rPr kumimoji="1" lang="en-US" altLang="zh-CN" sz="2800" b="1" noProof="0" dirty="0">
                <a:ln>
                  <a:noFill/>
                </a:ln>
                <a:effectLst/>
                <a:uLnTx/>
                <a:uFillTx/>
                <a:latin typeface="黑体" panose="02010609060101010101" pitchFamily="49" charset="-122"/>
                <a:ea typeface="黑体" panose="02010609060101010101" pitchFamily="49" charset="-122"/>
                <a:sym typeface="+mn-ea"/>
              </a:rPr>
              <a:t>4</a:t>
            </a:r>
            <a:r>
              <a:rPr kumimoji="1" lang="zh-CN" altLang="en-US" sz="2800" b="1" noProof="0" dirty="0">
                <a:ln>
                  <a:noFill/>
                </a:ln>
                <a:effectLst/>
                <a:uLnTx/>
                <a:uFillTx/>
                <a:latin typeface="黑体" panose="02010609060101010101" pitchFamily="49" charset="-122"/>
                <a:ea typeface="黑体" panose="02010609060101010101" pitchFamily="49" charset="-122"/>
                <a:sym typeface="+mn-ea"/>
              </a:rPr>
              <a:t>）要勇于表达自己的真实想法，哪怕你的想法与大多数人都不一样。</a:t>
            </a:r>
            <a:endParaRPr kumimoji="1"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sym typeface="+mn-ea"/>
            </a:endParaRPr>
          </a:p>
        </p:txBody>
      </p:sp>
      <p:pic>
        <p:nvPicPr>
          <p:cNvPr id="5" name="图片 4" descr="图片13"/>
          <p:cNvPicPr>
            <a:picLocks noChangeAspect="1"/>
          </p:cNvPicPr>
          <p:nvPr/>
        </p:nvPicPr>
        <p:blipFill>
          <a:blip r:embed="rId1"/>
          <a:stretch>
            <a:fillRect/>
          </a:stretch>
        </p:blipFill>
        <p:spPr>
          <a:xfrm>
            <a:off x="0" y="4001135"/>
            <a:ext cx="2597150" cy="2631440"/>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Times New Roman"/>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1469</Words>
  <Application>WPS 演示</Application>
  <PresentationFormat>宽屏</PresentationFormat>
  <Paragraphs>100</Paragraphs>
  <Slides>18</Slides>
  <Notes>17</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Arial</vt:lpstr>
      <vt:lpstr>宋体</vt:lpstr>
      <vt:lpstr>Wingdings</vt:lpstr>
      <vt:lpstr>黑体</vt:lpstr>
      <vt:lpstr>Times New Roman</vt:lpstr>
      <vt:lpstr>微软雅黑</vt:lpstr>
      <vt:lpstr>等线 Light</vt:lpstr>
      <vt:lpstr>楷体</vt:lpstr>
      <vt:lpstr>Arial Unicode MS</vt:lpstr>
      <vt:lpstr>Calibri</vt:lpstr>
      <vt:lpstr>1_Office 主题</vt:lpstr>
      <vt:lpstr>第二单元•口语交际</vt:lpstr>
      <vt:lpstr>激趣导入</vt:lpstr>
      <vt:lpstr>读书名言</vt:lpstr>
      <vt:lpstr>齐读课题</vt:lpstr>
      <vt:lpstr>交流内容</vt:lpstr>
      <vt:lpstr>确定话题</vt:lpstr>
      <vt:lpstr>深入交流</vt:lpstr>
      <vt:lpstr>交流要求</vt:lpstr>
      <vt:lpstr>交际方法</vt:lpstr>
      <vt:lpstr>交际方法</vt:lpstr>
      <vt:lpstr>交际示范</vt:lpstr>
      <vt:lpstr>交际示范</vt:lpstr>
      <vt:lpstr>交际示范</vt:lpstr>
      <vt:lpstr>拓展延伸</vt:lpstr>
      <vt:lpstr>交际示范</vt:lpstr>
      <vt:lpstr>教师小结</vt:lpstr>
      <vt:lpstr>作业布置</vt:lpstr>
      <vt:lpstr>再见</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qwe</cp:lastModifiedBy>
  <cp:revision>59</cp:revision>
  <cp:lastPrinted>2018-04-06T08:03:00Z</cp:lastPrinted>
  <dcterms:created xsi:type="dcterms:W3CDTF">2016-02-25T11:28:00Z</dcterms:created>
  <dcterms:modified xsi:type="dcterms:W3CDTF">2021-11-06T07:20:53Z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0ED0D1B1D4B74E388D8F8178BC082175</vt:lpwstr>
  </property>
</Properties>
</file>