
<file path=[Content_Types].xml><?xml version="1.0" encoding="utf-8"?>
<Types xmlns="http://schemas.openxmlformats.org/package/2006/content-types">
  <Default Extension="jpeg" ContentType="image/jpeg"/>
  <Default Extension="JPG" ContentType="image/.jpg"/>
  <Default Extension="wav" ContentType="audio/x-wav"/>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handoutMasterIdLst>
    <p:handoutMasterId r:id="rId12"/>
  </p:handoutMasterIdLst>
  <p:sldIdLst>
    <p:sldId id="257" r:id="rId3"/>
    <p:sldId id="264" r:id="rId5"/>
    <p:sldId id="258" r:id="rId6"/>
    <p:sldId id="259" r:id="rId7"/>
    <p:sldId id="260" r:id="rId8"/>
    <p:sldId id="261" r:id="rId9"/>
    <p:sldId id="263" r:id="rId10"/>
    <p:sldId id="266" r:id="rId11"/>
  </p:sldIdLst>
  <p:sldSz cx="12192000" cy="6858000"/>
  <p:notesSz cx="7103745" cy="10234295"/>
  <p:custDataLst>
    <p:tags r:id="rId16"/>
  </p:custDataLst>
  <p:defaultTextStyle>
    <a:defPPr>
      <a:defRPr lang="zh-CN"/>
    </a:defPPr>
    <a:lvl1pPr algn="l" rtl="0" fontAlgn="base">
      <a:spcBef>
        <a:spcPct val="0"/>
      </a:spcBef>
      <a:spcAft>
        <a:spcPct val="0"/>
      </a:spcAft>
      <a:defRPr kern="1200">
        <a:solidFill>
          <a:schemeClr val="tx1"/>
        </a:solidFill>
        <a:latin typeface="Arial" panose="020B0604020202020204" pitchFamily="34" charset="0"/>
        <a:ea typeface="微软雅黑" panose="020B0503020204020204" pitchFamily="34" charset="-122"/>
        <a:cs typeface="+mn-cs"/>
      </a:defRPr>
    </a:lvl1pPr>
    <a:lvl2pPr marL="457200" algn="l" rtl="0" fontAlgn="base">
      <a:spcBef>
        <a:spcPct val="0"/>
      </a:spcBef>
      <a:spcAft>
        <a:spcPct val="0"/>
      </a:spcAft>
      <a:defRPr kern="1200">
        <a:solidFill>
          <a:schemeClr val="tx1"/>
        </a:solidFill>
        <a:latin typeface="Arial" panose="020B0604020202020204" pitchFamily="34" charset="0"/>
        <a:ea typeface="微软雅黑" panose="020B0503020204020204" pitchFamily="34" charset="-122"/>
        <a:cs typeface="+mn-cs"/>
      </a:defRPr>
    </a:lvl2pPr>
    <a:lvl3pPr marL="914400" algn="l" rtl="0" fontAlgn="base">
      <a:spcBef>
        <a:spcPct val="0"/>
      </a:spcBef>
      <a:spcAft>
        <a:spcPct val="0"/>
      </a:spcAft>
      <a:defRPr kern="1200">
        <a:solidFill>
          <a:schemeClr val="tx1"/>
        </a:solidFill>
        <a:latin typeface="Arial" panose="020B0604020202020204" pitchFamily="34" charset="0"/>
        <a:ea typeface="微软雅黑" panose="020B0503020204020204" pitchFamily="34" charset="-122"/>
        <a:cs typeface="+mn-cs"/>
      </a:defRPr>
    </a:lvl3pPr>
    <a:lvl4pPr marL="1371600" algn="l" rtl="0" fontAlgn="base">
      <a:spcBef>
        <a:spcPct val="0"/>
      </a:spcBef>
      <a:spcAft>
        <a:spcPct val="0"/>
      </a:spcAft>
      <a:defRPr kern="1200">
        <a:solidFill>
          <a:schemeClr val="tx1"/>
        </a:solidFill>
        <a:latin typeface="Arial" panose="020B0604020202020204" pitchFamily="34" charset="0"/>
        <a:ea typeface="微软雅黑" panose="020B0503020204020204" pitchFamily="34" charset="-122"/>
        <a:cs typeface="+mn-cs"/>
      </a:defRPr>
    </a:lvl4pPr>
    <a:lvl5pPr marL="1828800" algn="l" rtl="0" fontAlgn="base">
      <a:spcBef>
        <a:spcPct val="0"/>
      </a:spcBef>
      <a:spcAft>
        <a:spcPct val="0"/>
      </a:spcAft>
      <a:defRPr kern="1200">
        <a:solidFill>
          <a:schemeClr val="tx1"/>
        </a:solidFill>
        <a:latin typeface="Arial" panose="020B0604020202020204" pitchFamily="34" charset="0"/>
        <a:ea typeface="微软雅黑" panose="020B0503020204020204" pitchFamily="34" charset="-122"/>
        <a:cs typeface="+mn-cs"/>
      </a:defRPr>
    </a:lvl5pPr>
    <a:lvl6pPr marL="2286000" algn="l" defTabSz="914400" rtl="0" eaLnBrk="1" latinLnBrk="0" hangingPunct="1">
      <a:defRPr kern="1200">
        <a:solidFill>
          <a:schemeClr val="tx1"/>
        </a:solidFill>
        <a:latin typeface="Arial" panose="020B0604020202020204" pitchFamily="34" charset="0"/>
        <a:ea typeface="微软雅黑" panose="020B0503020204020204" pitchFamily="34" charset="-122"/>
        <a:cs typeface="+mn-cs"/>
      </a:defRPr>
    </a:lvl6pPr>
    <a:lvl7pPr marL="2743200" algn="l" defTabSz="914400" rtl="0" eaLnBrk="1" latinLnBrk="0" hangingPunct="1">
      <a:defRPr kern="1200">
        <a:solidFill>
          <a:schemeClr val="tx1"/>
        </a:solidFill>
        <a:latin typeface="Arial" panose="020B0604020202020204" pitchFamily="34" charset="0"/>
        <a:ea typeface="微软雅黑" panose="020B0503020204020204" pitchFamily="34" charset="-122"/>
        <a:cs typeface="+mn-cs"/>
      </a:defRPr>
    </a:lvl7pPr>
    <a:lvl8pPr marL="3200400" algn="l" defTabSz="914400" rtl="0" eaLnBrk="1" latinLnBrk="0" hangingPunct="1">
      <a:defRPr kern="1200">
        <a:solidFill>
          <a:schemeClr val="tx1"/>
        </a:solidFill>
        <a:latin typeface="Arial" panose="020B0604020202020204" pitchFamily="34" charset="0"/>
        <a:ea typeface="微软雅黑" panose="020B0503020204020204" pitchFamily="34" charset="-122"/>
        <a:cs typeface="+mn-cs"/>
      </a:defRPr>
    </a:lvl8pPr>
    <a:lvl9pPr marL="3657600" algn="l" defTabSz="914400" rtl="0" eaLnBrk="1" latinLnBrk="0" hangingPunct="1">
      <a:defRPr kern="1200">
        <a:solidFill>
          <a:schemeClr val="tx1"/>
        </a:solidFill>
        <a:latin typeface="Arial" panose="020B0604020202020204" pitchFamily="34" charset="0"/>
        <a:ea typeface="微软雅黑" panose="020B0503020204020204" pitchFamily="34"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varScale="1">
        <p:scale>
          <a:sx n="77" d="100"/>
          <a:sy n="77" d="100"/>
        </p:scale>
        <p:origin x="114" y="546"/>
      </p:cViewPr>
      <p:guideLst/>
    </p:cSldViewPr>
  </p:slideViewPr>
  <p:notesTextViewPr>
    <p:cViewPr>
      <p:scale>
        <a:sx n="1" d="1"/>
        <a:sy n="1" d="1"/>
      </p:scale>
      <p:origin x="0" y="0"/>
    </p:cViewPr>
  </p:notesTextViewPr>
  <p:notesViewPr>
    <p:cSldViewPr>
      <p:cViewPr>
        <p:scale>
          <a:sx n="1" d="100"/>
          <a:sy n="1" d="100"/>
        </p:scale>
        <p:origin x="0" y="0"/>
      </p:cViewPr>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 Type="http://schemas.openxmlformats.org/officeDocument/2006/relationships/slide" Target="slides/slide1.xml"/><Relationship Id="rId2" Type="http://schemas.openxmlformats.org/officeDocument/2006/relationships/theme" Target="theme/theme1.xml"/><Relationship Id="rId16" Type="http://schemas.openxmlformats.org/officeDocument/2006/relationships/tags" Target="tags/tag40.xml"/><Relationship Id="rId15" Type="http://schemas.openxmlformats.org/officeDocument/2006/relationships/tableStyles" Target="tableStyles.xml"/><Relationship Id="rId14" Type="http://schemas.openxmlformats.org/officeDocument/2006/relationships/viewProps" Target="viewProps.xml"/><Relationship Id="rId13" Type="http://schemas.openxmlformats.org/officeDocument/2006/relationships/presProps" Target="presProps.xml"/><Relationship Id="rId12" Type="http://schemas.openxmlformats.org/officeDocument/2006/relationships/handoutMaster" Target="handoutMasters/handoutMaster1.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3078163" cy="512763"/>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4024313" y="0"/>
            <a:ext cx="3078162" cy="512763"/>
          </a:xfrm>
          <a:prstGeom prst="rect">
            <a:avLst/>
          </a:prstGeom>
        </p:spPr>
        <p:txBody>
          <a:bodyPr vert="horz" lIns="91440" tIns="45720" rIns="91440" bIns="45720" rtlCol="0"/>
          <a:lstStyle>
            <a:lvl1pPr algn="r">
              <a:defRPr sz="1200"/>
            </a:lvl1pPr>
          </a:lstStyle>
          <a:p>
            <a:fld id="{D4A3DF96-EC83-445D-BD36-4D2CF046120F}" type="datetimeFigureOut">
              <a:rPr lang="zh-CN" altLang="en-US" smtClean="0"/>
            </a:fld>
            <a:endParaRPr lang="zh-CN" altLang="en-US"/>
          </a:p>
        </p:txBody>
      </p:sp>
      <p:sp>
        <p:nvSpPr>
          <p:cNvPr id="4" name="页脚占位符 3"/>
          <p:cNvSpPr>
            <a:spLocks noGrp="1"/>
          </p:cNvSpPr>
          <p:nvPr>
            <p:ph type="ftr" sz="quarter" idx="2"/>
          </p:nvPr>
        </p:nvSpPr>
        <p:spPr>
          <a:xfrm>
            <a:off x="0" y="9721850"/>
            <a:ext cx="3078163" cy="512763"/>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4024313" y="9721850"/>
            <a:ext cx="3078162" cy="512763"/>
          </a:xfrm>
          <a:prstGeom prst="rect">
            <a:avLst/>
          </a:prstGeom>
        </p:spPr>
        <p:txBody>
          <a:bodyPr vert="horz" lIns="91440" tIns="45720" rIns="91440" bIns="45720" rtlCol="0" anchor="b"/>
          <a:lstStyle>
            <a:lvl1pPr algn="r">
              <a:defRPr sz="1200"/>
            </a:lvl1pPr>
          </a:lstStyle>
          <a:p>
            <a:fld id="{6F0C09D3-A481-4486-BBAE-9F0CBE240EEC}" type="slidenum">
              <a:rPr lang="zh-CN" altLang="en-US" smtClean="0"/>
            </a:fld>
            <a:endParaRPr lang="zh-CN"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3078290" cy="513492"/>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4023812" y="0"/>
            <a:ext cx="3078290" cy="513492"/>
          </a:xfrm>
          <a:prstGeom prst="rect">
            <a:avLst/>
          </a:prstGeom>
        </p:spPr>
        <p:txBody>
          <a:bodyPr vert="horz" lIns="91440" tIns="45720" rIns="91440" bIns="45720" rtlCol="0"/>
          <a:lstStyle>
            <a:lvl1pPr algn="r">
              <a:defRPr sz="1200"/>
            </a:lvl1pPr>
          </a:lstStyle>
          <a:p>
            <a:fld id="{D2A48B96-639E-45A3-A0BA-2464DFDB1FAA}"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481584" y="1279287"/>
            <a:ext cx="6140577" cy="3454075"/>
          </a:xfrm>
          <a:prstGeom prst="rect">
            <a:avLst/>
          </a:prstGeom>
          <a:noFill/>
          <a:ln w="12700">
            <a:solidFill>
              <a:prstClr val="black"/>
            </a:solidFill>
          </a:ln>
        </p:spPr>
      </p:sp>
      <p:sp>
        <p:nvSpPr>
          <p:cNvPr id="5" name="备注占位符 4"/>
          <p:cNvSpPr>
            <a:spLocks noGrp="1"/>
          </p:cNvSpPr>
          <p:nvPr>
            <p:ph type="body" sz="quarter" idx="3"/>
          </p:nvPr>
        </p:nvSpPr>
        <p:spPr>
          <a:xfrm>
            <a:off x="710375" y="4925254"/>
            <a:ext cx="5682996" cy="4029754"/>
          </a:xfrm>
          <a:prstGeom prst="rect">
            <a:avLst/>
          </a:prstGeom>
        </p:spPr>
        <p:txBody>
          <a:bodyPr vert="horz" lIns="91440" tIns="45720" rIns="91440" bIns="45720" rtlCol="0"/>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6" name="页脚占位符 5"/>
          <p:cNvSpPr>
            <a:spLocks noGrp="1"/>
          </p:cNvSpPr>
          <p:nvPr>
            <p:ph type="ftr" sz="quarter" idx="4"/>
          </p:nvPr>
        </p:nvSpPr>
        <p:spPr>
          <a:xfrm>
            <a:off x="0" y="9720804"/>
            <a:ext cx="3078290" cy="513491"/>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4023812" y="9720804"/>
            <a:ext cx="3078290" cy="513491"/>
          </a:xfrm>
          <a:prstGeom prst="rect">
            <a:avLst/>
          </a:prstGeom>
        </p:spPr>
        <p:txBody>
          <a:bodyPr vert="horz" lIns="91440" tIns="45720" rIns="91440" bIns="45720" rtlCol="0" anchor="b"/>
          <a:lstStyle>
            <a:lvl1pPr algn="r">
              <a:defRPr sz="1200"/>
            </a:lvl1pPr>
          </a:lstStyle>
          <a:p>
            <a:fld id="{A6837353-30EB-4A48-80EB-173D804AEFBD}"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685800" y="1143000"/>
            <a:ext cx="5486400" cy="3086100"/>
          </a:xfrm>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481013" y="1279525"/>
            <a:ext cx="6140450" cy="3454400"/>
          </a:xfrm>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481013" y="1279525"/>
            <a:ext cx="6140450" cy="3454400"/>
          </a:xfrm>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481013" y="1279525"/>
            <a:ext cx="6140450" cy="3454400"/>
          </a:xfrm>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481013" y="1279525"/>
            <a:ext cx="6140450" cy="3454400"/>
          </a:xfrm>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481013" y="1279525"/>
            <a:ext cx="6140450" cy="3454400"/>
          </a:xfrm>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481013" y="1279525"/>
            <a:ext cx="6140450" cy="3454400"/>
          </a:xfrm>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481013" y="1279525"/>
            <a:ext cx="6140450" cy="3454400"/>
          </a:xfrm>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4" Type="http://schemas.openxmlformats.org/officeDocument/2006/relationships/tags" Target="../tags/tag3.xml"/><Relationship Id="rId3" Type="http://schemas.openxmlformats.org/officeDocument/2006/relationships/tags" Target="../tags/tag2.xml"/><Relationship Id="rId2" Type="http://schemas.openxmlformats.org/officeDocument/2006/relationships/tags" Target="../tags/tag1.xml"/><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4" Type="http://schemas.openxmlformats.org/officeDocument/2006/relationships/tags" Target="../tags/tag30.xml"/><Relationship Id="rId3" Type="http://schemas.openxmlformats.org/officeDocument/2006/relationships/tags" Target="../tags/tag29.xml"/><Relationship Id="rId2" Type="http://schemas.openxmlformats.org/officeDocument/2006/relationships/tags" Target="../tags/tag28.xml"/><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4" Type="http://schemas.openxmlformats.org/officeDocument/2006/relationships/tags" Target="../tags/tag33.xml"/><Relationship Id="rId3" Type="http://schemas.openxmlformats.org/officeDocument/2006/relationships/tags" Target="../tags/tag32.xml"/><Relationship Id="rId2" Type="http://schemas.openxmlformats.org/officeDocument/2006/relationships/tags" Target="../tags/tag31.xml"/><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4" Type="http://schemas.openxmlformats.org/officeDocument/2006/relationships/tags" Target="../tags/tag6.xml"/><Relationship Id="rId3" Type="http://schemas.openxmlformats.org/officeDocument/2006/relationships/tags" Target="../tags/tag5.xml"/><Relationship Id="rId2" Type="http://schemas.openxmlformats.org/officeDocument/2006/relationships/tags" Target="../tags/tag4.xml"/><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4" Type="http://schemas.openxmlformats.org/officeDocument/2006/relationships/tags" Target="../tags/tag9.xml"/><Relationship Id="rId3" Type="http://schemas.openxmlformats.org/officeDocument/2006/relationships/tags" Target="../tags/tag8.xml"/><Relationship Id="rId2" Type="http://schemas.openxmlformats.org/officeDocument/2006/relationships/tags" Target="../tags/tag7.xml"/><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4" Type="http://schemas.openxmlformats.org/officeDocument/2006/relationships/tags" Target="../tags/tag12.xml"/><Relationship Id="rId3" Type="http://schemas.openxmlformats.org/officeDocument/2006/relationships/tags" Target="../tags/tag11.xml"/><Relationship Id="rId2" Type="http://schemas.openxmlformats.org/officeDocument/2006/relationships/tags" Target="../tags/tag10.xml"/><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4" Type="http://schemas.openxmlformats.org/officeDocument/2006/relationships/tags" Target="../tags/tag15.xml"/><Relationship Id="rId3" Type="http://schemas.openxmlformats.org/officeDocument/2006/relationships/tags" Target="../tags/tag14.xml"/><Relationship Id="rId2" Type="http://schemas.openxmlformats.org/officeDocument/2006/relationships/tags" Target="../tags/tag13.xml"/><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4" Type="http://schemas.openxmlformats.org/officeDocument/2006/relationships/tags" Target="../tags/tag18.xml"/><Relationship Id="rId3" Type="http://schemas.openxmlformats.org/officeDocument/2006/relationships/tags" Target="../tags/tag17.xml"/><Relationship Id="rId2" Type="http://schemas.openxmlformats.org/officeDocument/2006/relationships/tags" Target="../tags/tag16.xml"/><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4" Type="http://schemas.openxmlformats.org/officeDocument/2006/relationships/tags" Target="../tags/tag21.xml"/><Relationship Id="rId3" Type="http://schemas.openxmlformats.org/officeDocument/2006/relationships/tags" Target="../tags/tag20.xml"/><Relationship Id="rId2" Type="http://schemas.openxmlformats.org/officeDocument/2006/relationships/tags" Target="../tags/tag19.xml"/><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4" Type="http://schemas.openxmlformats.org/officeDocument/2006/relationships/tags" Target="../tags/tag24.xml"/><Relationship Id="rId3" Type="http://schemas.openxmlformats.org/officeDocument/2006/relationships/tags" Target="../tags/tag23.xml"/><Relationship Id="rId2" Type="http://schemas.openxmlformats.org/officeDocument/2006/relationships/tags" Target="../tags/tag22.xml"/><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4" Type="http://schemas.openxmlformats.org/officeDocument/2006/relationships/tags" Target="../tags/tag27.xml"/><Relationship Id="rId3" Type="http://schemas.openxmlformats.org/officeDocument/2006/relationships/tags" Target="../tags/tag26.xml"/><Relationship Id="rId2" Type="http://schemas.openxmlformats.org/officeDocument/2006/relationships/tags" Target="../tags/tag25.xml"/><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hasCustomPrompt="1"/>
          </p:nvPr>
        </p:nvSpPr>
        <p:spPr>
          <a:xfrm>
            <a:off x="1198800" y="914400"/>
            <a:ext cx="9799200" cy="2570400"/>
          </a:xfrm>
        </p:spPr>
        <p:txBody>
          <a:bodyPr lIns="90000" tIns="46800" rIns="90000" bIns="46800" anchor="b">
            <a:normAutofit/>
          </a:bodyPr>
          <a:lstStyle>
            <a:lvl1pPr algn="ctr">
              <a:defRPr sz="6000"/>
            </a:lvl1pPr>
          </a:lstStyle>
          <a:p>
            <a:r>
              <a:rPr lang="zh-CN" altLang="en-US" noProof="1"/>
              <a:t>单击此处编辑标题</a:t>
            </a:r>
            <a:endParaRPr lang="zh-CN" altLang="en-US" noProof="1"/>
          </a:p>
        </p:txBody>
      </p:sp>
      <p:sp>
        <p:nvSpPr>
          <p:cNvPr id="3" name="副标题 2"/>
          <p:cNvSpPr>
            <a:spLocks noGrp="1"/>
          </p:cNvSpPr>
          <p:nvPr>
            <p:ph type="subTitle" idx="1" hasCustomPrompt="1"/>
          </p:nvPr>
        </p:nvSpPr>
        <p:spPr>
          <a:xfrm>
            <a:off x="1198800" y="3560400"/>
            <a:ext cx="9799200" cy="1472400"/>
          </a:xfrm>
        </p:spPr>
        <p:txBody>
          <a:bodyPr>
            <a:normAutofit/>
          </a:bodyPr>
          <a:lstStyle>
            <a:lvl1pPr marL="0" indent="0" algn="ctr">
              <a:lnSpc>
                <a:spcPct val="110000"/>
              </a:lnSpc>
              <a:buNone/>
              <a:defRPr sz="2400" spc="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noProof="1"/>
              <a:t>单击此处编辑副标题</a:t>
            </a:r>
            <a:endParaRPr lang="zh-CN" altLang="en-US" noProof="1"/>
          </a:p>
        </p:txBody>
      </p:sp>
      <p:sp>
        <p:nvSpPr>
          <p:cNvPr id="4" name="日期占位符 3"/>
          <p:cNvSpPr>
            <a:spLocks noGrp="1"/>
          </p:cNvSpPr>
          <p:nvPr>
            <p:ph type="dt" sz="half" idx="10"/>
            <p:custDataLst>
              <p:tags r:id="rId2"/>
            </p:custDataLst>
          </p:nvPr>
        </p:nvSpPr>
        <p:spPr/>
        <p:txBody>
          <a:bodyPr/>
          <a:lstStyle>
            <a:lvl1pPr>
              <a:defRPr/>
            </a:lvl1p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custDataLst>
              <p:tags r:id="rId3"/>
            </p:custDataLst>
          </p:nvPr>
        </p:nvSpPr>
        <p:spPr/>
        <p:txBody>
          <a:bodyPr/>
          <a:lstStyle>
            <a:lvl1pPr>
              <a:defRPr/>
            </a:lvl1pPr>
          </a:lstStyle>
          <a:p>
            <a:endParaRPr lang="zh-CN" altLang="en-US"/>
          </a:p>
        </p:txBody>
      </p:sp>
      <p:sp>
        <p:nvSpPr>
          <p:cNvPr id="6" name="灯片编号占位符 5"/>
          <p:cNvSpPr>
            <a:spLocks noGrp="1"/>
          </p:cNvSpPr>
          <p:nvPr>
            <p:ph type="sldNum" sz="quarter" idx="12"/>
            <p:custDataLst>
              <p:tags r:id="rId4"/>
            </p:custDataLst>
          </p:nvPr>
        </p:nvSpPr>
        <p:spPr/>
        <p:txBody>
          <a:bodyPr/>
          <a:lstStyle>
            <a:lvl1pPr>
              <a:defRPr/>
            </a:lvl1pPr>
          </a:lstStyle>
          <a:p>
            <a:fld id="{7D9BB5D0-35E4-459D-AEF3-FE4D7C45CC19}" type="slidenum">
              <a:rPr lang="zh-CN" altLang="en-US" smtClean="0"/>
            </a:fld>
            <a:endParaRPr lang="zh-CN" altLang="en-US"/>
          </a:p>
        </p:txBody>
      </p:sp>
    </p:spTree>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sp>
        <p:nvSpPr>
          <p:cNvPr id="7" name="内容占位符 6"/>
          <p:cNvSpPr>
            <a:spLocks noGrp="1"/>
          </p:cNvSpPr>
          <p:nvPr>
            <p:ph sz="quarter" idx="13"/>
          </p:nvPr>
        </p:nvSpPr>
        <p:spPr>
          <a:xfrm>
            <a:off x="608400" y="774000"/>
            <a:ext cx="10972800" cy="5482800"/>
          </a:xfrm>
        </p:spPr>
        <p:txBody>
          <a:bodyPr/>
          <a:lstStyle/>
          <a:p>
            <a:pPr lvl="0"/>
            <a:r>
              <a:rPr lang="zh-CN" altLang="en-US" noProof="1"/>
              <a:t>单击此处编辑母版文本样式</a:t>
            </a:r>
            <a:endParaRPr lang="zh-CN" altLang="en-US" noProof="1"/>
          </a:p>
          <a:p>
            <a:pPr lvl="1"/>
            <a:r>
              <a:rPr lang="zh-CN" altLang="en-US" noProof="1"/>
              <a:t>二级</a:t>
            </a:r>
            <a:endParaRPr lang="zh-CN" altLang="en-US" noProof="1"/>
          </a:p>
          <a:p>
            <a:pPr lvl="2"/>
            <a:r>
              <a:rPr lang="zh-CN" altLang="en-US" noProof="1"/>
              <a:t>三级</a:t>
            </a:r>
            <a:endParaRPr lang="zh-CN" altLang="en-US" noProof="1"/>
          </a:p>
          <a:p>
            <a:pPr lvl="3"/>
            <a:r>
              <a:rPr lang="zh-CN" altLang="en-US" noProof="1"/>
              <a:t>四级</a:t>
            </a:r>
            <a:endParaRPr lang="zh-CN" altLang="en-US" noProof="1"/>
          </a:p>
          <a:p>
            <a:pPr lvl="4"/>
            <a:r>
              <a:rPr lang="zh-CN" altLang="en-US" noProof="1"/>
              <a:t>五级</a:t>
            </a:r>
            <a:endParaRPr lang="zh-CN" altLang="en-US" noProof="1"/>
          </a:p>
        </p:txBody>
      </p:sp>
      <p:sp>
        <p:nvSpPr>
          <p:cNvPr id="3" name="日期占位符 3"/>
          <p:cNvSpPr>
            <a:spLocks noGrp="1"/>
          </p:cNvSpPr>
          <p:nvPr>
            <p:ph type="dt" sz="half" idx="14"/>
            <p:custDataLst>
              <p:tags r:id="rId2"/>
            </p:custDataLst>
          </p:nvPr>
        </p:nvSpPr>
        <p:spPr/>
        <p:txBody>
          <a:bodyPr/>
          <a:lstStyle>
            <a:lvl1pPr>
              <a:defRPr/>
            </a:lvl1pPr>
          </a:lstStyle>
          <a:p>
            <a:fld id="{82F288E0-7875-42C4-84C8-98DBBD3BF4D2}" type="datetimeFigureOut">
              <a:rPr lang="zh-CN" altLang="en-US" smtClean="0"/>
            </a:fld>
            <a:endParaRPr lang="zh-CN" altLang="en-US"/>
          </a:p>
        </p:txBody>
      </p:sp>
      <p:sp>
        <p:nvSpPr>
          <p:cNvPr id="4" name="页脚占位符 4"/>
          <p:cNvSpPr>
            <a:spLocks noGrp="1"/>
          </p:cNvSpPr>
          <p:nvPr>
            <p:ph type="ftr" sz="quarter" idx="15"/>
            <p:custDataLst>
              <p:tags r:id="rId3"/>
            </p:custDataLst>
          </p:nvPr>
        </p:nvSpPr>
        <p:spPr/>
        <p:txBody>
          <a:bodyPr/>
          <a:lstStyle>
            <a:lvl1pPr>
              <a:defRPr/>
            </a:lvl1pPr>
          </a:lstStyle>
          <a:p>
            <a:endParaRPr lang="zh-CN" altLang="en-US"/>
          </a:p>
        </p:txBody>
      </p:sp>
      <p:sp>
        <p:nvSpPr>
          <p:cNvPr id="5" name="灯片编号占位符 5"/>
          <p:cNvSpPr>
            <a:spLocks noGrp="1"/>
          </p:cNvSpPr>
          <p:nvPr>
            <p:ph type="sldNum" sz="quarter" idx="16"/>
            <p:custDataLst>
              <p:tags r:id="rId4"/>
            </p:custDataLst>
          </p:nvPr>
        </p:nvSpPr>
        <p:spPr/>
        <p:txBody>
          <a:bodyPr/>
          <a:lstStyle>
            <a:lvl1pPr>
              <a:defRPr/>
            </a:lvl1pPr>
          </a:lstStyle>
          <a:p>
            <a:fld id="{7D9BB5D0-35E4-459D-AEF3-FE4D7C45CC19}" type="slidenum">
              <a:rPr lang="zh-CN" altLang="en-US" smtClean="0"/>
            </a:fld>
            <a:endParaRPr lang="zh-CN" altLang="en-US"/>
          </a:p>
        </p:txBody>
      </p:sp>
    </p:spTree>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末尾幻灯片">
    <p:spTree>
      <p:nvGrpSpPr>
        <p:cNvPr id="1" name=""/>
        <p:cNvGrpSpPr/>
        <p:nvPr/>
      </p:nvGrpSpPr>
      <p:grpSpPr>
        <a:xfrm>
          <a:off x="0" y="0"/>
          <a:ext cx="0" cy="0"/>
          <a:chOff x="0" y="0"/>
          <a:chExt cx="0" cy="0"/>
        </a:xfrm>
      </p:grpSpPr>
      <p:sp>
        <p:nvSpPr>
          <p:cNvPr id="2" name="标题 1"/>
          <p:cNvSpPr>
            <a:spLocks noGrp="1"/>
          </p:cNvSpPr>
          <p:nvPr>
            <p:ph type="title" hasCustomPrompt="1"/>
          </p:nvPr>
        </p:nvSpPr>
        <p:spPr>
          <a:xfrm>
            <a:off x="1198800" y="2484000"/>
            <a:ext cx="9799200" cy="1018800"/>
          </a:xfrm>
        </p:spPr>
        <p:txBody>
          <a:bodyPr lIns="90000" tIns="46800" rIns="90000" bIns="46800" rtlCol="0" anchor="t">
            <a:normAutofit/>
          </a:bodyPr>
          <a:lstStyle>
            <a:lvl1pPr algn="ctr">
              <a:defRPr sz="6000"/>
            </a:lvl1pPr>
          </a:lstStyle>
          <a:p>
            <a:pPr lvl="0"/>
            <a:r>
              <a:rPr noProof="1">
                <a:sym typeface="+mn-ea"/>
              </a:rPr>
              <a:t>单击此处编辑标题</a:t>
            </a:r>
            <a:endParaRPr noProof="1">
              <a:sym typeface="+mn-ea"/>
            </a:endParaRPr>
          </a:p>
        </p:txBody>
      </p:sp>
      <p:sp>
        <p:nvSpPr>
          <p:cNvPr id="7" name="文本占位符 6"/>
          <p:cNvSpPr>
            <a:spLocks noGrp="1"/>
          </p:cNvSpPr>
          <p:nvPr>
            <p:ph type="body" sz="quarter" idx="13"/>
          </p:nvPr>
        </p:nvSpPr>
        <p:spPr>
          <a:xfrm>
            <a:off x="1198800" y="3560400"/>
            <a:ext cx="9799200" cy="471600"/>
          </a:xfrm>
        </p:spPr>
        <p:txBody>
          <a:bodyPr>
            <a:normAutofit/>
          </a:bodyPr>
          <a:lstStyle>
            <a:lvl1pPr algn="ctr">
              <a:lnSpc>
                <a:spcPct val="110000"/>
              </a:lnSpc>
              <a:buNone/>
              <a:defRPr sz="2400" spc="200"/>
            </a:lvl1pPr>
          </a:lstStyle>
          <a:p>
            <a:pPr lvl="0"/>
            <a:r>
              <a:rPr lang="zh-CN" altLang="en-US" noProof="1"/>
              <a:t>单击此处编辑母版文本样式</a:t>
            </a:r>
            <a:endParaRPr lang="zh-CN" altLang="en-US" noProof="1"/>
          </a:p>
        </p:txBody>
      </p:sp>
      <p:sp>
        <p:nvSpPr>
          <p:cNvPr id="4" name="日期占位符 3"/>
          <p:cNvSpPr>
            <a:spLocks noGrp="1"/>
          </p:cNvSpPr>
          <p:nvPr>
            <p:ph type="dt" sz="half" idx="14"/>
            <p:custDataLst>
              <p:tags r:id="rId2"/>
            </p:custDataLst>
          </p:nvPr>
        </p:nvSpPr>
        <p:spPr/>
        <p:txBody>
          <a:bodyPr/>
          <a:lstStyle>
            <a:lvl1pPr>
              <a:defRPr/>
            </a:lvl1pPr>
          </a:lstStyle>
          <a:p>
            <a:fld id="{82F288E0-7875-42C4-84C8-98DBBD3BF4D2}" type="datetimeFigureOut">
              <a:rPr lang="zh-CN" altLang="en-US" smtClean="0"/>
            </a:fld>
            <a:endParaRPr lang="zh-CN" altLang="en-US"/>
          </a:p>
        </p:txBody>
      </p:sp>
      <p:sp>
        <p:nvSpPr>
          <p:cNvPr id="5" name="页脚占位符 4"/>
          <p:cNvSpPr>
            <a:spLocks noGrp="1"/>
          </p:cNvSpPr>
          <p:nvPr>
            <p:ph type="ftr" sz="quarter" idx="15"/>
            <p:custDataLst>
              <p:tags r:id="rId3"/>
            </p:custDataLst>
          </p:nvPr>
        </p:nvSpPr>
        <p:spPr/>
        <p:txBody>
          <a:bodyPr/>
          <a:lstStyle>
            <a:lvl1pPr>
              <a:defRPr/>
            </a:lvl1pPr>
          </a:lstStyle>
          <a:p>
            <a:endParaRPr lang="zh-CN" altLang="en-US"/>
          </a:p>
        </p:txBody>
      </p:sp>
      <p:sp>
        <p:nvSpPr>
          <p:cNvPr id="6" name="灯片编号占位符 5"/>
          <p:cNvSpPr>
            <a:spLocks noGrp="1"/>
          </p:cNvSpPr>
          <p:nvPr>
            <p:ph type="sldNum" sz="quarter" idx="16"/>
            <p:custDataLst>
              <p:tags r:id="rId4"/>
            </p:custDataLst>
          </p:nvPr>
        </p:nvSpPr>
        <p:spPr/>
        <p:txBody>
          <a:bodyPr/>
          <a:lstStyle>
            <a:lvl1pPr>
              <a:defRPr/>
            </a:lvl1pPr>
          </a:lstStyle>
          <a:p>
            <a:fld id="{7D9BB5D0-35E4-459D-AEF3-FE4D7C45CC19}" type="slidenum">
              <a:rPr lang="zh-CN" altLang="en-US" smtClean="0"/>
            </a:fld>
            <a:endParaRPr lang="zh-CN" altLang="en-US"/>
          </a:p>
        </p:txBody>
      </p:sp>
    </p:spTree>
  </p:cSld>
  <p:clrMapOvr>
    <a:masterClrMapping/>
  </p:clrMapOv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p:cSld name="首页">
    <p:spTree>
      <p:nvGrpSpPr>
        <p:cNvPr id="1" name=""/>
        <p:cNvGrpSpPr/>
        <p:nvPr/>
      </p:nvGrpSpPr>
      <p:grpSpPr>
        <a:xfrm>
          <a:off x="0" y="0"/>
          <a:ext cx="0" cy="0"/>
          <a:chOff x="0" y="0"/>
          <a:chExt cx="0" cy="0"/>
        </a:xfrm>
      </p:grpSpPr>
      <p:sp>
        <p:nvSpPr>
          <p:cNvPr id="23" name="标题 22"/>
          <p:cNvSpPr>
            <a:spLocks noGrp="1"/>
          </p:cNvSpPr>
          <p:nvPr>
            <p:ph type="title" hasCustomPrompt="1"/>
          </p:nvPr>
        </p:nvSpPr>
        <p:spPr>
          <a:xfrm>
            <a:off x="1065615" y="2766059"/>
            <a:ext cx="10060772" cy="1325880"/>
          </a:xfrm>
        </p:spPr>
        <p:txBody>
          <a:bodyPr/>
          <a:lstStyle>
            <a:lvl1pPr>
              <a:defRPr/>
            </a:lvl1pPr>
          </a:lstStyle>
          <a:p>
            <a:r>
              <a:rPr lang="zh-CN" altLang="en-US"/>
              <a:t>标题</a:t>
            </a:r>
            <a:endParaRPr lang="zh-CN" altLang="en-US"/>
          </a:p>
        </p:txBody>
      </p:sp>
    </p:spTree>
  </p:cSld>
  <p:clrMapOvr>
    <a:masterClrMapping/>
  </p:clrMapOvr>
  <p:transition>
    <p:checker dir="vert"/>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608400" y="608400"/>
            <a:ext cx="10969200" cy="705600"/>
          </a:xfrm>
        </p:spPr>
        <p:txBody>
          <a:bodyPr lIns="90000" tIns="46800" rIns="90000" bIns="46800" rtlCol="0">
            <a:normAutofit/>
          </a:bodyPr>
          <a:lstStyle/>
          <a:p>
            <a:pPr lvl="0"/>
            <a:r>
              <a:rPr lang="zh-CN" altLang="en-US" noProof="1">
                <a:sym typeface="+mn-ea"/>
              </a:rPr>
              <a:t>单击此处编辑母版标题样式</a:t>
            </a:r>
            <a:endParaRPr noProof="1">
              <a:sym typeface="+mn-ea"/>
            </a:endParaRPr>
          </a:p>
        </p:txBody>
      </p:sp>
      <p:sp>
        <p:nvSpPr>
          <p:cNvPr id="3" name="内容占位符 2"/>
          <p:cNvSpPr>
            <a:spLocks noGrp="1"/>
          </p:cNvSpPr>
          <p:nvPr>
            <p:ph idx="1"/>
          </p:nvPr>
        </p:nvSpPr>
        <p:spPr>
          <a:xfrm>
            <a:off x="608400" y="1490400"/>
            <a:ext cx="10969200" cy="4759200"/>
          </a:xfrm>
        </p:spPr>
        <p:txBody>
          <a:bodyPr rtlCol="0">
            <a:normAutofit/>
          </a:bodyPr>
          <a:lstStyle/>
          <a:p>
            <a:pPr lvl="0"/>
            <a:r>
              <a:rPr lang="zh-CN" altLang="en-US" noProof="1">
                <a:sym typeface="+mn-ea"/>
              </a:rPr>
              <a:t>单击此处编辑母版文本样式</a:t>
            </a:r>
            <a:endParaRPr lang="zh-CN" altLang="en-US" noProof="1">
              <a:sym typeface="+mn-ea"/>
            </a:endParaRPr>
          </a:p>
          <a:p>
            <a:pPr lvl="1"/>
            <a:r>
              <a:rPr lang="zh-CN" altLang="en-US" noProof="1">
                <a:sym typeface="+mn-ea"/>
              </a:rPr>
              <a:t>二级</a:t>
            </a:r>
            <a:endParaRPr lang="zh-CN" altLang="en-US" noProof="1">
              <a:sym typeface="+mn-ea"/>
            </a:endParaRPr>
          </a:p>
          <a:p>
            <a:pPr lvl="2"/>
            <a:r>
              <a:rPr lang="zh-CN" altLang="en-US" noProof="1">
                <a:sym typeface="+mn-ea"/>
              </a:rPr>
              <a:t>三级</a:t>
            </a:r>
            <a:endParaRPr lang="zh-CN" altLang="en-US" noProof="1">
              <a:sym typeface="+mn-ea"/>
            </a:endParaRPr>
          </a:p>
          <a:p>
            <a:pPr lvl="3"/>
            <a:r>
              <a:rPr lang="zh-CN" altLang="en-US" noProof="1">
                <a:sym typeface="+mn-ea"/>
              </a:rPr>
              <a:t>四级</a:t>
            </a:r>
            <a:endParaRPr lang="zh-CN" altLang="en-US" noProof="1">
              <a:sym typeface="+mn-ea"/>
            </a:endParaRPr>
          </a:p>
          <a:p>
            <a:pPr lvl="4"/>
            <a:r>
              <a:rPr lang="zh-CN" altLang="en-US" noProof="1">
                <a:sym typeface="+mn-ea"/>
              </a:rPr>
              <a:t>五级</a:t>
            </a:r>
            <a:endParaRPr noProof="1">
              <a:sym typeface="+mn-ea"/>
            </a:endParaRPr>
          </a:p>
        </p:txBody>
      </p:sp>
      <p:sp>
        <p:nvSpPr>
          <p:cNvPr id="4" name="日期占位符 3"/>
          <p:cNvSpPr>
            <a:spLocks noGrp="1"/>
          </p:cNvSpPr>
          <p:nvPr>
            <p:ph type="dt" sz="half" idx="10"/>
            <p:custDataLst>
              <p:tags r:id="rId2"/>
            </p:custDataLst>
          </p:nvPr>
        </p:nvSpPr>
        <p:spPr/>
        <p:txBody>
          <a:bodyPr/>
          <a:lstStyle>
            <a:lvl1pPr>
              <a:defRPr/>
            </a:lvl1p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custDataLst>
              <p:tags r:id="rId3"/>
            </p:custDataLst>
          </p:nvPr>
        </p:nvSpPr>
        <p:spPr/>
        <p:txBody>
          <a:bodyPr/>
          <a:lstStyle>
            <a:lvl1pPr>
              <a:defRPr/>
            </a:lvl1pPr>
          </a:lstStyle>
          <a:p>
            <a:endParaRPr lang="zh-CN" altLang="en-US"/>
          </a:p>
        </p:txBody>
      </p:sp>
      <p:sp>
        <p:nvSpPr>
          <p:cNvPr id="6" name="灯片编号占位符 5"/>
          <p:cNvSpPr>
            <a:spLocks noGrp="1"/>
          </p:cNvSpPr>
          <p:nvPr>
            <p:ph type="sldNum" sz="quarter" idx="12"/>
            <p:custDataLst>
              <p:tags r:id="rId4"/>
            </p:custDataLst>
          </p:nvPr>
        </p:nvSpPr>
        <p:spPr/>
        <p:txBody>
          <a:bodyPr/>
          <a:lstStyle>
            <a:lvl1pPr>
              <a:defRPr/>
            </a:lvl1pPr>
          </a:lstStyle>
          <a:p>
            <a:fld id="{7D9BB5D0-35E4-459D-AEF3-FE4D7C45CC19}" type="slidenum">
              <a:rPr lang="zh-CN" altLang="en-US" smtClean="0"/>
            </a:fld>
            <a:endParaRPr lang="zh-CN" altLang="en-US"/>
          </a:p>
        </p:txBody>
      </p:sp>
    </p:spTree>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hasCustomPrompt="1"/>
          </p:nvPr>
        </p:nvSpPr>
        <p:spPr>
          <a:xfrm>
            <a:off x="1990800" y="3848400"/>
            <a:ext cx="7768800" cy="766800"/>
          </a:xfrm>
        </p:spPr>
        <p:txBody>
          <a:bodyPr lIns="90000" tIns="46800" rIns="90000" bIns="46800" anchor="b">
            <a:normAutofit/>
          </a:bodyPr>
          <a:lstStyle>
            <a:lvl1pPr>
              <a:defRPr sz="4400"/>
            </a:lvl1pPr>
          </a:lstStyle>
          <a:p>
            <a:r>
              <a:rPr lang="zh-CN" altLang="en-US" noProof="1"/>
              <a:t>单击此处编辑标题</a:t>
            </a:r>
            <a:endParaRPr lang="zh-CN" altLang="en-US" noProof="1"/>
          </a:p>
        </p:txBody>
      </p:sp>
      <p:sp>
        <p:nvSpPr>
          <p:cNvPr id="3" name="文本占位符 2"/>
          <p:cNvSpPr>
            <a:spLocks noGrp="1"/>
          </p:cNvSpPr>
          <p:nvPr>
            <p:ph type="body" idx="1" hasCustomPrompt="1"/>
          </p:nvPr>
        </p:nvSpPr>
        <p:spPr>
          <a:xfrm>
            <a:off x="1990800" y="4615200"/>
            <a:ext cx="7768800" cy="867600"/>
          </a:xfrm>
        </p:spPr>
        <p:txBody>
          <a:bodyPr>
            <a:normAutofit/>
          </a:bodyPr>
          <a:lstStyle>
            <a:lvl1pPr marL="0" indent="0">
              <a:buNone/>
              <a:defRPr sz="1800">
                <a:solidFill>
                  <a:schemeClr val="tx1">
                    <a:lumMod val="65000"/>
                    <a:lumOff val="35000"/>
                  </a:schemeClr>
                </a:solidFill>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noProof="1"/>
              <a:t>单击此处编辑文本</a:t>
            </a:r>
            <a:endParaRPr lang="zh-CN" altLang="en-US" noProof="1"/>
          </a:p>
        </p:txBody>
      </p:sp>
      <p:sp>
        <p:nvSpPr>
          <p:cNvPr id="4" name="日期占位符 3"/>
          <p:cNvSpPr>
            <a:spLocks noGrp="1"/>
          </p:cNvSpPr>
          <p:nvPr>
            <p:ph type="dt" sz="half" idx="10"/>
            <p:custDataLst>
              <p:tags r:id="rId2"/>
            </p:custDataLst>
          </p:nvPr>
        </p:nvSpPr>
        <p:spPr/>
        <p:txBody>
          <a:bodyPr/>
          <a:lstStyle>
            <a:lvl1pPr>
              <a:defRPr/>
            </a:lvl1p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custDataLst>
              <p:tags r:id="rId3"/>
            </p:custDataLst>
          </p:nvPr>
        </p:nvSpPr>
        <p:spPr/>
        <p:txBody>
          <a:bodyPr/>
          <a:lstStyle>
            <a:lvl1pPr>
              <a:defRPr/>
            </a:lvl1pPr>
          </a:lstStyle>
          <a:p>
            <a:endParaRPr lang="zh-CN" altLang="en-US"/>
          </a:p>
        </p:txBody>
      </p:sp>
      <p:sp>
        <p:nvSpPr>
          <p:cNvPr id="6" name="灯片编号占位符 5"/>
          <p:cNvSpPr>
            <a:spLocks noGrp="1"/>
          </p:cNvSpPr>
          <p:nvPr>
            <p:ph type="sldNum" sz="quarter" idx="12"/>
            <p:custDataLst>
              <p:tags r:id="rId4"/>
            </p:custDataLst>
          </p:nvPr>
        </p:nvSpPr>
        <p:spPr/>
        <p:txBody>
          <a:bodyPr/>
          <a:lstStyle>
            <a:lvl1pPr>
              <a:defRPr/>
            </a:lvl1pPr>
          </a:lstStyle>
          <a:p>
            <a:fld id="{7D9BB5D0-35E4-459D-AEF3-FE4D7C45CC19}" type="slidenum">
              <a:rPr lang="zh-CN" altLang="en-US" smtClean="0"/>
            </a:fld>
            <a:endParaRPr lang="zh-CN" altLang="en-US"/>
          </a:p>
        </p:txBody>
      </p:sp>
    </p:spTree>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608400" y="608400"/>
            <a:ext cx="10969200" cy="705600"/>
          </a:xfrm>
        </p:spPr>
        <p:txBody>
          <a:bodyPr lIns="90000" tIns="46800" rIns="90000" bIns="46800" rtlCol="0">
            <a:normAutofit/>
          </a:bodyPr>
          <a:lstStyle/>
          <a:p>
            <a:pPr lvl="0"/>
            <a:r>
              <a:rPr lang="zh-CN" altLang="en-US" noProof="1">
                <a:sym typeface="+mn-ea"/>
              </a:rPr>
              <a:t>单击此处编辑母版标题样式</a:t>
            </a:r>
            <a:endParaRPr noProof="1">
              <a:sym typeface="+mn-ea"/>
            </a:endParaRPr>
          </a:p>
        </p:txBody>
      </p:sp>
      <p:sp>
        <p:nvSpPr>
          <p:cNvPr id="3" name="内容占位符 2"/>
          <p:cNvSpPr>
            <a:spLocks noGrp="1"/>
          </p:cNvSpPr>
          <p:nvPr>
            <p:ph sz="half" idx="1"/>
          </p:nvPr>
        </p:nvSpPr>
        <p:spPr>
          <a:xfrm>
            <a:off x="608400" y="1501200"/>
            <a:ext cx="5176800" cy="4748400"/>
          </a:xfrm>
        </p:spPr>
        <p:txBody>
          <a:bodyPr rtlCol="0">
            <a:normAutofit/>
          </a:bodyPr>
          <a:lstStyle/>
          <a:p>
            <a:pPr lvl="0"/>
            <a:r>
              <a:rPr lang="zh-CN" altLang="en-US" noProof="1">
                <a:sym typeface="+mn-ea"/>
              </a:rPr>
              <a:t>单击此处编辑母版文本样式</a:t>
            </a:r>
            <a:endParaRPr lang="zh-CN" altLang="en-US" noProof="1">
              <a:sym typeface="+mn-ea"/>
            </a:endParaRPr>
          </a:p>
          <a:p>
            <a:pPr lvl="1"/>
            <a:r>
              <a:rPr lang="zh-CN" altLang="en-US" noProof="1">
                <a:sym typeface="+mn-ea"/>
              </a:rPr>
              <a:t>二级</a:t>
            </a:r>
            <a:endParaRPr lang="zh-CN" altLang="en-US" noProof="1">
              <a:sym typeface="+mn-ea"/>
            </a:endParaRPr>
          </a:p>
          <a:p>
            <a:pPr lvl="2"/>
            <a:r>
              <a:rPr lang="zh-CN" altLang="en-US" noProof="1">
                <a:sym typeface="+mn-ea"/>
              </a:rPr>
              <a:t>三级</a:t>
            </a:r>
            <a:endParaRPr lang="zh-CN" altLang="en-US" noProof="1">
              <a:sym typeface="+mn-ea"/>
            </a:endParaRPr>
          </a:p>
          <a:p>
            <a:pPr lvl="3"/>
            <a:r>
              <a:rPr lang="zh-CN" altLang="en-US" noProof="1">
                <a:sym typeface="+mn-ea"/>
              </a:rPr>
              <a:t>四级</a:t>
            </a:r>
            <a:endParaRPr lang="zh-CN" altLang="en-US" noProof="1">
              <a:sym typeface="+mn-ea"/>
            </a:endParaRPr>
          </a:p>
          <a:p>
            <a:pPr lvl="4"/>
            <a:r>
              <a:rPr lang="zh-CN" altLang="en-US" noProof="1">
                <a:sym typeface="+mn-ea"/>
              </a:rPr>
              <a:t>五级</a:t>
            </a:r>
            <a:endParaRPr noProof="1">
              <a:sym typeface="+mn-ea"/>
            </a:endParaRPr>
          </a:p>
        </p:txBody>
      </p:sp>
      <p:sp>
        <p:nvSpPr>
          <p:cNvPr id="4" name="内容占位符 3"/>
          <p:cNvSpPr>
            <a:spLocks noGrp="1"/>
          </p:cNvSpPr>
          <p:nvPr>
            <p:ph sz="half" idx="2"/>
          </p:nvPr>
        </p:nvSpPr>
        <p:spPr>
          <a:xfrm>
            <a:off x="6411600" y="1501200"/>
            <a:ext cx="5176800" cy="4748400"/>
          </a:xfrm>
        </p:spPr>
        <p:txBody>
          <a:bodyPr>
            <a:normAutofit/>
          </a:bodyPr>
          <a:lstStyle/>
          <a:p>
            <a:pPr lvl="0"/>
            <a:r>
              <a:rPr lang="zh-CN" altLang="en-US" noProof="1"/>
              <a:t>单击此处编辑母版文本样式</a:t>
            </a:r>
            <a:endParaRPr lang="zh-CN" altLang="en-US" noProof="1"/>
          </a:p>
          <a:p>
            <a:pPr lvl="1"/>
            <a:r>
              <a:rPr lang="zh-CN" altLang="en-US" noProof="1"/>
              <a:t>二级</a:t>
            </a:r>
            <a:endParaRPr lang="zh-CN" altLang="en-US" noProof="1"/>
          </a:p>
          <a:p>
            <a:pPr lvl="2"/>
            <a:r>
              <a:rPr lang="zh-CN" altLang="en-US" noProof="1"/>
              <a:t>三级</a:t>
            </a:r>
            <a:endParaRPr lang="zh-CN" altLang="en-US" noProof="1"/>
          </a:p>
          <a:p>
            <a:pPr lvl="3"/>
            <a:r>
              <a:rPr lang="zh-CN" altLang="en-US" noProof="1"/>
              <a:t>四级</a:t>
            </a:r>
            <a:endParaRPr lang="zh-CN" altLang="en-US" noProof="1"/>
          </a:p>
          <a:p>
            <a:pPr lvl="4"/>
            <a:r>
              <a:rPr lang="zh-CN" altLang="en-US" noProof="1"/>
              <a:t>五级</a:t>
            </a:r>
            <a:endParaRPr lang="zh-CN" altLang="en-US" noProof="1"/>
          </a:p>
        </p:txBody>
      </p:sp>
      <p:sp>
        <p:nvSpPr>
          <p:cNvPr id="5" name="日期占位符 3"/>
          <p:cNvSpPr>
            <a:spLocks noGrp="1"/>
          </p:cNvSpPr>
          <p:nvPr>
            <p:ph type="dt" sz="half" idx="10"/>
            <p:custDataLst>
              <p:tags r:id="rId2"/>
            </p:custDataLst>
          </p:nvPr>
        </p:nvSpPr>
        <p:spPr/>
        <p:txBody>
          <a:bodyPr/>
          <a:lstStyle>
            <a:lvl1pPr>
              <a:defRPr/>
            </a:lvl1pPr>
          </a:lstStyle>
          <a:p>
            <a:fld id="{82F288E0-7875-42C4-84C8-98DBBD3BF4D2}" type="datetimeFigureOut">
              <a:rPr lang="zh-CN" altLang="en-US" smtClean="0"/>
            </a:fld>
            <a:endParaRPr lang="zh-CN" altLang="en-US"/>
          </a:p>
        </p:txBody>
      </p:sp>
      <p:sp>
        <p:nvSpPr>
          <p:cNvPr id="6" name="页脚占位符 4"/>
          <p:cNvSpPr>
            <a:spLocks noGrp="1"/>
          </p:cNvSpPr>
          <p:nvPr>
            <p:ph type="ftr" sz="quarter" idx="11"/>
            <p:custDataLst>
              <p:tags r:id="rId3"/>
            </p:custDataLst>
          </p:nvPr>
        </p:nvSpPr>
        <p:spPr/>
        <p:txBody>
          <a:bodyPr/>
          <a:lstStyle>
            <a:lvl1pPr>
              <a:defRPr/>
            </a:lvl1pPr>
          </a:lstStyle>
          <a:p>
            <a:endParaRPr lang="zh-CN" altLang="en-US"/>
          </a:p>
        </p:txBody>
      </p:sp>
      <p:sp>
        <p:nvSpPr>
          <p:cNvPr id="7" name="灯片编号占位符 5"/>
          <p:cNvSpPr>
            <a:spLocks noGrp="1"/>
          </p:cNvSpPr>
          <p:nvPr>
            <p:ph type="sldNum" sz="quarter" idx="12"/>
            <p:custDataLst>
              <p:tags r:id="rId4"/>
            </p:custDataLst>
          </p:nvPr>
        </p:nvSpPr>
        <p:spPr/>
        <p:txBody>
          <a:bodyPr/>
          <a:lstStyle>
            <a:lvl1pPr>
              <a:defRPr/>
            </a:lvl1pPr>
          </a:lstStyle>
          <a:p>
            <a:fld id="{7D9BB5D0-35E4-459D-AEF3-FE4D7C45CC19}" type="slidenum">
              <a:rPr lang="zh-CN" altLang="en-US" smtClean="0"/>
            </a:fld>
            <a:endParaRPr lang="zh-CN" altLang="en-US"/>
          </a:p>
        </p:txBody>
      </p:sp>
    </p:spTree>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08400" y="608400"/>
            <a:ext cx="10969200" cy="705600"/>
          </a:xfrm>
        </p:spPr>
        <p:txBody>
          <a:bodyPr lIns="90000" tIns="46800" rIns="90000" bIns="46800" rtlCol="0">
            <a:normAutofit/>
          </a:bodyPr>
          <a:lstStyle/>
          <a:p>
            <a:pPr lvl="0"/>
            <a:r>
              <a:rPr lang="zh-CN" altLang="en-US" noProof="1">
                <a:sym typeface="+mn-ea"/>
              </a:rPr>
              <a:t>单击此处编辑母版标题样式</a:t>
            </a:r>
            <a:endParaRPr noProof="1">
              <a:sym typeface="+mn-ea"/>
            </a:endParaRPr>
          </a:p>
        </p:txBody>
      </p:sp>
      <p:sp>
        <p:nvSpPr>
          <p:cNvPr id="3" name="文本占位符 2"/>
          <p:cNvSpPr>
            <a:spLocks noGrp="1"/>
          </p:cNvSpPr>
          <p:nvPr>
            <p:ph type="body" idx="1" hasCustomPrompt="1"/>
          </p:nvPr>
        </p:nvSpPr>
        <p:spPr>
          <a:xfrm>
            <a:off x="608400" y="1429200"/>
            <a:ext cx="5342400" cy="381600"/>
          </a:xfrm>
        </p:spPr>
        <p:txBody>
          <a:bodyPr lIns="101600" tIns="38100" rIns="76200" bIns="38100">
            <a:normAutofit/>
          </a:bodyPr>
          <a:lstStyle>
            <a:lvl1pPr marL="0" indent="0">
              <a:lnSpc>
                <a:spcPct val="100000"/>
              </a:lnSpc>
              <a:buNone/>
              <a:defRPr sz="2000" b="1" spc="20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noProof="1"/>
              <a:t>单击此处编辑文本</a:t>
            </a:r>
            <a:endParaRPr lang="zh-CN" altLang="en-US" noProof="1"/>
          </a:p>
        </p:txBody>
      </p:sp>
      <p:sp>
        <p:nvSpPr>
          <p:cNvPr id="4" name="内容占位符 3"/>
          <p:cNvSpPr>
            <a:spLocks noGrp="1"/>
          </p:cNvSpPr>
          <p:nvPr>
            <p:ph sz="half" idx="2"/>
          </p:nvPr>
        </p:nvSpPr>
        <p:spPr>
          <a:xfrm>
            <a:off x="608400" y="1854000"/>
            <a:ext cx="5342400" cy="4395600"/>
          </a:xfrm>
        </p:spPr>
        <p:txBody>
          <a:bodyPr lIns="101600" tIns="0" rIns="82550" bIns="0" rtlCol="0">
            <a:normAutofit/>
          </a:bodyPr>
          <a:lstStyle/>
          <a:p>
            <a:pPr lvl="0"/>
            <a:r>
              <a:rPr lang="zh-CN" altLang="en-US" noProof="1">
                <a:sym typeface="+mn-ea"/>
              </a:rPr>
              <a:t>单击此处编辑母版文本样式</a:t>
            </a:r>
            <a:endParaRPr lang="zh-CN" altLang="en-US" noProof="1">
              <a:sym typeface="+mn-ea"/>
            </a:endParaRPr>
          </a:p>
          <a:p>
            <a:pPr lvl="1"/>
            <a:r>
              <a:rPr lang="zh-CN" altLang="en-US" noProof="1">
                <a:sym typeface="+mn-ea"/>
              </a:rPr>
              <a:t>二级</a:t>
            </a:r>
            <a:endParaRPr lang="zh-CN" altLang="en-US" noProof="1">
              <a:sym typeface="+mn-ea"/>
            </a:endParaRPr>
          </a:p>
          <a:p>
            <a:pPr lvl="2"/>
            <a:r>
              <a:rPr lang="zh-CN" altLang="en-US" noProof="1">
                <a:sym typeface="+mn-ea"/>
              </a:rPr>
              <a:t>三级</a:t>
            </a:r>
            <a:endParaRPr lang="zh-CN" altLang="en-US" noProof="1">
              <a:sym typeface="+mn-ea"/>
            </a:endParaRPr>
          </a:p>
          <a:p>
            <a:pPr lvl="3"/>
            <a:r>
              <a:rPr lang="zh-CN" altLang="en-US" noProof="1">
                <a:sym typeface="+mn-ea"/>
              </a:rPr>
              <a:t>四级</a:t>
            </a:r>
            <a:endParaRPr lang="zh-CN" altLang="en-US" noProof="1">
              <a:sym typeface="+mn-ea"/>
            </a:endParaRPr>
          </a:p>
          <a:p>
            <a:pPr lvl="4"/>
            <a:r>
              <a:rPr lang="zh-CN" altLang="en-US" noProof="1">
                <a:sym typeface="+mn-ea"/>
              </a:rPr>
              <a:t>五级</a:t>
            </a:r>
            <a:endParaRPr noProof="1">
              <a:sym typeface="+mn-ea"/>
            </a:endParaRPr>
          </a:p>
        </p:txBody>
      </p:sp>
      <p:sp>
        <p:nvSpPr>
          <p:cNvPr id="5" name="文本占位符 4"/>
          <p:cNvSpPr>
            <a:spLocks noGrp="1"/>
          </p:cNvSpPr>
          <p:nvPr>
            <p:ph type="body" sz="quarter" idx="3" hasCustomPrompt="1"/>
          </p:nvPr>
        </p:nvSpPr>
        <p:spPr>
          <a:xfrm>
            <a:off x="6235750" y="1421729"/>
            <a:ext cx="5342400" cy="381600"/>
          </a:xfrm>
        </p:spPr>
        <p:txBody>
          <a:bodyPr lIns="101600" tIns="38100" rIns="76200" bIns="38100" rtlCol="0">
            <a:normAutofit/>
          </a:bodyPr>
          <a:lstStyle>
            <a:lvl1pPr marL="0" indent="0">
              <a:lnSpc>
                <a:spcPct val="100000"/>
              </a:lnSpc>
              <a:buNone/>
              <a:defRPr sz="2000" b="1" spc="20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noProof="1">
                <a:sym typeface="+mn-ea"/>
              </a:rPr>
              <a:t>单击此处编辑文本</a:t>
            </a:r>
            <a:endParaRPr noProof="1">
              <a:sym typeface="+mn-ea"/>
            </a:endParaRPr>
          </a:p>
        </p:txBody>
      </p:sp>
      <p:sp>
        <p:nvSpPr>
          <p:cNvPr id="6" name="内容占位符 5"/>
          <p:cNvSpPr>
            <a:spLocks noGrp="1"/>
          </p:cNvSpPr>
          <p:nvPr>
            <p:ph sz="quarter" idx="4"/>
          </p:nvPr>
        </p:nvSpPr>
        <p:spPr>
          <a:xfrm>
            <a:off x="6235750" y="1854000"/>
            <a:ext cx="5342400" cy="4395600"/>
          </a:xfrm>
        </p:spPr>
        <p:txBody>
          <a:bodyPr lIns="101600" tIns="0" rIns="82550" bIns="0" rtlCol="0">
            <a:normAutofit/>
          </a:bodyPr>
          <a:lstStyle/>
          <a:p>
            <a:pPr lvl="0"/>
            <a:r>
              <a:rPr lang="zh-CN" altLang="en-US" noProof="1">
                <a:sym typeface="+mn-ea"/>
              </a:rPr>
              <a:t>单击此处编辑母版文本样式</a:t>
            </a:r>
            <a:endParaRPr lang="zh-CN" altLang="en-US" noProof="1">
              <a:sym typeface="+mn-ea"/>
            </a:endParaRPr>
          </a:p>
          <a:p>
            <a:pPr lvl="1"/>
            <a:r>
              <a:rPr lang="zh-CN" altLang="en-US" noProof="1">
                <a:sym typeface="+mn-ea"/>
              </a:rPr>
              <a:t>二级</a:t>
            </a:r>
            <a:endParaRPr lang="zh-CN" altLang="en-US" noProof="1">
              <a:sym typeface="+mn-ea"/>
            </a:endParaRPr>
          </a:p>
          <a:p>
            <a:pPr lvl="2"/>
            <a:r>
              <a:rPr lang="zh-CN" altLang="en-US" noProof="1">
                <a:sym typeface="+mn-ea"/>
              </a:rPr>
              <a:t>三级</a:t>
            </a:r>
            <a:endParaRPr lang="zh-CN" altLang="en-US" noProof="1">
              <a:sym typeface="+mn-ea"/>
            </a:endParaRPr>
          </a:p>
          <a:p>
            <a:pPr lvl="3"/>
            <a:r>
              <a:rPr lang="zh-CN" altLang="en-US" noProof="1">
                <a:sym typeface="+mn-ea"/>
              </a:rPr>
              <a:t>四级</a:t>
            </a:r>
            <a:endParaRPr lang="zh-CN" altLang="en-US" noProof="1">
              <a:sym typeface="+mn-ea"/>
            </a:endParaRPr>
          </a:p>
          <a:p>
            <a:pPr lvl="4"/>
            <a:r>
              <a:rPr lang="zh-CN" altLang="en-US" noProof="1">
                <a:sym typeface="+mn-ea"/>
              </a:rPr>
              <a:t>五级</a:t>
            </a:r>
            <a:endParaRPr noProof="1">
              <a:sym typeface="+mn-ea"/>
            </a:endParaRPr>
          </a:p>
        </p:txBody>
      </p:sp>
      <p:sp>
        <p:nvSpPr>
          <p:cNvPr id="7" name="日期占位符 3"/>
          <p:cNvSpPr>
            <a:spLocks noGrp="1"/>
          </p:cNvSpPr>
          <p:nvPr>
            <p:ph type="dt" sz="half" idx="10"/>
            <p:custDataLst>
              <p:tags r:id="rId2"/>
            </p:custDataLst>
          </p:nvPr>
        </p:nvSpPr>
        <p:spPr/>
        <p:txBody>
          <a:bodyPr/>
          <a:lstStyle>
            <a:lvl1pPr>
              <a:defRPr/>
            </a:lvl1pPr>
          </a:lstStyle>
          <a:p>
            <a:fld id="{82F288E0-7875-42C4-84C8-98DBBD3BF4D2}" type="datetimeFigureOut">
              <a:rPr lang="zh-CN" altLang="en-US" smtClean="0"/>
            </a:fld>
            <a:endParaRPr lang="zh-CN" altLang="en-US"/>
          </a:p>
        </p:txBody>
      </p:sp>
      <p:sp>
        <p:nvSpPr>
          <p:cNvPr id="8" name="页脚占位符 4"/>
          <p:cNvSpPr>
            <a:spLocks noGrp="1"/>
          </p:cNvSpPr>
          <p:nvPr>
            <p:ph type="ftr" sz="quarter" idx="11"/>
            <p:custDataLst>
              <p:tags r:id="rId3"/>
            </p:custDataLst>
          </p:nvPr>
        </p:nvSpPr>
        <p:spPr/>
        <p:txBody>
          <a:bodyPr/>
          <a:lstStyle>
            <a:lvl1pPr>
              <a:defRPr/>
            </a:lvl1pPr>
          </a:lstStyle>
          <a:p>
            <a:endParaRPr lang="zh-CN" altLang="en-US"/>
          </a:p>
        </p:txBody>
      </p:sp>
      <p:sp>
        <p:nvSpPr>
          <p:cNvPr id="9" name="灯片编号占位符 5"/>
          <p:cNvSpPr>
            <a:spLocks noGrp="1"/>
          </p:cNvSpPr>
          <p:nvPr>
            <p:ph type="sldNum" sz="quarter" idx="12"/>
            <p:custDataLst>
              <p:tags r:id="rId4"/>
            </p:custDataLst>
          </p:nvPr>
        </p:nvSpPr>
        <p:spPr/>
        <p:txBody>
          <a:bodyPr/>
          <a:lstStyle>
            <a:lvl1pPr>
              <a:defRPr/>
            </a:lvl1pPr>
          </a:lstStyle>
          <a:p>
            <a:fld id="{7D9BB5D0-35E4-459D-AEF3-FE4D7C45CC19}" type="slidenum">
              <a:rPr lang="zh-CN" altLang="en-US" smtClean="0"/>
            </a:fld>
            <a:endParaRPr lang="zh-CN" altLang="en-US"/>
          </a:p>
        </p:txBody>
      </p:sp>
    </p:spTree>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608400" y="608400"/>
            <a:ext cx="10969200" cy="705600"/>
          </a:xfrm>
        </p:spPr>
        <p:txBody>
          <a:bodyPr lIns="90000" tIns="46800" rIns="90000" bIns="46800" rtlCol="0">
            <a:normAutofit/>
          </a:bodyPr>
          <a:lstStyle/>
          <a:p>
            <a:pPr lvl="0"/>
            <a:r>
              <a:rPr lang="zh-CN" altLang="en-US" noProof="1">
                <a:sym typeface="+mn-ea"/>
              </a:rPr>
              <a:t>单击此处编辑母版标题样式</a:t>
            </a:r>
            <a:endParaRPr noProof="1">
              <a:sym typeface="+mn-ea"/>
            </a:endParaRPr>
          </a:p>
        </p:txBody>
      </p:sp>
      <p:sp>
        <p:nvSpPr>
          <p:cNvPr id="3" name="日期占位符 3"/>
          <p:cNvSpPr>
            <a:spLocks noGrp="1"/>
          </p:cNvSpPr>
          <p:nvPr>
            <p:ph type="dt" sz="half" idx="10"/>
            <p:custDataLst>
              <p:tags r:id="rId2"/>
            </p:custDataLst>
          </p:nvPr>
        </p:nvSpPr>
        <p:spPr/>
        <p:txBody>
          <a:bodyPr/>
          <a:lstStyle>
            <a:lvl1pPr>
              <a:defRPr/>
            </a:lvl1pPr>
          </a:lstStyle>
          <a:p>
            <a:fld id="{82F288E0-7875-42C4-84C8-98DBBD3BF4D2}" type="datetimeFigureOut">
              <a:rPr lang="zh-CN" altLang="en-US" smtClean="0"/>
            </a:fld>
            <a:endParaRPr lang="zh-CN" altLang="en-US"/>
          </a:p>
        </p:txBody>
      </p:sp>
      <p:sp>
        <p:nvSpPr>
          <p:cNvPr id="4" name="页脚占位符 4"/>
          <p:cNvSpPr>
            <a:spLocks noGrp="1"/>
          </p:cNvSpPr>
          <p:nvPr>
            <p:ph type="ftr" sz="quarter" idx="11"/>
            <p:custDataLst>
              <p:tags r:id="rId3"/>
            </p:custDataLst>
          </p:nvPr>
        </p:nvSpPr>
        <p:spPr/>
        <p:txBody>
          <a:bodyPr/>
          <a:lstStyle>
            <a:lvl1pPr>
              <a:defRPr/>
            </a:lvl1pPr>
          </a:lstStyle>
          <a:p>
            <a:endParaRPr lang="zh-CN" altLang="en-US"/>
          </a:p>
        </p:txBody>
      </p:sp>
      <p:sp>
        <p:nvSpPr>
          <p:cNvPr id="5" name="灯片编号占位符 5"/>
          <p:cNvSpPr>
            <a:spLocks noGrp="1"/>
          </p:cNvSpPr>
          <p:nvPr>
            <p:ph type="sldNum" sz="quarter" idx="12"/>
            <p:custDataLst>
              <p:tags r:id="rId4"/>
            </p:custDataLst>
          </p:nvPr>
        </p:nvSpPr>
        <p:spPr/>
        <p:txBody>
          <a:bodyPr/>
          <a:lstStyle>
            <a:lvl1pPr>
              <a:defRPr/>
            </a:lvl1pPr>
          </a:lstStyle>
          <a:p>
            <a:fld id="{7D9BB5D0-35E4-459D-AEF3-FE4D7C45CC19}" type="slidenum">
              <a:rPr lang="zh-CN" altLang="en-US" smtClean="0"/>
            </a:fld>
            <a:endParaRPr lang="zh-CN" altLang="en-US"/>
          </a:p>
        </p:txBody>
      </p:sp>
    </p:spTree>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3"/>
          <p:cNvSpPr>
            <a:spLocks noGrp="1"/>
          </p:cNvSpPr>
          <p:nvPr>
            <p:ph type="dt" sz="half" idx="10"/>
            <p:custDataLst>
              <p:tags r:id="rId2"/>
            </p:custDataLst>
          </p:nvPr>
        </p:nvSpPr>
        <p:spPr/>
        <p:txBody>
          <a:bodyPr/>
          <a:lstStyle>
            <a:lvl1pPr>
              <a:defRPr/>
            </a:lvl1pPr>
          </a:lstStyle>
          <a:p>
            <a:fld id="{82F288E0-7875-42C4-84C8-98DBBD3BF4D2}" type="datetimeFigureOut">
              <a:rPr lang="zh-CN" altLang="en-US" smtClean="0"/>
            </a:fld>
            <a:endParaRPr lang="zh-CN" altLang="en-US"/>
          </a:p>
        </p:txBody>
      </p:sp>
      <p:sp>
        <p:nvSpPr>
          <p:cNvPr id="3" name="页脚占位符 4"/>
          <p:cNvSpPr>
            <a:spLocks noGrp="1"/>
          </p:cNvSpPr>
          <p:nvPr>
            <p:ph type="ftr" sz="quarter" idx="11"/>
            <p:custDataLst>
              <p:tags r:id="rId3"/>
            </p:custDataLst>
          </p:nvPr>
        </p:nvSpPr>
        <p:spPr/>
        <p:txBody>
          <a:bodyPr/>
          <a:lstStyle>
            <a:lvl1pPr>
              <a:defRPr/>
            </a:lvl1pPr>
          </a:lstStyle>
          <a:p>
            <a:endParaRPr lang="zh-CN" altLang="en-US"/>
          </a:p>
        </p:txBody>
      </p:sp>
      <p:sp>
        <p:nvSpPr>
          <p:cNvPr id="4" name="灯片编号占位符 5"/>
          <p:cNvSpPr>
            <a:spLocks noGrp="1"/>
          </p:cNvSpPr>
          <p:nvPr>
            <p:ph type="sldNum" sz="quarter" idx="12"/>
            <p:custDataLst>
              <p:tags r:id="rId4"/>
            </p:custDataLst>
          </p:nvPr>
        </p:nvSpPr>
        <p:spPr/>
        <p:txBody>
          <a:bodyPr/>
          <a:lstStyle>
            <a:lvl1pPr>
              <a:defRPr/>
            </a:lvl1pPr>
          </a:lstStyle>
          <a:p>
            <a:fld id="{7D9BB5D0-35E4-459D-AEF3-FE4D7C45CC19}" type="slidenum">
              <a:rPr lang="zh-CN" altLang="en-US" smtClean="0"/>
            </a:fld>
            <a:endParaRPr lang="zh-CN" altLang="en-US"/>
          </a:p>
        </p:txBody>
      </p:sp>
    </p:spTree>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图片与标题">
    <p:spTree>
      <p:nvGrpSpPr>
        <p:cNvPr id="1" name=""/>
        <p:cNvGrpSpPr/>
        <p:nvPr/>
      </p:nvGrpSpPr>
      <p:grpSpPr>
        <a:xfrm>
          <a:off x="0" y="0"/>
          <a:ext cx="0" cy="0"/>
          <a:chOff x="0" y="0"/>
          <a:chExt cx="0" cy="0"/>
        </a:xfrm>
      </p:grpSpPr>
      <p:sp>
        <p:nvSpPr>
          <p:cNvPr id="3" name="图片占位符 2"/>
          <p:cNvSpPr>
            <a:spLocks noGrp="1"/>
          </p:cNvSpPr>
          <p:nvPr>
            <p:ph type="pic" idx="1"/>
          </p:nvPr>
        </p:nvSpPr>
        <p:spPr>
          <a:xfrm>
            <a:off x="608400" y="1555200"/>
            <a:ext cx="5233077" cy="4608000"/>
          </a:xfrm>
        </p:spPr>
        <p:txBody>
          <a:bodyPr rtlCol="0">
            <a:normAutofit/>
          </a:bodyPr>
          <a:lstStyle>
            <a:lvl1pPr>
              <a:buNone/>
              <a:defRPr sz="1600"/>
            </a:lvl1pPr>
          </a:lstStyle>
          <a:p>
            <a:pPr lvl="0"/>
            <a:r>
              <a:rPr lang="zh-CN" altLang="en-US" noProof="1">
                <a:sym typeface="+mn-ea"/>
              </a:rPr>
              <a:t>单击图标添加图片</a:t>
            </a:r>
            <a:endParaRPr noProof="1">
              <a:sym typeface="+mn-ea"/>
            </a:endParaRPr>
          </a:p>
        </p:txBody>
      </p:sp>
      <p:sp>
        <p:nvSpPr>
          <p:cNvPr id="4" name="文本占位符 3"/>
          <p:cNvSpPr>
            <a:spLocks noGrp="1"/>
          </p:cNvSpPr>
          <p:nvPr>
            <p:ph type="body" sz="half" idx="2"/>
          </p:nvPr>
        </p:nvSpPr>
        <p:spPr>
          <a:xfrm>
            <a:off x="6350400" y="1555200"/>
            <a:ext cx="5227200" cy="4608000"/>
          </a:xfrm>
        </p:spPr>
        <p:txBody>
          <a:bodyPr rtlCol="0">
            <a:normAutofit/>
          </a:bodyPr>
          <a:lstStyle>
            <a:lvl1pPr>
              <a:buNone/>
              <a:defRPr sz="1600"/>
            </a:lvl1pPr>
          </a:lstStyle>
          <a:p>
            <a:pPr lvl="0"/>
            <a:r>
              <a:rPr lang="zh-CN" altLang="en-US" noProof="1">
                <a:sym typeface="+mn-ea"/>
              </a:rPr>
              <a:t>单击此处编辑母版文本样式</a:t>
            </a:r>
            <a:endParaRPr lang="zh-CN" altLang="en-US" noProof="1">
              <a:sym typeface="+mn-ea"/>
            </a:endParaRPr>
          </a:p>
        </p:txBody>
      </p:sp>
      <p:sp>
        <p:nvSpPr>
          <p:cNvPr id="9" name="标题 8"/>
          <p:cNvSpPr>
            <a:spLocks noGrp="1"/>
          </p:cNvSpPr>
          <p:nvPr>
            <p:ph type="title"/>
          </p:nvPr>
        </p:nvSpPr>
        <p:spPr/>
        <p:txBody>
          <a:bodyPr/>
          <a:lstStyle/>
          <a:p>
            <a:r>
              <a:rPr lang="zh-CN" altLang="en-US" noProof="1"/>
              <a:t>单击此处编辑母版标题样式</a:t>
            </a:r>
            <a:endParaRPr lang="zh-CN" altLang="en-US" noProof="1"/>
          </a:p>
        </p:txBody>
      </p:sp>
      <p:sp>
        <p:nvSpPr>
          <p:cNvPr id="5" name="日期占位符 3"/>
          <p:cNvSpPr>
            <a:spLocks noGrp="1"/>
          </p:cNvSpPr>
          <p:nvPr>
            <p:ph type="dt" sz="half" idx="10"/>
            <p:custDataLst>
              <p:tags r:id="rId2"/>
            </p:custDataLst>
          </p:nvPr>
        </p:nvSpPr>
        <p:spPr/>
        <p:txBody>
          <a:bodyPr/>
          <a:lstStyle>
            <a:lvl1pPr>
              <a:defRPr/>
            </a:lvl1pPr>
          </a:lstStyle>
          <a:p>
            <a:fld id="{82F288E0-7875-42C4-84C8-98DBBD3BF4D2}" type="datetimeFigureOut">
              <a:rPr lang="zh-CN" altLang="en-US" smtClean="0"/>
            </a:fld>
            <a:endParaRPr lang="zh-CN" altLang="en-US"/>
          </a:p>
        </p:txBody>
      </p:sp>
      <p:sp>
        <p:nvSpPr>
          <p:cNvPr id="6" name="页脚占位符 4"/>
          <p:cNvSpPr>
            <a:spLocks noGrp="1"/>
          </p:cNvSpPr>
          <p:nvPr>
            <p:ph type="ftr" sz="quarter" idx="11"/>
            <p:custDataLst>
              <p:tags r:id="rId3"/>
            </p:custDataLst>
          </p:nvPr>
        </p:nvSpPr>
        <p:spPr/>
        <p:txBody>
          <a:bodyPr/>
          <a:lstStyle>
            <a:lvl1pPr>
              <a:defRPr/>
            </a:lvl1pPr>
          </a:lstStyle>
          <a:p>
            <a:endParaRPr lang="zh-CN" altLang="en-US"/>
          </a:p>
        </p:txBody>
      </p:sp>
      <p:sp>
        <p:nvSpPr>
          <p:cNvPr id="7" name="灯片编号占位符 5"/>
          <p:cNvSpPr>
            <a:spLocks noGrp="1"/>
          </p:cNvSpPr>
          <p:nvPr>
            <p:ph type="sldNum" sz="quarter" idx="12"/>
            <p:custDataLst>
              <p:tags r:id="rId4"/>
            </p:custDataLst>
          </p:nvPr>
        </p:nvSpPr>
        <p:spPr/>
        <p:txBody>
          <a:bodyPr/>
          <a:lstStyle>
            <a:lvl1pPr>
              <a:defRPr/>
            </a:lvl1pPr>
          </a:lstStyle>
          <a:p>
            <a:fld id="{7D9BB5D0-35E4-459D-AEF3-FE4D7C45CC19}" type="slidenum">
              <a:rPr lang="zh-CN" altLang="en-US" smtClean="0"/>
            </a:fld>
            <a:endParaRPr lang="zh-CN" altLang="en-US"/>
          </a:p>
        </p:txBody>
      </p:sp>
    </p:spTree>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hasCustomPrompt="1"/>
          </p:nvPr>
        </p:nvSpPr>
        <p:spPr>
          <a:xfrm>
            <a:off x="10234800" y="914400"/>
            <a:ext cx="1044000" cy="5029200"/>
          </a:xfrm>
        </p:spPr>
        <p:txBody>
          <a:bodyPr vert="eaVert" lIns="90000" tIns="46800" rIns="90000" bIns="46800" rtlCol="0">
            <a:normAutofit/>
          </a:bodyPr>
          <a:lstStyle>
            <a:lvl1pPr>
              <a:buNone/>
              <a:defRPr sz="2800"/>
            </a:lvl1pPr>
          </a:lstStyle>
          <a:p>
            <a:pPr lvl="0"/>
            <a:r>
              <a:rPr noProof="1">
                <a:sym typeface="+mn-ea"/>
              </a:rPr>
              <a:t>单击此处编辑标题</a:t>
            </a:r>
            <a:endParaRPr noProof="1">
              <a:sym typeface="+mn-ea"/>
            </a:endParaRPr>
          </a:p>
        </p:txBody>
      </p:sp>
      <p:sp>
        <p:nvSpPr>
          <p:cNvPr id="3" name="竖排文字占位符 2"/>
          <p:cNvSpPr>
            <a:spLocks noGrp="1"/>
          </p:cNvSpPr>
          <p:nvPr>
            <p:ph type="body" orient="vert" idx="1"/>
          </p:nvPr>
        </p:nvSpPr>
        <p:spPr>
          <a:xfrm>
            <a:off x="914400" y="914400"/>
            <a:ext cx="9169200" cy="5029200"/>
          </a:xfrm>
        </p:spPr>
        <p:txBody>
          <a:bodyPr vert="eaVert" lIns="46800" rIns="46800"/>
          <a:lstStyle>
            <a:lvl1pPr marL="228600" indent="-228600">
              <a:spcAft>
                <a:spcPts val="1000"/>
              </a:spcAft>
              <a:defRPr spc="300"/>
            </a:lvl1pPr>
            <a:lvl2pPr marL="685800" indent="-228600">
              <a:defRPr spc="300"/>
            </a:lvl2pPr>
            <a:lvl3pPr marL="1143000" indent="-228600">
              <a:defRPr spc="300"/>
            </a:lvl3pPr>
            <a:lvl4pPr marL="1600200" indent="-228600">
              <a:defRPr spc="300"/>
            </a:lvl4pPr>
            <a:lvl5pPr marL="2057400" indent="-228600">
              <a:defRPr spc="300"/>
            </a:lvl5pPr>
          </a:lstStyle>
          <a:p>
            <a:pPr lvl="0"/>
            <a:r>
              <a:rPr lang="zh-CN" altLang="en-US" noProof="1"/>
              <a:t>单击此处编辑母版文本样式</a:t>
            </a:r>
            <a:endParaRPr lang="zh-CN" altLang="en-US" noProof="1"/>
          </a:p>
          <a:p>
            <a:pPr lvl="1"/>
            <a:r>
              <a:rPr lang="zh-CN" altLang="en-US" noProof="1"/>
              <a:t>二级</a:t>
            </a:r>
            <a:endParaRPr lang="zh-CN" altLang="en-US" noProof="1"/>
          </a:p>
          <a:p>
            <a:pPr lvl="2"/>
            <a:r>
              <a:rPr lang="zh-CN" altLang="en-US" noProof="1"/>
              <a:t>三级</a:t>
            </a:r>
            <a:endParaRPr lang="zh-CN" altLang="en-US" noProof="1"/>
          </a:p>
          <a:p>
            <a:pPr lvl="3"/>
            <a:r>
              <a:rPr lang="zh-CN" altLang="en-US" noProof="1"/>
              <a:t>四级</a:t>
            </a:r>
            <a:endParaRPr lang="zh-CN" altLang="en-US" noProof="1"/>
          </a:p>
          <a:p>
            <a:pPr lvl="4"/>
            <a:r>
              <a:rPr lang="zh-CN" altLang="en-US" noProof="1"/>
              <a:t>五级</a:t>
            </a:r>
            <a:endParaRPr lang="zh-CN" altLang="en-US" noProof="1"/>
          </a:p>
        </p:txBody>
      </p:sp>
      <p:sp>
        <p:nvSpPr>
          <p:cNvPr id="4" name="日期占位符 3"/>
          <p:cNvSpPr>
            <a:spLocks noGrp="1"/>
          </p:cNvSpPr>
          <p:nvPr>
            <p:ph type="dt" sz="half" idx="10"/>
            <p:custDataLst>
              <p:tags r:id="rId2"/>
            </p:custDataLst>
          </p:nvPr>
        </p:nvSpPr>
        <p:spPr/>
        <p:txBody>
          <a:bodyPr/>
          <a:lstStyle>
            <a:lvl1pPr>
              <a:defRPr/>
            </a:lvl1p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custDataLst>
              <p:tags r:id="rId3"/>
            </p:custDataLst>
          </p:nvPr>
        </p:nvSpPr>
        <p:spPr/>
        <p:txBody>
          <a:bodyPr/>
          <a:lstStyle>
            <a:lvl1pPr>
              <a:defRPr/>
            </a:lvl1pPr>
          </a:lstStyle>
          <a:p>
            <a:endParaRPr lang="zh-CN" altLang="en-US"/>
          </a:p>
        </p:txBody>
      </p:sp>
      <p:sp>
        <p:nvSpPr>
          <p:cNvPr id="6" name="灯片编号占位符 5"/>
          <p:cNvSpPr>
            <a:spLocks noGrp="1"/>
          </p:cNvSpPr>
          <p:nvPr>
            <p:ph type="sldNum" sz="quarter" idx="12"/>
            <p:custDataLst>
              <p:tags r:id="rId4"/>
            </p:custDataLst>
          </p:nvPr>
        </p:nvSpPr>
        <p:spPr/>
        <p:txBody>
          <a:bodyPr/>
          <a:lstStyle>
            <a:lvl1pPr>
              <a:defRPr/>
            </a:lvl1pPr>
          </a:lstStyle>
          <a:p>
            <a:fld id="{7D9BB5D0-35E4-459D-AEF3-FE4D7C45CC19}" type="slidenum">
              <a:rPr lang="zh-CN" altLang="en-US" smtClean="0"/>
            </a:fld>
            <a:endParaRPr lang="zh-CN" altLang="en-US"/>
          </a:p>
        </p:txBody>
      </p:sp>
    </p:spTree>
  </p:cSld>
  <p:clrMapOvr>
    <a:masterClrMapping/>
  </p:clrMapOvr>
  <p:transition/>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9" Type="http://schemas.openxmlformats.org/officeDocument/2006/relationships/theme" Target="../theme/theme1.xml"/><Relationship Id="rId18" Type="http://schemas.openxmlformats.org/officeDocument/2006/relationships/tags" Target="../tags/tag39.xml"/><Relationship Id="rId17" Type="http://schemas.openxmlformats.org/officeDocument/2006/relationships/tags" Target="../tags/tag38.xml"/><Relationship Id="rId16" Type="http://schemas.openxmlformats.org/officeDocument/2006/relationships/tags" Target="../tags/tag37.xml"/><Relationship Id="rId15" Type="http://schemas.openxmlformats.org/officeDocument/2006/relationships/tags" Target="../tags/tag36.xml"/><Relationship Id="rId14" Type="http://schemas.openxmlformats.org/officeDocument/2006/relationships/tags" Target="../tags/tag35.xml"/><Relationship Id="rId13" Type="http://schemas.openxmlformats.org/officeDocument/2006/relationships/tags" Target="../tags/tag34.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auto">
      <p:bgPr>
        <a:solidFill>
          <a:srgbClr val="FFFFFF"/>
        </a:solidFill>
        <a:effectLst/>
      </p:bgPr>
    </p:bg>
    <p:spTree>
      <p:nvGrpSpPr>
        <p:cNvPr id="1" name=""/>
        <p:cNvGrpSpPr/>
        <p:nvPr/>
      </p:nvGrpSpPr>
      <p:grpSpPr>
        <a:xfrm>
          <a:off x="0" y="0"/>
          <a:ext cx="0" cy="0"/>
          <a:chOff x="0" y="0"/>
          <a:chExt cx="0" cy="0"/>
        </a:xfrm>
      </p:grpSpPr>
      <p:sp>
        <p:nvSpPr>
          <p:cNvPr id="1026" name="标题占位符 1"/>
          <p:cNvSpPr>
            <a:spLocks noGrp="1" noChangeArrowheads="1"/>
          </p:cNvSpPr>
          <p:nvPr>
            <p:ph type="title" idx="4294967295"/>
            <p:custDataLst>
              <p:tags r:id="rId13"/>
            </p:custDataLst>
          </p:nvPr>
        </p:nvSpPr>
        <p:spPr bwMode="auto">
          <a:xfrm>
            <a:off x="608013" y="608013"/>
            <a:ext cx="10969625" cy="706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0170" tIns="46990" rIns="90170" bIns="46990" numCol="1" anchor="ctr" anchorCtr="0" compatLnSpc="1"/>
          <a:lstStyle/>
          <a:p>
            <a:pPr lvl="0"/>
            <a:r>
              <a:rPr lang="zh-CN" altLang="en-US"/>
              <a:t>单击此处编辑母版标题样式</a:t>
            </a:r>
            <a:endParaRPr lang="zh-CN" altLang="en-US"/>
          </a:p>
        </p:txBody>
      </p:sp>
      <p:sp>
        <p:nvSpPr>
          <p:cNvPr id="1027" name="文本占位符 2"/>
          <p:cNvSpPr>
            <a:spLocks noGrp="1" noChangeArrowheads="1"/>
          </p:cNvSpPr>
          <p:nvPr>
            <p:ph type="body" idx="5"/>
            <p:custDataLst>
              <p:tags r:id="rId14"/>
            </p:custDataLst>
          </p:nvPr>
        </p:nvSpPr>
        <p:spPr bwMode="auto">
          <a:xfrm>
            <a:off x="608013" y="1490663"/>
            <a:ext cx="10969625" cy="4759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0000" tIns="46800" rIns="90000" bIns="46800" numCol="1" anchor="t" anchorCtr="0" compatLnSpc="1"/>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2"/>
            <p:custDataLst>
              <p:tags r:id="rId15"/>
            </p:custDataLst>
          </p:nvPr>
        </p:nvSpPr>
        <p:spPr>
          <a:xfrm>
            <a:off x="612775" y="6315075"/>
            <a:ext cx="2698750" cy="315913"/>
          </a:xfrm>
          <a:prstGeom prst="rect">
            <a:avLst/>
          </a:prstGeom>
        </p:spPr>
        <p:txBody>
          <a:bodyPr vert="horz" lIns="91440" tIns="45720" rIns="91440" bIns="45720" rtlCol="0" anchor="ctr">
            <a:normAutofit/>
          </a:bodyPr>
          <a:lstStyle>
            <a:lvl1pPr algn="l" fontAlgn="auto">
              <a:defRPr sz="1000" baseline="0" noProof="1" smtClean="0">
                <a:solidFill>
                  <a:schemeClr val="tx1">
                    <a:tint val="75000"/>
                  </a:schemeClr>
                </a:solidFill>
                <a:latin typeface="Arial" panose="020B0604020202020204" pitchFamily="34" charset="0"/>
                <a:ea typeface="微软雅黑" panose="020B0503020204020204" pitchFamily="34" charset="-122"/>
              </a:defRPr>
            </a:lvl1pPr>
          </a:lstStyle>
          <a:p>
            <a:fld id="{82F288E0-7875-42C4-84C8-98DBBD3BF4D2}" type="datetimeFigureOut">
              <a:rPr lang="zh-CN" altLang="en-US" smtClean="0"/>
            </a:fld>
            <a:endParaRPr lang="zh-CN" altLang="en-US"/>
          </a:p>
        </p:txBody>
      </p:sp>
      <p:sp>
        <p:nvSpPr>
          <p:cNvPr id="5" name="页脚占位符 4"/>
          <p:cNvSpPr>
            <a:spLocks noGrp="1"/>
          </p:cNvSpPr>
          <p:nvPr>
            <p:ph type="ftr" sz="quarter" idx="3"/>
            <p:custDataLst>
              <p:tags r:id="rId16"/>
            </p:custDataLst>
          </p:nvPr>
        </p:nvSpPr>
        <p:spPr>
          <a:xfrm>
            <a:off x="4116388" y="6315075"/>
            <a:ext cx="3959225" cy="315913"/>
          </a:xfrm>
          <a:prstGeom prst="rect">
            <a:avLst/>
          </a:prstGeom>
        </p:spPr>
        <p:txBody>
          <a:bodyPr vert="horz" lIns="91440" tIns="45720" rIns="91440" bIns="45720" rtlCol="0" anchor="ctr">
            <a:normAutofit/>
          </a:bodyPr>
          <a:lstStyle>
            <a:lvl1pPr algn="ctr" fontAlgn="auto">
              <a:defRPr sz="1000" baseline="0" noProof="1">
                <a:solidFill>
                  <a:schemeClr val="tx1">
                    <a:tint val="75000"/>
                  </a:schemeClr>
                </a:solidFill>
                <a:latin typeface="Arial" panose="020B0604020202020204" pitchFamily="34" charset="0"/>
                <a:ea typeface="微软雅黑" panose="020B0503020204020204" pitchFamily="34" charset="-122"/>
              </a:defRPr>
            </a:lvl1pPr>
          </a:lstStyle>
          <a:p>
            <a:endParaRPr lang="zh-CN" altLang="en-US"/>
          </a:p>
        </p:txBody>
      </p:sp>
      <p:sp>
        <p:nvSpPr>
          <p:cNvPr id="6" name="灯片编号占位符 5"/>
          <p:cNvSpPr>
            <a:spLocks noGrp="1"/>
          </p:cNvSpPr>
          <p:nvPr>
            <p:ph type="sldNum" sz="quarter" idx="4"/>
            <p:custDataLst>
              <p:tags r:id="rId17"/>
            </p:custDataLst>
          </p:nvPr>
        </p:nvSpPr>
        <p:spPr>
          <a:xfrm>
            <a:off x="8877300" y="6315075"/>
            <a:ext cx="2700338" cy="315913"/>
          </a:xfrm>
          <a:prstGeom prst="rect">
            <a:avLst/>
          </a:prstGeom>
        </p:spPr>
        <p:txBody>
          <a:bodyPr vert="horz" wrap="square" lIns="91440" tIns="45720" rIns="91440" bIns="45720" numCol="1" anchor="ctr" anchorCtr="0" compatLnSpc="1">
            <a:normAutofit/>
          </a:bodyPr>
          <a:lstStyle>
            <a:lvl1pPr algn="r">
              <a:defRPr sz="1000">
                <a:solidFill>
                  <a:srgbClr val="898989"/>
                </a:solidFill>
              </a:defRPr>
            </a:lvl1pPr>
          </a:lstStyle>
          <a:p>
            <a:fld id="{7D9BB5D0-35E4-459D-AEF3-FE4D7C45CC19}" type="slidenum">
              <a:rPr lang="zh-CN" altLang="en-US" smtClean="0"/>
            </a:fld>
            <a:endParaRPr lang="zh-CN" altLang="en-US"/>
          </a:p>
        </p:txBody>
      </p:sp>
    </p:spTree>
    <p:custDataLst>
      <p:tags r:id="rId18"/>
    </p:custData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ransition/>
  <p:txStyles>
    <p:titleStyle>
      <a:lvl1pPr algn="l" rtl="0" eaLnBrk="1" fontAlgn="base" hangingPunct="1">
        <a:spcBef>
          <a:spcPct val="0"/>
        </a:spcBef>
        <a:spcAft>
          <a:spcPct val="0"/>
        </a:spcAft>
        <a:defRPr sz="3600" b="1" kern="1200" spc="300">
          <a:solidFill>
            <a:srgbClr val="262626"/>
          </a:solidFill>
          <a:latin typeface="Arial" panose="020B0604020202020204" pitchFamily="34" charset="0"/>
          <a:ea typeface="微软雅黑" panose="020B0503020204020204" pitchFamily="34" charset="-122"/>
          <a:cs typeface="+mj-cs"/>
        </a:defRPr>
      </a:lvl1pPr>
      <a:lvl2pPr algn="l" rtl="0" eaLnBrk="1" fontAlgn="base" hangingPunct="1">
        <a:spcBef>
          <a:spcPct val="0"/>
        </a:spcBef>
        <a:spcAft>
          <a:spcPct val="0"/>
        </a:spcAft>
        <a:defRPr sz="3600" b="1">
          <a:solidFill>
            <a:srgbClr val="262626"/>
          </a:solidFill>
          <a:latin typeface="Arial" panose="020B0604020202020204" pitchFamily="34" charset="0"/>
          <a:ea typeface="微软雅黑" panose="020B0503020204020204" pitchFamily="34" charset="-122"/>
        </a:defRPr>
      </a:lvl2pPr>
      <a:lvl3pPr algn="l" rtl="0" eaLnBrk="1" fontAlgn="base" hangingPunct="1">
        <a:spcBef>
          <a:spcPct val="0"/>
        </a:spcBef>
        <a:spcAft>
          <a:spcPct val="0"/>
        </a:spcAft>
        <a:defRPr sz="3600" b="1">
          <a:solidFill>
            <a:srgbClr val="262626"/>
          </a:solidFill>
          <a:latin typeface="Arial" panose="020B0604020202020204" pitchFamily="34" charset="0"/>
          <a:ea typeface="微软雅黑" panose="020B0503020204020204" pitchFamily="34" charset="-122"/>
        </a:defRPr>
      </a:lvl3pPr>
      <a:lvl4pPr algn="l" rtl="0" eaLnBrk="1" fontAlgn="base" hangingPunct="1">
        <a:spcBef>
          <a:spcPct val="0"/>
        </a:spcBef>
        <a:spcAft>
          <a:spcPct val="0"/>
        </a:spcAft>
        <a:defRPr sz="3600" b="1">
          <a:solidFill>
            <a:srgbClr val="262626"/>
          </a:solidFill>
          <a:latin typeface="Arial" panose="020B0604020202020204" pitchFamily="34" charset="0"/>
          <a:ea typeface="微软雅黑" panose="020B0503020204020204" pitchFamily="34" charset="-122"/>
        </a:defRPr>
      </a:lvl4pPr>
      <a:lvl5pPr algn="l" rtl="0" eaLnBrk="1" fontAlgn="base" hangingPunct="1">
        <a:spcBef>
          <a:spcPct val="0"/>
        </a:spcBef>
        <a:spcAft>
          <a:spcPct val="0"/>
        </a:spcAft>
        <a:defRPr sz="3600" b="1">
          <a:solidFill>
            <a:srgbClr val="262626"/>
          </a:solidFill>
          <a:latin typeface="Arial" panose="020B0604020202020204" pitchFamily="34" charset="0"/>
          <a:ea typeface="微软雅黑" panose="020B0503020204020204" pitchFamily="34" charset="-122"/>
        </a:defRPr>
      </a:lvl5pPr>
      <a:lvl6pPr marL="457200" algn="l" rtl="0" eaLnBrk="1" fontAlgn="base" hangingPunct="1">
        <a:spcBef>
          <a:spcPct val="0"/>
        </a:spcBef>
        <a:spcAft>
          <a:spcPct val="0"/>
        </a:spcAft>
        <a:defRPr sz="3600" b="1">
          <a:solidFill>
            <a:srgbClr val="262626"/>
          </a:solidFill>
          <a:latin typeface="Arial" panose="020B0604020202020204" pitchFamily="34" charset="0"/>
          <a:ea typeface="微软雅黑" panose="020B0503020204020204" pitchFamily="34" charset="-122"/>
        </a:defRPr>
      </a:lvl6pPr>
      <a:lvl7pPr marL="914400" algn="l" rtl="0" eaLnBrk="1" fontAlgn="base" hangingPunct="1">
        <a:spcBef>
          <a:spcPct val="0"/>
        </a:spcBef>
        <a:spcAft>
          <a:spcPct val="0"/>
        </a:spcAft>
        <a:defRPr sz="3600" b="1">
          <a:solidFill>
            <a:srgbClr val="262626"/>
          </a:solidFill>
          <a:latin typeface="Arial" panose="020B0604020202020204" pitchFamily="34" charset="0"/>
          <a:ea typeface="微软雅黑" panose="020B0503020204020204" pitchFamily="34" charset="-122"/>
        </a:defRPr>
      </a:lvl7pPr>
      <a:lvl8pPr marL="1371600" algn="l" rtl="0" eaLnBrk="1" fontAlgn="base" hangingPunct="1">
        <a:spcBef>
          <a:spcPct val="0"/>
        </a:spcBef>
        <a:spcAft>
          <a:spcPct val="0"/>
        </a:spcAft>
        <a:defRPr sz="3600" b="1">
          <a:solidFill>
            <a:srgbClr val="262626"/>
          </a:solidFill>
          <a:latin typeface="Arial" panose="020B0604020202020204" pitchFamily="34" charset="0"/>
          <a:ea typeface="微软雅黑" panose="020B0503020204020204" pitchFamily="34" charset="-122"/>
        </a:defRPr>
      </a:lvl8pPr>
      <a:lvl9pPr marL="1828800" algn="l" rtl="0" eaLnBrk="1" fontAlgn="base" hangingPunct="1">
        <a:spcBef>
          <a:spcPct val="0"/>
        </a:spcBef>
        <a:spcAft>
          <a:spcPct val="0"/>
        </a:spcAft>
        <a:defRPr sz="3600" b="1">
          <a:solidFill>
            <a:srgbClr val="262626"/>
          </a:solidFill>
          <a:latin typeface="Arial" panose="020B0604020202020204" pitchFamily="34" charset="0"/>
          <a:ea typeface="微软雅黑" panose="020B0503020204020204" pitchFamily="34" charset="-122"/>
        </a:defRPr>
      </a:lvl9pPr>
    </p:titleStyle>
    <p:bodyStyle>
      <a:lvl1pPr marL="228600" indent="-228600" algn="l" rtl="0" eaLnBrk="1" fontAlgn="base" hangingPunct="1">
        <a:lnSpc>
          <a:spcPct val="130000"/>
        </a:lnSpc>
        <a:spcBef>
          <a:spcPct val="0"/>
        </a:spcBef>
        <a:spcAft>
          <a:spcPts val="1000"/>
        </a:spcAft>
        <a:buFont typeface="Arial" panose="020B0604020202020204" pitchFamily="34" charset="0"/>
        <a:buChar char="●"/>
        <a:defRPr kern="1200" spc="150">
          <a:solidFill>
            <a:srgbClr val="595959"/>
          </a:solidFill>
          <a:latin typeface="Arial" panose="020B0604020202020204" pitchFamily="34" charset="0"/>
          <a:ea typeface="微软雅黑" panose="020B0503020204020204" pitchFamily="34" charset="-122"/>
          <a:cs typeface="+mn-cs"/>
        </a:defRPr>
      </a:lvl1pPr>
      <a:lvl2pPr marL="685800" indent="-228600" algn="l" rtl="0" eaLnBrk="1" fontAlgn="base" hangingPunct="1">
        <a:lnSpc>
          <a:spcPct val="120000"/>
        </a:lnSpc>
        <a:spcBef>
          <a:spcPct val="0"/>
        </a:spcBef>
        <a:spcAft>
          <a:spcPts val="600"/>
        </a:spcAft>
        <a:buFont typeface="Arial" panose="020B0604020202020204" pitchFamily="34" charset="0"/>
        <a:buChar char="●"/>
        <a:tabLst>
          <a:tab pos="1609725" algn="l"/>
        </a:tabLst>
        <a:defRPr sz="1600" kern="1200" spc="150">
          <a:solidFill>
            <a:srgbClr val="595959"/>
          </a:solidFill>
          <a:latin typeface="Arial" panose="020B0604020202020204" pitchFamily="34" charset="0"/>
          <a:ea typeface="微软雅黑" panose="020B0503020204020204" pitchFamily="34" charset="-122"/>
          <a:cs typeface="+mn-cs"/>
        </a:defRPr>
      </a:lvl2pPr>
      <a:lvl3pPr marL="1143000" indent="-228600" algn="l" rtl="0" eaLnBrk="1" fontAlgn="base" hangingPunct="1">
        <a:lnSpc>
          <a:spcPct val="120000"/>
        </a:lnSpc>
        <a:spcBef>
          <a:spcPct val="0"/>
        </a:spcBef>
        <a:spcAft>
          <a:spcPts val="600"/>
        </a:spcAft>
        <a:buFont typeface="Arial" panose="020B0604020202020204" pitchFamily="34" charset="0"/>
        <a:buChar char="●"/>
        <a:tabLst>
          <a:tab pos="1609725" algn=""/>
        </a:tabLst>
        <a:defRPr sz="1600" kern="1200" spc="150">
          <a:solidFill>
            <a:srgbClr val="595959"/>
          </a:solidFill>
          <a:latin typeface="Arial" panose="020B0604020202020204" pitchFamily="34" charset="0"/>
          <a:ea typeface="微软雅黑" panose="020B0503020204020204" pitchFamily="34" charset="-122"/>
          <a:cs typeface="+mn-cs"/>
        </a:defRPr>
      </a:lvl3pPr>
      <a:lvl4pPr marL="1600200" indent="-228600" algn="l" rtl="0" eaLnBrk="1" fontAlgn="base" hangingPunct="1">
        <a:lnSpc>
          <a:spcPct val="120000"/>
        </a:lnSpc>
        <a:spcBef>
          <a:spcPct val="0"/>
        </a:spcBef>
        <a:spcAft>
          <a:spcPts val="300"/>
        </a:spcAft>
        <a:buFont typeface="Wingdings" panose="05000000000000000000" pitchFamily="2" charset="2"/>
        <a:buChar char=""/>
        <a:tabLst>
          <a:tab pos="1609725" algn="l"/>
        </a:tabLst>
        <a:defRPr sz="1400" kern="1200" spc="150">
          <a:solidFill>
            <a:srgbClr val="595959"/>
          </a:solidFill>
          <a:latin typeface="Arial" panose="020B0604020202020204" pitchFamily="34" charset="0"/>
          <a:ea typeface="微软雅黑" panose="020B0503020204020204" pitchFamily="34" charset="-122"/>
          <a:cs typeface="+mn-cs"/>
        </a:defRPr>
      </a:lvl4pPr>
      <a:lvl5pPr marL="2057400" indent="-228600" algn="l" rtl="0" eaLnBrk="1" fontAlgn="base" hangingPunct="1">
        <a:lnSpc>
          <a:spcPct val="120000"/>
        </a:lnSpc>
        <a:spcBef>
          <a:spcPct val="0"/>
        </a:spcBef>
        <a:spcAft>
          <a:spcPts val="300"/>
        </a:spcAft>
        <a:buFont typeface="Arial" panose="020B0604020202020204" pitchFamily="34" charset="0"/>
        <a:buChar char="•"/>
        <a:tabLst>
          <a:tab pos="1609725" algn="l"/>
        </a:tabLst>
        <a:defRPr sz="1400" kern="1200" spc="150">
          <a:solidFill>
            <a:srgbClr val="595959"/>
          </a:solidFill>
          <a:latin typeface="Arial" panose="020B0604020202020204" pitchFamily="34" charset="0"/>
          <a:ea typeface="微软雅黑" panose="020B0503020204020204" pitchFamily="3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2.xml"/><Relationship Id="rId1" Type="http://schemas.openxmlformats.org/officeDocument/2006/relationships/image" Target="../media/image1.jpeg"/></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12.xml"/><Relationship Id="rId1" Type="http://schemas.openxmlformats.org/officeDocument/2006/relationships/image" Target="../media/image1.jpeg"/></Relationships>
</file>

<file path=ppt/slides/_rels/slide3.xml.rels><?xml version="1.0" encoding="UTF-8" standalone="yes"?>
<Relationships xmlns="http://schemas.openxmlformats.org/package/2006/relationships"><Relationship Id="rId4" Type="http://schemas.openxmlformats.org/officeDocument/2006/relationships/notesSlide" Target="../notesSlides/notesSlide3.xml"/><Relationship Id="rId3" Type="http://schemas.openxmlformats.org/officeDocument/2006/relationships/slideLayout" Target="../slideLayouts/slideLayout7.xml"/><Relationship Id="rId2" Type="http://schemas.openxmlformats.org/officeDocument/2006/relationships/audio" Target="../media/audio1.wav"/><Relationship Id="rId1" Type="http://schemas.openxmlformats.org/officeDocument/2006/relationships/image" Target="../media/image2.jpeg"/></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7.xml"/><Relationship Id="rId1" Type="http://schemas.openxmlformats.org/officeDocument/2006/relationships/image" Target="../media/image3.png"/></Relationships>
</file>

<file path=ppt/slides/_rels/slide5.xml.rels><?xml version="1.0" encoding="UTF-8" standalone="yes"?>
<Relationships xmlns="http://schemas.openxmlformats.org/package/2006/relationships"><Relationship Id="rId4" Type="http://schemas.openxmlformats.org/officeDocument/2006/relationships/notesSlide" Target="../notesSlides/notesSlide5.xml"/><Relationship Id="rId3" Type="http://schemas.openxmlformats.org/officeDocument/2006/relationships/slideLayout" Target="../slideLayouts/slideLayout7.xml"/><Relationship Id="rId2" Type="http://schemas.openxmlformats.org/officeDocument/2006/relationships/image" Target="../media/image5.png"/><Relationship Id="rId1" Type="http://schemas.openxmlformats.org/officeDocument/2006/relationships/image" Target="../media/image4.png"/></Relationships>
</file>

<file path=ppt/slides/_rels/slide6.xml.rels><?xml version="1.0" encoding="UTF-8" standalone="yes"?>
<Relationships xmlns="http://schemas.openxmlformats.org/package/2006/relationships"><Relationship Id="rId4" Type="http://schemas.openxmlformats.org/officeDocument/2006/relationships/notesSlide" Target="../notesSlides/notesSlide6.xml"/><Relationship Id="rId3" Type="http://schemas.openxmlformats.org/officeDocument/2006/relationships/slideLayout" Target="../slideLayouts/slideLayout7.xml"/><Relationship Id="rId2" Type="http://schemas.openxmlformats.org/officeDocument/2006/relationships/image" Target="../media/image7.png"/><Relationship Id="rId1" Type="http://schemas.openxmlformats.org/officeDocument/2006/relationships/image" Target="../media/image6.pn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4" Type="http://schemas.openxmlformats.org/officeDocument/2006/relationships/notesSlide" Target="../notesSlides/notesSlide8.xml"/><Relationship Id="rId3" Type="http://schemas.openxmlformats.org/officeDocument/2006/relationships/slideLayout" Target="../slideLayouts/slideLayout7.xml"/><Relationship Id="rId2" Type="http://schemas.openxmlformats.org/officeDocument/2006/relationships/image" Target="../media/image9.png"/><Relationship Id="rId1" Type="http://schemas.openxmlformats.org/officeDocument/2006/relationships/image" Target="../media/image8.jpeg"/></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标题 2"/>
          <p:cNvSpPr>
            <a:spLocks noGrp="1"/>
          </p:cNvSpPr>
          <p:nvPr>
            <p:ph type="title"/>
          </p:nvPr>
        </p:nvSpPr>
        <p:spPr/>
        <p:txBody>
          <a:bodyPr/>
          <a:lstStyle/>
          <a:p>
            <a:r>
              <a:rPr lang="en-US" altLang="zh-CN" sz="5865" b="1">
                <a:solidFill>
                  <a:schemeClr val="bg1"/>
                </a:solidFill>
                <a:latin typeface="微软雅黑" panose="020B0503020204020204" pitchFamily="34" charset="-122"/>
                <a:ea typeface="微软雅黑" panose="020B0503020204020204" pitchFamily="34" charset="-122"/>
                <a:sym typeface="+mn-ea"/>
              </a:rPr>
              <a:t>            </a:t>
            </a:r>
            <a:r>
              <a:rPr lang="zh-CN" altLang="en-US" sz="5865" b="1">
                <a:solidFill>
                  <a:srgbClr val="FF0000"/>
                </a:solidFill>
                <a:latin typeface="微软雅黑" panose="020B0503020204020204" pitchFamily="34" charset="-122"/>
                <a:ea typeface="微软雅黑" panose="020B0503020204020204" pitchFamily="34" charset="-122"/>
                <a:sym typeface="+mn-ea"/>
              </a:rPr>
              <a:t>日积月累</a:t>
            </a:r>
            <a:endParaRPr lang="zh-CN" altLang="en-US" sz="5865" b="1">
              <a:solidFill>
                <a:srgbClr val="FF0000"/>
              </a:solidFill>
              <a:latin typeface="微软雅黑" panose="020B0503020204020204" pitchFamily="34" charset="-122"/>
              <a:ea typeface="微软雅黑" panose="020B0503020204020204" pitchFamily="34" charset="-122"/>
              <a:sym typeface="+mn-ea"/>
            </a:endParaRPr>
          </a:p>
        </p:txBody>
      </p:sp>
      <p:sp>
        <p:nvSpPr>
          <p:cNvPr id="2" name="文本框 1"/>
          <p:cNvSpPr txBox="1"/>
          <p:nvPr/>
        </p:nvSpPr>
        <p:spPr>
          <a:xfrm>
            <a:off x="870585" y="1077595"/>
            <a:ext cx="9026525" cy="460375"/>
          </a:xfrm>
          <a:prstGeom prst="rect">
            <a:avLst/>
          </a:prstGeom>
          <a:noFill/>
        </p:spPr>
        <p:txBody>
          <a:bodyPr wrap="square" rtlCol="0">
            <a:spAutoFit/>
          </a:bodyPr>
          <a:lstStyle/>
          <a:p>
            <a:r>
              <a:rPr lang="zh-CN" altLang="en-US" sz="2400" b="1">
                <a:latin typeface="微软雅黑" panose="020B0503020204020204" pitchFamily="34" charset="-122"/>
                <a:ea typeface="微软雅黑" panose="020B0503020204020204" pitchFamily="34" charset="-122"/>
                <a:sym typeface="+mn-ea"/>
              </a:rPr>
              <a:t>人教版语文六年级上册  第二单元  语文园地  （第</a:t>
            </a:r>
            <a:r>
              <a:rPr lang="en-US" altLang="zh-CN" sz="2400" b="1">
                <a:latin typeface="微软雅黑" panose="020B0503020204020204" pitchFamily="34" charset="-122"/>
                <a:ea typeface="微软雅黑" panose="020B0503020204020204" pitchFamily="34" charset="-122"/>
                <a:sym typeface="+mn-ea"/>
              </a:rPr>
              <a:t>34</a:t>
            </a:r>
            <a:r>
              <a:rPr lang="zh-CN" altLang="en-US" sz="2400" b="1">
                <a:latin typeface="微软雅黑" panose="020B0503020204020204" pitchFamily="34" charset="-122"/>
                <a:ea typeface="微软雅黑" panose="020B0503020204020204" pitchFamily="34" charset="-122"/>
                <a:sym typeface="+mn-ea"/>
              </a:rPr>
              <a:t>页）</a:t>
            </a:r>
            <a:endParaRPr lang="zh-CN" altLang="en-US" sz="2400" b="1">
              <a:latin typeface="微软雅黑" panose="020B0503020204020204" pitchFamily="34" charset="-122"/>
              <a:ea typeface="微软雅黑" panose="020B0503020204020204" pitchFamily="34" charset="-122"/>
              <a:sym typeface="+mn-ea"/>
            </a:endParaRPr>
          </a:p>
        </p:txBody>
      </p:sp>
      <p:pic>
        <p:nvPicPr>
          <p:cNvPr id="11" name="Picture 20" descr="C:\Users\lx\Desktop\2.jpg"/>
          <p:cNvPicPr>
            <a:picLocks noChangeAspect="1"/>
          </p:cNvPicPr>
          <p:nvPr/>
        </p:nvPicPr>
        <p:blipFill>
          <a:blip r:embed="rId1">
            <a:clrChange>
              <a:clrFrom>
                <a:srgbClr val="FFFFFF"/>
              </a:clrFrom>
              <a:clrTo>
                <a:srgbClr val="FFFFFF">
                  <a:alpha val="0"/>
                </a:srgbClr>
              </a:clrTo>
            </a:clrChange>
          </a:blip>
          <a:srcRect b="4831"/>
          <a:stretch>
            <a:fillRect/>
          </a:stretch>
        </p:blipFill>
        <p:spPr>
          <a:xfrm>
            <a:off x="19050" y="4191635"/>
            <a:ext cx="3529330" cy="2325370"/>
          </a:xfrm>
          <a:prstGeom prst="rect">
            <a:avLst/>
          </a:prstGeom>
          <a:noFill/>
          <a:ln w="9525">
            <a:noFill/>
          </a:ln>
        </p:spPr>
      </p:pic>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标题 1"/>
          <p:cNvSpPr>
            <a:spLocks noGrp="1"/>
          </p:cNvSpPr>
          <p:nvPr>
            <p:ph type="title"/>
          </p:nvPr>
        </p:nvSpPr>
        <p:spPr>
          <a:xfrm>
            <a:off x="868765" y="2017394"/>
            <a:ext cx="10060772" cy="1325880"/>
          </a:xfrm>
        </p:spPr>
        <p:txBody>
          <a:bodyPr>
            <a:normAutofit fontScale="90000"/>
          </a:bodyPr>
          <a:lstStyle/>
          <a:p>
            <a:r>
              <a:rPr lang="en-US" altLang="zh-CN">
                <a:sym typeface="+mn-ea"/>
              </a:rPr>
              <a:t> </a:t>
            </a:r>
            <a:r>
              <a:rPr lang="en-US" altLang="zh-CN">
                <a:solidFill>
                  <a:srgbClr val="C00000"/>
                </a:solidFill>
                <a:sym typeface="+mn-ea"/>
              </a:rPr>
              <a:t> </a:t>
            </a:r>
            <a:r>
              <a:rPr lang="zh-CN" altLang="en-US">
                <a:solidFill>
                  <a:srgbClr val="C00000"/>
                </a:solidFill>
                <a:effectLst>
                  <a:reflection blurRad="6350" stA="55000" endA="300" endPos="45500" dir="5400000" sy="-100000" algn="bl" rotWithShape="0"/>
                </a:effectLst>
                <a:latin typeface="华文隶书" panose="02010800040101010101" charset="-122"/>
                <a:ea typeface="华文隶书" panose="02010800040101010101" charset="-122"/>
                <a:sym typeface="+mn-ea"/>
              </a:rPr>
              <a:t>同学们，大家好！</a:t>
            </a:r>
            <a:br>
              <a:rPr lang="zh-CN" altLang="en-US">
                <a:solidFill>
                  <a:srgbClr val="C00000"/>
                </a:solidFill>
                <a:effectLst>
                  <a:reflection blurRad="6350" stA="55000" endA="300" endPos="45500" dir="5400000" sy="-100000" algn="bl" rotWithShape="0"/>
                </a:effectLst>
                <a:latin typeface="华文隶书" panose="02010800040101010101" charset="-122"/>
                <a:ea typeface="华文隶书" panose="02010800040101010101" charset="-122"/>
                <a:sym typeface="+mn-ea"/>
              </a:rPr>
            </a:br>
            <a:r>
              <a:rPr lang="zh-CN" altLang="en-US">
                <a:solidFill>
                  <a:srgbClr val="C00000"/>
                </a:solidFill>
                <a:effectLst>
                  <a:reflection blurRad="6350" stA="55000" endA="300" endPos="45500" dir="5400000" sy="-100000" algn="bl" rotWithShape="0"/>
                </a:effectLst>
                <a:latin typeface="华文隶书" panose="02010800040101010101" charset="-122"/>
                <a:ea typeface="华文隶书" panose="02010800040101010101" charset="-122"/>
                <a:sym typeface="+mn-ea"/>
              </a:rPr>
              <a:t>       </a:t>
            </a:r>
            <a:r>
              <a:rPr lang="zh-CN" altLang="en-US" sz="2800">
                <a:solidFill>
                  <a:schemeClr val="accent1">
                    <a:lumMod val="75000"/>
                  </a:schemeClr>
                </a:solidFill>
                <a:effectLst>
                  <a:outerShdw blurRad="38100" dist="25400" dir="5400000" algn="ctr" rotWithShape="0">
                    <a:srgbClr val="6E747A">
                      <a:alpha val="43000"/>
                    </a:srgbClr>
                  </a:outerShdw>
                </a:effectLst>
                <a:latin typeface="+mn-ea"/>
                <a:ea typeface="+mn-ea"/>
                <a:sym typeface="+mn-ea"/>
              </a:rPr>
              <a:t>第二单元的四篇课文让我们重温了一段烽火峥嵘的革命岁月：了解了红军在两万五千里长征时期的艰难历程；深刻感受到了抗日战争时期五名八路军战士保家卫国的壮举；课文也回忆了解放战争时期以郝副营长为代表的战士为革命胜利英勇献身的往事；同时，课文还记录了新中国成立庆典时的宏大壮阔场面</a:t>
            </a:r>
            <a:r>
              <a:rPr lang="en-US" altLang="zh-CN" sz="2800">
                <a:solidFill>
                  <a:schemeClr val="accent1">
                    <a:lumMod val="75000"/>
                  </a:schemeClr>
                </a:solidFill>
                <a:effectLst>
                  <a:outerShdw blurRad="38100" dist="25400" dir="5400000" algn="ctr" rotWithShape="0">
                    <a:srgbClr val="6E747A">
                      <a:alpha val="43000"/>
                    </a:srgbClr>
                  </a:outerShdw>
                </a:effectLst>
                <a:latin typeface="+mn-ea"/>
                <a:ea typeface="+mn-ea"/>
                <a:sym typeface="+mn-ea"/>
              </a:rPr>
              <a:t>……</a:t>
            </a:r>
            <a:r>
              <a:rPr lang="zh-CN" altLang="en-US" sz="2800">
                <a:solidFill>
                  <a:schemeClr val="accent1">
                    <a:lumMod val="75000"/>
                  </a:schemeClr>
                </a:solidFill>
                <a:effectLst>
                  <a:outerShdw blurRad="38100" dist="25400" dir="5400000" algn="ctr" rotWithShape="0">
                    <a:srgbClr val="6E747A">
                      <a:alpha val="43000"/>
                    </a:srgbClr>
                  </a:outerShdw>
                </a:effectLst>
                <a:latin typeface="+mn-ea"/>
                <a:ea typeface="+mn-ea"/>
                <a:sym typeface="+mn-ea"/>
              </a:rPr>
              <a:t>我们不仅要学习了解这些革命历史，还要背诵关于热爱祖国、为国献身的名人名言。</a:t>
            </a:r>
            <a:endParaRPr lang="zh-CN" altLang="en-US" sz="2800">
              <a:solidFill>
                <a:schemeClr val="accent1">
                  <a:lumMod val="75000"/>
                </a:schemeClr>
              </a:solidFill>
              <a:effectLst>
                <a:outerShdw blurRad="38100" dist="25400" dir="5400000" algn="ctr" rotWithShape="0">
                  <a:srgbClr val="6E747A">
                    <a:alpha val="43000"/>
                  </a:srgbClr>
                </a:outerShdw>
              </a:effectLst>
              <a:latin typeface="+mn-ea"/>
              <a:ea typeface="+mn-ea"/>
              <a:sym typeface="+mn-ea"/>
            </a:endParaRPr>
          </a:p>
        </p:txBody>
      </p:sp>
      <p:pic>
        <p:nvPicPr>
          <p:cNvPr id="11" name="Picture 20" descr="C:\Users\lx\Desktop\2.jpg"/>
          <p:cNvPicPr>
            <a:picLocks noChangeAspect="1"/>
          </p:cNvPicPr>
          <p:nvPr/>
        </p:nvPicPr>
        <p:blipFill>
          <a:blip r:embed="rId1">
            <a:clrChange>
              <a:clrFrom>
                <a:srgbClr val="FFFFFF"/>
              </a:clrFrom>
              <a:clrTo>
                <a:srgbClr val="FFFFFF">
                  <a:alpha val="0"/>
                </a:srgbClr>
              </a:clrTo>
            </a:clrChange>
          </a:blip>
          <a:srcRect b="4831"/>
          <a:stretch>
            <a:fillRect/>
          </a:stretch>
        </p:blipFill>
        <p:spPr>
          <a:xfrm>
            <a:off x="8107680" y="4074160"/>
            <a:ext cx="3529330" cy="2325370"/>
          </a:xfrm>
          <a:prstGeom prst="rect">
            <a:avLst/>
          </a:prstGeom>
          <a:noFill/>
          <a:ln w="9525">
            <a:noFill/>
          </a:ln>
        </p:spPr>
      </p:pic>
    </p:spTree>
  </p:cSld>
  <p:clrMapOvr>
    <a:masterClrMapping/>
  </p:clrMapOvr>
  <p:transition>
    <p:checker dir="vert"/>
  </p:transition>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7" name="流程图: 库存数据 6"/>
          <p:cNvSpPr/>
          <p:nvPr/>
        </p:nvSpPr>
        <p:spPr>
          <a:xfrm rot="10800000">
            <a:off x="7277100" y="898579"/>
            <a:ext cx="4914900" cy="965200"/>
          </a:xfrm>
          <a:prstGeom prst="flowChartOnlineStorag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2" name="矩形 1"/>
          <p:cNvSpPr/>
          <p:nvPr/>
        </p:nvSpPr>
        <p:spPr>
          <a:xfrm>
            <a:off x="422275" y="3297555"/>
            <a:ext cx="9079865" cy="3322955"/>
          </a:xfrm>
          <a:prstGeom prst="rect">
            <a:avLst/>
          </a:prstGeom>
          <a:ln>
            <a:noFill/>
          </a:ln>
        </p:spPr>
        <p:style>
          <a:lnRef idx="1">
            <a:schemeClr val="accent5"/>
          </a:lnRef>
          <a:fillRef idx="2">
            <a:schemeClr val="accent5"/>
          </a:fillRef>
          <a:effectRef idx="1">
            <a:schemeClr val="accent5"/>
          </a:effectRef>
          <a:fontRef idx="minor">
            <a:schemeClr val="dk1"/>
          </a:fontRef>
        </p:style>
        <p:txBody>
          <a:bodyPr wrap="square">
            <a:spAutoFit/>
          </a:bodyPr>
          <a:lstStyle/>
          <a:p>
            <a:pPr>
              <a:lnSpc>
                <a:spcPct val="150000"/>
              </a:lnSpc>
              <a:defRPr/>
            </a:pPr>
            <a:r>
              <a:rPr lang="zh-CN" altLang="en-US" sz="2800" b="1">
                <a:latin typeface="楷体" panose="02010609060101010101" pitchFamily="49" charset="-122"/>
                <a:ea typeface="楷体" panose="02010609060101010101" pitchFamily="49" charset="-122"/>
              </a:rPr>
              <a:t>相关资料：</a:t>
            </a:r>
            <a:endParaRPr lang="en-US" altLang="zh-CN" sz="2800" b="1">
              <a:latin typeface="楷体" panose="02010609060101010101" pitchFamily="49" charset="-122"/>
              <a:ea typeface="楷体" panose="02010609060101010101" pitchFamily="49" charset="-122"/>
            </a:endParaRPr>
          </a:p>
          <a:p>
            <a:pPr indent="720090">
              <a:lnSpc>
                <a:spcPct val="150000"/>
              </a:lnSpc>
              <a:defRPr/>
            </a:pPr>
            <a:r>
              <a:rPr lang="zh-CN" altLang="en-US" sz="2800" b="1">
                <a:latin typeface="楷体" panose="02010609060101010101" pitchFamily="49" charset="-122"/>
                <a:ea typeface="楷体" panose="02010609060101010101" pitchFamily="49" charset="-122"/>
              </a:rPr>
              <a:t>三国时期，蜀主刘备死后，后主刘禅继位，把国内的军政大权交给诸葛亮处理。诸葛亮一面联吴伐魏，南征孟获，积极准备两次北伐，在最后一次北伐前夕给刘禅写</a:t>
            </a:r>
            <a:r>
              <a:rPr lang="en-US" altLang="zh-CN" sz="2800" b="1">
                <a:latin typeface="楷体" panose="02010609060101010101" pitchFamily="49" charset="-122"/>
                <a:ea typeface="楷体" panose="02010609060101010101" pitchFamily="49" charset="-122"/>
              </a:rPr>
              <a:t>《</a:t>
            </a:r>
            <a:r>
              <a:rPr lang="zh-CN" altLang="en-US" sz="2800" b="1">
                <a:latin typeface="楷体" panose="02010609060101010101" pitchFamily="49" charset="-122"/>
                <a:ea typeface="楷体" panose="02010609060101010101" pitchFamily="49" charset="-122"/>
              </a:rPr>
              <a:t>后出师表</a:t>
            </a:r>
            <a:r>
              <a:rPr lang="en-US" altLang="zh-CN" sz="2800" b="1">
                <a:latin typeface="楷体" panose="02010609060101010101" pitchFamily="49" charset="-122"/>
                <a:ea typeface="楷体" panose="02010609060101010101" pitchFamily="49" charset="-122"/>
              </a:rPr>
              <a:t>》</a:t>
            </a:r>
            <a:r>
              <a:rPr lang="zh-CN" altLang="en-US" sz="2800" b="1">
                <a:latin typeface="楷体" panose="02010609060101010101" pitchFamily="49" charset="-122"/>
                <a:ea typeface="楷体" panose="02010609060101010101" pitchFamily="49" charset="-122"/>
              </a:rPr>
              <a:t>表示自己为国鞠躬尽瘁、死而后已。</a:t>
            </a:r>
            <a:endParaRPr lang="zh-CN" altLang="en-US" sz="2800" b="1">
              <a:latin typeface="楷体" panose="02010609060101010101" pitchFamily="49" charset="-122"/>
              <a:ea typeface="楷体" panose="02010609060101010101" pitchFamily="49" charset="-122"/>
            </a:endParaRPr>
          </a:p>
        </p:txBody>
      </p:sp>
      <p:sp>
        <p:nvSpPr>
          <p:cNvPr id="3" name="横卷形 2"/>
          <p:cNvSpPr/>
          <p:nvPr/>
        </p:nvSpPr>
        <p:spPr>
          <a:xfrm>
            <a:off x="747713" y="823966"/>
            <a:ext cx="6529387" cy="1190625"/>
          </a:xfrm>
          <a:prstGeom prst="horizontalScroll">
            <a:avLst/>
          </a:prstGeom>
          <a:solidFill>
            <a:srgbClr val="FEFEFE"/>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29704" name="矩形 3"/>
          <p:cNvSpPr>
            <a:spLocks noChangeArrowheads="1"/>
          </p:cNvSpPr>
          <p:nvPr/>
        </p:nvSpPr>
        <p:spPr bwMode="auto">
          <a:xfrm>
            <a:off x="990600" y="1049391"/>
            <a:ext cx="6100763" cy="739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a:ea typeface="宋体" panose="02010600030101010101" pitchFamily="2" charset="-122"/>
              </a:defRPr>
            </a:lvl1pPr>
            <a:lvl2pPr marL="742950" indent="-285750" eaLnBrk="0" hangingPunct="0">
              <a:defRPr>
                <a:solidFill>
                  <a:schemeClr val="tx1"/>
                </a:solidFill>
                <a:latin typeface="Calibri" panose="020F0502020204030204"/>
                <a:ea typeface="宋体" panose="02010600030101010101" pitchFamily="2" charset="-122"/>
              </a:defRPr>
            </a:lvl2pPr>
            <a:lvl3pPr marL="1143000" indent="-228600" eaLnBrk="0" hangingPunct="0">
              <a:defRPr>
                <a:solidFill>
                  <a:schemeClr val="tx1"/>
                </a:solidFill>
                <a:latin typeface="Calibri" panose="020F0502020204030204"/>
                <a:ea typeface="宋体" panose="02010600030101010101" pitchFamily="2" charset="-122"/>
              </a:defRPr>
            </a:lvl3pPr>
            <a:lvl4pPr marL="1600200" indent="-228600" eaLnBrk="0" hangingPunct="0">
              <a:defRPr>
                <a:solidFill>
                  <a:schemeClr val="tx1"/>
                </a:solidFill>
                <a:latin typeface="Calibri" panose="020F0502020204030204"/>
                <a:ea typeface="宋体" panose="02010600030101010101" pitchFamily="2" charset="-122"/>
              </a:defRPr>
            </a:lvl4pPr>
            <a:lvl5pPr marL="2057400" indent="-228600" eaLnBrk="0" hangingPunct="0">
              <a:defRPr>
                <a:solidFill>
                  <a:schemeClr val="tx1"/>
                </a:solidFill>
                <a:latin typeface="Calibri" panose="020F0502020204030204"/>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a:ea typeface="宋体" panose="02010600030101010101" pitchFamily="2" charset="-122"/>
              </a:defRPr>
            </a:lvl9pPr>
          </a:lstStyle>
          <a:p>
            <a:pPr eaLnBrk="1" hangingPunct="1">
              <a:lnSpc>
                <a:spcPct val="150000"/>
              </a:lnSpc>
            </a:pPr>
            <a:r>
              <a:rPr lang="zh-CN" altLang="en-US" sz="2800" b="1">
                <a:solidFill>
                  <a:srgbClr val="000000"/>
                </a:solidFill>
                <a:latin typeface="楷体" panose="02010609060101010101" pitchFamily="49" charset="-122"/>
                <a:ea typeface="楷体" panose="02010609060101010101" pitchFamily="49" charset="-122"/>
              </a:rPr>
              <a:t>鞠躬尽瘁，死而后已。</a:t>
            </a:r>
            <a:r>
              <a:rPr lang="en-US" altLang="zh-CN" sz="2800" b="1">
                <a:solidFill>
                  <a:srgbClr val="000000"/>
                </a:solidFill>
                <a:latin typeface="楷体" panose="02010609060101010101" pitchFamily="49" charset="-122"/>
                <a:ea typeface="楷体" panose="02010609060101010101" pitchFamily="49" charset="-122"/>
              </a:rPr>
              <a:t>——</a:t>
            </a:r>
            <a:r>
              <a:rPr lang="zh-CN" altLang="en-US" sz="2800" b="1">
                <a:solidFill>
                  <a:srgbClr val="000000"/>
                </a:solidFill>
                <a:latin typeface="楷体" panose="02010609060101010101" pitchFamily="49" charset="-122"/>
                <a:ea typeface="楷体" panose="02010609060101010101" pitchFamily="49" charset="-122"/>
              </a:rPr>
              <a:t>诸葛亮</a:t>
            </a:r>
            <a:endParaRPr lang="zh-CN" altLang="en-US" sz="2800" b="1">
              <a:solidFill>
                <a:srgbClr val="000000"/>
              </a:solidFill>
              <a:latin typeface="楷体" panose="02010609060101010101" pitchFamily="49" charset="-122"/>
              <a:ea typeface="楷体" panose="02010609060101010101" pitchFamily="49" charset="-122"/>
            </a:endParaRPr>
          </a:p>
        </p:txBody>
      </p:sp>
      <p:sp>
        <p:nvSpPr>
          <p:cNvPr id="5" name="矩形 4"/>
          <p:cNvSpPr>
            <a:spLocks noChangeArrowheads="1"/>
          </p:cNvSpPr>
          <p:nvPr/>
        </p:nvSpPr>
        <p:spPr bwMode="auto">
          <a:xfrm>
            <a:off x="7091045" y="1103630"/>
            <a:ext cx="4854575" cy="6451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anose="020F0502020204030204"/>
                <a:ea typeface="宋体" panose="02010600030101010101" pitchFamily="2" charset="-122"/>
              </a:defRPr>
            </a:lvl1pPr>
            <a:lvl2pPr marL="742950" indent="-285750" eaLnBrk="0" hangingPunct="0">
              <a:defRPr>
                <a:solidFill>
                  <a:schemeClr val="tx1"/>
                </a:solidFill>
                <a:latin typeface="Calibri" panose="020F0502020204030204"/>
                <a:ea typeface="宋体" panose="02010600030101010101" pitchFamily="2" charset="-122"/>
              </a:defRPr>
            </a:lvl2pPr>
            <a:lvl3pPr marL="1143000" indent="-228600" eaLnBrk="0" hangingPunct="0">
              <a:defRPr>
                <a:solidFill>
                  <a:schemeClr val="tx1"/>
                </a:solidFill>
                <a:latin typeface="Calibri" panose="020F0502020204030204"/>
                <a:ea typeface="宋体" panose="02010600030101010101" pitchFamily="2" charset="-122"/>
              </a:defRPr>
            </a:lvl3pPr>
            <a:lvl4pPr marL="1600200" indent="-228600" eaLnBrk="0" hangingPunct="0">
              <a:defRPr>
                <a:solidFill>
                  <a:schemeClr val="tx1"/>
                </a:solidFill>
                <a:latin typeface="Calibri" panose="020F0502020204030204"/>
                <a:ea typeface="宋体" panose="02010600030101010101" pitchFamily="2" charset="-122"/>
              </a:defRPr>
            </a:lvl4pPr>
            <a:lvl5pPr marL="2057400" indent="-228600" eaLnBrk="0" hangingPunct="0">
              <a:defRPr>
                <a:solidFill>
                  <a:schemeClr val="tx1"/>
                </a:solidFill>
                <a:latin typeface="Calibri" panose="020F0502020204030204"/>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a:ea typeface="宋体" panose="02010600030101010101" pitchFamily="2" charset="-122"/>
              </a:defRPr>
            </a:lvl9pPr>
          </a:lstStyle>
          <a:p>
            <a:pPr eaLnBrk="1" hangingPunct="1">
              <a:lnSpc>
                <a:spcPct val="150000"/>
              </a:lnSpc>
            </a:pPr>
            <a:r>
              <a:rPr lang="zh-CN" altLang="en-US" sz="2400" b="1">
                <a:solidFill>
                  <a:srgbClr val="FF0000"/>
                </a:solidFill>
                <a:latin typeface="楷体" panose="02010609060101010101" pitchFamily="49" charset="-122"/>
                <a:ea typeface="楷体" panose="02010609060101010101" pitchFamily="49" charset="-122"/>
              </a:rPr>
              <a:t>语出三国时期诸葛亮的</a:t>
            </a:r>
            <a:r>
              <a:rPr lang="en-US" altLang="zh-CN" sz="2400" b="1">
                <a:solidFill>
                  <a:srgbClr val="FF0000"/>
                </a:solidFill>
                <a:latin typeface="楷体" panose="02010609060101010101" pitchFamily="49" charset="-122"/>
                <a:ea typeface="楷体" panose="02010609060101010101" pitchFamily="49" charset="-122"/>
              </a:rPr>
              <a:t>《</a:t>
            </a:r>
            <a:r>
              <a:rPr lang="zh-CN" altLang="en-US" sz="2400" b="1">
                <a:solidFill>
                  <a:srgbClr val="FF0000"/>
                </a:solidFill>
                <a:latin typeface="楷体" panose="02010609060101010101" pitchFamily="49" charset="-122"/>
                <a:ea typeface="楷体" panose="02010609060101010101" pitchFamily="49" charset="-122"/>
              </a:rPr>
              <a:t>后出师表</a:t>
            </a:r>
            <a:r>
              <a:rPr lang="en-US" altLang="zh-CN" sz="2400" b="1">
                <a:solidFill>
                  <a:srgbClr val="FF0000"/>
                </a:solidFill>
                <a:latin typeface="楷体" panose="02010609060101010101" pitchFamily="49" charset="-122"/>
                <a:ea typeface="楷体" panose="02010609060101010101" pitchFamily="49" charset="-122"/>
              </a:rPr>
              <a:t>》</a:t>
            </a:r>
            <a:endParaRPr lang="en-US" altLang="zh-CN" sz="2400" b="1">
              <a:solidFill>
                <a:srgbClr val="FF0000"/>
              </a:solidFill>
              <a:latin typeface="楷体" panose="02010609060101010101" pitchFamily="49" charset="-122"/>
              <a:ea typeface="楷体" panose="02010609060101010101" pitchFamily="49" charset="-122"/>
            </a:endParaRPr>
          </a:p>
        </p:txBody>
      </p:sp>
      <p:sp>
        <p:nvSpPr>
          <p:cNvPr id="10" name="左弧形箭头 9"/>
          <p:cNvSpPr/>
          <p:nvPr/>
        </p:nvSpPr>
        <p:spPr>
          <a:xfrm>
            <a:off x="161925" y="1789166"/>
            <a:ext cx="701675" cy="1150938"/>
          </a:xfrm>
          <a:prstGeom prst="curved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chemeClr val="tx1"/>
              </a:solidFill>
            </a:endParaRPr>
          </a:p>
        </p:txBody>
      </p:sp>
      <p:sp>
        <p:nvSpPr>
          <p:cNvPr id="11" name="矩形 10"/>
          <p:cNvSpPr>
            <a:spLocks noChangeArrowheads="1"/>
          </p:cNvSpPr>
          <p:nvPr/>
        </p:nvSpPr>
        <p:spPr bwMode="auto">
          <a:xfrm>
            <a:off x="1222373" y="2408293"/>
            <a:ext cx="9801991"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anose="020F0502020204030204"/>
                <a:ea typeface="宋体" panose="02010600030101010101" pitchFamily="2" charset="-122"/>
              </a:defRPr>
            </a:lvl1pPr>
            <a:lvl2pPr marL="742950" indent="-285750" eaLnBrk="0" hangingPunct="0">
              <a:defRPr>
                <a:solidFill>
                  <a:schemeClr val="tx1"/>
                </a:solidFill>
                <a:latin typeface="Calibri" panose="020F0502020204030204"/>
                <a:ea typeface="宋体" panose="02010600030101010101" pitchFamily="2" charset="-122"/>
              </a:defRPr>
            </a:lvl2pPr>
            <a:lvl3pPr marL="1143000" indent="-228600" eaLnBrk="0" hangingPunct="0">
              <a:defRPr>
                <a:solidFill>
                  <a:schemeClr val="tx1"/>
                </a:solidFill>
                <a:latin typeface="Calibri" panose="020F0502020204030204"/>
                <a:ea typeface="宋体" panose="02010600030101010101" pitchFamily="2" charset="-122"/>
              </a:defRPr>
            </a:lvl3pPr>
            <a:lvl4pPr marL="1600200" indent="-228600" eaLnBrk="0" hangingPunct="0">
              <a:defRPr>
                <a:solidFill>
                  <a:schemeClr val="tx1"/>
                </a:solidFill>
                <a:latin typeface="Calibri" panose="020F0502020204030204"/>
                <a:ea typeface="宋体" panose="02010600030101010101" pitchFamily="2" charset="-122"/>
              </a:defRPr>
            </a:lvl4pPr>
            <a:lvl5pPr marL="2057400" indent="-228600" eaLnBrk="0" hangingPunct="0">
              <a:defRPr>
                <a:solidFill>
                  <a:schemeClr val="tx1"/>
                </a:solidFill>
                <a:latin typeface="Calibri" panose="020F0502020204030204"/>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a:ea typeface="宋体" panose="02010600030101010101" pitchFamily="2" charset="-122"/>
              </a:defRPr>
            </a:lvl9pPr>
          </a:lstStyle>
          <a:p>
            <a:pPr eaLnBrk="1" hangingPunct="1">
              <a:lnSpc>
                <a:spcPct val="150000"/>
              </a:lnSpc>
            </a:pPr>
            <a:r>
              <a:rPr lang="zh-CN" altLang="en-US" sz="2800" b="1">
                <a:solidFill>
                  <a:srgbClr val="FF0000"/>
                </a:solidFill>
                <a:latin typeface="楷体" panose="02010609060101010101" pitchFamily="49" charset="-122"/>
                <a:ea typeface="楷体" panose="02010609060101010101" pitchFamily="49" charset="-122"/>
              </a:rPr>
              <a:t>指勤勤恳恳，竭尽心力，到死为止。多用来形容人的伟大。</a:t>
            </a:r>
            <a:endParaRPr lang="zh-CN" altLang="en-US" sz="2800" b="1">
              <a:solidFill>
                <a:srgbClr val="FF0000"/>
              </a:solidFill>
              <a:latin typeface="楷体" panose="02010609060101010101" pitchFamily="49" charset="-122"/>
              <a:ea typeface="楷体" panose="02010609060101010101" pitchFamily="49" charset="-122"/>
            </a:endParaRPr>
          </a:p>
        </p:txBody>
      </p:sp>
      <p:sp>
        <p:nvSpPr>
          <p:cNvPr id="12" name="文本框 7"/>
          <p:cNvSpPr txBox="1">
            <a:spLocks noChangeArrowheads="1"/>
          </p:cNvSpPr>
          <p:nvPr/>
        </p:nvSpPr>
        <p:spPr bwMode="auto">
          <a:xfrm>
            <a:off x="306097" y="126478"/>
            <a:ext cx="2014220" cy="6451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a:ea typeface="宋体" panose="02010600030101010101" pitchFamily="2" charset="-122"/>
              </a:defRPr>
            </a:lvl1pPr>
            <a:lvl2pPr marL="742950" indent="-285750" eaLnBrk="0" hangingPunct="0">
              <a:defRPr>
                <a:solidFill>
                  <a:schemeClr val="tx1"/>
                </a:solidFill>
                <a:latin typeface="Calibri" panose="020F0502020204030204"/>
                <a:ea typeface="宋体" panose="02010600030101010101" pitchFamily="2" charset="-122"/>
              </a:defRPr>
            </a:lvl2pPr>
            <a:lvl3pPr marL="1143000" indent="-228600" eaLnBrk="0" hangingPunct="0">
              <a:defRPr>
                <a:solidFill>
                  <a:schemeClr val="tx1"/>
                </a:solidFill>
                <a:latin typeface="Calibri" panose="020F0502020204030204"/>
                <a:ea typeface="宋体" panose="02010600030101010101" pitchFamily="2" charset="-122"/>
              </a:defRPr>
            </a:lvl3pPr>
            <a:lvl4pPr marL="1600200" indent="-228600" eaLnBrk="0" hangingPunct="0">
              <a:defRPr>
                <a:solidFill>
                  <a:schemeClr val="tx1"/>
                </a:solidFill>
                <a:latin typeface="Calibri" panose="020F0502020204030204"/>
                <a:ea typeface="宋体" panose="02010600030101010101" pitchFamily="2" charset="-122"/>
              </a:defRPr>
            </a:lvl4pPr>
            <a:lvl5pPr marL="2057400" indent="-228600" eaLnBrk="0" hangingPunct="0">
              <a:defRPr>
                <a:solidFill>
                  <a:schemeClr val="tx1"/>
                </a:solidFill>
                <a:latin typeface="Calibri" panose="020F0502020204030204"/>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a:ea typeface="宋体" panose="02010600030101010101" pitchFamily="2" charset="-122"/>
              </a:defRPr>
            </a:lvl9pPr>
          </a:lstStyle>
          <a:p>
            <a:pPr>
              <a:buFont typeface="Arial" panose="020B0604020202020204" pitchFamily="34" charset="0"/>
              <a:buNone/>
            </a:pPr>
            <a:r>
              <a:rPr lang="zh-CN" altLang="en-US" sz="3600" b="1">
                <a:solidFill>
                  <a:srgbClr val="FF0000"/>
                </a:solidFill>
                <a:latin typeface="华文隶书" panose="02010800040101010101" charset="-122"/>
                <a:ea typeface="华文隶书" panose="02010800040101010101" charset="-122"/>
              </a:rPr>
              <a:t>日积月累</a:t>
            </a:r>
            <a:endParaRPr lang="zh-CN" altLang="en-US" sz="3600" b="1">
              <a:solidFill>
                <a:srgbClr val="FF0000"/>
              </a:solidFill>
              <a:latin typeface="华文隶书" panose="02010800040101010101" charset="-122"/>
              <a:ea typeface="华文隶书" panose="02010800040101010101" charset="-122"/>
            </a:endParaRPr>
          </a:p>
        </p:txBody>
      </p:sp>
      <p:pic>
        <p:nvPicPr>
          <p:cNvPr id="4" name="图片 3" descr="11"/>
          <p:cNvPicPr>
            <a:picLocks noChangeAspect="1"/>
          </p:cNvPicPr>
          <p:nvPr/>
        </p:nvPicPr>
        <p:blipFill>
          <a:blip r:embed="rId1"/>
          <a:srcRect l="6108" t="7626" r="6910" b="24181"/>
          <a:stretch>
            <a:fillRect/>
          </a:stretch>
        </p:blipFill>
        <p:spPr>
          <a:xfrm>
            <a:off x="9502140" y="4337685"/>
            <a:ext cx="2615565" cy="2282825"/>
          </a:xfrm>
          <a:prstGeom prst="rect">
            <a:avLst/>
          </a:prstGeom>
        </p:spPr>
      </p:pic>
    </p:spTree>
  </p:cSld>
  <p:clrMapOvr>
    <a:masterClrMapping/>
  </p:clrMapOvr>
  <p:transition>
    <p:cover dir="r"/>
    <p:sndAc>
      <p:stSnd>
        <p:snd r:embed="rId2" name="type.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randombar(horizontal)">
                                      <p:cBhvr>
                                        <p:cTn id="7" dur="500"/>
                                        <p:tgtEl>
                                          <p:spTgt spid="5"/>
                                        </p:tgtEl>
                                      </p:cBhvr>
                                    </p:animEffect>
                                  </p:childTnLst>
                                </p:cTn>
                              </p:par>
                              <p:par>
                                <p:cTn id="8" presetID="14" presetClass="entr" presetSubtype="10"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randombar(horizontal)">
                                      <p:cBhvr>
                                        <p:cTn id="10" dur="500"/>
                                        <p:tgtEl>
                                          <p:spTgt spid="7"/>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wipe(left)">
                                      <p:cBhvr>
                                        <p:cTn id="15" dur="500"/>
                                        <p:tgtEl>
                                          <p:spTgt spid="10"/>
                                        </p:tgtEl>
                                      </p:cBhvr>
                                    </p:animEffect>
                                  </p:childTnLst>
                                </p:cTn>
                              </p:par>
                            </p:childTnLst>
                          </p:cTn>
                        </p:par>
                        <p:par>
                          <p:cTn id="16" fill="hold">
                            <p:stCondLst>
                              <p:cond delay="500"/>
                            </p:stCondLst>
                            <p:childTnLst>
                              <p:par>
                                <p:cTn id="17" presetID="22" presetClass="entr" presetSubtype="8" fill="hold" grpId="0" nodeType="after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wipe(left)">
                                      <p:cBhvr>
                                        <p:cTn id="19" dur="500"/>
                                        <p:tgtEl>
                                          <p:spTgt spid="11"/>
                                        </p:tgtEl>
                                      </p:cBhvr>
                                    </p:animEffect>
                                  </p:childTnLst>
                                </p:cTn>
                              </p:par>
                            </p:childTnLst>
                          </p:cTn>
                        </p:par>
                      </p:childTnLst>
                    </p:cTn>
                  </p:par>
                  <p:par>
                    <p:cTn id="20" fill="hold">
                      <p:stCondLst>
                        <p:cond delay="indefinite"/>
                      </p:stCondLst>
                      <p:childTnLst>
                        <p:par>
                          <p:cTn id="21" fill="hold">
                            <p:stCondLst>
                              <p:cond delay="0"/>
                            </p:stCondLst>
                            <p:childTnLst>
                              <p:par>
                                <p:cTn id="22" presetID="6" presetClass="entr" presetSubtype="16" fill="hold" grpId="0" nodeType="clickEffect">
                                  <p:stCondLst>
                                    <p:cond delay="0"/>
                                  </p:stCondLst>
                                  <p:childTnLst>
                                    <p:set>
                                      <p:cBhvr>
                                        <p:cTn id="23" dur="1" fill="hold">
                                          <p:stCondLst>
                                            <p:cond delay="0"/>
                                          </p:stCondLst>
                                        </p:cTn>
                                        <p:tgtEl>
                                          <p:spTgt spid="2"/>
                                        </p:tgtEl>
                                        <p:attrNameLst>
                                          <p:attrName>style.visibility</p:attrName>
                                        </p:attrNameLst>
                                      </p:cBhvr>
                                      <p:to>
                                        <p:strVal val="visible"/>
                                      </p:to>
                                    </p:set>
                                    <p:animEffect transition="in" filter="circle(in)">
                                      <p:cBhvr>
                                        <p:cTn id="24" dur="2000"/>
                                        <p:tgtEl>
                                          <p:spTgt spid="2"/>
                                        </p:tgtEl>
                                      </p:cBhvr>
                                    </p:animEffect>
                                  </p:childTnLst>
                                </p:cTn>
                              </p:par>
                            </p:childTnLst>
                          </p:cTn>
                        </p:par>
                      </p:childTnLst>
                    </p:cTn>
                  </p:par>
                  <p:par>
                    <p:cTn id="25" fill="hold">
                      <p:stCondLst>
                        <p:cond delay="indefinite"/>
                      </p:stCondLst>
                      <p:childTnLst>
                        <p:par>
                          <p:cTn id="26" fill="hold">
                            <p:stCondLst>
                              <p:cond delay="0"/>
                            </p:stCondLst>
                            <p:childTnLst>
                              <p:par>
                                <p:cTn id="27" presetID="3" presetClass="entr" presetSubtype="10" fill="hold" nodeType="clickEffect">
                                  <p:stCondLst>
                                    <p:cond delay="0"/>
                                  </p:stCondLst>
                                  <p:childTnLst>
                                    <p:set>
                                      <p:cBhvr>
                                        <p:cTn id="28" dur="1" fill="hold">
                                          <p:stCondLst>
                                            <p:cond delay="0"/>
                                          </p:stCondLst>
                                        </p:cTn>
                                        <p:tgtEl>
                                          <p:spTgt spid="4"/>
                                        </p:tgtEl>
                                        <p:attrNameLst>
                                          <p:attrName>style.visibility</p:attrName>
                                        </p:attrNameLst>
                                      </p:cBhvr>
                                      <p:to>
                                        <p:strVal val="visible"/>
                                      </p:to>
                                    </p:set>
                                    <p:animEffect transition="in" filter="blinds(horizontal)">
                                      <p:cBhvr>
                                        <p:cTn id="29"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2" grpId="0"/>
      <p:bldP spid="5" grpId="0"/>
      <p:bldP spid="10" grpId="0"/>
      <p:bldP spid="11" grpId="0"/>
    </p:bldLst>
  </p:timing>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 name="图片 1"/>
          <p:cNvPicPr>
            <a:picLocks noChangeAspect="1"/>
          </p:cNvPicPr>
          <p:nvPr/>
        </p:nvPicPr>
        <p:blipFill>
          <a:blip r:embed="rId1"/>
          <a:srcRect l="6780"/>
          <a:stretch>
            <a:fillRect/>
          </a:stretch>
        </p:blipFill>
        <p:spPr>
          <a:xfrm>
            <a:off x="8999855" y="3916680"/>
            <a:ext cx="3038475" cy="2745105"/>
          </a:xfrm>
          <a:prstGeom prst="horizontalScroll">
            <a:avLst/>
          </a:prstGeom>
        </p:spPr>
      </p:pic>
      <p:sp>
        <p:nvSpPr>
          <p:cNvPr id="6" name="流程图: 库存数据 5"/>
          <p:cNvSpPr/>
          <p:nvPr/>
        </p:nvSpPr>
        <p:spPr>
          <a:xfrm rot="10800000">
            <a:off x="7123252" y="963832"/>
            <a:ext cx="4914900" cy="965200"/>
          </a:xfrm>
          <a:prstGeom prst="flowChartOnlineStorag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7" name="矩形 6"/>
          <p:cNvSpPr/>
          <p:nvPr/>
        </p:nvSpPr>
        <p:spPr>
          <a:xfrm>
            <a:off x="549910" y="2776855"/>
            <a:ext cx="8392795" cy="3969385"/>
          </a:xfrm>
          <a:prstGeom prst="rect">
            <a:avLst/>
          </a:prstGeom>
          <a:ln>
            <a:noFill/>
          </a:ln>
        </p:spPr>
        <p:style>
          <a:lnRef idx="1">
            <a:schemeClr val="accent5"/>
          </a:lnRef>
          <a:fillRef idx="2">
            <a:schemeClr val="accent5"/>
          </a:fillRef>
          <a:effectRef idx="1">
            <a:schemeClr val="accent5"/>
          </a:effectRef>
          <a:fontRef idx="minor">
            <a:schemeClr val="dk1"/>
          </a:fontRef>
        </p:style>
        <p:txBody>
          <a:bodyPr wrap="square">
            <a:spAutoFit/>
          </a:bodyPr>
          <a:lstStyle/>
          <a:p>
            <a:pPr>
              <a:lnSpc>
                <a:spcPct val="150000"/>
              </a:lnSpc>
              <a:defRPr/>
            </a:pPr>
            <a:r>
              <a:rPr lang="zh-CN" altLang="en-US" sz="2800" b="1">
                <a:latin typeface="楷体" panose="02010609060101010101" pitchFamily="49" charset="-122"/>
                <a:ea typeface="楷体" panose="02010609060101010101" pitchFamily="49" charset="-122"/>
              </a:rPr>
              <a:t>相关资料：</a:t>
            </a:r>
            <a:endParaRPr lang="en-US" altLang="zh-CN" sz="2800" b="1">
              <a:latin typeface="楷体" panose="02010609060101010101" pitchFamily="49" charset="-122"/>
              <a:ea typeface="楷体" panose="02010609060101010101" pitchFamily="49" charset="-122"/>
            </a:endParaRPr>
          </a:p>
          <a:p>
            <a:pPr indent="720090">
              <a:lnSpc>
                <a:spcPct val="150000"/>
              </a:lnSpc>
              <a:defRPr/>
            </a:pPr>
            <a:r>
              <a:rPr lang="zh-CN" altLang="en-US" sz="2800" b="1">
                <a:latin typeface="楷体" panose="02010609060101010101" pitchFamily="49" charset="-122"/>
                <a:ea typeface="楷体" panose="02010609060101010101" pitchFamily="49" charset="-122"/>
              </a:rPr>
              <a:t>曹植也生活在三国时期。他虽是曹操的儿子，也有政治上的雄心壮志，却不受重用，无法实现自己的抱负，只有在文学中才能施展其才华，抒发其壮志报国的豪情。他是建安文学的代表人物之一与集大成者。</a:t>
            </a:r>
            <a:endParaRPr lang="zh-CN" altLang="en-US" sz="2800" b="1">
              <a:latin typeface="楷体" panose="02010609060101010101" pitchFamily="49" charset="-122"/>
              <a:ea typeface="楷体" panose="02010609060101010101" pitchFamily="49" charset="-122"/>
            </a:endParaRPr>
          </a:p>
        </p:txBody>
      </p:sp>
      <p:sp>
        <p:nvSpPr>
          <p:cNvPr id="8" name="横卷形 7"/>
          <p:cNvSpPr/>
          <p:nvPr/>
        </p:nvSpPr>
        <p:spPr>
          <a:xfrm>
            <a:off x="433845" y="866994"/>
            <a:ext cx="6529387" cy="1190625"/>
          </a:xfrm>
          <a:prstGeom prst="horizontalScroll">
            <a:avLst/>
          </a:prstGeom>
          <a:solidFill>
            <a:srgbClr val="FEFEFE"/>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30728" name="矩形 8"/>
          <p:cNvSpPr>
            <a:spLocks noChangeArrowheads="1"/>
          </p:cNvSpPr>
          <p:nvPr/>
        </p:nvSpPr>
        <p:spPr bwMode="auto">
          <a:xfrm>
            <a:off x="676732" y="1092419"/>
            <a:ext cx="6100763"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a:ea typeface="宋体" panose="02010600030101010101" pitchFamily="2" charset="-122"/>
              </a:defRPr>
            </a:lvl1pPr>
            <a:lvl2pPr marL="742950" indent="-285750" eaLnBrk="0" hangingPunct="0">
              <a:defRPr>
                <a:solidFill>
                  <a:schemeClr val="tx1"/>
                </a:solidFill>
                <a:latin typeface="Calibri" panose="020F0502020204030204"/>
                <a:ea typeface="宋体" panose="02010600030101010101" pitchFamily="2" charset="-122"/>
              </a:defRPr>
            </a:lvl2pPr>
            <a:lvl3pPr marL="1143000" indent="-228600" eaLnBrk="0" hangingPunct="0">
              <a:defRPr>
                <a:solidFill>
                  <a:schemeClr val="tx1"/>
                </a:solidFill>
                <a:latin typeface="Calibri" panose="020F0502020204030204"/>
                <a:ea typeface="宋体" panose="02010600030101010101" pitchFamily="2" charset="-122"/>
              </a:defRPr>
            </a:lvl3pPr>
            <a:lvl4pPr marL="1600200" indent="-228600" eaLnBrk="0" hangingPunct="0">
              <a:defRPr>
                <a:solidFill>
                  <a:schemeClr val="tx1"/>
                </a:solidFill>
                <a:latin typeface="Calibri" panose="020F0502020204030204"/>
                <a:ea typeface="宋体" panose="02010600030101010101" pitchFamily="2" charset="-122"/>
              </a:defRPr>
            </a:lvl4pPr>
            <a:lvl5pPr marL="2057400" indent="-228600" eaLnBrk="0" hangingPunct="0">
              <a:defRPr>
                <a:solidFill>
                  <a:schemeClr val="tx1"/>
                </a:solidFill>
                <a:latin typeface="Calibri" panose="020F0502020204030204"/>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a:ea typeface="宋体" panose="02010600030101010101" pitchFamily="2" charset="-122"/>
              </a:defRPr>
            </a:lvl9pPr>
          </a:lstStyle>
          <a:p>
            <a:pPr eaLnBrk="1" hangingPunct="1">
              <a:lnSpc>
                <a:spcPct val="150000"/>
              </a:lnSpc>
            </a:pPr>
            <a:r>
              <a:rPr lang="zh-CN" altLang="en-US" sz="2800" b="1">
                <a:solidFill>
                  <a:srgbClr val="000000"/>
                </a:solidFill>
                <a:latin typeface="楷体" panose="02010609060101010101" pitchFamily="49" charset="-122"/>
                <a:ea typeface="楷体" panose="02010609060101010101" pitchFamily="49" charset="-122"/>
              </a:rPr>
              <a:t>捐躯赴国难，视死忽如归。</a:t>
            </a:r>
            <a:r>
              <a:rPr lang="en-US" altLang="zh-CN" sz="2800" b="1">
                <a:solidFill>
                  <a:srgbClr val="000000"/>
                </a:solidFill>
                <a:latin typeface="楷体" panose="02010609060101010101" pitchFamily="49" charset="-122"/>
                <a:ea typeface="楷体" panose="02010609060101010101" pitchFamily="49" charset="-122"/>
              </a:rPr>
              <a:t>——</a:t>
            </a:r>
            <a:r>
              <a:rPr lang="zh-CN" altLang="en-US" sz="2800" b="1">
                <a:solidFill>
                  <a:srgbClr val="000000"/>
                </a:solidFill>
                <a:latin typeface="楷体" panose="02010609060101010101" pitchFamily="49" charset="-122"/>
                <a:ea typeface="楷体" panose="02010609060101010101" pitchFamily="49" charset="-122"/>
              </a:rPr>
              <a:t>曹植</a:t>
            </a:r>
            <a:endParaRPr lang="zh-CN" altLang="en-US" sz="2800" b="1">
              <a:solidFill>
                <a:srgbClr val="000000"/>
              </a:solidFill>
              <a:latin typeface="楷体" panose="02010609060101010101" pitchFamily="49" charset="-122"/>
              <a:ea typeface="楷体" panose="02010609060101010101" pitchFamily="49" charset="-122"/>
            </a:endParaRPr>
          </a:p>
        </p:txBody>
      </p:sp>
      <p:sp>
        <p:nvSpPr>
          <p:cNvPr id="10" name="矩形 9"/>
          <p:cNvSpPr>
            <a:spLocks noChangeArrowheads="1"/>
          </p:cNvSpPr>
          <p:nvPr/>
        </p:nvSpPr>
        <p:spPr bwMode="auto">
          <a:xfrm>
            <a:off x="6856095" y="1123950"/>
            <a:ext cx="5182870" cy="6451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anose="020F0502020204030204"/>
                <a:ea typeface="宋体" panose="02010600030101010101" pitchFamily="2" charset="-122"/>
              </a:defRPr>
            </a:lvl1pPr>
            <a:lvl2pPr marL="742950" indent="-285750" eaLnBrk="0" hangingPunct="0">
              <a:defRPr>
                <a:solidFill>
                  <a:schemeClr val="tx1"/>
                </a:solidFill>
                <a:latin typeface="Calibri" panose="020F0502020204030204"/>
                <a:ea typeface="宋体" panose="02010600030101010101" pitchFamily="2" charset="-122"/>
              </a:defRPr>
            </a:lvl2pPr>
            <a:lvl3pPr marL="1143000" indent="-228600" eaLnBrk="0" hangingPunct="0">
              <a:defRPr>
                <a:solidFill>
                  <a:schemeClr val="tx1"/>
                </a:solidFill>
                <a:latin typeface="Calibri" panose="020F0502020204030204"/>
                <a:ea typeface="宋体" panose="02010600030101010101" pitchFamily="2" charset="-122"/>
              </a:defRPr>
            </a:lvl3pPr>
            <a:lvl4pPr marL="1600200" indent="-228600" eaLnBrk="0" hangingPunct="0">
              <a:defRPr>
                <a:solidFill>
                  <a:schemeClr val="tx1"/>
                </a:solidFill>
                <a:latin typeface="Calibri" panose="020F0502020204030204"/>
                <a:ea typeface="宋体" panose="02010600030101010101" pitchFamily="2" charset="-122"/>
              </a:defRPr>
            </a:lvl4pPr>
            <a:lvl5pPr marL="2057400" indent="-228600" eaLnBrk="0" hangingPunct="0">
              <a:defRPr>
                <a:solidFill>
                  <a:schemeClr val="tx1"/>
                </a:solidFill>
                <a:latin typeface="Calibri" panose="020F0502020204030204"/>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a:ea typeface="宋体" panose="02010600030101010101" pitchFamily="2" charset="-122"/>
              </a:defRPr>
            </a:lvl9pPr>
          </a:lstStyle>
          <a:p>
            <a:pPr eaLnBrk="1" hangingPunct="1">
              <a:lnSpc>
                <a:spcPct val="150000"/>
              </a:lnSpc>
            </a:pPr>
            <a:r>
              <a:rPr lang="en-US" altLang="zh-CN" sz="2400" b="1">
                <a:solidFill>
                  <a:srgbClr val="FF0000"/>
                </a:solidFill>
                <a:latin typeface="楷体" panose="02010609060101010101" pitchFamily="49" charset="-122"/>
                <a:ea typeface="楷体" panose="02010609060101010101" pitchFamily="49" charset="-122"/>
              </a:rPr>
              <a:t>     </a:t>
            </a:r>
            <a:r>
              <a:rPr lang="zh-CN" altLang="en-US" sz="2400" b="1">
                <a:solidFill>
                  <a:srgbClr val="FF0000"/>
                </a:solidFill>
                <a:latin typeface="楷体" panose="02010609060101010101" pitchFamily="49" charset="-122"/>
                <a:ea typeface="楷体" panose="02010609060101010101" pitchFamily="49" charset="-122"/>
              </a:rPr>
              <a:t>语出三国时期曹植的</a:t>
            </a:r>
            <a:r>
              <a:rPr lang="en-US" altLang="zh-CN" sz="2400" b="1">
                <a:solidFill>
                  <a:srgbClr val="FF0000"/>
                </a:solidFill>
                <a:latin typeface="楷体" panose="02010609060101010101" pitchFamily="49" charset="-122"/>
                <a:ea typeface="楷体" panose="02010609060101010101" pitchFamily="49" charset="-122"/>
              </a:rPr>
              <a:t>《</a:t>
            </a:r>
            <a:r>
              <a:rPr lang="zh-CN" altLang="en-US" sz="2400" b="1">
                <a:solidFill>
                  <a:srgbClr val="FF0000"/>
                </a:solidFill>
                <a:latin typeface="楷体" panose="02010609060101010101" pitchFamily="49" charset="-122"/>
                <a:ea typeface="楷体" panose="02010609060101010101" pitchFamily="49" charset="-122"/>
              </a:rPr>
              <a:t>白马篇</a:t>
            </a:r>
            <a:r>
              <a:rPr lang="en-US" altLang="zh-CN" sz="2400" b="1">
                <a:solidFill>
                  <a:srgbClr val="FF0000"/>
                </a:solidFill>
                <a:latin typeface="楷体" panose="02010609060101010101" pitchFamily="49" charset="-122"/>
                <a:ea typeface="楷体" panose="02010609060101010101" pitchFamily="49" charset="-122"/>
              </a:rPr>
              <a:t>》</a:t>
            </a:r>
            <a:endParaRPr lang="en-US" altLang="zh-CN" sz="2400" b="1">
              <a:solidFill>
                <a:srgbClr val="FF0000"/>
              </a:solidFill>
              <a:latin typeface="楷体" panose="02010609060101010101" pitchFamily="49" charset="-122"/>
              <a:ea typeface="楷体" panose="02010609060101010101" pitchFamily="49" charset="-122"/>
            </a:endParaRPr>
          </a:p>
        </p:txBody>
      </p:sp>
      <p:sp>
        <p:nvSpPr>
          <p:cNvPr id="11" name="左弧形箭头 10"/>
          <p:cNvSpPr/>
          <p:nvPr/>
        </p:nvSpPr>
        <p:spPr>
          <a:xfrm>
            <a:off x="-151943" y="1832194"/>
            <a:ext cx="701675" cy="1150938"/>
          </a:xfrm>
          <a:prstGeom prst="curved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chemeClr val="tx1"/>
              </a:solidFill>
            </a:endParaRPr>
          </a:p>
        </p:txBody>
      </p:sp>
      <p:sp>
        <p:nvSpPr>
          <p:cNvPr id="12" name="矩形 11"/>
          <p:cNvSpPr>
            <a:spLocks noChangeArrowheads="1"/>
          </p:cNvSpPr>
          <p:nvPr/>
        </p:nvSpPr>
        <p:spPr bwMode="auto">
          <a:xfrm>
            <a:off x="634822" y="2038173"/>
            <a:ext cx="10969625" cy="7372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anose="020F0502020204030204"/>
                <a:ea typeface="宋体" panose="02010600030101010101" pitchFamily="2" charset="-122"/>
              </a:defRPr>
            </a:lvl1pPr>
            <a:lvl2pPr marL="742950" indent="-285750" eaLnBrk="0" hangingPunct="0">
              <a:defRPr>
                <a:solidFill>
                  <a:schemeClr val="tx1"/>
                </a:solidFill>
                <a:latin typeface="Calibri" panose="020F0502020204030204"/>
                <a:ea typeface="宋体" panose="02010600030101010101" pitchFamily="2" charset="-122"/>
              </a:defRPr>
            </a:lvl2pPr>
            <a:lvl3pPr marL="1143000" indent="-228600" eaLnBrk="0" hangingPunct="0">
              <a:defRPr>
                <a:solidFill>
                  <a:schemeClr val="tx1"/>
                </a:solidFill>
                <a:latin typeface="Calibri" panose="020F0502020204030204"/>
                <a:ea typeface="宋体" panose="02010600030101010101" pitchFamily="2" charset="-122"/>
              </a:defRPr>
            </a:lvl3pPr>
            <a:lvl4pPr marL="1600200" indent="-228600" eaLnBrk="0" hangingPunct="0">
              <a:defRPr>
                <a:solidFill>
                  <a:schemeClr val="tx1"/>
                </a:solidFill>
                <a:latin typeface="Calibri" panose="020F0502020204030204"/>
                <a:ea typeface="宋体" panose="02010600030101010101" pitchFamily="2" charset="-122"/>
              </a:defRPr>
            </a:lvl4pPr>
            <a:lvl5pPr marL="2057400" indent="-228600" eaLnBrk="0" hangingPunct="0">
              <a:defRPr>
                <a:solidFill>
                  <a:schemeClr val="tx1"/>
                </a:solidFill>
                <a:latin typeface="Calibri" panose="020F0502020204030204"/>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a:ea typeface="宋体" panose="02010600030101010101" pitchFamily="2" charset="-122"/>
              </a:defRPr>
            </a:lvl9pPr>
          </a:lstStyle>
          <a:p>
            <a:pPr eaLnBrk="1" hangingPunct="1">
              <a:lnSpc>
                <a:spcPct val="150000"/>
              </a:lnSpc>
            </a:pPr>
            <a:r>
              <a:rPr lang="zh-CN" altLang="en-US" sz="2800" b="1">
                <a:solidFill>
                  <a:srgbClr val="FF0000"/>
                </a:solidFill>
                <a:latin typeface="楷体" panose="02010609060101010101" pitchFamily="49" charset="-122"/>
                <a:ea typeface="楷体" panose="02010609060101010101" pitchFamily="49" charset="-122"/>
              </a:rPr>
              <a:t>为解除国难而献身，把死亡看作回家一样。突出表现了一种爱国情感。</a:t>
            </a:r>
            <a:endParaRPr lang="zh-CN" altLang="en-US" sz="2800" b="1">
              <a:solidFill>
                <a:srgbClr val="FF0000"/>
              </a:solidFill>
              <a:latin typeface="楷体" panose="02010609060101010101" pitchFamily="49" charset="-122"/>
              <a:ea typeface="楷体" panose="02010609060101010101" pitchFamily="49" charset="-122"/>
            </a:endParaRPr>
          </a:p>
        </p:txBody>
      </p:sp>
      <p:sp>
        <p:nvSpPr>
          <p:cNvPr id="13" name="文本框 7"/>
          <p:cNvSpPr txBox="1">
            <a:spLocks noChangeArrowheads="1"/>
          </p:cNvSpPr>
          <p:nvPr/>
        </p:nvSpPr>
        <p:spPr bwMode="auto">
          <a:xfrm>
            <a:off x="248747" y="247016"/>
            <a:ext cx="2014220" cy="6451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a:ea typeface="宋体" panose="02010600030101010101" pitchFamily="2" charset="-122"/>
              </a:defRPr>
            </a:lvl1pPr>
            <a:lvl2pPr marL="742950" indent="-285750" eaLnBrk="0" hangingPunct="0">
              <a:defRPr>
                <a:solidFill>
                  <a:schemeClr val="tx1"/>
                </a:solidFill>
                <a:latin typeface="Calibri" panose="020F0502020204030204"/>
                <a:ea typeface="宋体" panose="02010600030101010101" pitchFamily="2" charset="-122"/>
              </a:defRPr>
            </a:lvl2pPr>
            <a:lvl3pPr marL="1143000" indent="-228600" eaLnBrk="0" hangingPunct="0">
              <a:defRPr>
                <a:solidFill>
                  <a:schemeClr val="tx1"/>
                </a:solidFill>
                <a:latin typeface="Calibri" panose="020F0502020204030204"/>
                <a:ea typeface="宋体" panose="02010600030101010101" pitchFamily="2" charset="-122"/>
              </a:defRPr>
            </a:lvl3pPr>
            <a:lvl4pPr marL="1600200" indent="-228600" eaLnBrk="0" hangingPunct="0">
              <a:defRPr>
                <a:solidFill>
                  <a:schemeClr val="tx1"/>
                </a:solidFill>
                <a:latin typeface="Calibri" panose="020F0502020204030204"/>
                <a:ea typeface="宋体" panose="02010600030101010101" pitchFamily="2" charset="-122"/>
              </a:defRPr>
            </a:lvl4pPr>
            <a:lvl5pPr marL="2057400" indent="-228600" eaLnBrk="0" hangingPunct="0">
              <a:defRPr>
                <a:solidFill>
                  <a:schemeClr val="tx1"/>
                </a:solidFill>
                <a:latin typeface="Calibri" panose="020F0502020204030204"/>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a:ea typeface="宋体" panose="02010600030101010101" pitchFamily="2" charset="-122"/>
              </a:defRPr>
            </a:lvl9pPr>
          </a:lstStyle>
          <a:p>
            <a:pPr algn="l">
              <a:buFont typeface="Arial" panose="020B0604020202020204" pitchFamily="34" charset="0"/>
              <a:buNone/>
            </a:pPr>
            <a:r>
              <a:rPr lang="zh-CN" altLang="en-US" sz="3600" b="1">
                <a:solidFill>
                  <a:srgbClr val="FF0000"/>
                </a:solidFill>
                <a:latin typeface="华文隶书" panose="02010800040101010101" charset="-122"/>
                <a:ea typeface="华文隶书" panose="02010800040101010101" charset="-122"/>
                <a:sym typeface="+mn-ea"/>
              </a:rPr>
              <a:t>日积月累</a:t>
            </a:r>
            <a:endParaRPr lang="zh-CN" altLang="en-US" sz="3600" b="1">
              <a:solidFill>
                <a:srgbClr val="FF0000"/>
              </a:solidFill>
              <a:latin typeface="华文隶书" panose="02010800040101010101" charset="-122"/>
              <a:ea typeface="华文隶书" panose="02010800040101010101" charset="-122"/>
              <a:sym typeface="+mn-ea"/>
            </a:endParaRPr>
          </a:p>
        </p:txBody>
      </p:sp>
    </p:spTree>
  </p:cSld>
  <p:clrMapOvr>
    <a:masterClrMapping/>
  </p:clrMapOvr>
  <p:transition>
    <p:cover dir="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randombar(horizontal)">
                                      <p:cBhvr>
                                        <p:cTn id="7" dur="500"/>
                                        <p:tgtEl>
                                          <p:spTgt spid="6"/>
                                        </p:tgtEl>
                                      </p:cBhvr>
                                    </p:animEffect>
                                  </p:childTnLst>
                                </p:cTn>
                              </p:par>
                              <p:par>
                                <p:cTn id="8" presetID="14" presetClass="entr" presetSubtype="10" fill="hold" grpId="0" nodeType="withEffect">
                                  <p:stCondLst>
                                    <p:cond delay="0"/>
                                  </p:stCondLst>
                                  <p:childTnLst>
                                    <p:set>
                                      <p:cBhvr>
                                        <p:cTn id="9" dur="1" fill="hold">
                                          <p:stCondLst>
                                            <p:cond delay="0"/>
                                          </p:stCondLst>
                                        </p:cTn>
                                        <p:tgtEl>
                                          <p:spTgt spid="10"/>
                                        </p:tgtEl>
                                        <p:attrNameLst>
                                          <p:attrName>style.visibility</p:attrName>
                                        </p:attrNameLst>
                                      </p:cBhvr>
                                      <p:to>
                                        <p:strVal val="visible"/>
                                      </p:to>
                                    </p:set>
                                    <p:animEffect transition="in" filter="randombar(horizontal)">
                                      <p:cBhvr>
                                        <p:cTn id="10" dur="500"/>
                                        <p:tgtEl>
                                          <p:spTgt spid="10"/>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11"/>
                                        </p:tgtEl>
                                        <p:attrNameLst>
                                          <p:attrName>style.visibility</p:attrName>
                                        </p:attrNameLst>
                                      </p:cBhvr>
                                      <p:to>
                                        <p:strVal val="visible"/>
                                      </p:to>
                                    </p:set>
                                    <p:animEffect transition="in" filter="wipe(left)">
                                      <p:cBhvr>
                                        <p:cTn id="15" dur="500"/>
                                        <p:tgtEl>
                                          <p:spTgt spid="11"/>
                                        </p:tgtEl>
                                      </p:cBhvr>
                                    </p:animEffect>
                                  </p:childTnLst>
                                </p:cTn>
                              </p:par>
                            </p:childTnLst>
                          </p:cTn>
                        </p:par>
                        <p:par>
                          <p:cTn id="16" fill="hold">
                            <p:stCondLst>
                              <p:cond delay="500"/>
                            </p:stCondLst>
                            <p:childTnLst>
                              <p:par>
                                <p:cTn id="17" presetID="22" presetClass="entr" presetSubtype="8" fill="hold" grpId="0" nodeType="after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wipe(left)">
                                      <p:cBhvr>
                                        <p:cTn id="19" dur="500"/>
                                        <p:tgtEl>
                                          <p:spTgt spid="12"/>
                                        </p:tgtEl>
                                      </p:cBhvr>
                                    </p:animEffect>
                                  </p:childTnLst>
                                </p:cTn>
                              </p:par>
                            </p:childTnLst>
                          </p:cTn>
                        </p:par>
                      </p:childTnLst>
                    </p:cTn>
                  </p:par>
                  <p:par>
                    <p:cTn id="20" fill="hold">
                      <p:stCondLst>
                        <p:cond delay="indefinite"/>
                      </p:stCondLst>
                      <p:childTnLst>
                        <p:par>
                          <p:cTn id="21" fill="hold">
                            <p:stCondLst>
                              <p:cond delay="0"/>
                            </p:stCondLst>
                            <p:childTnLst>
                              <p:par>
                                <p:cTn id="22" presetID="6" presetClass="entr" presetSubtype="16" fill="hold" grpId="0" nodeType="clickEffect">
                                  <p:stCondLst>
                                    <p:cond delay="0"/>
                                  </p:stCondLst>
                                  <p:childTnLst>
                                    <p:set>
                                      <p:cBhvr>
                                        <p:cTn id="23" dur="1" fill="hold">
                                          <p:stCondLst>
                                            <p:cond delay="0"/>
                                          </p:stCondLst>
                                        </p:cTn>
                                        <p:tgtEl>
                                          <p:spTgt spid="7"/>
                                        </p:tgtEl>
                                        <p:attrNameLst>
                                          <p:attrName>style.visibility</p:attrName>
                                        </p:attrNameLst>
                                      </p:cBhvr>
                                      <p:to>
                                        <p:strVal val="visible"/>
                                      </p:to>
                                    </p:set>
                                    <p:animEffect transition="in" filter="circle(in)">
                                      <p:cBhvr>
                                        <p:cTn id="24" dur="2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10" grpId="0"/>
      <p:bldP spid="11" grpId="0"/>
      <p:bldP spid="12" grpId="0"/>
    </p:bldLst>
  </p:timing>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3" name="图片 2"/>
          <p:cNvPicPr>
            <a:picLocks noChangeAspect="1"/>
          </p:cNvPicPr>
          <p:nvPr/>
        </p:nvPicPr>
        <p:blipFill>
          <a:blip r:embed="rId1"/>
          <a:srcRect r="1262" b="28763"/>
          <a:stretch>
            <a:fillRect/>
          </a:stretch>
        </p:blipFill>
        <p:spPr>
          <a:xfrm>
            <a:off x="9448800" y="2936240"/>
            <a:ext cx="2285365" cy="1818005"/>
          </a:xfrm>
          <a:prstGeom prst="round2DiagRect">
            <a:avLst/>
          </a:prstGeom>
        </p:spPr>
      </p:pic>
      <p:sp>
        <p:nvSpPr>
          <p:cNvPr id="6" name="流程图: 库存数据 5"/>
          <p:cNvSpPr/>
          <p:nvPr/>
        </p:nvSpPr>
        <p:spPr>
          <a:xfrm rot="10800000">
            <a:off x="7827963" y="894310"/>
            <a:ext cx="4202112" cy="965200"/>
          </a:xfrm>
          <a:prstGeom prst="flowChartOnlineStorag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7" name="矩形 6"/>
          <p:cNvSpPr/>
          <p:nvPr/>
        </p:nvSpPr>
        <p:spPr>
          <a:xfrm>
            <a:off x="701675" y="2629535"/>
            <a:ext cx="8320405" cy="3969385"/>
          </a:xfrm>
          <a:prstGeom prst="rect">
            <a:avLst/>
          </a:prstGeom>
          <a:ln>
            <a:noFill/>
          </a:ln>
        </p:spPr>
        <p:style>
          <a:lnRef idx="1">
            <a:schemeClr val="accent5"/>
          </a:lnRef>
          <a:fillRef idx="2">
            <a:schemeClr val="accent5"/>
          </a:fillRef>
          <a:effectRef idx="1">
            <a:schemeClr val="accent5"/>
          </a:effectRef>
          <a:fontRef idx="minor">
            <a:schemeClr val="dk1"/>
          </a:fontRef>
        </p:style>
        <p:txBody>
          <a:bodyPr wrap="square">
            <a:spAutoFit/>
          </a:bodyPr>
          <a:lstStyle/>
          <a:p>
            <a:pPr>
              <a:lnSpc>
                <a:spcPct val="150000"/>
              </a:lnSpc>
              <a:defRPr/>
            </a:pPr>
            <a:r>
              <a:rPr lang="zh-CN" altLang="en-US" sz="2800" b="1">
                <a:latin typeface="楷体" panose="02010609060101010101" pitchFamily="49" charset="-122"/>
                <a:ea typeface="楷体" panose="02010609060101010101" pitchFamily="49" charset="-122"/>
              </a:rPr>
              <a:t>相关资料：</a:t>
            </a:r>
            <a:endParaRPr lang="en-US" altLang="zh-CN" sz="2800" b="1">
              <a:latin typeface="楷体" panose="02010609060101010101" pitchFamily="49" charset="-122"/>
              <a:ea typeface="楷体" panose="02010609060101010101" pitchFamily="49" charset="-122"/>
            </a:endParaRPr>
          </a:p>
          <a:p>
            <a:pPr indent="720090">
              <a:lnSpc>
                <a:spcPct val="150000"/>
              </a:lnSpc>
              <a:defRPr/>
            </a:pPr>
            <a:r>
              <a:rPr lang="zh-CN" altLang="en-US" sz="2800" b="1">
                <a:latin typeface="楷体" panose="02010609060101010101" pitchFamily="49" charset="-122"/>
                <a:ea typeface="楷体" panose="02010609060101010101" pitchFamily="49" charset="-122"/>
              </a:rPr>
              <a:t>宋宣和七年冬，金兵两路攻宋，昏庸无能的宋徽宗只好仓促让位钦宗</a:t>
            </a:r>
            <a:r>
              <a:rPr lang="en-US" altLang="zh-CN" sz="2800" b="1">
                <a:latin typeface="楷体" panose="02010609060101010101" pitchFamily="49" charset="-122"/>
                <a:ea typeface="楷体" panose="02010609060101010101" pitchFamily="49" charset="-122"/>
              </a:rPr>
              <a:t>,</a:t>
            </a:r>
            <a:r>
              <a:rPr lang="zh-CN" altLang="en-US" sz="2800" b="1">
                <a:latin typeface="楷体" panose="02010609060101010101" pitchFamily="49" charset="-122"/>
                <a:ea typeface="楷体" panose="02010609060101010101" pitchFamily="49" charset="-122"/>
              </a:rPr>
              <a:t>慌忙出逃镇江。李纲竭力反对南逃，主张坚决抗金。李纲奏言宋钦宗：“祖宗疆土，当以死守，不可以尺寸与人。”钦宗听取了他的建议，把李纲提拔为兵部侍郎。</a:t>
            </a:r>
            <a:endParaRPr lang="zh-CN" altLang="en-US" sz="2800" b="1">
              <a:latin typeface="楷体" panose="02010609060101010101" pitchFamily="49" charset="-122"/>
              <a:ea typeface="楷体" panose="02010609060101010101" pitchFamily="49" charset="-122"/>
            </a:endParaRPr>
          </a:p>
        </p:txBody>
      </p:sp>
      <p:sp>
        <p:nvSpPr>
          <p:cNvPr id="8" name="横卷形 7"/>
          <p:cNvSpPr/>
          <p:nvPr/>
        </p:nvSpPr>
        <p:spPr>
          <a:xfrm>
            <a:off x="585788" y="819697"/>
            <a:ext cx="7362825" cy="1190625"/>
          </a:xfrm>
          <a:prstGeom prst="horizontalScroll">
            <a:avLst/>
          </a:prstGeom>
          <a:solidFill>
            <a:srgbClr val="FEFEFE"/>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31752" name="矩形 8"/>
          <p:cNvSpPr>
            <a:spLocks noChangeArrowheads="1"/>
          </p:cNvSpPr>
          <p:nvPr/>
        </p:nvSpPr>
        <p:spPr bwMode="auto">
          <a:xfrm>
            <a:off x="828675" y="1045122"/>
            <a:ext cx="6999288"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a:ea typeface="宋体" panose="02010600030101010101" pitchFamily="2" charset="-122"/>
              </a:defRPr>
            </a:lvl1pPr>
            <a:lvl2pPr marL="742950" indent="-285750" eaLnBrk="0" hangingPunct="0">
              <a:defRPr>
                <a:solidFill>
                  <a:schemeClr val="tx1"/>
                </a:solidFill>
                <a:latin typeface="Calibri" panose="020F0502020204030204"/>
                <a:ea typeface="宋体" panose="02010600030101010101" pitchFamily="2" charset="-122"/>
              </a:defRPr>
            </a:lvl2pPr>
            <a:lvl3pPr marL="1143000" indent="-228600" eaLnBrk="0" hangingPunct="0">
              <a:defRPr>
                <a:solidFill>
                  <a:schemeClr val="tx1"/>
                </a:solidFill>
                <a:latin typeface="Calibri" panose="020F0502020204030204"/>
                <a:ea typeface="宋体" panose="02010600030101010101" pitchFamily="2" charset="-122"/>
              </a:defRPr>
            </a:lvl3pPr>
            <a:lvl4pPr marL="1600200" indent="-228600" eaLnBrk="0" hangingPunct="0">
              <a:defRPr>
                <a:solidFill>
                  <a:schemeClr val="tx1"/>
                </a:solidFill>
                <a:latin typeface="Calibri" panose="020F0502020204030204"/>
                <a:ea typeface="宋体" panose="02010600030101010101" pitchFamily="2" charset="-122"/>
              </a:defRPr>
            </a:lvl4pPr>
            <a:lvl5pPr marL="2057400" indent="-228600" eaLnBrk="0" hangingPunct="0">
              <a:defRPr>
                <a:solidFill>
                  <a:schemeClr val="tx1"/>
                </a:solidFill>
                <a:latin typeface="Calibri" panose="020F0502020204030204"/>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a:ea typeface="宋体" panose="02010600030101010101" pitchFamily="2" charset="-122"/>
              </a:defRPr>
            </a:lvl9pPr>
          </a:lstStyle>
          <a:p>
            <a:pPr eaLnBrk="1" hangingPunct="1">
              <a:lnSpc>
                <a:spcPct val="150000"/>
              </a:lnSpc>
            </a:pPr>
            <a:r>
              <a:rPr lang="zh-CN" altLang="en-US" sz="2400" b="1">
                <a:solidFill>
                  <a:srgbClr val="000000"/>
                </a:solidFill>
                <a:latin typeface="楷体" panose="02010609060101010101" pitchFamily="49" charset="-122"/>
                <a:ea typeface="楷体" panose="02010609060101010101" pitchFamily="49" charset="-122"/>
              </a:rPr>
              <a:t>祖宗疆土，当以死守，不可以尺寸与人。</a:t>
            </a:r>
            <a:r>
              <a:rPr lang="en-US" altLang="zh-CN" sz="2400" b="1">
                <a:solidFill>
                  <a:srgbClr val="000000"/>
                </a:solidFill>
                <a:latin typeface="楷体" panose="02010609060101010101" pitchFamily="49" charset="-122"/>
                <a:ea typeface="楷体" panose="02010609060101010101" pitchFamily="49" charset="-122"/>
              </a:rPr>
              <a:t>——</a:t>
            </a:r>
            <a:r>
              <a:rPr lang="zh-CN" altLang="en-US" sz="2400" b="1">
                <a:solidFill>
                  <a:srgbClr val="000000"/>
                </a:solidFill>
                <a:latin typeface="楷体" panose="02010609060101010101" pitchFamily="49" charset="-122"/>
                <a:ea typeface="楷体" panose="02010609060101010101" pitchFamily="49" charset="-122"/>
              </a:rPr>
              <a:t>李纲</a:t>
            </a:r>
            <a:endParaRPr lang="zh-CN" altLang="en-US" sz="2400" b="1">
              <a:solidFill>
                <a:srgbClr val="000000"/>
              </a:solidFill>
              <a:latin typeface="楷体" panose="02010609060101010101" pitchFamily="49" charset="-122"/>
              <a:ea typeface="楷体" panose="02010609060101010101" pitchFamily="49" charset="-122"/>
            </a:endParaRPr>
          </a:p>
        </p:txBody>
      </p:sp>
      <p:sp>
        <p:nvSpPr>
          <p:cNvPr id="10" name="矩形 9"/>
          <p:cNvSpPr>
            <a:spLocks noChangeArrowheads="1"/>
          </p:cNvSpPr>
          <p:nvPr/>
        </p:nvSpPr>
        <p:spPr bwMode="auto">
          <a:xfrm>
            <a:off x="7828915" y="1053465"/>
            <a:ext cx="4380230" cy="6451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anose="020F0502020204030204"/>
                <a:ea typeface="宋体" panose="02010600030101010101" pitchFamily="2" charset="-122"/>
              </a:defRPr>
            </a:lvl1pPr>
            <a:lvl2pPr marL="742950" indent="-285750" eaLnBrk="0" hangingPunct="0">
              <a:defRPr>
                <a:solidFill>
                  <a:schemeClr val="tx1"/>
                </a:solidFill>
                <a:latin typeface="Calibri" panose="020F0502020204030204"/>
                <a:ea typeface="宋体" panose="02010600030101010101" pitchFamily="2" charset="-122"/>
              </a:defRPr>
            </a:lvl2pPr>
            <a:lvl3pPr marL="1143000" indent="-228600" eaLnBrk="0" hangingPunct="0">
              <a:defRPr>
                <a:solidFill>
                  <a:schemeClr val="tx1"/>
                </a:solidFill>
                <a:latin typeface="Calibri" panose="020F0502020204030204"/>
                <a:ea typeface="宋体" panose="02010600030101010101" pitchFamily="2" charset="-122"/>
              </a:defRPr>
            </a:lvl3pPr>
            <a:lvl4pPr marL="1600200" indent="-228600" eaLnBrk="0" hangingPunct="0">
              <a:defRPr>
                <a:solidFill>
                  <a:schemeClr val="tx1"/>
                </a:solidFill>
                <a:latin typeface="Calibri" panose="020F0502020204030204"/>
                <a:ea typeface="宋体" panose="02010600030101010101" pitchFamily="2" charset="-122"/>
              </a:defRPr>
            </a:lvl4pPr>
            <a:lvl5pPr marL="2057400" indent="-228600" eaLnBrk="0" hangingPunct="0">
              <a:defRPr>
                <a:solidFill>
                  <a:schemeClr val="tx1"/>
                </a:solidFill>
                <a:latin typeface="Calibri" panose="020F0502020204030204"/>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a:ea typeface="宋体" panose="02010600030101010101" pitchFamily="2" charset="-122"/>
              </a:defRPr>
            </a:lvl9pPr>
          </a:lstStyle>
          <a:p>
            <a:pPr eaLnBrk="1" hangingPunct="1">
              <a:lnSpc>
                <a:spcPct val="150000"/>
              </a:lnSpc>
            </a:pPr>
            <a:r>
              <a:rPr lang="en-US" altLang="zh-CN" sz="2400" b="1">
                <a:solidFill>
                  <a:srgbClr val="FF0000"/>
                </a:solidFill>
                <a:latin typeface="楷体" panose="02010609060101010101" pitchFamily="49" charset="-122"/>
                <a:ea typeface="楷体" panose="02010609060101010101" pitchFamily="49" charset="-122"/>
              </a:rPr>
              <a:t>  </a:t>
            </a:r>
            <a:r>
              <a:rPr lang="zh-CN" altLang="en-US" sz="2400" b="1">
                <a:solidFill>
                  <a:srgbClr val="FF0000"/>
                </a:solidFill>
                <a:latin typeface="楷体" panose="02010609060101010101" pitchFamily="49" charset="-122"/>
                <a:ea typeface="楷体" panose="02010609060101010101" pitchFamily="49" charset="-122"/>
              </a:rPr>
              <a:t>语出</a:t>
            </a:r>
            <a:r>
              <a:rPr lang="en-US" altLang="zh-CN" sz="2400" b="1">
                <a:solidFill>
                  <a:srgbClr val="FF0000"/>
                </a:solidFill>
                <a:latin typeface="楷体" panose="02010609060101010101" pitchFamily="49" charset="-122"/>
                <a:ea typeface="楷体" panose="02010609060101010101" pitchFamily="49" charset="-122"/>
              </a:rPr>
              <a:t>《</a:t>
            </a:r>
            <a:r>
              <a:rPr lang="zh-CN" altLang="en-US" sz="2400" b="1">
                <a:solidFill>
                  <a:srgbClr val="FF0000"/>
                </a:solidFill>
                <a:latin typeface="楷体" panose="02010609060101010101" pitchFamily="49" charset="-122"/>
                <a:ea typeface="楷体" panose="02010609060101010101" pitchFamily="49" charset="-122"/>
              </a:rPr>
              <a:t>宋史▪李纲列传</a:t>
            </a:r>
            <a:r>
              <a:rPr lang="en-US" altLang="zh-CN" sz="2400" b="1">
                <a:solidFill>
                  <a:srgbClr val="FF0000"/>
                </a:solidFill>
                <a:latin typeface="楷体" panose="02010609060101010101" pitchFamily="49" charset="-122"/>
                <a:ea typeface="楷体" panose="02010609060101010101" pitchFamily="49" charset="-122"/>
              </a:rPr>
              <a:t>》</a:t>
            </a:r>
            <a:endParaRPr lang="en-US" altLang="zh-CN" sz="2400" b="1">
              <a:solidFill>
                <a:srgbClr val="FF0000"/>
              </a:solidFill>
              <a:latin typeface="楷体" panose="02010609060101010101" pitchFamily="49" charset="-122"/>
              <a:ea typeface="楷体" panose="02010609060101010101" pitchFamily="49" charset="-122"/>
            </a:endParaRPr>
          </a:p>
        </p:txBody>
      </p:sp>
      <p:sp>
        <p:nvSpPr>
          <p:cNvPr id="11" name="左弧形箭头 10"/>
          <p:cNvSpPr/>
          <p:nvPr/>
        </p:nvSpPr>
        <p:spPr>
          <a:xfrm>
            <a:off x="0" y="1784897"/>
            <a:ext cx="701675" cy="1150938"/>
          </a:xfrm>
          <a:prstGeom prst="curved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chemeClr val="tx1"/>
              </a:solidFill>
            </a:endParaRPr>
          </a:p>
        </p:txBody>
      </p:sp>
      <p:sp>
        <p:nvSpPr>
          <p:cNvPr id="12" name="矩形 11"/>
          <p:cNvSpPr>
            <a:spLocks noChangeArrowheads="1"/>
          </p:cNvSpPr>
          <p:nvPr/>
        </p:nvSpPr>
        <p:spPr bwMode="auto">
          <a:xfrm>
            <a:off x="701675" y="2010541"/>
            <a:ext cx="11678088"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anose="020F0502020204030204"/>
                <a:ea typeface="宋体" panose="02010600030101010101" pitchFamily="2" charset="-122"/>
              </a:defRPr>
            </a:lvl1pPr>
            <a:lvl2pPr marL="742950" indent="-285750" eaLnBrk="0" hangingPunct="0">
              <a:defRPr>
                <a:solidFill>
                  <a:schemeClr val="tx1"/>
                </a:solidFill>
                <a:latin typeface="Calibri" panose="020F0502020204030204"/>
                <a:ea typeface="宋体" panose="02010600030101010101" pitchFamily="2" charset="-122"/>
              </a:defRPr>
            </a:lvl2pPr>
            <a:lvl3pPr marL="1143000" indent="-228600" eaLnBrk="0" hangingPunct="0">
              <a:defRPr>
                <a:solidFill>
                  <a:schemeClr val="tx1"/>
                </a:solidFill>
                <a:latin typeface="Calibri" panose="020F0502020204030204"/>
                <a:ea typeface="宋体" panose="02010600030101010101" pitchFamily="2" charset="-122"/>
              </a:defRPr>
            </a:lvl3pPr>
            <a:lvl4pPr marL="1600200" indent="-228600" eaLnBrk="0" hangingPunct="0">
              <a:defRPr>
                <a:solidFill>
                  <a:schemeClr val="tx1"/>
                </a:solidFill>
                <a:latin typeface="Calibri" panose="020F0502020204030204"/>
                <a:ea typeface="宋体" panose="02010600030101010101" pitchFamily="2" charset="-122"/>
              </a:defRPr>
            </a:lvl4pPr>
            <a:lvl5pPr marL="2057400" indent="-228600" eaLnBrk="0" hangingPunct="0">
              <a:defRPr>
                <a:solidFill>
                  <a:schemeClr val="tx1"/>
                </a:solidFill>
                <a:latin typeface="Calibri" panose="020F0502020204030204"/>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a:ea typeface="宋体" panose="02010600030101010101" pitchFamily="2" charset="-122"/>
              </a:defRPr>
            </a:lvl9pPr>
          </a:lstStyle>
          <a:p>
            <a:pPr eaLnBrk="1" hangingPunct="1">
              <a:lnSpc>
                <a:spcPct val="150000"/>
              </a:lnSpc>
            </a:pPr>
            <a:r>
              <a:rPr lang="zh-CN" altLang="en-US" sz="2800" b="1">
                <a:solidFill>
                  <a:srgbClr val="FF0000"/>
                </a:solidFill>
                <a:latin typeface="楷体" panose="02010609060101010101" pitchFamily="49" charset="-122"/>
                <a:ea typeface="楷体" panose="02010609060101010101" pitchFamily="49" charset="-122"/>
              </a:rPr>
              <a:t>祖宗留下来的土地，我们无论如何也要守住，一寸土地也不能让给别人。</a:t>
            </a:r>
            <a:endParaRPr lang="zh-CN" altLang="en-US" sz="2800" b="1">
              <a:solidFill>
                <a:srgbClr val="FF0000"/>
              </a:solidFill>
              <a:latin typeface="楷体" panose="02010609060101010101" pitchFamily="49" charset="-122"/>
              <a:ea typeface="楷体" panose="02010609060101010101" pitchFamily="49" charset="-122"/>
            </a:endParaRPr>
          </a:p>
        </p:txBody>
      </p:sp>
      <p:sp>
        <p:nvSpPr>
          <p:cNvPr id="13" name="文本框 7"/>
          <p:cNvSpPr txBox="1">
            <a:spLocks noChangeArrowheads="1"/>
          </p:cNvSpPr>
          <p:nvPr/>
        </p:nvSpPr>
        <p:spPr bwMode="auto">
          <a:xfrm>
            <a:off x="0" y="141478"/>
            <a:ext cx="2014220" cy="6451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a:ea typeface="宋体" panose="02010600030101010101" pitchFamily="2" charset="-122"/>
              </a:defRPr>
            </a:lvl1pPr>
            <a:lvl2pPr marL="742950" indent="-285750" eaLnBrk="0" hangingPunct="0">
              <a:defRPr>
                <a:solidFill>
                  <a:schemeClr val="tx1"/>
                </a:solidFill>
                <a:latin typeface="Calibri" panose="020F0502020204030204"/>
                <a:ea typeface="宋体" panose="02010600030101010101" pitchFamily="2" charset="-122"/>
              </a:defRPr>
            </a:lvl2pPr>
            <a:lvl3pPr marL="1143000" indent="-228600" eaLnBrk="0" hangingPunct="0">
              <a:defRPr>
                <a:solidFill>
                  <a:schemeClr val="tx1"/>
                </a:solidFill>
                <a:latin typeface="Calibri" panose="020F0502020204030204"/>
                <a:ea typeface="宋体" panose="02010600030101010101" pitchFamily="2" charset="-122"/>
              </a:defRPr>
            </a:lvl3pPr>
            <a:lvl4pPr marL="1600200" indent="-228600" eaLnBrk="0" hangingPunct="0">
              <a:defRPr>
                <a:solidFill>
                  <a:schemeClr val="tx1"/>
                </a:solidFill>
                <a:latin typeface="Calibri" panose="020F0502020204030204"/>
                <a:ea typeface="宋体" panose="02010600030101010101" pitchFamily="2" charset="-122"/>
              </a:defRPr>
            </a:lvl4pPr>
            <a:lvl5pPr marL="2057400" indent="-228600" eaLnBrk="0" hangingPunct="0">
              <a:defRPr>
                <a:solidFill>
                  <a:schemeClr val="tx1"/>
                </a:solidFill>
                <a:latin typeface="Calibri" panose="020F0502020204030204"/>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a:ea typeface="宋体" panose="02010600030101010101" pitchFamily="2" charset="-122"/>
              </a:defRPr>
            </a:lvl9pPr>
          </a:lstStyle>
          <a:p>
            <a:pPr algn="l">
              <a:buFont typeface="Arial" panose="020B0604020202020204" pitchFamily="34" charset="0"/>
              <a:buNone/>
            </a:pPr>
            <a:r>
              <a:rPr lang="zh-CN" altLang="en-US" sz="3600" b="1">
                <a:solidFill>
                  <a:srgbClr val="FF0000"/>
                </a:solidFill>
                <a:latin typeface="华文隶书" panose="02010800040101010101" charset="-122"/>
                <a:ea typeface="华文隶书" panose="02010800040101010101" charset="-122"/>
                <a:sym typeface="+mn-ea"/>
              </a:rPr>
              <a:t>日积月累</a:t>
            </a:r>
            <a:endParaRPr lang="zh-CN" altLang="en-US" sz="3600" b="1">
              <a:solidFill>
                <a:srgbClr val="FF0000"/>
              </a:solidFill>
              <a:latin typeface="华文隶书" panose="02010800040101010101" charset="-122"/>
              <a:ea typeface="华文隶书" panose="02010800040101010101" charset="-122"/>
              <a:sym typeface="+mn-ea"/>
            </a:endParaRPr>
          </a:p>
        </p:txBody>
      </p:sp>
      <p:pic>
        <p:nvPicPr>
          <p:cNvPr id="2" name="图片 1"/>
          <p:cNvPicPr>
            <a:picLocks noChangeAspect="1"/>
          </p:cNvPicPr>
          <p:nvPr/>
        </p:nvPicPr>
        <p:blipFill>
          <a:blip r:embed="rId2"/>
          <a:srcRect l="13336" t="8942" b="7302"/>
          <a:stretch>
            <a:fillRect/>
          </a:stretch>
        </p:blipFill>
        <p:spPr>
          <a:xfrm>
            <a:off x="9299575" y="4879975"/>
            <a:ext cx="2583180" cy="1718945"/>
          </a:xfrm>
          <a:prstGeom prst="flowChartMagneticDrum">
            <a:avLst/>
          </a:prstGeom>
        </p:spPr>
      </p:pic>
    </p:spTree>
  </p:cSld>
  <p:clrMapOvr>
    <a:masterClrMapping/>
  </p:clrMapOvr>
  <p:transition>
    <p:checke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randombar(horizontal)">
                                      <p:cBhvr>
                                        <p:cTn id="7" dur="500"/>
                                        <p:tgtEl>
                                          <p:spTgt spid="6"/>
                                        </p:tgtEl>
                                      </p:cBhvr>
                                    </p:animEffect>
                                  </p:childTnLst>
                                </p:cTn>
                              </p:par>
                              <p:par>
                                <p:cTn id="8" presetID="14" presetClass="entr" presetSubtype="10" fill="hold" grpId="0" nodeType="withEffect">
                                  <p:stCondLst>
                                    <p:cond delay="0"/>
                                  </p:stCondLst>
                                  <p:childTnLst>
                                    <p:set>
                                      <p:cBhvr>
                                        <p:cTn id="9" dur="1" fill="hold">
                                          <p:stCondLst>
                                            <p:cond delay="0"/>
                                          </p:stCondLst>
                                        </p:cTn>
                                        <p:tgtEl>
                                          <p:spTgt spid="10"/>
                                        </p:tgtEl>
                                        <p:attrNameLst>
                                          <p:attrName>style.visibility</p:attrName>
                                        </p:attrNameLst>
                                      </p:cBhvr>
                                      <p:to>
                                        <p:strVal val="visible"/>
                                      </p:to>
                                    </p:set>
                                    <p:animEffect transition="in" filter="randombar(horizontal)">
                                      <p:cBhvr>
                                        <p:cTn id="10" dur="500"/>
                                        <p:tgtEl>
                                          <p:spTgt spid="10"/>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11"/>
                                        </p:tgtEl>
                                        <p:attrNameLst>
                                          <p:attrName>style.visibility</p:attrName>
                                        </p:attrNameLst>
                                      </p:cBhvr>
                                      <p:to>
                                        <p:strVal val="visible"/>
                                      </p:to>
                                    </p:set>
                                    <p:animEffect transition="in" filter="wipe(left)">
                                      <p:cBhvr>
                                        <p:cTn id="15" dur="500"/>
                                        <p:tgtEl>
                                          <p:spTgt spid="11"/>
                                        </p:tgtEl>
                                      </p:cBhvr>
                                    </p:animEffect>
                                  </p:childTnLst>
                                </p:cTn>
                              </p:par>
                            </p:childTnLst>
                          </p:cTn>
                        </p:par>
                        <p:par>
                          <p:cTn id="16" fill="hold">
                            <p:stCondLst>
                              <p:cond delay="500"/>
                            </p:stCondLst>
                            <p:childTnLst>
                              <p:par>
                                <p:cTn id="17" presetID="22" presetClass="entr" presetSubtype="8" fill="hold" grpId="0" nodeType="after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wipe(left)">
                                      <p:cBhvr>
                                        <p:cTn id="19" dur="500"/>
                                        <p:tgtEl>
                                          <p:spTgt spid="12"/>
                                        </p:tgtEl>
                                      </p:cBhvr>
                                    </p:animEffect>
                                  </p:childTnLst>
                                </p:cTn>
                              </p:par>
                            </p:childTnLst>
                          </p:cTn>
                        </p:par>
                      </p:childTnLst>
                    </p:cTn>
                  </p:par>
                  <p:par>
                    <p:cTn id="20" fill="hold">
                      <p:stCondLst>
                        <p:cond delay="indefinite"/>
                      </p:stCondLst>
                      <p:childTnLst>
                        <p:par>
                          <p:cTn id="21" fill="hold">
                            <p:stCondLst>
                              <p:cond delay="0"/>
                            </p:stCondLst>
                            <p:childTnLst>
                              <p:par>
                                <p:cTn id="22" presetID="6" presetClass="entr" presetSubtype="16" fill="hold" grpId="0" nodeType="clickEffect">
                                  <p:stCondLst>
                                    <p:cond delay="0"/>
                                  </p:stCondLst>
                                  <p:childTnLst>
                                    <p:set>
                                      <p:cBhvr>
                                        <p:cTn id="23" dur="1" fill="hold">
                                          <p:stCondLst>
                                            <p:cond delay="0"/>
                                          </p:stCondLst>
                                        </p:cTn>
                                        <p:tgtEl>
                                          <p:spTgt spid="7"/>
                                        </p:tgtEl>
                                        <p:attrNameLst>
                                          <p:attrName>style.visibility</p:attrName>
                                        </p:attrNameLst>
                                      </p:cBhvr>
                                      <p:to>
                                        <p:strVal val="visible"/>
                                      </p:to>
                                    </p:set>
                                    <p:animEffect transition="in" filter="circle(in)">
                                      <p:cBhvr>
                                        <p:cTn id="24" dur="2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10" grpId="0"/>
      <p:bldP spid="11" grpId="0"/>
      <p:bldP spid="12" grpId="0"/>
    </p:bldLst>
  </p:timing>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 name="流程图: 库存数据 5"/>
          <p:cNvSpPr/>
          <p:nvPr/>
        </p:nvSpPr>
        <p:spPr>
          <a:xfrm rot="10800000">
            <a:off x="7115175" y="988904"/>
            <a:ext cx="4914900" cy="965200"/>
          </a:xfrm>
          <a:prstGeom prst="flowChartOnlineStorag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7" name="矩形 6"/>
          <p:cNvSpPr/>
          <p:nvPr/>
        </p:nvSpPr>
        <p:spPr>
          <a:xfrm>
            <a:off x="292735" y="2865755"/>
            <a:ext cx="8789670" cy="3322955"/>
          </a:xfrm>
          <a:prstGeom prst="rect">
            <a:avLst/>
          </a:prstGeom>
          <a:ln>
            <a:noFill/>
          </a:ln>
        </p:spPr>
        <p:style>
          <a:lnRef idx="1">
            <a:schemeClr val="accent5"/>
          </a:lnRef>
          <a:fillRef idx="2">
            <a:schemeClr val="accent5"/>
          </a:fillRef>
          <a:effectRef idx="1">
            <a:schemeClr val="accent5"/>
          </a:effectRef>
          <a:fontRef idx="minor">
            <a:schemeClr val="dk1"/>
          </a:fontRef>
        </p:style>
        <p:txBody>
          <a:bodyPr wrap="square">
            <a:spAutoFit/>
          </a:bodyPr>
          <a:lstStyle/>
          <a:p>
            <a:pPr>
              <a:lnSpc>
                <a:spcPct val="150000"/>
              </a:lnSpc>
              <a:defRPr/>
            </a:pPr>
            <a:r>
              <a:rPr lang="zh-CN" altLang="en-US" sz="2800" b="1">
                <a:latin typeface="楷体" panose="02010609060101010101" pitchFamily="49" charset="-122"/>
                <a:ea typeface="楷体" panose="02010609060101010101" pitchFamily="49" charset="-122"/>
              </a:rPr>
              <a:t>相关资料：</a:t>
            </a:r>
            <a:endParaRPr lang="en-US" altLang="zh-CN" sz="2800" b="1">
              <a:latin typeface="楷体" panose="02010609060101010101" pitchFamily="49" charset="-122"/>
              <a:ea typeface="楷体" panose="02010609060101010101" pitchFamily="49" charset="-122"/>
            </a:endParaRPr>
          </a:p>
          <a:p>
            <a:pPr indent="720090">
              <a:defRPr/>
            </a:pPr>
            <a:r>
              <a:rPr lang="zh-CN" altLang="en-US" sz="2800" b="1">
                <a:latin typeface="楷体" panose="02010609060101010101" pitchFamily="49" charset="-122"/>
                <a:ea typeface="楷体" panose="02010609060101010101" pitchFamily="49" charset="-122"/>
              </a:rPr>
              <a:t>陆游是南宋著名诗人。他出生于两宋之交，成长在偏安的南宋，民族的矛盾、国家的不幸、家庭的流离给他带来了不可磨灭的印记。陆游年轻时就以慷慨报国为己任，把消灭入侵的敌人、收复沦陷的国土当作人生第一要旨，但是他的抗敌理想屡屡受挫。于是，他的大量诗歌既表现了昂扬的斗志，也倾诉了深沉的悲愤之情。</a:t>
            </a:r>
            <a:endParaRPr lang="zh-CN" altLang="en-US" sz="2800" b="1">
              <a:latin typeface="楷体" panose="02010609060101010101" pitchFamily="49" charset="-122"/>
              <a:ea typeface="楷体" panose="02010609060101010101" pitchFamily="49" charset="-122"/>
            </a:endParaRPr>
          </a:p>
        </p:txBody>
      </p:sp>
      <p:sp>
        <p:nvSpPr>
          <p:cNvPr id="8" name="横卷形 7"/>
          <p:cNvSpPr/>
          <p:nvPr/>
        </p:nvSpPr>
        <p:spPr>
          <a:xfrm>
            <a:off x="585788" y="914291"/>
            <a:ext cx="6529387" cy="1190625"/>
          </a:xfrm>
          <a:prstGeom prst="horizontalScroll">
            <a:avLst/>
          </a:prstGeom>
          <a:solidFill>
            <a:srgbClr val="FEFEFE"/>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32776" name="矩形 8"/>
          <p:cNvSpPr>
            <a:spLocks noChangeArrowheads="1"/>
          </p:cNvSpPr>
          <p:nvPr/>
        </p:nvSpPr>
        <p:spPr bwMode="auto">
          <a:xfrm>
            <a:off x="828675" y="1139716"/>
            <a:ext cx="6100763"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a:ea typeface="宋体" panose="02010600030101010101" pitchFamily="2" charset="-122"/>
              </a:defRPr>
            </a:lvl1pPr>
            <a:lvl2pPr marL="742950" indent="-285750" eaLnBrk="0" hangingPunct="0">
              <a:defRPr>
                <a:solidFill>
                  <a:schemeClr val="tx1"/>
                </a:solidFill>
                <a:latin typeface="Calibri" panose="020F0502020204030204"/>
                <a:ea typeface="宋体" panose="02010600030101010101" pitchFamily="2" charset="-122"/>
              </a:defRPr>
            </a:lvl2pPr>
            <a:lvl3pPr marL="1143000" indent="-228600" eaLnBrk="0" hangingPunct="0">
              <a:defRPr>
                <a:solidFill>
                  <a:schemeClr val="tx1"/>
                </a:solidFill>
                <a:latin typeface="Calibri" panose="020F0502020204030204"/>
                <a:ea typeface="宋体" panose="02010600030101010101" pitchFamily="2" charset="-122"/>
              </a:defRPr>
            </a:lvl3pPr>
            <a:lvl4pPr marL="1600200" indent="-228600" eaLnBrk="0" hangingPunct="0">
              <a:defRPr>
                <a:solidFill>
                  <a:schemeClr val="tx1"/>
                </a:solidFill>
                <a:latin typeface="Calibri" panose="020F0502020204030204"/>
                <a:ea typeface="宋体" panose="02010600030101010101" pitchFamily="2" charset="-122"/>
              </a:defRPr>
            </a:lvl4pPr>
            <a:lvl5pPr marL="2057400" indent="-228600" eaLnBrk="0" hangingPunct="0">
              <a:defRPr>
                <a:solidFill>
                  <a:schemeClr val="tx1"/>
                </a:solidFill>
                <a:latin typeface="Calibri" panose="020F0502020204030204"/>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a:ea typeface="宋体" panose="02010600030101010101" pitchFamily="2" charset="-122"/>
              </a:defRPr>
            </a:lvl9pPr>
          </a:lstStyle>
          <a:p>
            <a:pPr eaLnBrk="1" hangingPunct="1">
              <a:lnSpc>
                <a:spcPct val="150000"/>
              </a:lnSpc>
            </a:pPr>
            <a:r>
              <a:rPr lang="zh-CN" altLang="en-US" sz="2800" b="1">
                <a:solidFill>
                  <a:srgbClr val="000000"/>
                </a:solidFill>
                <a:latin typeface="楷体" panose="02010609060101010101" pitchFamily="49" charset="-122"/>
                <a:ea typeface="楷体" panose="02010609060101010101" pitchFamily="49" charset="-122"/>
              </a:rPr>
              <a:t>位卑未敢忘忧国。</a:t>
            </a:r>
            <a:r>
              <a:rPr lang="en-US" altLang="zh-CN" sz="2800" b="1">
                <a:solidFill>
                  <a:srgbClr val="000000"/>
                </a:solidFill>
                <a:latin typeface="楷体" panose="02010609060101010101" pitchFamily="49" charset="-122"/>
                <a:ea typeface="楷体" panose="02010609060101010101" pitchFamily="49" charset="-122"/>
              </a:rPr>
              <a:t>——</a:t>
            </a:r>
            <a:r>
              <a:rPr lang="zh-CN" altLang="en-US" sz="2800" b="1">
                <a:solidFill>
                  <a:srgbClr val="000000"/>
                </a:solidFill>
                <a:latin typeface="楷体" panose="02010609060101010101" pitchFamily="49" charset="-122"/>
                <a:ea typeface="楷体" panose="02010609060101010101" pitchFamily="49" charset="-122"/>
              </a:rPr>
              <a:t>陆游</a:t>
            </a:r>
            <a:endParaRPr lang="zh-CN" altLang="en-US" sz="2800" b="1">
              <a:solidFill>
                <a:srgbClr val="000000"/>
              </a:solidFill>
              <a:latin typeface="楷体" panose="02010609060101010101" pitchFamily="49" charset="-122"/>
              <a:ea typeface="楷体" panose="02010609060101010101" pitchFamily="49" charset="-122"/>
            </a:endParaRPr>
          </a:p>
        </p:txBody>
      </p:sp>
      <p:sp>
        <p:nvSpPr>
          <p:cNvPr id="10" name="矩形 9"/>
          <p:cNvSpPr>
            <a:spLocks noChangeArrowheads="1"/>
          </p:cNvSpPr>
          <p:nvPr/>
        </p:nvSpPr>
        <p:spPr bwMode="auto">
          <a:xfrm>
            <a:off x="7369810" y="1171575"/>
            <a:ext cx="4644390" cy="6451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anose="020F0502020204030204"/>
                <a:ea typeface="宋体" panose="02010600030101010101" pitchFamily="2" charset="-122"/>
              </a:defRPr>
            </a:lvl1pPr>
            <a:lvl2pPr marL="742950" indent="-285750" eaLnBrk="0" hangingPunct="0">
              <a:defRPr>
                <a:solidFill>
                  <a:schemeClr val="tx1"/>
                </a:solidFill>
                <a:latin typeface="Calibri" panose="020F0502020204030204"/>
                <a:ea typeface="宋体" panose="02010600030101010101" pitchFamily="2" charset="-122"/>
              </a:defRPr>
            </a:lvl2pPr>
            <a:lvl3pPr marL="1143000" indent="-228600" eaLnBrk="0" hangingPunct="0">
              <a:defRPr>
                <a:solidFill>
                  <a:schemeClr val="tx1"/>
                </a:solidFill>
                <a:latin typeface="Calibri" panose="020F0502020204030204"/>
                <a:ea typeface="宋体" panose="02010600030101010101" pitchFamily="2" charset="-122"/>
              </a:defRPr>
            </a:lvl3pPr>
            <a:lvl4pPr marL="1600200" indent="-228600" eaLnBrk="0" hangingPunct="0">
              <a:defRPr>
                <a:solidFill>
                  <a:schemeClr val="tx1"/>
                </a:solidFill>
                <a:latin typeface="Calibri" panose="020F0502020204030204"/>
                <a:ea typeface="宋体" panose="02010600030101010101" pitchFamily="2" charset="-122"/>
              </a:defRPr>
            </a:lvl4pPr>
            <a:lvl5pPr marL="2057400" indent="-228600" eaLnBrk="0" hangingPunct="0">
              <a:defRPr>
                <a:solidFill>
                  <a:schemeClr val="tx1"/>
                </a:solidFill>
                <a:latin typeface="Calibri" panose="020F0502020204030204"/>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a:ea typeface="宋体" panose="02010600030101010101" pitchFamily="2" charset="-122"/>
              </a:defRPr>
            </a:lvl9pPr>
          </a:lstStyle>
          <a:p>
            <a:pPr eaLnBrk="1" hangingPunct="1">
              <a:lnSpc>
                <a:spcPct val="150000"/>
              </a:lnSpc>
            </a:pPr>
            <a:r>
              <a:rPr lang="en-US" altLang="zh-CN" sz="2400" b="1">
                <a:solidFill>
                  <a:srgbClr val="FF0000"/>
                </a:solidFill>
                <a:latin typeface="楷体" panose="02010609060101010101" pitchFamily="49" charset="-122"/>
                <a:ea typeface="楷体" panose="02010609060101010101" pitchFamily="49" charset="-122"/>
              </a:rPr>
              <a:t>   </a:t>
            </a:r>
            <a:r>
              <a:rPr lang="zh-CN" altLang="en-US" sz="2400" b="1">
                <a:solidFill>
                  <a:srgbClr val="FF0000"/>
                </a:solidFill>
                <a:latin typeface="楷体" panose="02010609060101010101" pitchFamily="49" charset="-122"/>
                <a:ea typeface="楷体" panose="02010609060101010101" pitchFamily="49" charset="-122"/>
              </a:rPr>
              <a:t>语出宋代陆游的</a:t>
            </a:r>
            <a:r>
              <a:rPr lang="en-US" altLang="zh-CN" sz="2400" b="1">
                <a:solidFill>
                  <a:srgbClr val="FF0000"/>
                </a:solidFill>
                <a:latin typeface="楷体" panose="02010609060101010101" pitchFamily="49" charset="-122"/>
                <a:ea typeface="楷体" panose="02010609060101010101" pitchFamily="49" charset="-122"/>
              </a:rPr>
              <a:t>《</a:t>
            </a:r>
            <a:r>
              <a:rPr lang="zh-CN" altLang="en-US" sz="2400" b="1">
                <a:solidFill>
                  <a:srgbClr val="FF0000"/>
                </a:solidFill>
                <a:latin typeface="楷体" panose="02010609060101010101" pitchFamily="49" charset="-122"/>
                <a:ea typeface="楷体" panose="02010609060101010101" pitchFamily="49" charset="-122"/>
              </a:rPr>
              <a:t>病起书怀</a:t>
            </a:r>
            <a:r>
              <a:rPr lang="en-US" altLang="zh-CN" sz="2400" b="1">
                <a:solidFill>
                  <a:srgbClr val="FF0000"/>
                </a:solidFill>
                <a:latin typeface="楷体" panose="02010609060101010101" pitchFamily="49" charset="-122"/>
                <a:ea typeface="楷体" panose="02010609060101010101" pitchFamily="49" charset="-122"/>
              </a:rPr>
              <a:t>》</a:t>
            </a:r>
            <a:endParaRPr lang="en-US" altLang="zh-CN" sz="2400" b="1">
              <a:solidFill>
                <a:srgbClr val="FF0000"/>
              </a:solidFill>
              <a:latin typeface="楷体" panose="02010609060101010101" pitchFamily="49" charset="-122"/>
              <a:ea typeface="楷体" panose="02010609060101010101" pitchFamily="49" charset="-122"/>
            </a:endParaRPr>
          </a:p>
        </p:txBody>
      </p:sp>
      <p:sp>
        <p:nvSpPr>
          <p:cNvPr id="11" name="左弧形箭头 10"/>
          <p:cNvSpPr/>
          <p:nvPr/>
        </p:nvSpPr>
        <p:spPr>
          <a:xfrm>
            <a:off x="0" y="1879491"/>
            <a:ext cx="701675" cy="1150938"/>
          </a:xfrm>
          <a:prstGeom prst="curved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chemeClr val="tx1"/>
              </a:solidFill>
            </a:endParaRPr>
          </a:p>
        </p:txBody>
      </p:sp>
      <p:sp>
        <p:nvSpPr>
          <p:cNvPr id="12" name="矩形 11"/>
          <p:cNvSpPr>
            <a:spLocks noChangeArrowheads="1"/>
          </p:cNvSpPr>
          <p:nvPr/>
        </p:nvSpPr>
        <p:spPr bwMode="auto">
          <a:xfrm>
            <a:off x="828675" y="2132063"/>
            <a:ext cx="10340975"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a:ea typeface="宋体" panose="02010600030101010101" pitchFamily="2" charset="-122"/>
              </a:defRPr>
            </a:lvl1pPr>
            <a:lvl2pPr marL="742950" indent="-285750" eaLnBrk="0" hangingPunct="0">
              <a:defRPr>
                <a:solidFill>
                  <a:schemeClr val="tx1"/>
                </a:solidFill>
                <a:latin typeface="Calibri" panose="020F0502020204030204"/>
                <a:ea typeface="宋体" panose="02010600030101010101" pitchFamily="2" charset="-122"/>
              </a:defRPr>
            </a:lvl2pPr>
            <a:lvl3pPr marL="1143000" indent="-228600" eaLnBrk="0" hangingPunct="0">
              <a:defRPr>
                <a:solidFill>
                  <a:schemeClr val="tx1"/>
                </a:solidFill>
                <a:latin typeface="Calibri" panose="020F0502020204030204"/>
                <a:ea typeface="宋体" panose="02010600030101010101" pitchFamily="2" charset="-122"/>
              </a:defRPr>
            </a:lvl3pPr>
            <a:lvl4pPr marL="1600200" indent="-228600" eaLnBrk="0" hangingPunct="0">
              <a:defRPr>
                <a:solidFill>
                  <a:schemeClr val="tx1"/>
                </a:solidFill>
                <a:latin typeface="Calibri" panose="020F0502020204030204"/>
                <a:ea typeface="宋体" panose="02010600030101010101" pitchFamily="2" charset="-122"/>
              </a:defRPr>
            </a:lvl4pPr>
            <a:lvl5pPr marL="2057400" indent="-228600" eaLnBrk="0" hangingPunct="0">
              <a:defRPr>
                <a:solidFill>
                  <a:schemeClr val="tx1"/>
                </a:solidFill>
                <a:latin typeface="Calibri" panose="020F0502020204030204"/>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a:ea typeface="宋体" panose="02010600030101010101" pitchFamily="2" charset="-122"/>
              </a:defRPr>
            </a:lvl9pPr>
          </a:lstStyle>
          <a:p>
            <a:pPr eaLnBrk="1" hangingPunct="1">
              <a:lnSpc>
                <a:spcPct val="150000"/>
              </a:lnSpc>
            </a:pPr>
            <a:r>
              <a:rPr lang="zh-CN" altLang="en-US" sz="2800" b="1">
                <a:solidFill>
                  <a:srgbClr val="FF0000"/>
                </a:solidFill>
                <a:latin typeface="楷体" panose="02010609060101010101" pitchFamily="49" charset="-122"/>
                <a:ea typeface="楷体" panose="02010609060101010101" pitchFamily="49" charset="-122"/>
              </a:rPr>
              <a:t>虽然自己地位低微，但是从没忘掉忧国忧民的责任。</a:t>
            </a:r>
            <a:endParaRPr lang="zh-CN" altLang="en-US" sz="2800" b="1">
              <a:solidFill>
                <a:srgbClr val="FF0000"/>
              </a:solidFill>
              <a:latin typeface="楷体" panose="02010609060101010101" pitchFamily="49" charset="-122"/>
              <a:ea typeface="楷体" panose="02010609060101010101" pitchFamily="49" charset="-122"/>
            </a:endParaRPr>
          </a:p>
        </p:txBody>
      </p:sp>
      <p:sp>
        <p:nvSpPr>
          <p:cNvPr id="13" name="文本框 7"/>
          <p:cNvSpPr txBox="1">
            <a:spLocks noChangeArrowheads="1"/>
          </p:cNvSpPr>
          <p:nvPr/>
        </p:nvSpPr>
        <p:spPr bwMode="auto">
          <a:xfrm>
            <a:off x="126124" y="139304"/>
            <a:ext cx="2014220" cy="6451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a:ea typeface="宋体" panose="02010600030101010101" pitchFamily="2" charset="-122"/>
              </a:defRPr>
            </a:lvl1pPr>
            <a:lvl2pPr marL="742950" indent="-285750" eaLnBrk="0" hangingPunct="0">
              <a:defRPr>
                <a:solidFill>
                  <a:schemeClr val="tx1"/>
                </a:solidFill>
                <a:latin typeface="Calibri" panose="020F0502020204030204"/>
                <a:ea typeface="宋体" panose="02010600030101010101" pitchFamily="2" charset="-122"/>
              </a:defRPr>
            </a:lvl2pPr>
            <a:lvl3pPr marL="1143000" indent="-228600" eaLnBrk="0" hangingPunct="0">
              <a:defRPr>
                <a:solidFill>
                  <a:schemeClr val="tx1"/>
                </a:solidFill>
                <a:latin typeface="Calibri" panose="020F0502020204030204"/>
                <a:ea typeface="宋体" panose="02010600030101010101" pitchFamily="2" charset="-122"/>
              </a:defRPr>
            </a:lvl3pPr>
            <a:lvl4pPr marL="1600200" indent="-228600" eaLnBrk="0" hangingPunct="0">
              <a:defRPr>
                <a:solidFill>
                  <a:schemeClr val="tx1"/>
                </a:solidFill>
                <a:latin typeface="Calibri" panose="020F0502020204030204"/>
                <a:ea typeface="宋体" panose="02010600030101010101" pitchFamily="2" charset="-122"/>
              </a:defRPr>
            </a:lvl4pPr>
            <a:lvl5pPr marL="2057400" indent="-228600" eaLnBrk="0" hangingPunct="0">
              <a:defRPr>
                <a:solidFill>
                  <a:schemeClr val="tx1"/>
                </a:solidFill>
                <a:latin typeface="Calibri" panose="020F0502020204030204"/>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a:ea typeface="宋体" panose="02010600030101010101" pitchFamily="2" charset="-122"/>
              </a:defRPr>
            </a:lvl9pPr>
          </a:lstStyle>
          <a:p>
            <a:pPr algn="l">
              <a:buFont typeface="Arial" panose="020B0604020202020204" pitchFamily="34" charset="0"/>
              <a:buNone/>
            </a:pPr>
            <a:r>
              <a:rPr lang="zh-CN" altLang="en-US" sz="3600" b="1">
                <a:solidFill>
                  <a:srgbClr val="FF0000"/>
                </a:solidFill>
                <a:latin typeface="华文隶书" panose="02010800040101010101" charset="-122"/>
                <a:ea typeface="华文隶书" panose="02010800040101010101" charset="-122"/>
                <a:sym typeface="+mn-ea"/>
              </a:rPr>
              <a:t>日积月累</a:t>
            </a:r>
            <a:endParaRPr lang="zh-CN" altLang="en-US" sz="3600" b="1">
              <a:solidFill>
                <a:srgbClr val="FF0000"/>
              </a:solidFill>
              <a:latin typeface="华文隶书" panose="02010800040101010101" charset="-122"/>
              <a:ea typeface="华文隶书" panose="02010800040101010101" charset="-122"/>
              <a:sym typeface="+mn-ea"/>
            </a:endParaRPr>
          </a:p>
        </p:txBody>
      </p:sp>
      <p:pic>
        <p:nvPicPr>
          <p:cNvPr id="2" name="图片 1"/>
          <p:cNvPicPr>
            <a:picLocks noChangeAspect="1"/>
          </p:cNvPicPr>
          <p:nvPr/>
        </p:nvPicPr>
        <p:blipFill>
          <a:blip r:embed="rId1"/>
          <a:srcRect l="-1166" t="1488" r="2377" b="28620"/>
          <a:stretch>
            <a:fillRect/>
          </a:stretch>
        </p:blipFill>
        <p:spPr>
          <a:xfrm>
            <a:off x="9163685" y="2105025"/>
            <a:ext cx="2850515" cy="1431290"/>
          </a:xfrm>
          <a:prstGeom prst="cube">
            <a:avLst/>
          </a:prstGeom>
        </p:spPr>
      </p:pic>
      <p:pic>
        <p:nvPicPr>
          <p:cNvPr id="3" name="图片 2"/>
          <p:cNvPicPr>
            <a:picLocks noChangeAspect="1"/>
          </p:cNvPicPr>
          <p:nvPr/>
        </p:nvPicPr>
        <p:blipFill>
          <a:blip r:embed="rId2"/>
          <a:srcRect l="585" t="8969" r="-4652" b="-23"/>
          <a:stretch>
            <a:fillRect/>
          </a:stretch>
        </p:blipFill>
        <p:spPr>
          <a:xfrm>
            <a:off x="9589770" y="3766820"/>
            <a:ext cx="2258695" cy="2546350"/>
          </a:xfrm>
          <a:prstGeom prst="bevel">
            <a:avLst/>
          </a:prstGeom>
        </p:spPr>
      </p:pic>
    </p:spTree>
  </p:cSld>
  <p:clrMapOvr>
    <a:masterClrMapping/>
  </p:clrMapOvr>
  <p:transition>
    <p:checke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randombar(horizontal)">
                                      <p:cBhvr>
                                        <p:cTn id="7" dur="500"/>
                                        <p:tgtEl>
                                          <p:spTgt spid="6"/>
                                        </p:tgtEl>
                                      </p:cBhvr>
                                    </p:animEffect>
                                  </p:childTnLst>
                                </p:cTn>
                              </p:par>
                              <p:par>
                                <p:cTn id="8" presetID="14" presetClass="entr" presetSubtype="10" fill="hold" grpId="0" nodeType="withEffect">
                                  <p:stCondLst>
                                    <p:cond delay="0"/>
                                  </p:stCondLst>
                                  <p:childTnLst>
                                    <p:set>
                                      <p:cBhvr>
                                        <p:cTn id="9" dur="1" fill="hold">
                                          <p:stCondLst>
                                            <p:cond delay="0"/>
                                          </p:stCondLst>
                                        </p:cTn>
                                        <p:tgtEl>
                                          <p:spTgt spid="10"/>
                                        </p:tgtEl>
                                        <p:attrNameLst>
                                          <p:attrName>style.visibility</p:attrName>
                                        </p:attrNameLst>
                                      </p:cBhvr>
                                      <p:to>
                                        <p:strVal val="visible"/>
                                      </p:to>
                                    </p:set>
                                    <p:animEffect transition="in" filter="randombar(horizontal)">
                                      <p:cBhvr>
                                        <p:cTn id="10" dur="500"/>
                                        <p:tgtEl>
                                          <p:spTgt spid="10"/>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4" fill="hold" grpId="0" nodeType="clickEffect">
                                  <p:stCondLst>
                                    <p:cond delay="0"/>
                                  </p:stCondLst>
                                  <p:childTnLst>
                                    <p:set>
                                      <p:cBhvr>
                                        <p:cTn id="14" dur="1" fill="hold">
                                          <p:stCondLst>
                                            <p:cond delay="0"/>
                                          </p:stCondLst>
                                        </p:cTn>
                                        <p:tgtEl>
                                          <p:spTgt spid="11"/>
                                        </p:tgtEl>
                                        <p:attrNameLst>
                                          <p:attrName>style.visibility</p:attrName>
                                        </p:attrNameLst>
                                      </p:cBhvr>
                                      <p:to>
                                        <p:strVal val="visible"/>
                                      </p:to>
                                    </p:set>
                                    <p:animEffect transition="in" filter="wipe(down)">
                                      <p:cBhvr>
                                        <p:cTn id="15" dur="500"/>
                                        <p:tgtEl>
                                          <p:spTgt spid="11"/>
                                        </p:tgtEl>
                                      </p:cBhvr>
                                    </p:animEffect>
                                  </p:childTnLst>
                                </p:cTn>
                              </p:par>
                            </p:childTnLst>
                          </p:cTn>
                        </p:par>
                        <p:par>
                          <p:cTn id="16" fill="hold">
                            <p:stCondLst>
                              <p:cond delay="500"/>
                            </p:stCondLst>
                            <p:childTnLst>
                              <p:par>
                                <p:cTn id="17" presetID="22" presetClass="entr" presetSubtype="4" fill="hold" grpId="0" nodeType="after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wipe(down)">
                                      <p:cBhvr>
                                        <p:cTn id="19" dur="500"/>
                                        <p:tgtEl>
                                          <p:spTgt spid="12"/>
                                        </p:tgtEl>
                                      </p:cBhvr>
                                    </p:animEffect>
                                  </p:childTnLst>
                                </p:cTn>
                              </p:par>
                            </p:childTnLst>
                          </p:cTn>
                        </p:par>
                      </p:childTnLst>
                    </p:cTn>
                  </p:par>
                  <p:par>
                    <p:cTn id="20" fill="hold">
                      <p:stCondLst>
                        <p:cond delay="indefinite"/>
                      </p:stCondLst>
                      <p:childTnLst>
                        <p:par>
                          <p:cTn id="21" fill="hold">
                            <p:stCondLst>
                              <p:cond delay="0"/>
                            </p:stCondLst>
                            <p:childTnLst>
                              <p:par>
                                <p:cTn id="22" presetID="6" presetClass="entr" presetSubtype="16" fill="hold" grpId="0" nodeType="clickEffect">
                                  <p:stCondLst>
                                    <p:cond delay="0"/>
                                  </p:stCondLst>
                                  <p:childTnLst>
                                    <p:set>
                                      <p:cBhvr>
                                        <p:cTn id="23" dur="1" fill="hold">
                                          <p:stCondLst>
                                            <p:cond delay="0"/>
                                          </p:stCondLst>
                                        </p:cTn>
                                        <p:tgtEl>
                                          <p:spTgt spid="7"/>
                                        </p:tgtEl>
                                        <p:attrNameLst>
                                          <p:attrName>style.visibility</p:attrName>
                                        </p:attrNameLst>
                                      </p:cBhvr>
                                      <p:to>
                                        <p:strVal val="visible"/>
                                      </p:to>
                                    </p:set>
                                    <p:animEffect transition="in" filter="circle(in)">
                                      <p:cBhvr>
                                        <p:cTn id="24" dur="2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10" grpId="0"/>
      <p:bldP spid="11" grpId="0"/>
      <p:bldP spid="12" grpId="0"/>
    </p:bldLst>
  </p:timing>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4822" name="矩形 6"/>
          <p:cNvSpPr>
            <a:spLocks noChangeArrowheads="1"/>
          </p:cNvSpPr>
          <p:nvPr/>
        </p:nvSpPr>
        <p:spPr bwMode="auto">
          <a:xfrm>
            <a:off x="1219835" y="1244600"/>
            <a:ext cx="10596245" cy="526224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anose="020F0502020204030204"/>
                <a:ea typeface="宋体" panose="02010600030101010101" pitchFamily="2" charset="-122"/>
              </a:defRPr>
            </a:lvl1pPr>
            <a:lvl2pPr marL="742950" indent="-285750" eaLnBrk="0" hangingPunct="0">
              <a:defRPr>
                <a:solidFill>
                  <a:schemeClr val="tx1"/>
                </a:solidFill>
                <a:latin typeface="Calibri" panose="020F0502020204030204"/>
                <a:ea typeface="宋体" panose="02010600030101010101" pitchFamily="2" charset="-122"/>
              </a:defRPr>
            </a:lvl2pPr>
            <a:lvl3pPr marL="1143000" indent="-228600" eaLnBrk="0" hangingPunct="0">
              <a:defRPr>
                <a:solidFill>
                  <a:schemeClr val="tx1"/>
                </a:solidFill>
                <a:latin typeface="Calibri" panose="020F0502020204030204"/>
                <a:ea typeface="宋体" panose="02010600030101010101" pitchFamily="2" charset="-122"/>
              </a:defRPr>
            </a:lvl3pPr>
            <a:lvl4pPr marL="1600200" indent="-228600" eaLnBrk="0" hangingPunct="0">
              <a:defRPr>
                <a:solidFill>
                  <a:schemeClr val="tx1"/>
                </a:solidFill>
                <a:latin typeface="Calibri" panose="020F0502020204030204"/>
                <a:ea typeface="宋体" panose="02010600030101010101" pitchFamily="2" charset="-122"/>
              </a:defRPr>
            </a:lvl4pPr>
            <a:lvl5pPr marL="2057400" indent="-228600" eaLnBrk="0" hangingPunct="0">
              <a:defRPr>
                <a:solidFill>
                  <a:schemeClr val="tx1"/>
                </a:solidFill>
                <a:latin typeface="Calibri" panose="020F0502020204030204"/>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a:ea typeface="宋体" panose="02010600030101010101" pitchFamily="2" charset="-122"/>
              </a:defRPr>
            </a:lvl9pPr>
          </a:lstStyle>
          <a:p>
            <a:pPr eaLnBrk="1" hangingPunct="1">
              <a:lnSpc>
                <a:spcPct val="150000"/>
              </a:lnSpc>
            </a:pPr>
            <a:r>
              <a:rPr lang="zh-CN" altLang="en-US" sz="3200" b="1">
                <a:latin typeface="楷体" panose="02010609060101010101" pitchFamily="49" charset="-122"/>
                <a:ea typeface="楷体" panose="02010609060101010101" pitchFamily="49" charset="-122"/>
              </a:rPr>
              <a:t>常思奋不顾身，而殉国家之急。</a:t>
            </a:r>
            <a:endParaRPr lang="en-US" altLang="zh-CN" sz="3200" b="1">
              <a:latin typeface="楷体" panose="02010609060101010101" pitchFamily="49" charset="-122"/>
              <a:ea typeface="楷体" panose="02010609060101010101" pitchFamily="49" charset="-122"/>
            </a:endParaRPr>
          </a:p>
          <a:p>
            <a:pPr algn="r" eaLnBrk="1" hangingPunct="1">
              <a:lnSpc>
                <a:spcPct val="150000"/>
              </a:lnSpc>
            </a:pPr>
            <a:r>
              <a:rPr lang="en-US" altLang="zh-CN" sz="3200" b="1">
                <a:latin typeface="楷体" panose="02010609060101010101" pitchFamily="49" charset="-122"/>
                <a:ea typeface="楷体" panose="02010609060101010101" pitchFamily="49" charset="-122"/>
              </a:rPr>
              <a:t>——</a:t>
            </a:r>
            <a:r>
              <a:rPr lang="zh-CN" altLang="en-US" sz="3200" b="1">
                <a:latin typeface="楷体" panose="02010609060101010101" pitchFamily="49" charset="-122"/>
                <a:ea typeface="楷体" panose="02010609060101010101" pitchFamily="49" charset="-122"/>
              </a:rPr>
              <a:t>［汉］司马迁</a:t>
            </a:r>
            <a:endParaRPr lang="zh-CN" altLang="en-US" sz="3200" b="1">
              <a:latin typeface="楷体" panose="02010609060101010101" pitchFamily="49" charset="-122"/>
              <a:ea typeface="楷体" panose="02010609060101010101" pitchFamily="49" charset="-122"/>
            </a:endParaRPr>
          </a:p>
          <a:p>
            <a:pPr eaLnBrk="1" hangingPunct="1">
              <a:lnSpc>
                <a:spcPct val="150000"/>
              </a:lnSpc>
            </a:pPr>
            <a:r>
              <a:rPr lang="zh-CN" altLang="en-US" sz="3200" b="1">
                <a:latin typeface="楷体" panose="02010609060101010101" pitchFamily="49" charset="-122"/>
                <a:ea typeface="楷体" panose="02010609060101010101" pitchFamily="49" charset="-122"/>
              </a:rPr>
              <a:t>先天下之忧而忧，后天下之乐而乐。</a:t>
            </a:r>
            <a:endParaRPr lang="en-US" altLang="zh-CN" sz="3200" b="1">
              <a:latin typeface="楷体" panose="02010609060101010101" pitchFamily="49" charset="-122"/>
              <a:ea typeface="楷体" panose="02010609060101010101" pitchFamily="49" charset="-122"/>
            </a:endParaRPr>
          </a:p>
          <a:p>
            <a:pPr algn="r" eaLnBrk="1" hangingPunct="1">
              <a:lnSpc>
                <a:spcPct val="150000"/>
              </a:lnSpc>
            </a:pPr>
            <a:r>
              <a:rPr lang="en-US" altLang="zh-CN" sz="3200" b="1">
                <a:latin typeface="楷体" panose="02010609060101010101" pitchFamily="49" charset="-122"/>
                <a:ea typeface="楷体" panose="02010609060101010101" pitchFamily="49" charset="-122"/>
              </a:rPr>
              <a:t>——</a:t>
            </a:r>
            <a:r>
              <a:rPr lang="zh-CN" altLang="en-US" sz="3200" b="1">
                <a:latin typeface="楷体" panose="02010609060101010101" pitchFamily="49" charset="-122"/>
                <a:ea typeface="楷体" panose="02010609060101010101" pitchFamily="49" charset="-122"/>
              </a:rPr>
              <a:t>［宋］范仲淹</a:t>
            </a:r>
            <a:endParaRPr lang="en-US" altLang="zh-CN" sz="3200" b="1">
              <a:latin typeface="楷体" panose="02010609060101010101" pitchFamily="49" charset="-122"/>
              <a:ea typeface="楷体" panose="02010609060101010101" pitchFamily="49" charset="-122"/>
            </a:endParaRPr>
          </a:p>
          <a:p>
            <a:pPr eaLnBrk="1" hangingPunct="1">
              <a:lnSpc>
                <a:spcPct val="150000"/>
              </a:lnSpc>
            </a:pPr>
            <a:r>
              <a:rPr lang="zh-CN" altLang="en-US" sz="3200" b="1">
                <a:latin typeface="楷体" panose="02010609060101010101" pitchFamily="49" charset="-122"/>
                <a:ea typeface="楷体" panose="02010609060101010101" pitchFamily="49" charset="-122"/>
              </a:rPr>
              <a:t>天下兴亡，匹夫有责。              </a:t>
            </a:r>
            <a:r>
              <a:rPr lang="en-US" altLang="zh-CN" sz="3200" b="1">
                <a:latin typeface="楷体" panose="02010609060101010101" pitchFamily="49" charset="-122"/>
                <a:ea typeface="楷体" panose="02010609060101010101" pitchFamily="49" charset="-122"/>
              </a:rPr>
              <a:t>——</a:t>
            </a:r>
            <a:r>
              <a:rPr lang="zh-CN" altLang="en-US" sz="3200" b="1">
                <a:latin typeface="楷体" panose="02010609060101010101" pitchFamily="49" charset="-122"/>
                <a:ea typeface="楷体" panose="02010609060101010101" pitchFamily="49" charset="-122"/>
              </a:rPr>
              <a:t>［清］顾炎武</a:t>
            </a:r>
            <a:endParaRPr lang="zh-CN" altLang="en-US" sz="3200" b="1">
              <a:latin typeface="楷体" panose="02010609060101010101" pitchFamily="49" charset="-122"/>
              <a:ea typeface="楷体" panose="02010609060101010101" pitchFamily="49" charset="-122"/>
            </a:endParaRPr>
          </a:p>
          <a:p>
            <a:pPr eaLnBrk="1" hangingPunct="1">
              <a:lnSpc>
                <a:spcPct val="150000"/>
              </a:lnSpc>
            </a:pPr>
            <a:r>
              <a:rPr lang="zh-CN" altLang="en-US" sz="3200" b="1">
                <a:latin typeface="楷体" panose="02010609060101010101" pitchFamily="49" charset="-122"/>
                <a:ea typeface="楷体" panose="02010609060101010101" pitchFamily="49" charset="-122"/>
              </a:rPr>
              <a:t>苟利国家生死以，岂因祸福避趋之。</a:t>
            </a:r>
            <a:endParaRPr lang="en-US" altLang="zh-CN" sz="3200" b="1">
              <a:latin typeface="楷体" panose="02010609060101010101" pitchFamily="49" charset="-122"/>
              <a:ea typeface="楷体" panose="02010609060101010101" pitchFamily="49" charset="-122"/>
            </a:endParaRPr>
          </a:p>
          <a:p>
            <a:pPr algn="r" eaLnBrk="1" hangingPunct="1">
              <a:lnSpc>
                <a:spcPct val="150000"/>
              </a:lnSpc>
            </a:pPr>
            <a:r>
              <a:rPr lang="en-US" altLang="zh-CN" sz="3200" b="1">
                <a:latin typeface="楷体" panose="02010609060101010101" pitchFamily="49" charset="-122"/>
                <a:ea typeface="楷体" panose="02010609060101010101" pitchFamily="49" charset="-122"/>
              </a:rPr>
              <a:t>——</a:t>
            </a:r>
            <a:r>
              <a:rPr lang="zh-CN" altLang="en-US" sz="3200" b="1">
                <a:latin typeface="楷体" panose="02010609060101010101" pitchFamily="49" charset="-122"/>
                <a:ea typeface="楷体" panose="02010609060101010101" pitchFamily="49" charset="-122"/>
              </a:rPr>
              <a:t>［清］林则徐</a:t>
            </a:r>
            <a:endParaRPr lang="en-US" altLang="zh-CN" sz="3200" b="1">
              <a:latin typeface="楷体" panose="02010609060101010101" pitchFamily="49" charset="-122"/>
              <a:ea typeface="楷体" panose="02010609060101010101" pitchFamily="49" charset="-122"/>
            </a:endParaRPr>
          </a:p>
        </p:txBody>
      </p:sp>
      <p:sp>
        <p:nvSpPr>
          <p:cNvPr id="7" name="文本框 7"/>
          <p:cNvSpPr txBox="1">
            <a:spLocks noChangeArrowheads="1"/>
          </p:cNvSpPr>
          <p:nvPr/>
        </p:nvSpPr>
        <p:spPr bwMode="auto">
          <a:xfrm>
            <a:off x="394384" y="252093"/>
            <a:ext cx="1811020" cy="5835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a:ea typeface="宋体" panose="02010600030101010101" pitchFamily="2" charset="-122"/>
              </a:defRPr>
            </a:lvl1pPr>
            <a:lvl2pPr marL="742950" indent="-285750" eaLnBrk="0" hangingPunct="0">
              <a:defRPr>
                <a:solidFill>
                  <a:schemeClr val="tx1"/>
                </a:solidFill>
                <a:latin typeface="Calibri" panose="020F0502020204030204"/>
                <a:ea typeface="宋体" panose="02010600030101010101" pitchFamily="2" charset="-122"/>
              </a:defRPr>
            </a:lvl2pPr>
            <a:lvl3pPr marL="1143000" indent="-228600" eaLnBrk="0" hangingPunct="0">
              <a:defRPr>
                <a:solidFill>
                  <a:schemeClr val="tx1"/>
                </a:solidFill>
                <a:latin typeface="Calibri" panose="020F0502020204030204"/>
                <a:ea typeface="宋体" panose="02010600030101010101" pitchFamily="2" charset="-122"/>
              </a:defRPr>
            </a:lvl3pPr>
            <a:lvl4pPr marL="1600200" indent="-228600" eaLnBrk="0" hangingPunct="0">
              <a:defRPr>
                <a:solidFill>
                  <a:schemeClr val="tx1"/>
                </a:solidFill>
                <a:latin typeface="Calibri" panose="020F0502020204030204"/>
                <a:ea typeface="宋体" panose="02010600030101010101" pitchFamily="2" charset="-122"/>
              </a:defRPr>
            </a:lvl4pPr>
            <a:lvl5pPr marL="2057400" indent="-228600" eaLnBrk="0" hangingPunct="0">
              <a:defRPr>
                <a:solidFill>
                  <a:schemeClr val="tx1"/>
                </a:solidFill>
                <a:latin typeface="Calibri" panose="020F0502020204030204"/>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a:ea typeface="宋体" panose="02010600030101010101" pitchFamily="2" charset="-122"/>
              </a:defRPr>
            </a:lvl9pPr>
          </a:lstStyle>
          <a:p>
            <a:pPr>
              <a:buFont typeface="Arial" panose="020B0604020202020204" pitchFamily="34" charset="0"/>
              <a:buNone/>
            </a:pPr>
            <a:r>
              <a:rPr lang="zh-CN" altLang="en-US" sz="3200" b="1">
                <a:solidFill>
                  <a:srgbClr val="00B050"/>
                </a:solidFill>
                <a:latin typeface="华文隶书" panose="02010800040101010101" charset="-122"/>
                <a:ea typeface="华文隶书" panose="02010800040101010101" charset="-122"/>
              </a:rPr>
              <a:t>课堂延伸</a:t>
            </a:r>
            <a:endParaRPr lang="zh-CN" altLang="en-US" sz="3200" b="1">
              <a:solidFill>
                <a:srgbClr val="00B050"/>
              </a:solidFill>
              <a:latin typeface="华文隶书" panose="02010800040101010101" charset="-122"/>
              <a:ea typeface="华文隶书" panose="02010800040101010101" charset="-122"/>
            </a:endParaRPr>
          </a:p>
        </p:txBody>
      </p:sp>
    </p:spTree>
  </p:cSld>
  <p:clrMapOvr>
    <a:masterClrMapping/>
  </p:clrMapOvr>
  <p:transition>
    <p:checker dir="vert"/>
  </p:transition>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33794" name="图片 2"/>
          <p:cNvPicPr>
            <a:picLocks noChangeAspect="1"/>
          </p:cNvPicPr>
          <p:nvPr/>
        </p:nvPicPr>
        <p:blipFill>
          <a:blip r:embed="rId1">
            <a:extLst>
              <a:ext uri="{28A0092B-C50C-407E-A947-70E740481C1C}">
                <a14:useLocalDpi xmlns:a14="http://schemas.microsoft.com/office/drawing/2010/main" val="0"/>
              </a:ext>
            </a:extLst>
          </a:blip>
          <a:stretch>
            <a:fillRect/>
          </a:stretch>
        </p:blipFill>
        <p:spPr bwMode="auto">
          <a:xfrm>
            <a:off x="219868" y="904218"/>
            <a:ext cx="11612563" cy="5349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3798" name="矩形 1"/>
          <p:cNvSpPr>
            <a:spLocks noChangeArrowheads="1"/>
          </p:cNvSpPr>
          <p:nvPr/>
        </p:nvSpPr>
        <p:spPr bwMode="auto">
          <a:xfrm>
            <a:off x="1170809" y="1696009"/>
            <a:ext cx="9931400" cy="3970318"/>
          </a:xfrm>
          <a:prstGeom prst="rect">
            <a:avLst/>
          </a:prstGeom>
          <a:solidFill>
            <a:srgbClr val="FEFEFE"/>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a:ea typeface="宋体" panose="02010600030101010101" pitchFamily="2" charset="-122"/>
              </a:defRPr>
            </a:lvl1pPr>
            <a:lvl2pPr marL="742950" indent="-285750" eaLnBrk="0" hangingPunct="0">
              <a:defRPr>
                <a:solidFill>
                  <a:schemeClr val="tx1"/>
                </a:solidFill>
                <a:latin typeface="Calibri" panose="020F0502020204030204"/>
                <a:ea typeface="宋体" panose="02010600030101010101" pitchFamily="2" charset="-122"/>
              </a:defRPr>
            </a:lvl2pPr>
            <a:lvl3pPr marL="1143000" indent="-228600" eaLnBrk="0" hangingPunct="0">
              <a:defRPr>
                <a:solidFill>
                  <a:schemeClr val="tx1"/>
                </a:solidFill>
                <a:latin typeface="Calibri" panose="020F0502020204030204"/>
                <a:ea typeface="宋体" panose="02010600030101010101" pitchFamily="2" charset="-122"/>
              </a:defRPr>
            </a:lvl3pPr>
            <a:lvl4pPr marL="1600200" indent="-228600" eaLnBrk="0" hangingPunct="0">
              <a:defRPr>
                <a:solidFill>
                  <a:schemeClr val="tx1"/>
                </a:solidFill>
                <a:latin typeface="Calibri" panose="020F0502020204030204"/>
                <a:ea typeface="宋体" panose="02010600030101010101" pitchFamily="2" charset="-122"/>
              </a:defRPr>
            </a:lvl4pPr>
            <a:lvl5pPr marL="2057400" indent="-228600" eaLnBrk="0" hangingPunct="0">
              <a:defRPr>
                <a:solidFill>
                  <a:schemeClr val="tx1"/>
                </a:solidFill>
                <a:latin typeface="Calibri" panose="020F0502020204030204"/>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a:ea typeface="宋体" panose="02010600030101010101" pitchFamily="2" charset="-122"/>
              </a:defRPr>
            </a:lvl9pPr>
          </a:lstStyle>
          <a:p>
            <a:pPr eaLnBrk="1" hangingPunct="1">
              <a:lnSpc>
                <a:spcPct val="150000"/>
              </a:lnSpc>
            </a:pPr>
            <a:r>
              <a:rPr lang="zh-CN" altLang="en-US" sz="2800" b="1">
                <a:latin typeface="楷体" panose="02010609060101010101" pitchFamily="49" charset="-122"/>
                <a:ea typeface="楷体" panose="02010609060101010101" pitchFamily="49" charset="-122"/>
              </a:rPr>
              <a:t>根据情境填入恰当的句子。</a:t>
            </a:r>
            <a:endParaRPr lang="zh-CN" altLang="en-US" sz="2800" b="1">
              <a:latin typeface="楷体" panose="02010609060101010101" pitchFamily="49" charset="-122"/>
              <a:ea typeface="楷体" panose="02010609060101010101" pitchFamily="49" charset="-122"/>
            </a:endParaRPr>
          </a:p>
          <a:p>
            <a:pPr eaLnBrk="1" hangingPunct="1">
              <a:lnSpc>
                <a:spcPct val="150000"/>
              </a:lnSpc>
            </a:pPr>
            <a:r>
              <a:rPr lang="en-US" altLang="zh-CN" sz="2800" b="1">
                <a:latin typeface="楷体" panose="02010609060101010101" pitchFamily="49" charset="-122"/>
                <a:ea typeface="楷体" panose="02010609060101010101" pitchFamily="49" charset="-122"/>
              </a:rPr>
              <a:t>1</a:t>
            </a:r>
            <a:r>
              <a:rPr lang="zh-CN" altLang="en-US" sz="2800" b="1">
                <a:latin typeface="楷体" panose="02010609060101010101" pitchFamily="49" charset="-122"/>
                <a:ea typeface="楷体" panose="02010609060101010101" pitchFamily="49" charset="-122"/>
              </a:rPr>
              <a:t>、</a:t>
            </a:r>
            <a:r>
              <a:rPr lang="zh-CN" altLang="en-US" sz="2800" b="1" u="sng">
                <a:latin typeface="楷体" panose="02010609060101010101" pitchFamily="49" charset="-122"/>
                <a:ea typeface="楷体" panose="02010609060101010101" pitchFamily="49" charset="-122"/>
              </a:rPr>
              <a:t>“                       ”</a:t>
            </a:r>
            <a:r>
              <a:rPr lang="zh-CN" altLang="en-US" sz="2800" b="1">
                <a:latin typeface="楷体" panose="02010609060101010101" pitchFamily="49" charset="-122"/>
                <a:ea typeface="楷体" panose="02010609060101010101" pitchFamily="49" charset="-122"/>
              </a:rPr>
              <a:t>作为一名军人，我相信，如果祖国有难，我和我的战友们必定挺身而出，浴血战场。</a:t>
            </a:r>
            <a:endParaRPr lang="zh-CN" altLang="en-US" sz="2800" b="1">
              <a:latin typeface="楷体" panose="02010609060101010101" pitchFamily="49" charset="-122"/>
              <a:ea typeface="楷体" panose="02010609060101010101" pitchFamily="49" charset="-122"/>
            </a:endParaRPr>
          </a:p>
          <a:p>
            <a:pPr eaLnBrk="1" hangingPunct="1">
              <a:lnSpc>
                <a:spcPct val="150000"/>
              </a:lnSpc>
            </a:pPr>
            <a:r>
              <a:rPr lang="en-US" altLang="zh-CN" sz="2800" b="1">
                <a:latin typeface="楷体" panose="02010609060101010101" pitchFamily="49" charset="-122"/>
                <a:ea typeface="楷体" panose="02010609060101010101" pitchFamily="49" charset="-122"/>
              </a:rPr>
              <a:t>2</a:t>
            </a:r>
            <a:r>
              <a:rPr lang="zh-CN" altLang="en-US" sz="2800" b="1">
                <a:latin typeface="楷体" panose="02010609060101010101" pitchFamily="49" charset="-122"/>
                <a:ea typeface="楷体" panose="02010609060101010101" pitchFamily="49" charset="-122"/>
              </a:rPr>
              <a:t>、敬爱的周总理把自己的毕生精力、全部心血无私地奉献给了中国革命和中国人民，为我们树立了</a:t>
            </a:r>
            <a:r>
              <a:rPr lang="zh-CN" altLang="en-US" sz="2800" b="1" u="sng">
                <a:latin typeface="楷体" panose="02010609060101010101" pitchFamily="49" charset="-122"/>
                <a:ea typeface="楷体" panose="02010609060101010101" pitchFamily="49" charset="-122"/>
              </a:rPr>
              <a:t>“                  ”</a:t>
            </a:r>
            <a:r>
              <a:rPr lang="zh-CN" altLang="en-US" sz="2800" b="1">
                <a:latin typeface="楷体" panose="02010609060101010101" pitchFamily="49" charset="-122"/>
                <a:ea typeface="楷体" panose="02010609060101010101" pitchFamily="49" charset="-122"/>
              </a:rPr>
              <a:t>的光辉榜样，赢得了全国人民的无限爱戴。</a:t>
            </a:r>
            <a:endParaRPr lang="zh-CN" altLang="en-US" sz="2800" b="1">
              <a:latin typeface="楷体" panose="02010609060101010101" pitchFamily="49" charset="-122"/>
              <a:ea typeface="楷体" panose="02010609060101010101" pitchFamily="49" charset="-122"/>
            </a:endParaRPr>
          </a:p>
        </p:txBody>
      </p:sp>
      <p:sp>
        <p:nvSpPr>
          <p:cNvPr id="9" name="文本框 7"/>
          <p:cNvSpPr txBox="1">
            <a:spLocks noChangeArrowheads="1"/>
          </p:cNvSpPr>
          <p:nvPr/>
        </p:nvSpPr>
        <p:spPr bwMode="auto">
          <a:xfrm>
            <a:off x="126124" y="139304"/>
            <a:ext cx="2014220" cy="6451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a:ea typeface="宋体" panose="02010600030101010101" pitchFamily="2" charset="-122"/>
              </a:defRPr>
            </a:lvl1pPr>
            <a:lvl2pPr marL="742950" indent="-285750" eaLnBrk="0" hangingPunct="0">
              <a:defRPr>
                <a:solidFill>
                  <a:schemeClr val="tx1"/>
                </a:solidFill>
                <a:latin typeface="Calibri" panose="020F0502020204030204"/>
                <a:ea typeface="宋体" panose="02010600030101010101" pitchFamily="2" charset="-122"/>
              </a:defRPr>
            </a:lvl2pPr>
            <a:lvl3pPr marL="1143000" indent="-228600" eaLnBrk="0" hangingPunct="0">
              <a:defRPr>
                <a:solidFill>
                  <a:schemeClr val="tx1"/>
                </a:solidFill>
                <a:latin typeface="Calibri" panose="020F0502020204030204"/>
                <a:ea typeface="宋体" panose="02010600030101010101" pitchFamily="2" charset="-122"/>
              </a:defRPr>
            </a:lvl3pPr>
            <a:lvl4pPr marL="1600200" indent="-228600" eaLnBrk="0" hangingPunct="0">
              <a:defRPr>
                <a:solidFill>
                  <a:schemeClr val="tx1"/>
                </a:solidFill>
                <a:latin typeface="Calibri" panose="020F0502020204030204"/>
                <a:ea typeface="宋体" panose="02010600030101010101" pitchFamily="2" charset="-122"/>
              </a:defRPr>
            </a:lvl4pPr>
            <a:lvl5pPr marL="2057400" indent="-228600" eaLnBrk="0" hangingPunct="0">
              <a:defRPr>
                <a:solidFill>
                  <a:schemeClr val="tx1"/>
                </a:solidFill>
                <a:latin typeface="Calibri" panose="020F0502020204030204"/>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a:ea typeface="宋体" panose="02010600030101010101" pitchFamily="2" charset="-122"/>
              </a:defRPr>
            </a:lvl9pPr>
          </a:lstStyle>
          <a:p>
            <a:pPr algn="l">
              <a:buFont typeface="Arial" panose="020B0604020202020204" pitchFamily="34" charset="0"/>
              <a:buNone/>
            </a:pPr>
            <a:r>
              <a:rPr lang="zh-CN" altLang="en-US" sz="3600" b="1">
                <a:solidFill>
                  <a:srgbClr val="00B050"/>
                </a:solidFill>
                <a:latin typeface="华文隶书" panose="02010800040101010101" charset="-122"/>
                <a:ea typeface="华文隶书" panose="02010800040101010101" charset="-122"/>
                <a:sym typeface="+mn-ea"/>
              </a:rPr>
              <a:t>随堂练习</a:t>
            </a:r>
            <a:endParaRPr lang="zh-CN" altLang="en-US" sz="3600" b="1">
              <a:solidFill>
                <a:srgbClr val="00B050"/>
              </a:solidFill>
              <a:latin typeface="华文隶书" panose="02010800040101010101" charset="-122"/>
              <a:ea typeface="华文隶书" panose="02010800040101010101" charset="-122"/>
              <a:sym typeface="+mn-ea"/>
            </a:endParaRPr>
          </a:p>
        </p:txBody>
      </p:sp>
      <p:pic>
        <p:nvPicPr>
          <p:cNvPr id="33799" name="New picture"/>
          <p:cNvPicPr/>
          <p:nvPr/>
        </p:nvPicPr>
        <p:blipFill>
          <a:blip r:embed="rId2"/>
          <a:stretch>
            <a:fillRect/>
          </a:stretch>
        </p:blipFill>
        <p:spPr>
          <a:xfrm>
            <a:off x="11341100" y="11391900"/>
            <a:ext cx="342900" cy="254000"/>
          </a:xfrm>
          <a:prstGeom prst="cube">
            <a:avLst/>
          </a:prstGeom>
        </p:spPr>
      </p:pic>
    </p:spTree>
  </p:cSld>
  <p:clrMapOvr>
    <a:masterClrMapping/>
  </p:clrMapOvr>
  <p:transition>
    <p:checker dir="vert"/>
  </p:transition>
</p:sld>
</file>

<file path=ppt/tags/tag1.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0**"/>
  <p:tag name="KSO_WM_UNIT_LAYERLEVEL" val="1"/>
</p:tagLst>
</file>

<file path=ppt/tags/tag10.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0**"/>
  <p:tag name="KSO_WM_UNIT_LAYERLEVEL" val="1"/>
</p:tagLst>
</file>

<file path=ppt/tags/tag11.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0**"/>
  <p:tag name="KSO_WM_UNIT_LAYERLEVEL" val="1"/>
</p:tagLst>
</file>

<file path=ppt/tags/tag12.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0**"/>
  <p:tag name="KSO_WM_UNIT_LAYERLEVEL" val="1"/>
</p:tagLst>
</file>

<file path=ppt/tags/tag13.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0**"/>
  <p:tag name="KSO_WM_UNIT_LAYERLEVEL" val="1"/>
</p:tagLst>
</file>

<file path=ppt/tags/tag14.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0**"/>
  <p:tag name="KSO_WM_UNIT_LAYERLEVEL" val="1"/>
</p:tagLst>
</file>

<file path=ppt/tags/tag15.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0**"/>
  <p:tag name="KSO_WM_UNIT_LAYERLEVEL" val="1"/>
</p:tagLst>
</file>

<file path=ppt/tags/tag16.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0**"/>
  <p:tag name="KSO_WM_UNIT_LAYERLEVEL" val="1"/>
</p:tagLst>
</file>

<file path=ppt/tags/tag17.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0**"/>
  <p:tag name="KSO_WM_UNIT_LAYERLEVEL" val="1"/>
</p:tagLst>
</file>

<file path=ppt/tags/tag18.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0**"/>
  <p:tag name="KSO_WM_UNIT_LAYERLEVEL" val="1"/>
</p:tagLst>
</file>

<file path=ppt/tags/tag19.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0**"/>
  <p:tag name="KSO_WM_UNIT_LAYERLEVEL" val="1"/>
</p:tagLst>
</file>

<file path=ppt/tags/tag2.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0**"/>
  <p:tag name="KSO_WM_UNIT_LAYERLEVEL" val="1"/>
</p:tagLst>
</file>

<file path=ppt/tags/tag20.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0**"/>
  <p:tag name="KSO_WM_UNIT_LAYERLEVEL" val="1"/>
</p:tagLst>
</file>

<file path=ppt/tags/tag21.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0**"/>
  <p:tag name="KSO_WM_UNIT_LAYERLEVEL" val="1"/>
</p:tagLst>
</file>

<file path=ppt/tags/tag22.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0**"/>
  <p:tag name="KSO_WM_UNIT_LAYERLEVEL" val="1"/>
</p:tagLst>
</file>

<file path=ppt/tags/tag23.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0**"/>
  <p:tag name="KSO_WM_UNIT_LAYERLEVEL" val="1"/>
</p:tagLst>
</file>

<file path=ppt/tags/tag24.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0**"/>
  <p:tag name="KSO_WM_UNIT_LAYERLEVEL" val="1"/>
</p:tagLst>
</file>

<file path=ppt/tags/tag25.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0**"/>
  <p:tag name="KSO_WM_UNIT_LAYERLEVEL" val="1"/>
</p:tagLst>
</file>

<file path=ppt/tags/tag26.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0**"/>
  <p:tag name="KSO_WM_UNIT_LAYERLEVEL" val="1"/>
</p:tagLst>
</file>

<file path=ppt/tags/tag27.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0**"/>
  <p:tag name="KSO_WM_UNIT_LAYERLEVEL" val="1"/>
</p:tagLst>
</file>

<file path=ppt/tags/tag28.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0**"/>
  <p:tag name="KSO_WM_UNIT_LAYERLEVEL" val="1"/>
</p:tagLst>
</file>

<file path=ppt/tags/tag29.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0**"/>
  <p:tag name="KSO_WM_UNIT_LAYERLEVEL" val="1"/>
</p:tagLst>
</file>

<file path=ppt/tags/tag3.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0**"/>
  <p:tag name="KSO_WM_UNIT_LAYERLEVEL" val="1"/>
</p:tagLst>
</file>

<file path=ppt/tags/tag30.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0**"/>
  <p:tag name="KSO_WM_UNIT_LAYERLEVEL" val="1"/>
</p:tagLst>
</file>

<file path=ppt/tags/tag31.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0**"/>
  <p:tag name="KSO_WM_UNIT_LAYERLEVEL" val="1"/>
</p:tagLst>
</file>

<file path=ppt/tags/tag32.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0**"/>
  <p:tag name="KSO_WM_UNIT_LAYERLEVEL" val="1"/>
</p:tagLst>
</file>

<file path=ppt/tags/tag33.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0**"/>
  <p:tag name="KSO_WM_UNIT_LAYERLEVEL" val="1"/>
</p:tagLst>
</file>

<file path=ppt/tags/tag34.xml><?xml version="1.0" encoding="utf-8"?>
<p:tagLst xmlns:p="http://schemas.openxmlformats.org/presentationml/2006/main">
  <p:tag name="KSO_WM_BEAUTIFY_FLAG" val="#wm#"/>
  <p:tag name="KSO_WM_TAG_VERSION" val="1.0"/>
  <p:tag name="KSO_WM_TEMPLATE_CATEGORY" val="custom"/>
  <p:tag name="KSO_WM_TEMPLATE_INDEX" val="20205081"/>
  <p:tag name="KSO_WM_UNIT_COMPATIBLE" val="0"/>
  <p:tag name="KSO_WM_UNIT_DIAGRAM_ISNUMVISUAL" val="0"/>
  <p:tag name="KSO_WM_UNIT_DIAGRAM_ISREFERUNIT" val="0"/>
  <p:tag name="KSO_WM_UNIT_HIGHLIGHT" val="0"/>
  <p:tag name="KSO_WM_UNIT_ID" val="_0**"/>
  <p:tag name="KSO_WM_UNIT_LAYERLEVEL" val="1"/>
</p:tagLst>
</file>

<file path=ppt/tags/tag35.xml><?xml version="1.0" encoding="utf-8"?>
<p:tagLst xmlns:p="http://schemas.openxmlformats.org/presentationml/2006/main">
  <p:tag name="KSO_WM_BEAUTIFY_FLAG" val="#wm#"/>
  <p:tag name="KSO_WM_TAG_VERSION" val="1.0"/>
  <p:tag name="KSO_WM_TEMPLATE_CATEGORY" val="custom"/>
  <p:tag name="KSO_WM_TEMPLATE_INDEX" val="20205081"/>
  <p:tag name="KSO_WM_UNIT_COMPATIBLE" val="0"/>
  <p:tag name="KSO_WM_UNIT_DIAGRAM_ISNUMVISUAL" val="0"/>
  <p:tag name="KSO_WM_UNIT_DIAGRAM_ISREFERUNIT" val="0"/>
  <p:tag name="KSO_WM_UNIT_HIGHLIGHT" val="0"/>
  <p:tag name="KSO_WM_UNIT_ID" val="_0**"/>
  <p:tag name="KSO_WM_UNIT_LAYERLEVEL" val="1"/>
</p:tagLst>
</file>

<file path=ppt/tags/tag36.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0**"/>
  <p:tag name="KSO_WM_UNIT_LAYERLEVEL" val="1"/>
</p:tagLst>
</file>

<file path=ppt/tags/tag37.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0**"/>
  <p:tag name="KSO_WM_UNIT_LAYERLEVEL" val="1"/>
</p:tagLst>
</file>

<file path=ppt/tags/tag38.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0**"/>
  <p:tag name="KSO_WM_UNIT_LAYERLEVEL" val="1"/>
</p:tagLst>
</file>

<file path=ppt/tags/tag39.xml><?xml version="1.0" encoding="utf-8"?>
<p:tagLst xmlns:p="http://schemas.openxmlformats.org/presentationml/2006/main">
  <p:tag name="KSO_WM_BEAUTIFY_FLAG" val="#wm#"/>
  <p:tag name="KSO_WM_TAG_VERSION" val="1.0"/>
  <p:tag name="KSO_WM_TEMPLATE_CATEGORY" val="custom"/>
  <p:tag name="KSO_WM_TEMPLATE_COLOR_TYPE" val="1"/>
  <p:tag name="KSO_WM_TEMPLATE_INDEX" val="20205081"/>
  <p:tag name="KSO_WM_TEMPLATE_MASTER_TYPE" val="0"/>
  <p:tag name="KSO_WM_TEMPLATE_SUBCATEGORY" val="19"/>
  <p:tag name="KSO_WM_TEMPLATE_THUMBS_INDEX" val="1、4、7、12、13、14、15、16、17、18、20、24、25、28、33、36、40、43、44"/>
  <p:tag name="KSO_WM_UNIT_SHOW_EDIT_AREA_INDICATION" val="1"/>
</p:tagLst>
</file>

<file path=ppt/tags/tag4.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0**"/>
  <p:tag name="KSO_WM_UNIT_LAYERLEVEL" val="1"/>
</p:tagLst>
</file>

<file path=ppt/tags/tag40.xml><?xml version="1.0" encoding="utf-8"?>
<p:tagLst xmlns:p="http://schemas.openxmlformats.org/presentationml/2006/main">
  <p:tag name="AS_OS" val="Unix 3.10 unknown"/>
  <p:tag name="AS_RELEASE_DATE" val="2020.11.30"/>
  <p:tag name="AS_TITLE" val="Aspose.Slides for Java"/>
  <p:tag name="AS_VERSION" val="20.11"/>
</p:tagLst>
</file>

<file path=ppt/tags/tag5.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0**"/>
  <p:tag name="KSO_WM_UNIT_LAYERLEVEL" val="1"/>
</p:tagLst>
</file>

<file path=ppt/tags/tag6.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0**"/>
  <p:tag name="KSO_WM_UNIT_LAYERLEVEL" val="1"/>
</p:tagLst>
</file>

<file path=ppt/tags/tag7.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0**"/>
  <p:tag name="KSO_WM_UNIT_LAYERLEVEL" val="1"/>
</p:tagLst>
</file>

<file path=ppt/tags/tag8.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0**"/>
  <p:tag name="KSO_WM_UNIT_LAYERLEVEL" val="1"/>
</p:tagLst>
</file>

<file path=ppt/tags/tag9.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0**"/>
  <p:tag name="KSO_WM_UNIT_LAYERLEVEL" val="1"/>
</p:tagLst>
</file>

<file path=ppt/theme/theme1.xml><?xml version="1.0" encoding="utf-8"?>
<a:theme xmlns:a="http://schemas.openxmlformats.org/drawingml/2006/main" name="ppt">
  <a:themeElements>
    <a:clrScheme name="新版空白演示配色">
      <a:dk1>
        <a:srgbClr val="000000"/>
      </a:dk1>
      <a:lt1>
        <a:srgbClr val="FFFFFF"/>
      </a:lt1>
      <a:dk2>
        <a:srgbClr val="0F1423"/>
      </a:dk2>
      <a:lt2>
        <a:srgbClr val="FFFFFF"/>
      </a:lt2>
      <a:accent1>
        <a:srgbClr val="6096E6"/>
      </a:accent1>
      <a:accent2>
        <a:srgbClr val="58B6E5"/>
      </a:accent2>
      <a:accent3>
        <a:srgbClr val="56CA95"/>
      </a:accent3>
      <a:accent4>
        <a:srgbClr val="FFBA55"/>
      </a:accent4>
      <a:accent5>
        <a:srgbClr val="F18870"/>
      </a:accent5>
      <a:accent6>
        <a:srgbClr val="EC5F74"/>
      </a:accent6>
      <a:hlink>
        <a:srgbClr val="0563C1"/>
      </a:hlink>
      <a:folHlink>
        <a:srgbClr val="954D72"/>
      </a:folHlink>
    </a:clrScheme>
    <a:fontScheme name="自定义 9">
      <a:majorFont>
        <a:latin typeface="Arial"/>
        <a:ea typeface="微软雅黑"/>
        <a:cs typeface="Arial"/>
      </a:majorFont>
      <a:minorFont>
        <a:latin typeface="Arial"/>
        <a:ea typeface="微软雅黑"/>
        <a:cs typeface="Arial"/>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Arial"/>
        <a:cs typeface="Arial"/>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Arial"/>
        <a:cs typeface="Arial"/>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Arial"/>
        <a:cs typeface="Arial"/>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Arial"/>
        <a:cs typeface="Arial"/>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1214</Words>
  <Application>WPS 演示</Application>
  <PresentationFormat/>
  <Paragraphs>66</Paragraphs>
  <Slides>8</Slides>
  <Notes>8</Notes>
  <HiddenSlides>0</HiddenSlides>
  <MMClips>0</MMClips>
  <ScaleCrop>false</ScaleCrop>
  <HeadingPairs>
    <vt:vector size="6" baseType="variant">
      <vt:variant>
        <vt:lpstr>已用的字体</vt:lpstr>
      </vt:variant>
      <vt:variant>
        <vt:i4>8</vt:i4>
      </vt:variant>
      <vt:variant>
        <vt:lpstr>主题</vt:lpstr>
      </vt:variant>
      <vt:variant>
        <vt:i4>1</vt:i4>
      </vt:variant>
      <vt:variant>
        <vt:lpstr>幻灯片标题</vt:lpstr>
      </vt:variant>
      <vt:variant>
        <vt:i4>8</vt:i4>
      </vt:variant>
    </vt:vector>
  </HeadingPairs>
  <TitlesOfParts>
    <vt:vector size="17" baseType="lpstr">
      <vt:lpstr>Arial</vt:lpstr>
      <vt:lpstr>宋体</vt:lpstr>
      <vt:lpstr>Wingdings</vt:lpstr>
      <vt:lpstr>微软雅黑</vt:lpstr>
      <vt:lpstr>华文隶书</vt:lpstr>
      <vt:lpstr>楷体</vt:lpstr>
      <vt:lpstr>Calibri</vt:lpstr>
      <vt:lpstr>Arial Unicode MS</vt:lpstr>
      <vt:lpstr>ppt</vt:lpstr>
      <vt:lpstr>            日积月累</vt:lpstr>
      <vt:lpstr>  同学们，大家好！        第二单元的四篇课文让我们重温了一段烽火峥嵘的革命岁月：了解了红军在两万五千里长征时期的艰难历程；深刻感受到了抗日战争时期五名八路军战士保家卫国的壮举；课文也回忆了解放战争时期以郝副营长为代表的战士为革命胜利英勇献身的往事；同时，课文还记录了新中国成立庆典时的宏大壮阔场面……我们不仅要学习了解这些革命历史，还要背诵关于热爱祖国、为国献身的名人名言。</vt:lpstr>
      <vt:lpstr>PowerPoint 演示文稿</vt:lpstr>
      <vt:lpstr>PowerPoint 演示文稿</vt:lpstr>
      <vt:lpstr>PowerPoint 演示文稿</vt:lpstr>
      <vt:lpstr>PowerPoint 演示文稿</vt:lpstr>
      <vt:lpstr>PowerPoint 演示文稿</vt:lpstr>
      <vt:lpstr>PowerPoint 演示文稿</vt:lpstr>
    </vt:vector>
  </TitlesOfParts>
  <Company>学科网</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rbm.xkw.com</dc:creator>
  <cp:lastModifiedBy>qwe</cp:lastModifiedBy>
  <cp:revision>2</cp:revision>
  <cp:lastPrinted>2021-04-12T10:11:00Z</cp:lastPrinted>
  <dcterms:created xsi:type="dcterms:W3CDTF">2021-04-12T10:11:00Z</dcterms:created>
  <dcterms:modified xsi:type="dcterms:W3CDTF">2021-11-06T07:35:19Z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lbum">
    <vt:lpwstr>rbm.xkw.com</vt:lpwstr>
  </property>
  <property fmtid="{D5CDD505-2E9C-101B-9397-08002B2CF9AE}" pid="3" name="author">
    <vt:lpwstr>rbm.xkw.com</vt:lpwstr>
  </property>
  <property fmtid="{D5CDD505-2E9C-101B-9397-08002B2CF9AE}" pid="4" name="company">
    <vt:lpwstr>学科网</vt:lpwstr>
  </property>
  <property fmtid="{D5CDD505-2E9C-101B-9397-08002B2CF9AE}" pid="5" name="copyright">
    <vt:lpwstr>学科网版权所有</vt:lpwstr>
  </property>
  <property fmtid="{D5CDD505-2E9C-101B-9397-08002B2CF9AE}" pid="6" name="ICV">
    <vt:lpwstr>29C69B9103174E44B40E646F7DE34444</vt:lpwstr>
  </property>
  <property fmtid="{D5CDD505-2E9C-101B-9397-08002B2CF9AE}" pid="7" name="KSOProductBuildVer">
    <vt:lpwstr>2052-11.1.0.10938</vt:lpwstr>
  </property>
</Properties>
</file>