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2"/>
  </p:handoutMasterIdLst>
  <p:sldIdLst>
    <p:sldId id="417" r:id="rId3"/>
    <p:sldId id="418" r:id="rId5"/>
    <p:sldId id="419" r:id="rId6"/>
    <p:sldId id="421" r:id="rId7"/>
    <p:sldId id="422" r:id="rId8"/>
    <p:sldId id="423" r:id="rId9"/>
    <p:sldId id="424" r:id="rId10"/>
    <p:sldId id="425" r:id="rId11"/>
  </p:sldIdLst>
  <p:sldSz cx="12192000" cy="6858000"/>
  <p:notesSz cx="6858000" cy="9144000"/>
  <p:custDataLst>
    <p:tags r:id="rId16"/>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60" y="54"/>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gs" Target="tags/tag57.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handoutMaster" Target="handoutMasters/handoutMaster1.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2">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1#2" qsCatId="simple" csTypeId="urn:microsoft.com/office/officeart/2005/8/colors/colorful5#2" csCatId="colorful" phldr="1"/>
      <dgm:spPr/>
      <dgm:t>
        <a:bodyPr/>
        <a:lstStyle/>
        <a:p/>
      </dgm:t>
    </dgm:pt>
    <dgm:pt modelId="{D7C32C2E-85A1-4858-8DCE-D2C44EA44818}" cxnId="{D11470CD-E14E-4E53-B257-17FC31EB0D50}" type="parTrans">
      <dgm:prSet/>
      <dgm:spPr/>
      <dgm:t>
        <a:bodyPr/>
        <a:lstStyle/>
        <a:p>
          <a:endParaRPr lang="zh-CN" altLang="en-US"/>
        </a:p>
      </dgm:t>
    </dgm:pt>
    <dgm:pt modelId="{7D8D6538-FFA5-4057-BF95-1F41051BDCCD}">
      <dgm:prSet phldrT="[文本]"/>
      <dgm:spPr/>
      <dgm:t>
        <a:bodyPr/>
        <a:lstStyle/>
        <a:p>
          <a:r>
            <a:rPr lang="zh-CN" altLang="en-US"/>
            <a:t>导入</a:t>
          </a:r>
        </a:p>
      </dgm:t>
    </dgm:pt>
    <dgm:pt modelId="{A3CED38E-EB10-4769-9108-B2573FA8FBE4}" cxnId="{D11470CD-E14E-4E53-B257-17FC31EB0D50}" type="sibTrans">
      <dgm:prSet/>
      <dgm:spPr/>
      <dgm:t>
        <a:bodyPr/>
        <a:lstStyle/>
        <a:p>
          <a:endParaRPr lang="zh-CN" altLang="en-US"/>
        </a:p>
      </dgm:t>
    </dgm:pt>
    <dgm:pt modelId="{BB6E305E-F4E3-4867-AAD6-977FB8C4455F}" cxnId="{C2BF49A7-291A-4F89-92EA-26B5F00B056A}" type="parTrans">
      <dgm:prSet/>
      <dgm:spPr/>
      <dgm:t>
        <a:bodyPr/>
        <a:lstStyle/>
        <a:p>
          <a:endParaRPr lang="zh-CN" altLang="en-US"/>
        </a:p>
      </dgm:t>
    </dgm:pt>
    <dgm:pt modelId="{5CBB7CE5-C92F-46EB-BF11-93A21D2FF561}">
      <dgm:prSet phldrT="[文本]"/>
      <dgm:spPr/>
      <dgm:t>
        <a:bodyPr/>
        <a:lstStyle/>
        <a:p>
          <a:r>
            <a:rPr lang="zh-CN" altLang="en-US"/>
            <a:t>知识讲解</a:t>
          </a:r>
        </a:p>
      </dgm:t>
    </dgm:pt>
    <dgm:pt modelId="{F01835B3-05F2-46DA-BD7C-EE7438DAD7CE}" cxnId="{C2BF49A7-291A-4F89-92EA-26B5F00B056A}" type="sibTrans">
      <dgm:prSet/>
      <dgm:spPr/>
      <dgm:t>
        <a:bodyPr/>
        <a:lstStyle/>
        <a:p>
          <a:endParaRPr lang="zh-CN" altLang="en-US"/>
        </a:p>
      </dgm:t>
    </dgm:pt>
    <dgm:pt modelId="{6CCC2A86-F85B-44CC-98A3-C46FF64B3170}" cxnId="{03DE7BFB-307B-4B12-9C16-8A3F134808F2}" type="parTrans">
      <dgm:prSet/>
      <dgm:spPr/>
      <dgm:t>
        <a:bodyPr/>
        <a:lstStyle/>
        <a:p>
          <a:endParaRPr lang="zh-CN" altLang="en-US"/>
        </a:p>
      </dgm:t>
    </dgm:pt>
    <dgm:pt modelId="{B8B470CB-DF17-4CB3-90CB-F1BF4FDB0D59}">
      <dgm:prSet phldrT="[文本]"/>
      <dgm:spPr/>
      <dgm:t>
        <a:bodyPr/>
        <a:lstStyle/>
        <a:p>
          <a:r>
            <a:rPr lang="zh-CN" altLang="en-US"/>
            <a:t>仿写小练</a:t>
          </a:r>
        </a:p>
      </dgm:t>
    </dgm:pt>
    <dgm:pt modelId="{715DB15F-B18C-408D-AF4D-0B689BA0E58F}" cxnId="{03DE7BFB-307B-4B12-9C16-8A3F134808F2}" type="sibTrans">
      <dgm:prSet/>
      <dgm:spPr/>
      <dgm:t>
        <a:bodyPr/>
        <a:lstStyle/>
        <a:p>
          <a:endParaRPr lang="zh-CN" altLang="en-US"/>
        </a:p>
      </dgm:t>
    </dgm:pt>
    <dgm:pt modelId="{B4C59B78-86C3-4A2A-B0F6-61CC32DC173C}" cxnId="{4B0F6E8C-2823-4098-8638-7991342006FC}" type="parTrans">
      <dgm:prSet/>
      <dgm:spPr/>
      <dgm:t>
        <a:bodyPr/>
        <a:lstStyle/>
        <a:p>
          <a:endParaRPr lang="zh-CN" altLang="en-US"/>
        </a:p>
      </dgm:t>
    </dgm:pt>
    <dgm:pt modelId="{A71BEDD8-220D-4CBD-929B-E387BF7E5B89}">
      <dgm:prSet phldrT="[文本]"/>
      <dgm:spPr/>
      <dgm:t>
        <a:bodyPr/>
        <a:lstStyle/>
        <a:p>
          <a:r>
            <a:rPr lang="zh-CN" altLang="en-US"/>
            <a:t>小节</a:t>
          </a:r>
        </a:p>
      </dgm:t>
    </dgm:pt>
    <dgm:pt modelId="{EF0640CF-9B5B-4A2A-8EA1-B1435C113D4F}" cxnId="{4B0F6E8C-2823-4098-8638-7991342006FC}" type="sibTrans">
      <dgm:prSet/>
      <dgm:spPr/>
      <dgm:t>
        <a:bodyPr/>
        <a:lstStyle/>
        <a:p>
          <a:endParaRPr lang="zh-CN" altLang="en-US"/>
        </a:p>
      </dgm:t>
    </dgm:pt>
    <dgm:pt modelId="{946525A1-11BE-4473-BD1E-5A02F57FAFE1}" type="pres">
      <dgm:prSet presAssocID="{5E6590A4-9632-4481-B10E-4DC4F3CF4B7D}" presName="Name0">
        <dgm:presLayoutVars>
          <dgm:dir/>
          <dgm:resizeHandles val="exact"/>
        </dgm:presLayoutVars>
      </dgm:prSet>
      <dgm:spPr/>
      <dgm:t>
        <a:bodyPr/>
        <a:lstStyle/>
        <a:p/>
      </dgm:t>
    </dgm:pt>
    <dgm:pt modelId="{6BE8C442-C27B-4EE9-A58B-9E5BDD49A0C6}" type="pres">
      <dgm:prSet presAssocID="{7D8D6538-FFA5-4057-BF95-1F41051BDCCD}" presName="node" presStyleLbl="node1" presStyleCnt="4">
        <dgm:presLayoutVars>
          <dgm:bulletEnabled val="1"/>
        </dgm:presLayoutVars>
      </dgm:prSet>
      <dgm:spPr/>
      <dgm:t>
        <a:bodyPr/>
        <a:lstStyle/>
        <a:p>
          <a:endParaRPr lang="zh-CN" altLang="en-US"/>
        </a:p>
      </dgm:t>
    </dgm:pt>
    <dgm:pt modelId="{15B0F1CA-E9C1-436F-A000-48C2317E1AEE}" type="pres">
      <dgm:prSet presAssocID="{A3CED38E-EB10-4769-9108-B2573FA8FBE4}" presName="sibTrans" presStyleLbl="sibTrans2D1" presStyleCnt="3"/>
      <dgm:spPr/>
      <dgm:t>
        <a:bodyPr/>
        <a:lstStyle/>
        <a:p>
          <a:endParaRPr lang="zh-CN" altLang="en-US"/>
        </a:p>
      </dgm:t>
    </dgm:pt>
    <dgm:pt modelId="{655E6FA8-D806-4120-92B4-695524B5F569}" type="pres">
      <dgm:prSet presAssocID="{A3CED38E-EB10-4769-9108-B2573FA8FBE4}" presName="connectorText" presStyleLbl="sibTrans2D1" presStyleCnt="3"/>
      <dgm:spPr/>
      <dgm:t>
        <a:bodyPr/>
        <a:lstStyle/>
        <a:p>
          <a:endParaRPr lang="zh-CN" altLang="en-US"/>
        </a:p>
      </dgm:t>
    </dgm:pt>
    <dgm:pt modelId="{FAE70EB4-13DE-4207-8EEE-64892F90D980}" type="pres">
      <dgm:prSet presAssocID="{5CBB7CE5-C92F-46EB-BF11-93A21D2FF561}" presName="node" presStyleLbl="node1" presStyleIdx="1" presStyleCnt="4">
        <dgm:presLayoutVars>
          <dgm:bulletEnabled val="1"/>
        </dgm:presLayoutVars>
      </dgm:prSet>
      <dgm:spPr/>
      <dgm:t>
        <a:bodyPr/>
        <a:lstStyle/>
        <a:p>
          <a:endParaRPr lang="zh-CN" altLang="en-US"/>
        </a:p>
      </dgm:t>
    </dgm:pt>
    <dgm:pt modelId="{41B76FD1-4D28-4EF4-BF3A-265F6D2C909C}" type="pres">
      <dgm:prSet presAssocID="{F01835B3-05F2-46DA-BD7C-EE7438DAD7CE}" presName="sibTrans" presStyleLbl="sibTrans2D1" presStyleIdx="1" presStyleCnt="3"/>
      <dgm:spPr/>
      <dgm:t>
        <a:bodyPr/>
        <a:lstStyle/>
        <a:p>
          <a:endParaRPr lang="zh-CN" altLang="en-US"/>
        </a:p>
      </dgm:t>
    </dgm:pt>
    <dgm:pt modelId="{D789DD17-C468-41E2-88AD-4B7F7990EB39}" type="pres">
      <dgm:prSet presAssocID="{F01835B3-05F2-46DA-BD7C-EE7438DAD7CE}" presName="connectorText" presStyleLbl="sibTrans2D1" presStyleIdx="1" presStyleCnt="3"/>
      <dgm:spPr/>
      <dgm:t>
        <a:bodyPr/>
        <a:lstStyle/>
        <a:p>
          <a:endParaRPr lang="zh-CN" altLang="en-US"/>
        </a:p>
      </dgm:t>
    </dgm:pt>
    <dgm:pt modelId="{2D20D324-F089-495B-A6AB-B3CA71D2E04A}" type="pres">
      <dgm:prSet presAssocID="{B8B470CB-DF17-4CB3-90CB-F1BF4FDB0D59}" presName="node" presStyleLbl="node1" presStyleIdx="2" presStyleCnt="4">
        <dgm:presLayoutVars>
          <dgm:bulletEnabled val="1"/>
        </dgm:presLayoutVars>
      </dgm:prSet>
      <dgm:spPr/>
      <dgm:t>
        <a:bodyPr/>
        <a:lstStyle/>
        <a:p>
          <a:endParaRPr lang="zh-CN" altLang="en-US"/>
        </a:p>
      </dgm:t>
    </dgm:pt>
    <dgm:pt modelId="{A363207B-3AD6-472F-AB35-5DE074AB6BC2}" type="pres">
      <dgm:prSet presAssocID="{715DB15F-B18C-408D-AF4D-0B689BA0E58F}" presName="sibTrans" presStyleLbl="sibTrans2D1" presStyleIdx="2" presStyleCnt="3"/>
      <dgm:spPr/>
      <dgm:t>
        <a:bodyPr/>
        <a:lstStyle/>
        <a:p>
          <a:endParaRPr lang="zh-CN" altLang="en-US"/>
        </a:p>
      </dgm:t>
    </dgm:pt>
    <dgm:pt modelId="{9F1752A6-F0C6-4116-8969-5F3A3113DEB4}" type="pres">
      <dgm:prSet presAssocID="{715DB15F-B18C-408D-AF4D-0B689BA0E58F}" presName="connectorText" presStyleLbl="sibTrans2D1" presStyleIdx="2" presStyleCnt="3"/>
      <dgm:spPr/>
      <dgm:t>
        <a:bodyPr/>
        <a:lstStyle/>
        <a:p>
          <a:endParaRPr lang="zh-CN" altLang="en-US"/>
        </a:p>
      </dgm:t>
    </dgm:pt>
    <dgm:pt modelId="{C31FA319-1B76-4D24-8E64-6A83C1E0D876}" type="pres">
      <dgm:prSet presAssocID="{A71BEDD8-220D-4CBD-929B-E387BF7E5B89}" presName="node" presStyleLbl="node1" presStyleIdx="3" presStyleCnt="4">
        <dgm:presLayoutVars>
          <dgm:bulletEnabled val="1"/>
        </dgm:presLayoutVars>
      </dgm:prSet>
      <dgm:spPr/>
      <dgm:t>
        <a:bodyPr/>
        <a:lstStyle/>
        <a:p>
          <a:endParaRPr lang="zh-CN" altLang="en-US"/>
        </a:p>
      </dgm:t>
    </dgm:pt>
  </dgm:ptLst>
  <dgm:cxnLst>
    <dgm:cxn modelId="{D11470CD-E14E-4E53-B257-17FC31EB0D50}" srcId="{5E6590A4-9632-4481-B10E-4DC4F3CF4B7D}" destId="{7D8D6538-FFA5-4057-BF95-1F41051BDCCD}" srcOrd="0" destOrd="0" parTransId="{D7C32C2E-85A1-4858-8DCE-D2C44EA44818}" sibTransId="{A3CED38E-EB10-4769-9108-B2573FA8FBE4}"/>
    <dgm:cxn modelId="{C2BF49A7-291A-4F89-92EA-26B5F00B056A}" srcId="{5E6590A4-9632-4481-B10E-4DC4F3CF4B7D}" destId="{5CBB7CE5-C92F-46EB-BF11-93A21D2FF561}" srcOrd="1" destOrd="0" parTransId="{BB6E305E-F4E3-4867-AAD6-977FB8C4455F}" sibTransId="{F01835B3-05F2-46DA-BD7C-EE7438DAD7CE}"/>
    <dgm:cxn modelId="{03DE7BFB-307B-4B12-9C16-8A3F134808F2}" srcId="{5E6590A4-9632-4481-B10E-4DC4F3CF4B7D}" destId="{B8B470CB-DF17-4CB3-90CB-F1BF4FDB0D59}" srcOrd="2" destOrd="0" parTransId="{6CCC2A86-F85B-44CC-98A3-C46FF64B3170}" sibTransId="{715DB15F-B18C-408D-AF4D-0B689BA0E58F}"/>
    <dgm:cxn modelId="{4B0F6E8C-2823-4098-8638-7991342006FC}" srcId="{5E6590A4-9632-4481-B10E-4DC4F3CF4B7D}" destId="{A71BEDD8-220D-4CBD-929B-E387BF7E5B89}" srcOrd="3" destOrd="0" parTransId="{B4C59B78-86C3-4A2A-B0F6-61CC32DC173C}" sibTransId="{EF0640CF-9B5B-4A2A-8EA1-B1435C113D4F}"/>
    <dgm:cxn modelId="{E63E4608-A852-4BB6-9CE0-C669DE8B5F56}" type="presOf" srcId="{5E6590A4-9632-4481-B10E-4DC4F3CF4B7D}" destId="{946525A1-11BE-4473-BD1E-5A02F57FAFE1}" srcOrd="0" destOrd="0" presId="urn:microsoft.com/office/officeart/2005/8/layout/process1"/>
    <dgm:cxn modelId="{B4F308CD-FF56-4A58-8743-629C734E565B}" type="presParOf" srcId="{946525A1-11BE-4473-BD1E-5A02F57FAFE1}" destId="{6BE8C442-C27B-4EE9-A58B-9E5BDD49A0C6}" srcOrd="0" destOrd="0" presId="urn:microsoft.com/office/officeart/2005/8/layout/process1"/>
    <dgm:cxn modelId="{E0557C66-46DD-496A-8B68-042136172433}" type="presOf" srcId="{7D8D6538-FFA5-4057-BF95-1F41051BDCCD}" destId="{6BE8C442-C27B-4EE9-A58B-9E5BDD49A0C6}" srcOrd="0" destOrd="0" presId="urn:microsoft.com/office/officeart/2005/8/layout/process1"/>
    <dgm:cxn modelId="{F69BFCE6-F156-4DA7-915E-CAC5FB0DD4D7}" type="presParOf" srcId="{946525A1-11BE-4473-BD1E-5A02F57FAFE1}" destId="{15B0F1CA-E9C1-436F-A000-48C2317E1AEE}" srcOrd="1" destOrd="0" presId="urn:microsoft.com/office/officeart/2005/8/layout/process1"/>
    <dgm:cxn modelId="{9DB43774-5BFA-485E-B77A-61D0EB5E7DAC}" type="presOf" srcId="{A3CED38E-EB10-4769-9108-B2573FA8FBE4}" destId="{15B0F1CA-E9C1-436F-A000-48C2317E1AEE}" srcOrd="0" destOrd="0" presId="urn:microsoft.com/office/officeart/2005/8/layout/process1"/>
    <dgm:cxn modelId="{AEF59E11-73AD-4448-8EEC-BB531453D930}" type="presParOf" srcId="{15B0F1CA-E9C1-436F-A000-48C2317E1AEE}" destId="{655E6FA8-D806-4120-92B4-695524B5F569}" srcOrd="0" destOrd="0" presId="urn:microsoft.com/office/officeart/2005/8/layout/process1"/>
    <dgm:cxn modelId="{F4C5EF70-0915-407C-8AFE-F0A8426A46B7}" type="presOf" srcId="{A3CED38E-EB10-4769-9108-B2573FA8FBE4}" destId="{655E6FA8-D806-4120-92B4-695524B5F569}" srcOrd="1" destOrd="0" presId="urn:microsoft.com/office/officeart/2005/8/layout/process1"/>
    <dgm:cxn modelId="{6D958D03-DC15-44F4-B44C-A6A0291EE791}" type="presParOf" srcId="{946525A1-11BE-4473-BD1E-5A02F57FAFE1}" destId="{FAE70EB4-13DE-4207-8EEE-64892F90D980}" srcOrd="2" destOrd="0" presId="urn:microsoft.com/office/officeart/2005/8/layout/process1"/>
    <dgm:cxn modelId="{1A33E9D9-B2F6-4353-A771-A86EBFD20AFA}" type="presOf" srcId="{5CBB7CE5-C92F-46EB-BF11-93A21D2FF561}" destId="{FAE70EB4-13DE-4207-8EEE-64892F90D980}" srcOrd="0" destOrd="0" presId="urn:microsoft.com/office/officeart/2005/8/layout/process1"/>
    <dgm:cxn modelId="{01CF8EEE-66AB-46D7-B9EC-9045198BBBF9}" type="presParOf" srcId="{946525A1-11BE-4473-BD1E-5A02F57FAFE1}" destId="{41B76FD1-4D28-4EF4-BF3A-265F6D2C909C}" srcOrd="3" destOrd="0" presId="urn:microsoft.com/office/officeart/2005/8/layout/process1"/>
    <dgm:cxn modelId="{A714C6E7-CE61-4F00-80D4-981993635327}" type="presOf" srcId="{F01835B3-05F2-46DA-BD7C-EE7438DAD7CE}" destId="{41B76FD1-4D28-4EF4-BF3A-265F6D2C909C}" srcOrd="0" destOrd="0" presId="urn:microsoft.com/office/officeart/2005/8/layout/process1"/>
    <dgm:cxn modelId="{F81A7865-17E2-4A8D-9035-CAA25578A35B}" type="presParOf" srcId="{41B76FD1-4D28-4EF4-BF3A-265F6D2C909C}" destId="{D789DD17-C468-41E2-88AD-4B7F7990EB39}" srcOrd="0" destOrd="0" presId="urn:microsoft.com/office/officeart/2005/8/layout/process1"/>
    <dgm:cxn modelId="{90FAE2BB-2D27-4109-A4D5-D7DE12DE17B6}" type="presOf" srcId="{F01835B3-05F2-46DA-BD7C-EE7438DAD7CE}" destId="{D789DD17-C468-41E2-88AD-4B7F7990EB39}" srcOrd="1" destOrd="0" presId="urn:microsoft.com/office/officeart/2005/8/layout/process1"/>
    <dgm:cxn modelId="{1908B6B4-9715-493C-A204-3D1071342D93}" type="presParOf" srcId="{946525A1-11BE-4473-BD1E-5A02F57FAFE1}" destId="{2D20D324-F089-495B-A6AB-B3CA71D2E04A}" srcOrd="4" destOrd="0" presId="urn:microsoft.com/office/officeart/2005/8/layout/process1"/>
    <dgm:cxn modelId="{DA558648-9397-4FF8-9913-25254065B696}" type="presOf" srcId="{B8B470CB-DF17-4CB3-90CB-F1BF4FDB0D59}" destId="{2D20D324-F089-495B-A6AB-B3CA71D2E04A}" srcOrd="0" destOrd="0" presId="urn:microsoft.com/office/officeart/2005/8/layout/process1"/>
    <dgm:cxn modelId="{39B5C3D8-D5C8-426D-A0D5-13A595802B39}" type="presParOf" srcId="{946525A1-11BE-4473-BD1E-5A02F57FAFE1}" destId="{A363207B-3AD6-472F-AB35-5DE074AB6BC2}" srcOrd="5" destOrd="0" presId="urn:microsoft.com/office/officeart/2005/8/layout/process1"/>
    <dgm:cxn modelId="{48A710C2-61A6-4560-840E-D2412F53533E}" type="presOf" srcId="{715DB15F-B18C-408D-AF4D-0B689BA0E58F}" destId="{A363207B-3AD6-472F-AB35-5DE074AB6BC2}" srcOrd="0" destOrd="0" presId="urn:microsoft.com/office/officeart/2005/8/layout/process1"/>
    <dgm:cxn modelId="{3A8E7983-5D50-4AD3-853D-E965421C3CA6}" type="presParOf" srcId="{A363207B-3AD6-472F-AB35-5DE074AB6BC2}" destId="{9F1752A6-F0C6-4116-8969-5F3A3113DEB4}" srcOrd="0" destOrd="0" presId="urn:microsoft.com/office/officeart/2005/8/layout/process1"/>
    <dgm:cxn modelId="{02DB5B33-D3A3-439D-BA57-3FCDE68E361E}" type="presOf" srcId="{715DB15F-B18C-408D-AF4D-0B689BA0E58F}" destId="{9F1752A6-F0C6-4116-8969-5F3A3113DEB4}" srcOrd="1" destOrd="0" presId="urn:microsoft.com/office/officeart/2005/8/layout/process1"/>
    <dgm:cxn modelId="{D2B9E0C2-F326-4E34-B5DA-167FC4EC3247}" type="presParOf" srcId="{946525A1-11BE-4473-BD1E-5A02F57FAFE1}" destId="{C31FA319-1B76-4D24-8E64-6A83C1E0D876}" srcOrd="6" destOrd="0" presId="urn:microsoft.com/office/officeart/2005/8/layout/process1"/>
    <dgm:cxn modelId="{35404275-D04B-4B4F-BF92-B9585A472888}" type="presOf" srcId="{A71BEDD8-220D-4CBD-929B-E387BF7E5B89}" destId="{C31FA319-1B76-4D24-8E64-6A83C1E0D876}" srcOrd="0"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128000" cy="1988165"/>
        <a:chOff x="0" y="0"/>
        <a:chExt cx="8128000" cy="1988165"/>
      </a:xfrm>
    </dsp:grpSpPr>
    <dsp:sp modelId="{6BE8C442-C27B-4EE9-A58B-9E5BDD49A0C6}">
      <dsp:nvSpPr>
        <dsp:cNvPr id="3" name="圆角矩形 2"/>
        <dsp:cNvSpPr/>
      </dsp:nvSpPr>
      <dsp:spPr bwMode="white">
        <a:xfrm>
          <a:off x="0" y="525159"/>
          <a:ext cx="1563077" cy="937846"/>
        </a:xfrm>
        <a:prstGeom prst="roundRect">
          <a:avLst>
            <a:gd name="adj" fmla="val 10000"/>
          </a:avLst>
        </a:prstGeom>
      </dsp:spPr>
      <dsp:style>
        <a:lnRef idx="2">
          <a:schemeClr val="lt1"/>
        </a:lnRef>
        <a:fillRef idx="1">
          <a:schemeClr val="accent5">
            <a:hueOff val="0"/>
            <a:satOff val="0"/>
            <a:lumOff val="0"/>
            <a:alpha val="100000"/>
          </a:schemeClr>
        </a:fillRef>
        <a:effectRef idx="0">
          <a:scrgbClr r="0" g="0" b="0"/>
        </a:effectRef>
        <a:fontRef idx="minor">
          <a:schemeClr val="lt1"/>
        </a:fontRef>
      </dsp:style>
      <dsp:txBody>
        <a:bodyPr lIns="95250" tIns="95250" rIns="95250" bIns="9525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导入</a:t>
          </a:r>
        </a:p>
      </dsp:txBody>
      <dsp:txXfrm>
        <a:off x="0" y="525159"/>
        <a:ext cx="1563077" cy="937846"/>
      </dsp:txXfrm>
    </dsp:sp>
    <dsp:sp modelId="{15B0F1CA-E9C1-436F-A000-48C2317E1AEE}">
      <dsp:nvSpPr>
        <dsp:cNvPr id="4" name="右箭头 3"/>
        <dsp:cNvSpPr/>
      </dsp:nvSpPr>
      <dsp:spPr bwMode="white">
        <a:xfrm>
          <a:off x="1710006" y="800261"/>
          <a:ext cx="331372" cy="387643"/>
        </a:xfrm>
        <a:prstGeom prst="rightArrow">
          <a:avLst>
            <a:gd name="adj1" fmla="val 60000"/>
            <a:gd name="adj2" fmla="val 50000"/>
          </a:avLst>
        </a:prstGeom>
      </dsp:spPr>
      <dsp:style>
        <a:lnRef idx="0">
          <a:schemeClr val="lt1"/>
        </a:lnRef>
        <a:fillRef idx="1">
          <a:schemeClr val="accent5">
            <a:hueOff val="0"/>
            <a:satOff val="0"/>
            <a:lumOff val="0"/>
            <a:alpha val="100000"/>
          </a:schemeClr>
        </a:fillRef>
        <a:effectRef idx="0">
          <a:scrgbClr r="0" g="0" b="0"/>
        </a:effectRef>
        <a:fontRef idx="minor">
          <a:schemeClr val="lt1"/>
        </a:fontRef>
      </dsp:style>
      <dsp:txBody>
        <a:bodyPr lIns="0" tIns="0" rIns="0" bIns="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p>
      </dsp:txBody>
      <dsp:txXfrm>
        <a:off x="1710006" y="800261"/>
        <a:ext cx="331372" cy="387643"/>
      </dsp:txXfrm>
    </dsp:sp>
    <dsp:sp modelId="{FAE70EB4-13DE-4207-8EEE-64892F90D980}">
      <dsp:nvSpPr>
        <dsp:cNvPr id="5" name="圆角矩形 4"/>
        <dsp:cNvSpPr/>
      </dsp:nvSpPr>
      <dsp:spPr bwMode="white">
        <a:xfrm>
          <a:off x="2188308" y="525159"/>
          <a:ext cx="1563077" cy="937846"/>
        </a:xfrm>
        <a:prstGeom prst="roundRect">
          <a:avLst>
            <a:gd name="adj" fmla="val 10000"/>
          </a:avLst>
        </a:prstGeom>
      </dsp:spPr>
      <dsp:style>
        <a:lnRef idx="2">
          <a:schemeClr val="lt1"/>
        </a:lnRef>
        <a:fillRef idx="1">
          <a:schemeClr val="accent5">
            <a:hueOff val="6800000"/>
            <a:satOff val="-1175"/>
            <a:lumOff val="-1437"/>
            <a:alpha val="100000"/>
          </a:schemeClr>
        </a:fillRef>
        <a:effectRef idx="0">
          <a:scrgbClr r="0" g="0" b="0"/>
        </a:effectRef>
        <a:fontRef idx="minor">
          <a:schemeClr val="lt1"/>
        </a:fontRef>
      </dsp:style>
      <dsp:txBody>
        <a:bodyPr lIns="95250" tIns="95250" rIns="95250" bIns="9525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知识讲解</a:t>
          </a:r>
        </a:p>
      </dsp:txBody>
      <dsp:txXfrm>
        <a:off x="2188308" y="525159"/>
        <a:ext cx="1563077" cy="937846"/>
      </dsp:txXfrm>
    </dsp:sp>
    <dsp:sp modelId="{41B76FD1-4D28-4EF4-BF3A-265F6D2C909C}">
      <dsp:nvSpPr>
        <dsp:cNvPr id="6" name="右箭头 5"/>
        <dsp:cNvSpPr/>
      </dsp:nvSpPr>
      <dsp:spPr bwMode="white">
        <a:xfrm>
          <a:off x="3898314" y="800261"/>
          <a:ext cx="331372" cy="387643"/>
        </a:xfrm>
        <a:prstGeom prst="rightArrow">
          <a:avLst>
            <a:gd name="adj1" fmla="val 60000"/>
            <a:gd name="adj2" fmla="val 50000"/>
          </a:avLst>
        </a:prstGeom>
      </dsp:spPr>
      <dsp:style>
        <a:lnRef idx="0">
          <a:schemeClr val="lt1"/>
        </a:lnRef>
        <a:fillRef idx="1">
          <a:schemeClr val="accent5">
            <a:hueOff val="10200000"/>
            <a:satOff val="-1764"/>
            <a:lumOff val="-2156"/>
            <a:alpha val="100000"/>
          </a:schemeClr>
        </a:fillRef>
        <a:effectRef idx="0">
          <a:scrgbClr r="0" g="0" b="0"/>
        </a:effectRef>
        <a:fontRef idx="minor">
          <a:schemeClr val="lt1"/>
        </a:fontRef>
      </dsp:style>
      <dsp:txBody>
        <a:bodyPr lIns="0" tIns="0" rIns="0" bIns="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p>
      </dsp:txBody>
      <dsp:txXfrm>
        <a:off x="3898314" y="800261"/>
        <a:ext cx="331372" cy="387643"/>
      </dsp:txXfrm>
    </dsp:sp>
    <dsp:sp modelId="{2D20D324-F089-495B-A6AB-B3CA71D2E04A}">
      <dsp:nvSpPr>
        <dsp:cNvPr id="7" name="圆角矩形 6"/>
        <dsp:cNvSpPr/>
      </dsp:nvSpPr>
      <dsp:spPr bwMode="white">
        <a:xfrm>
          <a:off x="4376615" y="525159"/>
          <a:ext cx="1563077" cy="937846"/>
        </a:xfrm>
        <a:prstGeom prst="roundRect">
          <a:avLst>
            <a:gd name="adj" fmla="val 10000"/>
          </a:avLst>
        </a:prstGeom>
      </dsp:spPr>
      <dsp:style>
        <a:lnRef idx="2">
          <a:schemeClr val="lt1"/>
        </a:lnRef>
        <a:fillRef idx="1">
          <a:schemeClr val="accent5">
            <a:hueOff val="13600000"/>
            <a:satOff val="-2352"/>
            <a:lumOff val="-2875"/>
            <a:alpha val="100000"/>
          </a:schemeClr>
        </a:fillRef>
        <a:effectRef idx="0">
          <a:scrgbClr r="0" g="0" b="0"/>
        </a:effectRef>
        <a:fontRef idx="minor">
          <a:schemeClr val="lt1"/>
        </a:fontRef>
      </dsp:style>
      <dsp:txBody>
        <a:bodyPr lIns="95250" tIns="95250" rIns="95250" bIns="9525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仿写小练</a:t>
          </a:r>
        </a:p>
      </dsp:txBody>
      <dsp:txXfrm>
        <a:off x="4376615" y="525159"/>
        <a:ext cx="1563077" cy="937846"/>
      </dsp:txXfrm>
    </dsp:sp>
    <dsp:sp modelId="{A363207B-3AD6-472F-AB35-5DE074AB6BC2}">
      <dsp:nvSpPr>
        <dsp:cNvPr id="8" name="右箭头 7"/>
        <dsp:cNvSpPr/>
      </dsp:nvSpPr>
      <dsp:spPr bwMode="white">
        <a:xfrm>
          <a:off x="6086622" y="800261"/>
          <a:ext cx="331372" cy="387643"/>
        </a:xfrm>
        <a:prstGeom prst="rightArrow">
          <a:avLst>
            <a:gd name="adj1" fmla="val 60000"/>
            <a:gd name="adj2" fmla="val 50000"/>
          </a:avLst>
        </a:prstGeom>
      </dsp:spPr>
      <dsp:style>
        <a:lnRef idx="0">
          <a:schemeClr val="lt1"/>
        </a:lnRef>
        <a:fillRef idx="1">
          <a:schemeClr val="accent5">
            <a:hueOff val="20400000"/>
            <a:satOff val="-3528"/>
            <a:lumOff val="-4313"/>
            <a:alpha val="100000"/>
          </a:schemeClr>
        </a:fillRef>
        <a:effectRef idx="0">
          <a:scrgbClr r="0" g="0" b="0"/>
        </a:effectRef>
        <a:fontRef idx="minor">
          <a:schemeClr val="lt1"/>
        </a:fontRef>
      </dsp:style>
      <dsp:txBody>
        <a:bodyPr lIns="0" tIns="0" rIns="0" bIns="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p>
      </dsp:txBody>
      <dsp:txXfrm>
        <a:off x="6086622" y="800261"/>
        <a:ext cx="331372" cy="387643"/>
      </dsp:txXfrm>
    </dsp:sp>
    <dsp:sp modelId="{C31FA319-1B76-4D24-8E64-6A83C1E0D876}">
      <dsp:nvSpPr>
        <dsp:cNvPr id="9" name="圆角矩形 8"/>
        <dsp:cNvSpPr/>
      </dsp:nvSpPr>
      <dsp:spPr bwMode="white">
        <a:xfrm>
          <a:off x="6564923" y="525159"/>
          <a:ext cx="1563077" cy="937846"/>
        </a:xfrm>
        <a:prstGeom prst="roundRect">
          <a:avLst>
            <a:gd name="adj" fmla="val 10000"/>
          </a:avLst>
        </a:prstGeom>
      </dsp:spPr>
      <dsp:style>
        <a:lnRef idx="2">
          <a:schemeClr val="lt1"/>
        </a:lnRef>
        <a:fillRef idx="1">
          <a:schemeClr val="accent5">
            <a:hueOff val="20400000"/>
            <a:satOff val="-3528"/>
            <a:lumOff val="-4313"/>
            <a:alpha val="100000"/>
          </a:schemeClr>
        </a:fillRef>
        <a:effectRef idx="0">
          <a:scrgbClr r="0" g="0" b="0"/>
        </a:effectRef>
        <a:fontRef idx="minor">
          <a:schemeClr val="lt1"/>
        </a:fontRef>
      </dsp:style>
      <dsp:txBody>
        <a:bodyPr lIns="95250" tIns="95250" rIns="95250" bIns="9525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小节</a:t>
          </a:r>
        </a:p>
      </dsp:txBody>
      <dsp:txXfrm>
        <a:off x="6564923" y="525159"/>
        <a:ext cx="1563077" cy="93784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dgm:rule type="h" fact="1.5"/>
          <dgm:rule type="primFontSz" val="5"/>
          <dgm:rule type="h" val="INF"/>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B35AA8E-C139-4BB1-8FE9-435CFF3A1B26}"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43F19D-8235-44C4-934B-00694B9DD28E}"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说课：这次我要进行的难点教学设计的课题是：理解</a:t>
            </a:r>
            <a:r>
              <a:rPr lang="en-US" altLang="zh-CN"/>
              <a:t>【</a:t>
            </a:r>
            <a:r>
              <a:rPr lang="zh-CN" altLang="en-US"/>
              <a:t>手性分子</a:t>
            </a:r>
            <a:r>
              <a:rPr lang="en-US" altLang="zh-CN"/>
              <a:t>】</a:t>
            </a:r>
            <a:r>
              <a:rPr lang="zh-CN" altLang="en-US"/>
              <a:t>的概念</a:t>
            </a:r>
            <a:endParaRPr lang="zh-CN" altLang="en-US"/>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说课：主要从教学设计、教学过程、达标评测三个方面进行分析</a:t>
            </a:r>
            <a:endParaRPr lang="zh-CN" altLang="en-US"/>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Wingdings" panose="05000000000000000000" pitchFamily="2" charset="2"/>
              <a:buChar char="Ø"/>
            </a:pPr>
            <a:r>
              <a:rPr lang="zh-CN" altLang="en-US"/>
              <a:t>说课：先通过活动探究，帮助学生理解手性分子的要点；再引导学生观察左右手同样是互为镜像关系且无法重叠的特点强化记忆手性分子的要点。</a:t>
            </a:r>
            <a:endParaRPr lang="en-US" altLang="zh-CN"/>
          </a:p>
          <a:p>
            <a:pPr marL="285750" indent="-285750">
              <a:buFont typeface="Wingdings" panose="05000000000000000000" pitchFamily="2" charset="2"/>
              <a:buChar char="Ø"/>
            </a:pPr>
            <a:r>
              <a:rPr lang="zh-CN" altLang="en-US"/>
              <a:t>上课：</a:t>
            </a:r>
            <a:endParaRPr lang="en-US" altLang="zh-CN"/>
          </a:p>
          <a:p>
            <a:r>
              <a:rPr lang="zh-CN" altLang="zh-CN" sz="1200">
                <a:latin typeface="仿宋" panose="02010609060101010101" pitchFamily="49" charset="-122"/>
                <a:ea typeface="仿宋" panose="02010609060101010101" pitchFamily="49" charset="-122"/>
              </a:rPr>
              <a:t>每个小组的桌</a:t>
            </a:r>
            <a:r>
              <a:rPr lang="zh-CN" altLang="en-US" sz="1200">
                <a:latin typeface="仿宋" panose="02010609060101010101" pitchFamily="49" charset="-122"/>
                <a:ea typeface="仿宋" panose="02010609060101010101" pitchFamily="49" charset="-122"/>
              </a:rPr>
              <a:t>面</a:t>
            </a:r>
            <a:r>
              <a:rPr lang="zh-CN" altLang="zh-CN" sz="1200">
                <a:latin typeface="仿宋" panose="02010609060101010101" pitchFamily="49" charset="-122"/>
                <a:ea typeface="仿宋" panose="02010609060101010101" pitchFamily="49" charset="-122"/>
              </a:rPr>
              <a:t>上</a:t>
            </a:r>
            <a:r>
              <a:rPr lang="zh-CN" altLang="en-US" sz="1200">
                <a:latin typeface="仿宋" panose="02010609060101010101" pitchFamily="49" charset="-122"/>
                <a:ea typeface="仿宋" panose="02010609060101010101" pitchFamily="49" charset="-122"/>
              </a:rPr>
              <a:t>都</a:t>
            </a:r>
            <a:r>
              <a:rPr lang="zh-CN" altLang="zh-CN" sz="1200">
                <a:latin typeface="仿宋" panose="02010609060101010101" pitchFamily="49" charset="-122"/>
                <a:ea typeface="仿宋" panose="02010609060101010101" pitchFamily="49" charset="-122"/>
              </a:rPr>
              <a:t>有一个</a:t>
            </a:r>
            <a:r>
              <a:rPr lang="zh-CN" altLang="en-US" sz="1200">
                <a:latin typeface="仿宋" panose="02010609060101010101" pitchFamily="49" charset="-122"/>
                <a:ea typeface="仿宋" panose="02010609060101010101" pitchFamily="49" charset="-122"/>
              </a:rPr>
              <a:t>已经</a:t>
            </a:r>
            <a:r>
              <a:rPr lang="zh-CN" altLang="zh-CN" sz="1200">
                <a:latin typeface="仿宋" panose="02010609060101010101" pitchFamily="49" charset="-122"/>
                <a:ea typeface="仿宋" panose="02010609060101010101" pitchFamily="49" charset="-122"/>
              </a:rPr>
              <a:t>组装好的</a:t>
            </a:r>
            <a:r>
              <a:rPr lang="zh-CN" altLang="en-US" sz="1200">
                <a:latin typeface="仿宋" panose="02010609060101010101" pitchFamily="49" charset="-122"/>
                <a:ea typeface="仿宋" panose="02010609060101010101" pitchFamily="49" charset="-122"/>
              </a:rPr>
              <a:t>有机物</a:t>
            </a:r>
            <a:r>
              <a:rPr lang="zh-CN" altLang="zh-CN" sz="1200">
                <a:latin typeface="仿宋" panose="02010609060101010101" pitchFamily="49" charset="-122"/>
                <a:ea typeface="仿宋" panose="02010609060101010101" pitchFamily="49" charset="-122"/>
              </a:rPr>
              <a:t>分子模型</a:t>
            </a:r>
            <a:r>
              <a:rPr lang="zh-CN" altLang="en-US" sz="1200">
                <a:latin typeface="仿宋" panose="02010609060101010101" pitchFamily="49" charset="-122"/>
                <a:ea typeface="仿宋" panose="02010609060101010101" pitchFamily="49" charset="-122"/>
              </a:rPr>
              <a:t>，不同颜色的小球代表不同的原子或原子团，黑色的小球代表碳原子：①</a:t>
            </a:r>
            <a:r>
              <a:rPr lang="zh-CN" altLang="zh-CN" sz="1200">
                <a:latin typeface="仿宋" panose="02010609060101010101" pitchFamily="49" charset="-122"/>
                <a:ea typeface="仿宋" panose="02010609060101010101" pitchFamily="49" charset="-122"/>
              </a:rPr>
              <a:t>把分子模型放到镜子面前，</a:t>
            </a:r>
            <a:r>
              <a:rPr lang="zh-CN" altLang="en-US" sz="1200">
                <a:latin typeface="仿宋" panose="02010609060101010101" pitchFamily="49" charset="-122"/>
                <a:ea typeface="仿宋" panose="02010609060101010101" pitchFamily="49" charset="-122"/>
              </a:rPr>
              <a:t>我们</a:t>
            </a:r>
            <a:r>
              <a:rPr lang="zh-CN" altLang="zh-CN" sz="1200">
                <a:latin typeface="仿宋" panose="02010609060101010101" pitchFamily="49" charset="-122"/>
                <a:ea typeface="仿宋" panose="02010609060101010101" pitchFamily="49" charset="-122"/>
              </a:rPr>
              <a:t>能在镜子中看到其镜像</a:t>
            </a:r>
            <a:r>
              <a:rPr lang="zh-CN" altLang="en-US" sz="1200">
                <a:latin typeface="仿宋" panose="02010609060101010101" pitchFamily="49" charset="-122"/>
                <a:ea typeface="仿宋" panose="02010609060101010101" pitchFamily="49" charset="-122"/>
              </a:rPr>
              <a:t>；②把看到的镜像</a:t>
            </a:r>
            <a:r>
              <a:rPr lang="zh-CN" altLang="zh-CN" sz="1200">
                <a:latin typeface="仿宋" panose="02010609060101010101" pitchFamily="49" charset="-122"/>
                <a:ea typeface="仿宋" panose="02010609060101010101" pitchFamily="49" charset="-122"/>
              </a:rPr>
              <a:t>制作</a:t>
            </a:r>
            <a:r>
              <a:rPr lang="zh-CN" altLang="en-US" sz="1200">
                <a:latin typeface="仿宋" panose="02010609060101010101" pitchFamily="49" charset="-122"/>
                <a:ea typeface="仿宋" panose="02010609060101010101" pitchFamily="49" charset="-122"/>
              </a:rPr>
              <a:t>成</a:t>
            </a:r>
            <a:r>
              <a:rPr lang="zh-CN" altLang="zh-CN" sz="1200">
                <a:latin typeface="仿宋" panose="02010609060101010101" pitchFamily="49" charset="-122"/>
                <a:ea typeface="仿宋" panose="02010609060101010101" pitchFamily="49" charset="-122"/>
              </a:rPr>
              <a:t>模型。</a:t>
            </a:r>
            <a:r>
              <a:rPr lang="zh-CN" altLang="en-US" sz="1200">
                <a:latin typeface="仿宋" panose="02010609060101010101" pitchFamily="49" charset="-122"/>
                <a:ea typeface="仿宋" panose="02010609060101010101" pitchFamily="49" charset="-122"/>
              </a:rPr>
              <a:t>大家开始动手制作。</a:t>
            </a:r>
            <a:endParaRPr lang="zh-CN" altLang="zh-CN" sz="1200">
              <a:latin typeface="仿宋" panose="02010609060101010101" pitchFamily="49" charset="-122"/>
              <a:ea typeface="仿宋" panose="02010609060101010101" pitchFamily="49" charset="-122"/>
            </a:endParaRPr>
          </a:p>
          <a:p>
            <a:pPr marL="285750" indent="-285750">
              <a:buFont typeface="Wingdings" panose="05000000000000000000" pitchFamily="2" charset="2"/>
              <a:buChar char="Ø"/>
            </a:pPr>
            <a:r>
              <a:rPr lang="zh-CN" altLang="en-US"/>
              <a:t>同学们已经全部完成模型的制作了，请大家观察实物与模型，思考这样一个问题：互为镜像的两个分子，你认为是同一种分子？还是不同的两种分子？</a:t>
            </a:r>
            <a:r>
              <a:rPr lang="en-US" altLang="zh-CN"/>
              <a:t>——</a:t>
            </a:r>
            <a:r>
              <a:rPr lang="zh-CN" altLang="en-US"/>
              <a:t>有的同学认为是一种分子，有的同学认为是不同的两种分子。</a:t>
            </a:r>
            <a:endParaRPr lang="en-US" altLang="zh-CN"/>
          </a:p>
          <a:p>
            <a:pPr marL="285750" indent="-285750">
              <a:buFont typeface="Wingdings" panose="05000000000000000000" pitchFamily="2" charset="2"/>
              <a:buChar char="Ø"/>
            </a:pPr>
            <a:r>
              <a:rPr lang="zh-CN" altLang="en-US"/>
              <a:t>有什么方法可以证明谁说的对呢？</a:t>
            </a:r>
            <a:endParaRPr lang="en-US" altLang="zh-CN"/>
          </a:p>
          <a:p>
            <a:pPr marL="285750" indent="-285750">
              <a:buFont typeface="Wingdings" panose="05000000000000000000" pitchFamily="2" charset="2"/>
              <a:buChar char="Ø"/>
            </a:pPr>
            <a:r>
              <a:rPr lang="zh-CN" altLang="en-US"/>
              <a:t>我们可以用重叠的方式进行验证，如果实物与镜像可以完全重叠，两者就是同一种分子，如果不能完全重叠，就是不同的两种分子。下面同学们请将实物与镜像从任意方向进行重叠，看看结果如何。</a:t>
            </a:r>
            <a:endParaRPr lang="en-US" altLang="zh-CN"/>
          </a:p>
          <a:p>
            <a:pPr marL="285750" indent="-285750">
              <a:buFont typeface="Wingdings" panose="05000000000000000000" pitchFamily="2" charset="2"/>
              <a:buChar char="Ø"/>
            </a:pPr>
            <a:r>
              <a:rPr lang="zh-CN" altLang="en-US"/>
              <a:t>大家操作完得出的结论是什么呢？</a:t>
            </a:r>
            <a:r>
              <a:rPr lang="en-US" altLang="zh-CN"/>
              <a:t>——</a:t>
            </a:r>
            <a:r>
              <a:rPr lang="zh-CN" altLang="en-US"/>
              <a:t>实物和镜像不能完全重叠。</a:t>
            </a:r>
            <a:endParaRPr lang="en-US" altLang="zh-CN"/>
          </a:p>
          <a:p>
            <a:pPr marL="285750" indent="-285750">
              <a:buFont typeface="Wingdings" panose="05000000000000000000" pitchFamily="2" charset="2"/>
              <a:buChar char="Ø"/>
            </a:pPr>
            <a:r>
              <a:rPr lang="zh-CN" altLang="en-US"/>
              <a:t>既然这两种分子无法完全重叠，那它们到底是什么关系呢？</a:t>
            </a:r>
            <a:endParaRPr lang="en-US" altLang="zh-CN"/>
          </a:p>
          <a:p>
            <a:pPr marL="285750" indent="-285750">
              <a:buFont typeface="Wingdings" panose="05000000000000000000" pitchFamily="2" charset="2"/>
              <a:buChar char="Ø"/>
            </a:pPr>
            <a:r>
              <a:rPr lang="zh-CN" altLang="en-US"/>
              <a:t>像这样互为镜像、无法重叠的两个分子，互称为手性异构体。就像我们的左右手一样（互为镜像、却无法重叠）。</a:t>
            </a:r>
            <a:endParaRPr lang="en-US" altLang="zh-CN"/>
          </a:p>
          <a:p>
            <a:pPr marL="285750" indent="-285750">
              <a:buFont typeface="Wingdings" panose="05000000000000000000" pitchFamily="2" charset="2"/>
              <a:buChar char="Ø"/>
            </a:pPr>
            <a:r>
              <a:rPr lang="zh-CN" altLang="en-US"/>
              <a:t>下面我们一起来看下手性异构体完整的定义：</a:t>
            </a:r>
            <a:endParaRPr lang="en-US" altLang="zh-CN"/>
          </a:p>
          <a:p>
            <a:endParaRPr lang="zh-CN" altLang="en-US"/>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98800" y="914400"/>
            <a:ext cx="9799200" cy="2570400"/>
          </a:xfrm>
        </p:spPr>
        <p:txBody>
          <a:bodyPr lIns="90000" tIns="46800" rIns="90000" bIns="46800" anchor="b">
            <a:normAutofit/>
          </a:bodyPr>
          <a:lstStyle>
            <a:lvl1pPr algn="ctr">
              <a:defRPr sz="6000"/>
            </a:lvl1pPr>
          </a:lstStyle>
          <a:p>
            <a:r>
              <a:rPr lang="zh-CN" altLang="en-US" noProof="1"/>
              <a:t>单击此处编辑标题</a:t>
            </a:r>
            <a:endParaRPr lang="zh-CN" altLang="en-US" noProof="1"/>
          </a:p>
        </p:txBody>
      </p:sp>
      <p:sp>
        <p:nvSpPr>
          <p:cNvPr id="3" name="副标题 2"/>
          <p:cNvSpPr>
            <a:spLocks noGrp="1"/>
          </p:cNvSpPr>
          <p:nvPr>
            <p:ph type="subTitle" idx="1" hasCustomPrompt="1"/>
          </p:nvPr>
        </p:nvSpPr>
        <p:spPr>
          <a:xfrm>
            <a:off x="1198800" y="3560400"/>
            <a:ext cx="9799200" cy="1472400"/>
          </a:xfrm>
        </p:spPr>
        <p:txBody>
          <a:bodyPr>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单击此处编辑副标题</a:t>
            </a:r>
            <a:endParaRPr lang="zh-CN" altLang="en-US" noProof="1"/>
          </a:p>
        </p:txBody>
      </p:sp>
      <p:sp>
        <p:nvSpPr>
          <p:cNvPr id="4"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08400" y="774000"/>
            <a:ext cx="10972800" cy="5482800"/>
          </a:xfrm>
        </p:spPr>
        <p:txBody>
          <a:bodyPr/>
          <a:lstStyle/>
          <a:p>
            <a:pPr lvl="0"/>
            <a:r>
              <a:rPr lang="zh-CN" altLang="en-US" noProof="1"/>
              <a:t>单击此处编辑母版文本样式</a:t>
            </a:r>
            <a:endParaRPr lang="zh-CN" altLang="en-US" noProof="1"/>
          </a:p>
          <a:p>
            <a:pPr lvl="1"/>
            <a:r>
              <a:rPr lang="zh-CN" altLang="en-US" noProof="1"/>
              <a:t>二级</a:t>
            </a:r>
            <a:endParaRPr lang="zh-CN" altLang="en-US" noProof="1"/>
          </a:p>
          <a:p>
            <a:pPr lvl="2"/>
            <a:r>
              <a:rPr lang="zh-CN" altLang="en-US" noProof="1"/>
              <a:t>三级</a:t>
            </a:r>
            <a:endParaRPr lang="zh-CN" altLang="en-US" noProof="1"/>
          </a:p>
          <a:p>
            <a:pPr lvl="3"/>
            <a:r>
              <a:rPr lang="zh-CN" altLang="en-US" noProof="1"/>
              <a:t>四级</a:t>
            </a:r>
            <a:endParaRPr lang="zh-CN" altLang="en-US" noProof="1"/>
          </a:p>
          <a:p>
            <a:pPr lvl="4"/>
            <a:r>
              <a:rPr lang="zh-CN" altLang="en-US" noProof="1"/>
              <a:t>五级</a:t>
            </a:r>
            <a:endParaRPr lang="zh-CN" altLang="en-US" noProof="1"/>
          </a:p>
        </p:txBody>
      </p:sp>
      <p:sp>
        <p:nvSpPr>
          <p:cNvPr id="3" name="日期占位符 3"/>
          <p:cNvSpPr>
            <a:spLocks noGrp="1"/>
          </p:cNvSpPr>
          <p:nvPr>
            <p:ph type="dt" sz="half" idx="14"/>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4" name="页脚占位符 4"/>
          <p:cNvSpPr>
            <a:spLocks noGrp="1"/>
          </p:cNvSpPr>
          <p:nvPr>
            <p:ph type="ftr" sz="quarter" idx="15"/>
            <p:custDataLst>
              <p:tags r:id="rId3"/>
            </p:custDataLst>
          </p:nvPr>
        </p:nvSpPr>
        <p:spPr/>
        <p:txBody>
          <a:bodyPr/>
          <a:lstStyle>
            <a:lvl1pPr>
              <a:defRPr/>
            </a:lvl1pPr>
          </a:lstStyle>
          <a:p>
            <a:endParaRPr lang="zh-CN" altLang="en-US"/>
          </a:p>
        </p:txBody>
      </p:sp>
      <p:sp>
        <p:nvSpPr>
          <p:cNvPr id="5" name="灯片编号占位符 5"/>
          <p:cNvSpPr>
            <a:spLocks noGrp="1"/>
          </p:cNvSpPr>
          <p:nvPr>
            <p:ph type="sldNum" sz="quarter" idx="16"/>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末尾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198800" y="2484000"/>
            <a:ext cx="9799200" cy="1018800"/>
          </a:xfrm>
        </p:spPr>
        <p:txBody>
          <a:bodyPr lIns="90000" tIns="46800" rIns="90000" bIns="46800" rtlCol="0" anchor="t">
            <a:normAutofit/>
          </a:bodyPr>
          <a:lstStyle>
            <a:lvl1pPr algn="ctr">
              <a:defRPr sz="6000"/>
            </a:lvl1pPr>
          </a:lstStyle>
          <a:p>
            <a:pPr lvl="0"/>
            <a:r>
              <a:rPr noProof="1">
                <a:sym typeface="+mn-ea"/>
              </a:rPr>
              <a:t>单击此处编辑标题</a:t>
            </a:r>
            <a:endParaRPr noProof="1">
              <a:sym typeface="+mn-ea"/>
            </a:endParaRPr>
          </a:p>
        </p:txBody>
      </p:sp>
      <p:sp>
        <p:nvSpPr>
          <p:cNvPr id="7" name="文本占位符 6"/>
          <p:cNvSpPr>
            <a:spLocks noGrp="1"/>
          </p:cNvSpPr>
          <p:nvPr>
            <p:ph type="body" sz="quarter" idx="13"/>
          </p:nvPr>
        </p:nvSpPr>
        <p:spPr>
          <a:xfrm>
            <a:off x="1198800" y="3560400"/>
            <a:ext cx="9799200" cy="471600"/>
          </a:xfrm>
        </p:spPr>
        <p:txBody>
          <a:bodyPr>
            <a:normAutofit/>
          </a:bodyPr>
          <a:lstStyle>
            <a:lvl1pPr algn="ctr">
              <a:lnSpc>
                <a:spcPct val="110000"/>
              </a:lnSpc>
              <a:buNone/>
              <a:defRPr sz="2400" spc="200"/>
            </a:lvl1pPr>
          </a:lstStyle>
          <a:p>
            <a:pPr lvl="0"/>
            <a:r>
              <a:rPr lang="zh-CN" altLang="en-US" noProof="1"/>
              <a:t>单击此处编辑母版文本样式</a:t>
            </a:r>
            <a:endParaRPr lang="zh-CN" altLang="en-US" noProof="1"/>
          </a:p>
        </p:txBody>
      </p:sp>
      <p:sp>
        <p:nvSpPr>
          <p:cNvPr id="4" name="日期占位符 3"/>
          <p:cNvSpPr>
            <a:spLocks noGrp="1"/>
          </p:cNvSpPr>
          <p:nvPr>
            <p:ph type="dt" sz="half" idx="14"/>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5"/>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6"/>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600"/>
              </a:spcAft>
              <a:buFont typeface="Arial" panose="020B0604020202020204" pitchFamily="34" charset="0"/>
              <a:buNone/>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a:t>单击此处编辑母版文本样式</a:t>
            </a: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lang="zh-CN" altLang="en-US" noProof="1">
                <a:sym typeface="+mn-ea"/>
              </a:rPr>
              <a:t>单击此处编辑母版标题样式</a:t>
            </a:r>
            <a:endParaRPr noProof="1">
              <a:sym typeface="+mn-ea"/>
            </a:endParaRPr>
          </a:p>
        </p:txBody>
      </p:sp>
      <p:sp>
        <p:nvSpPr>
          <p:cNvPr id="3" name="内容占位符 2"/>
          <p:cNvSpPr>
            <a:spLocks noGrp="1"/>
          </p:cNvSpPr>
          <p:nvPr>
            <p:ph idx="1"/>
          </p:nvPr>
        </p:nvSpPr>
        <p:spPr>
          <a:xfrm>
            <a:off x="608400" y="1490400"/>
            <a:ext cx="10969200" cy="4759200"/>
          </a:xfrm>
        </p:spPr>
        <p:txBody>
          <a:bodyPr rtlCol="0">
            <a:normAutofit/>
          </a:bodyPr>
          <a:lstStyle/>
          <a:p>
            <a:pPr lvl="0"/>
            <a:r>
              <a:rPr lang="zh-CN" altLang="en-US" noProof="1">
                <a:sym typeface="+mn-ea"/>
              </a:rPr>
              <a:t>单击此处编辑母版文本样式</a:t>
            </a:r>
            <a:endParaRPr lang="zh-CN" altLang="en-US" noProof="1">
              <a:sym typeface="+mn-ea"/>
            </a:endParaRPr>
          </a:p>
          <a:p>
            <a:pPr lvl="1"/>
            <a:r>
              <a:rPr lang="zh-CN" altLang="en-US" noProof="1">
                <a:sym typeface="+mn-ea"/>
              </a:rPr>
              <a:t>二级</a:t>
            </a:r>
            <a:endParaRPr lang="zh-CN" altLang="en-US" noProof="1">
              <a:sym typeface="+mn-ea"/>
            </a:endParaRPr>
          </a:p>
          <a:p>
            <a:pPr lvl="2"/>
            <a:r>
              <a:rPr lang="zh-CN" altLang="en-US" noProof="1">
                <a:sym typeface="+mn-ea"/>
              </a:rPr>
              <a:t>三级</a:t>
            </a:r>
            <a:endParaRPr lang="zh-CN" altLang="en-US" noProof="1">
              <a:sym typeface="+mn-ea"/>
            </a:endParaRPr>
          </a:p>
          <a:p>
            <a:pPr lvl="3"/>
            <a:r>
              <a:rPr lang="zh-CN" altLang="en-US" noProof="1">
                <a:sym typeface="+mn-ea"/>
              </a:rPr>
              <a:t>四级</a:t>
            </a:r>
            <a:endParaRPr lang="zh-CN" altLang="en-US" noProof="1">
              <a:sym typeface="+mn-ea"/>
            </a:endParaRPr>
          </a:p>
          <a:p>
            <a:pPr lvl="4"/>
            <a:r>
              <a:rPr lang="zh-CN" altLang="en-US" noProof="1">
                <a:sym typeface="+mn-ea"/>
              </a:rPr>
              <a:t>五级</a:t>
            </a:r>
            <a:endParaRPr noProof="1">
              <a:sym typeface="+mn-ea"/>
            </a:endParaRPr>
          </a:p>
        </p:txBody>
      </p:sp>
      <p:sp>
        <p:nvSpPr>
          <p:cNvPr id="4"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990800" y="3848400"/>
            <a:ext cx="7768800" cy="766800"/>
          </a:xfrm>
        </p:spPr>
        <p:txBody>
          <a:bodyPr lIns="90000" tIns="46800" rIns="90000" bIns="46800" anchor="b">
            <a:normAutofit/>
          </a:bodyPr>
          <a:lstStyle>
            <a:lvl1pPr>
              <a:defRPr sz="4400"/>
            </a:lvl1pPr>
          </a:lstStyle>
          <a:p>
            <a:r>
              <a:rPr lang="zh-CN" altLang="en-US" noProof="1"/>
              <a:t>单击此处编辑标题</a:t>
            </a:r>
            <a:endParaRPr lang="zh-CN" altLang="en-US" noProof="1"/>
          </a:p>
        </p:txBody>
      </p:sp>
      <p:sp>
        <p:nvSpPr>
          <p:cNvPr id="3" name="文本占位符 2"/>
          <p:cNvSpPr>
            <a:spLocks noGrp="1"/>
          </p:cNvSpPr>
          <p:nvPr>
            <p:ph type="body" idx="1" hasCustomPrompt="1"/>
          </p:nvPr>
        </p:nvSpPr>
        <p:spPr>
          <a:xfrm>
            <a:off x="1990800" y="4615200"/>
            <a:ext cx="7768800" cy="867600"/>
          </a:xfrm>
        </p:spPr>
        <p:txBody>
          <a:bodyPr>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单击此处编辑文本</a:t>
            </a:r>
            <a:endParaRPr lang="zh-CN" altLang="en-US" noProof="1"/>
          </a:p>
        </p:txBody>
      </p:sp>
      <p:sp>
        <p:nvSpPr>
          <p:cNvPr id="4"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lang="zh-CN" altLang="en-US" noProof="1">
                <a:sym typeface="+mn-ea"/>
              </a:rPr>
              <a:t>单击此处编辑母版标题样式</a:t>
            </a:r>
            <a:endParaRPr noProof="1">
              <a:sym typeface="+mn-ea"/>
            </a:endParaRPr>
          </a:p>
        </p:txBody>
      </p:sp>
      <p:sp>
        <p:nvSpPr>
          <p:cNvPr id="3" name="内容占位符 2"/>
          <p:cNvSpPr>
            <a:spLocks noGrp="1"/>
          </p:cNvSpPr>
          <p:nvPr>
            <p:ph sz="half" idx="1"/>
          </p:nvPr>
        </p:nvSpPr>
        <p:spPr>
          <a:xfrm>
            <a:off x="608400" y="1501200"/>
            <a:ext cx="5176800" cy="4748400"/>
          </a:xfrm>
        </p:spPr>
        <p:txBody>
          <a:bodyPr rtlCol="0">
            <a:normAutofit/>
          </a:bodyPr>
          <a:lstStyle/>
          <a:p>
            <a:pPr lvl="0"/>
            <a:r>
              <a:rPr lang="zh-CN" altLang="en-US" noProof="1">
                <a:sym typeface="+mn-ea"/>
              </a:rPr>
              <a:t>单击此处编辑母版文本样式</a:t>
            </a:r>
            <a:endParaRPr lang="zh-CN" altLang="en-US" noProof="1">
              <a:sym typeface="+mn-ea"/>
            </a:endParaRPr>
          </a:p>
          <a:p>
            <a:pPr lvl="1"/>
            <a:r>
              <a:rPr lang="zh-CN" altLang="en-US" noProof="1">
                <a:sym typeface="+mn-ea"/>
              </a:rPr>
              <a:t>二级</a:t>
            </a:r>
            <a:endParaRPr lang="zh-CN" altLang="en-US" noProof="1">
              <a:sym typeface="+mn-ea"/>
            </a:endParaRPr>
          </a:p>
          <a:p>
            <a:pPr lvl="2"/>
            <a:r>
              <a:rPr lang="zh-CN" altLang="en-US" noProof="1">
                <a:sym typeface="+mn-ea"/>
              </a:rPr>
              <a:t>三级</a:t>
            </a:r>
            <a:endParaRPr lang="zh-CN" altLang="en-US" noProof="1">
              <a:sym typeface="+mn-ea"/>
            </a:endParaRPr>
          </a:p>
          <a:p>
            <a:pPr lvl="3"/>
            <a:r>
              <a:rPr lang="zh-CN" altLang="en-US" noProof="1">
                <a:sym typeface="+mn-ea"/>
              </a:rPr>
              <a:t>四级</a:t>
            </a:r>
            <a:endParaRPr lang="zh-CN" altLang="en-US" noProof="1">
              <a:sym typeface="+mn-ea"/>
            </a:endParaRPr>
          </a:p>
          <a:p>
            <a:pPr lvl="4"/>
            <a:r>
              <a:rPr lang="zh-CN" altLang="en-US" noProof="1">
                <a:sym typeface="+mn-ea"/>
              </a:rPr>
              <a:t>五级</a:t>
            </a:r>
            <a:endParaRPr noProof="1">
              <a:sym typeface="+mn-ea"/>
            </a:endParaRPr>
          </a:p>
        </p:txBody>
      </p:sp>
      <p:sp>
        <p:nvSpPr>
          <p:cNvPr id="4" name="内容占位符 3"/>
          <p:cNvSpPr>
            <a:spLocks noGrp="1"/>
          </p:cNvSpPr>
          <p:nvPr>
            <p:ph sz="half" idx="2"/>
          </p:nvPr>
        </p:nvSpPr>
        <p:spPr>
          <a:xfrm>
            <a:off x="6411600" y="1501200"/>
            <a:ext cx="5176800" cy="4748400"/>
          </a:xfrm>
        </p:spPr>
        <p:txBody>
          <a:bodyPr>
            <a:normAutofit/>
          </a:bodyPr>
          <a:lstStyle/>
          <a:p>
            <a:pPr lvl="0"/>
            <a:r>
              <a:rPr lang="zh-CN" altLang="en-US" noProof="1"/>
              <a:t>单击此处编辑母版文本样式</a:t>
            </a:r>
            <a:endParaRPr lang="zh-CN" altLang="en-US" noProof="1"/>
          </a:p>
          <a:p>
            <a:pPr lvl="1"/>
            <a:r>
              <a:rPr lang="zh-CN" altLang="en-US" noProof="1"/>
              <a:t>二级</a:t>
            </a:r>
            <a:endParaRPr lang="zh-CN" altLang="en-US" noProof="1"/>
          </a:p>
          <a:p>
            <a:pPr lvl="2"/>
            <a:r>
              <a:rPr lang="zh-CN" altLang="en-US" noProof="1"/>
              <a:t>三级</a:t>
            </a:r>
            <a:endParaRPr lang="zh-CN" altLang="en-US" noProof="1"/>
          </a:p>
          <a:p>
            <a:pPr lvl="3"/>
            <a:r>
              <a:rPr lang="zh-CN" altLang="en-US" noProof="1"/>
              <a:t>四级</a:t>
            </a:r>
            <a:endParaRPr lang="zh-CN" altLang="en-US" noProof="1"/>
          </a:p>
          <a:p>
            <a:pPr lvl="4"/>
            <a:r>
              <a:rPr lang="zh-CN" altLang="en-US" noProof="1"/>
              <a:t>五级</a:t>
            </a:r>
            <a:endParaRPr lang="zh-CN" altLang="en-US" noProof="1"/>
          </a:p>
        </p:txBody>
      </p:sp>
      <p:sp>
        <p:nvSpPr>
          <p:cNvPr id="5"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6"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7"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lang="zh-CN" altLang="en-US" noProof="1">
                <a:sym typeface="+mn-ea"/>
              </a:rPr>
              <a:t>单击此处编辑母版标题样式</a:t>
            </a:r>
            <a:endParaRPr noProof="1">
              <a:sym typeface="+mn-ea"/>
            </a:endParaRPr>
          </a:p>
        </p:txBody>
      </p:sp>
      <p:sp>
        <p:nvSpPr>
          <p:cNvPr id="3" name="文本占位符 2"/>
          <p:cNvSpPr>
            <a:spLocks noGrp="1"/>
          </p:cNvSpPr>
          <p:nvPr>
            <p:ph type="body" idx="1" hasCustomPrompt="1"/>
          </p:nvPr>
        </p:nvSpPr>
        <p:spPr>
          <a:xfrm>
            <a:off x="608400" y="1429200"/>
            <a:ext cx="5342400" cy="381600"/>
          </a:xfrm>
        </p:spPr>
        <p:txBody>
          <a:bodyPr lIns="101600" tIns="38100" rIns="76200" bIns="3810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单击此处编辑文本</a:t>
            </a:r>
            <a:endParaRPr lang="zh-CN" altLang="en-US" noProof="1"/>
          </a:p>
        </p:txBody>
      </p:sp>
      <p:sp>
        <p:nvSpPr>
          <p:cNvPr id="4" name="内容占位符 3"/>
          <p:cNvSpPr>
            <a:spLocks noGrp="1"/>
          </p:cNvSpPr>
          <p:nvPr>
            <p:ph sz="half" idx="2"/>
          </p:nvPr>
        </p:nvSpPr>
        <p:spPr>
          <a:xfrm>
            <a:off x="608400" y="1854000"/>
            <a:ext cx="5342400" cy="4395600"/>
          </a:xfrm>
        </p:spPr>
        <p:txBody>
          <a:bodyPr lIns="101600" tIns="0" rIns="82550" bIns="0" rtlCol="0">
            <a:normAutofit/>
          </a:bodyPr>
          <a:lstStyle/>
          <a:p>
            <a:pPr lvl="0"/>
            <a:r>
              <a:rPr lang="zh-CN" altLang="en-US" noProof="1">
                <a:sym typeface="+mn-ea"/>
              </a:rPr>
              <a:t>单击此处编辑母版文本样式</a:t>
            </a:r>
            <a:endParaRPr lang="zh-CN" altLang="en-US" noProof="1">
              <a:sym typeface="+mn-ea"/>
            </a:endParaRPr>
          </a:p>
          <a:p>
            <a:pPr lvl="1"/>
            <a:r>
              <a:rPr lang="zh-CN" altLang="en-US" noProof="1">
                <a:sym typeface="+mn-ea"/>
              </a:rPr>
              <a:t>二级</a:t>
            </a:r>
            <a:endParaRPr lang="zh-CN" altLang="en-US" noProof="1">
              <a:sym typeface="+mn-ea"/>
            </a:endParaRPr>
          </a:p>
          <a:p>
            <a:pPr lvl="2"/>
            <a:r>
              <a:rPr lang="zh-CN" altLang="en-US" noProof="1">
                <a:sym typeface="+mn-ea"/>
              </a:rPr>
              <a:t>三级</a:t>
            </a:r>
            <a:endParaRPr lang="zh-CN" altLang="en-US" noProof="1">
              <a:sym typeface="+mn-ea"/>
            </a:endParaRPr>
          </a:p>
          <a:p>
            <a:pPr lvl="3"/>
            <a:r>
              <a:rPr lang="zh-CN" altLang="en-US" noProof="1">
                <a:sym typeface="+mn-ea"/>
              </a:rPr>
              <a:t>四级</a:t>
            </a:r>
            <a:endParaRPr lang="zh-CN" altLang="en-US" noProof="1">
              <a:sym typeface="+mn-ea"/>
            </a:endParaRPr>
          </a:p>
          <a:p>
            <a:pPr lvl="4"/>
            <a:r>
              <a:rPr lang="zh-CN" altLang="en-US" noProof="1">
                <a:sym typeface="+mn-ea"/>
              </a:rPr>
              <a:t>五级</a:t>
            </a:r>
            <a:endParaRPr noProof="1">
              <a:sym typeface="+mn-ea"/>
            </a:endParaRPr>
          </a:p>
        </p:txBody>
      </p:sp>
      <p:sp>
        <p:nvSpPr>
          <p:cNvPr id="5" name="文本占位符 4"/>
          <p:cNvSpPr>
            <a:spLocks noGrp="1"/>
          </p:cNvSpPr>
          <p:nvPr>
            <p:ph type="body" sz="quarter" idx="3" hasCustomPrompt="1"/>
          </p:nvPr>
        </p:nvSpPr>
        <p:spPr>
          <a:xfrm>
            <a:off x="6235750" y="1421729"/>
            <a:ext cx="5342400" cy="381600"/>
          </a:xfrm>
        </p:spPr>
        <p:txBody>
          <a:bodyPr lIns="101600" tIns="38100" rIns="76200" bIns="38100" rtlCol="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noProof="1">
                <a:sym typeface="+mn-ea"/>
              </a:rPr>
              <a:t>单击此处编辑文本</a:t>
            </a:r>
            <a:endParaRPr noProof="1">
              <a:sym typeface="+mn-ea"/>
            </a:endParaRPr>
          </a:p>
        </p:txBody>
      </p:sp>
      <p:sp>
        <p:nvSpPr>
          <p:cNvPr id="6" name="内容占位符 5"/>
          <p:cNvSpPr>
            <a:spLocks noGrp="1"/>
          </p:cNvSpPr>
          <p:nvPr>
            <p:ph sz="quarter" idx="4"/>
          </p:nvPr>
        </p:nvSpPr>
        <p:spPr>
          <a:xfrm>
            <a:off x="6235750" y="1854000"/>
            <a:ext cx="5342400" cy="4395600"/>
          </a:xfrm>
        </p:spPr>
        <p:txBody>
          <a:bodyPr lIns="101600" tIns="0" rIns="82550" bIns="0" rtlCol="0">
            <a:normAutofit/>
          </a:bodyPr>
          <a:lstStyle/>
          <a:p>
            <a:pPr lvl="0"/>
            <a:r>
              <a:rPr lang="zh-CN" altLang="en-US" noProof="1">
                <a:sym typeface="+mn-ea"/>
              </a:rPr>
              <a:t>单击此处编辑母版文本样式</a:t>
            </a:r>
            <a:endParaRPr lang="zh-CN" altLang="en-US" noProof="1">
              <a:sym typeface="+mn-ea"/>
            </a:endParaRPr>
          </a:p>
          <a:p>
            <a:pPr lvl="1"/>
            <a:r>
              <a:rPr lang="zh-CN" altLang="en-US" noProof="1">
                <a:sym typeface="+mn-ea"/>
              </a:rPr>
              <a:t>二级</a:t>
            </a:r>
            <a:endParaRPr lang="zh-CN" altLang="en-US" noProof="1">
              <a:sym typeface="+mn-ea"/>
            </a:endParaRPr>
          </a:p>
          <a:p>
            <a:pPr lvl="2"/>
            <a:r>
              <a:rPr lang="zh-CN" altLang="en-US" noProof="1">
                <a:sym typeface="+mn-ea"/>
              </a:rPr>
              <a:t>三级</a:t>
            </a:r>
            <a:endParaRPr lang="zh-CN" altLang="en-US" noProof="1">
              <a:sym typeface="+mn-ea"/>
            </a:endParaRPr>
          </a:p>
          <a:p>
            <a:pPr lvl="3"/>
            <a:r>
              <a:rPr lang="zh-CN" altLang="en-US" noProof="1">
                <a:sym typeface="+mn-ea"/>
              </a:rPr>
              <a:t>四级</a:t>
            </a:r>
            <a:endParaRPr lang="zh-CN" altLang="en-US" noProof="1">
              <a:sym typeface="+mn-ea"/>
            </a:endParaRPr>
          </a:p>
          <a:p>
            <a:pPr lvl="4"/>
            <a:r>
              <a:rPr lang="zh-CN" altLang="en-US" noProof="1">
                <a:sym typeface="+mn-ea"/>
              </a:rPr>
              <a:t>五级</a:t>
            </a:r>
            <a:endParaRPr noProof="1">
              <a:sym typeface="+mn-ea"/>
            </a:endParaRPr>
          </a:p>
        </p:txBody>
      </p:sp>
      <p:sp>
        <p:nvSpPr>
          <p:cNvPr id="7"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8"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9"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lang="zh-CN" altLang="en-US" noProof="1">
                <a:sym typeface="+mn-ea"/>
              </a:rPr>
              <a:t>单击此处编辑母版标题样式</a:t>
            </a:r>
            <a:endParaRPr noProof="1">
              <a:sym typeface="+mn-ea"/>
            </a:endParaRPr>
          </a:p>
        </p:txBody>
      </p:sp>
      <p:sp>
        <p:nvSpPr>
          <p:cNvPr id="3"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4"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5"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3"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4"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608400" y="1555200"/>
            <a:ext cx="5233077" cy="4608000"/>
          </a:xfrm>
        </p:spPr>
        <p:txBody>
          <a:bodyPr rtlCol="0">
            <a:normAutofit/>
          </a:bodyPr>
          <a:lstStyle>
            <a:lvl1pPr>
              <a:buNone/>
              <a:defRPr sz="1600"/>
            </a:lvl1pPr>
          </a:lstStyle>
          <a:p>
            <a:pPr lvl="0"/>
            <a:r>
              <a:rPr lang="zh-CN" altLang="en-US" noProof="1">
                <a:sym typeface="+mn-ea"/>
              </a:rPr>
              <a:t>单击图标添加图片</a:t>
            </a:r>
            <a:endParaRPr noProof="1">
              <a:sym typeface="+mn-ea"/>
            </a:endParaRPr>
          </a:p>
        </p:txBody>
      </p:sp>
      <p:sp>
        <p:nvSpPr>
          <p:cNvPr id="4" name="文本占位符 3"/>
          <p:cNvSpPr>
            <a:spLocks noGrp="1"/>
          </p:cNvSpPr>
          <p:nvPr>
            <p:ph type="body" sz="half" idx="2"/>
          </p:nvPr>
        </p:nvSpPr>
        <p:spPr>
          <a:xfrm>
            <a:off x="6350400" y="1555200"/>
            <a:ext cx="5227200" cy="4608000"/>
          </a:xfrm>
        </p:spPr>
        <p:txBody>
          <a:bodyPr rtlCol="0">
            <a:normAutofit/>
          </a:bodyPr>
          <a:lstStyle>
            <a:lvl1pPr>
              <a:buNone/>
              <a:defRPr sz="1600"/>
            </a:lvl1pPr>
          </a:lstStyle>
          <a:p>
            <a:pPr lvl="0"/>
            <a:r>
              <a:rPr lang="zh-CN" altLang="en-US" noProof="1">
                <a:sym typeface="+mn-ea"/>
              </a:rPr>
              <a:t>单击此处编辑母版文本样式</a:t>
            </a:r>
            <a:endParaRPr lang="zh-CN" altLang="en-US" noProof="1">
              <a:sym typeface="+mn-ea"/>
            </a:endParaRPr>
          </a:p>
        </p:txBody>
      </p:sp>
      <p:sp>
        <p:nvSpPr>
          <p:cNvPr id="9" name="标题 8"/>
          <p:cNvSpPr>
            <a:spLocks noGrp="1"/>
          </p:cNvSpPr>
          <p:nvPr>
            <p:ph type="title"/>
          </p:nvPr>
        </p:nvSpPr>
        <p:spPr/>
        <p:txBody>
          <a:bodyPr/>
          <a:lstStyle/>
          <a:p>
            <a:r>
              <a:rPr lang="zh-CN" altLang="en-US" noProof="1"/>
              <a:t>单击此处编辑母版标题样式</a:t>
            </a:r>
            <a:endParaRPr lang="zh-CN" altLang="en-US" noProof="1"/>
          </a:p>
        </p:txBody>
      </p:sp>
      <p:sp>
        <p:nvSpPr>
          <p:cNvPr id="5" name="日期占位符 3"/>
          <p:cNvSpPr>
            <a:spLocks noGrp="1"/>
          </p:cNvSpPr>
          <p:nvPr>
            <p:ph type="dt" sz="half" idx="10"/>
            <p:custDataLst>
              <p:tags r:id="rId2"/>
            </p:custDataLst>
          </p:nvPr>
        </p:nvSpPr>
        <p:spPr/>
        <p:txBody>
          <a:bodyPr/>
          <a:lstStyle>
            <a:lvl1pPr>
              <a:defRPr/>
            </a:lvl1pPr>
          </a:lstStyle>
          <a:p>
            <a:fld id="{9EFD9D74-47D9-4702-A33C-335B63B48DBF}" type="datetimeFigureOut">
              <a:rPr lang="zh-CN" altLang="en-US" smtClean="0"/>
            </a:fld>
            <a:endParaRPr lang="zh-CN" altLang="en-US"/>
          </a:p>
        </p:txBody>
      </p:sp>
      <p:sp>
        <p:nvSpPr>
          <p:cNvPr id="6"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7" name="灯片编号占位符 5"/>
          <p:cNvSpPr>
            <a:spLocks noGrp="1"/>
          </p:cNvSpPr>
          <p:nvPr>
            <p:ph type="sldNum" sz="quarter" idx="12"/>
            <p:custDataLst>
              <p:tags r:id="rId4"/>
            </p:custDataLst>
          </p:nvPr>
        </p:nvSpPr>
        <p:spPr/>
        <p:txBody>
          <a:bodyPr/>
          <a:lstStyle>
            <a:lvl1pPr>
              <a:defRPr/>
            </a:lvl1pPr>
          </a:lstStyle>
          <a:p>
            <a:fld id="{FABC47A4-756D-490B-A52F-7D9E2C9FC05F}"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234800" y="914400"/>
            <a:ext cx="1044000" cy="5029200"/>
          </a:xfrm>
        </p:spPr>
        <p:txBody>
          <a:bodyPr vert="eaVert" lIns="90000" tIns="46800" rIns="90000" bIns="46800" rtlCol="0">
            <a:normAutofit/>
          </a:bodyPr>
          <a:lstStyle>
            <a:lvl1pPr>
              <a:buNone/>
              <a:defRPr sz="2800"/>
            </a:lvl1pPr>
          </a:lstStyle>
          <a:p>
            <a:pPr lvl="0"/>
            <a:r>
              <a:rPr noProof="1">
                <a:sym typeface="+mn-ea"/>
              </a:rPr>
              <a:t>单击此处编辑标题</a:t>
            </a:r>
            <a:endParaRPr noProof="1">
              <a:sym typeface="+mn-ea"/>
            </a:endParaRPr>
          </a:p>
        </p:txBody>
      </p:sp>
      <p:sp>
        <p:nvSpPr>
          <p:cNvPr id="3" name="竖排文字占位符 2"/>
          <p:cNvSpPr>
            <a:spLocks noGrp="1"/>
          </p:cNvSpPr>
          <p:nvPr>
            <p:ph type="body" orient="vert" idx="1"/>
          </p:nvPr>
        </p:nvSpPr>
        <p:spPr>
          <a:xfrm>
            <a:off x="914400" y="914400"/>
            <a:ext cx="9169200" cy="5029200"/>
          </a:xfrm>
        </p:spPr>
        <p:txBody>
          <a:bodyPr vert="eaVert" lIns="46800" r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noProof="1"/>
              <a:t>单击此处编辑母版文本样式</a:t>
            </a:r>
            <a:endParaRPr lang="zh-CN" altLang="en-US" noProof="1"/>
          </a:p>
          <a:p>
            <a:pPr lvl="1"/>
            <a:r>
              <a:rPr lang="zh-CN" altLang="en-US" noProof="1"/>
              <a:t>二级</a:t>
            </a:r>
            <a:endParaRPr lang="zh-CN" altLang="en-US" noProof="1"/>
          </a:p>
          <a:p>
            <a:pPr lvl="2"/>
            <a:r>
              <a:rPr lang="zh-CN" altLang="en-US" noProof="1"/>
              <a:t>三级</a:t>
            </a:r>
            <a:endParaRPr lang="zh-CN" altLang="en-US" noProof="1"/>
          </a:p>
          <a:p>
            <a:pPr lvl="3"/>
            <a:r>
              <a:rPr lang="zh-CN" altLang="en-US" noProof="1"/>
              <a:t>四级</a:t>
            </a:r>
            <a:endParaRPr lang="zh-CN" altLang="en-US" noProof="1"/>
          </a:p>
          <a:p>
            <a:pPr lvl="4"/>
            <a:r>
              <a:rPr lang="zh-CN" altLang="en-US" noProof="1"/>
              <a:t>五级</a:t>
            </a:r>
            <a:endParaRPr lang="zh-CN" altLang="en-US" noProof="1"/>
          </a:p>
        </p:txBody>
      </p:sp>
      <p:sp>
        <p:nvSpPr>
          <p:cNvPr id="4"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tags" Target="../tags/tag54.xml"/><Relationship Id="rId2" Type="http://schemas.openxmlformats.org/officeDocument/2006/relationships/slideLayout" Target="../slideLayouts/slideLayout2.xml"/><Relationship Id="rId19" Type="http://schemas.openxmlformats.org/officeDocument/2006/relationships/tags" Target="../tags/tag53.xml"/><Relationship Id="rId18" Type="http://schemas.openxmlformats.org/officeDocument/2006/relationships/tags" Target="../tags/tag52.xml"/><Relationship Id="rId17" Type="http://schemas.openxmlformats.org/officeDocument/2006/relationships/tags" Target="../tags/tag51.xml"/><Relationship Id="rId16" Type="http://schemas.openxmlformats.org/officeDocument/2006/relationships/tags" Target="../tags/tag50.xml"/><Relationship Id="rId15" Type="http://schemas.openxmlformats.org/officeDocument/2006/relationships/tags" Target="../tags/tag49.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custDataLst>
              <p:tags r:id="rId15"/>
            </p:custDataLst>
          </p:nvPr>
        </p:nvSpPr>
        <p:spPr bwMode="auto">
          <a:xfrm>
            <a:off x="608013" y="608013"/>
            <a:ext cx="1096962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70" tIns="46990" rIns="90170" bIns="46990" numCol="1" anchor="ctr" anchorCtr="0" compatLnSpc="1"/>
          <a:lstStyle/>
          <a:p>
            <a:pPr lvl="0"/>
            <a:r>
              <a:rPr lang="zh-CN" altLang="en-US"/>
              <a:t>单击此处编辑母版标题样式</a:t>
            </a:r>
            <a:endParaRPr lang="zh-CN" altLang="en-US"/>
          </a:p>
        </p:txBody>
      </p:sp>
      <p:sp>
        <p:nvSpPr>
          <p:cNvPr id="1027" name="文本占位符 2"/>
          <p:cNvSpPr>
            <a:spLocks noGrp="1" noChangeArrowheads="1"/>
          </p:cNvSpPr>
          <p:nvPr>
            <p:ph type="body" idx="5"/>
            <p:custDataLst>
              <p:tags r:id="rId16"/>
            </p:custDataLst>
          </p:nvPr>
        </p:nvSpPr>
        <p:spPr bwMode="auto">
          <a:xfrm>
            <a:off x="608013" y="1490663"/>
            <a:ext cx="10969625" cy="475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7"/>
            </p:custDataLst>
          </p:nvPr>
        </p:nvSpPr>
        <p:spPr>
          <a:xfrm>
            <a:off x="612775" y="6315075"/>
            <a:ext cx="2698750" cy="315913"/>
          </a:xfrm>
          <a:prstGeom prst="rect">
            <a:avLst/>
          </a:prstGeom>
        </p:spPr>
        <p:txBody>
          <a:bodyPr vert="horz" lIns="91440" tIns="45720" rIns="91440" bIns="45720" rtlCol="0" anchor="ctr">
            <a:normAutofit/>
          </a:bodyPr>
          <a:lstStyle>
            <a:lvl1pPr algn="l" fontAlgn="auto">
              <a:defRPr sz="1000" baseline="0" noProof="1" smtClean="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8"/>
            </p:custDataLst>
          </p:nvPr>
        </p:nvSpPr>
        <p:spPr>
          <a:xfrm>
            <a:off x="4116388" y="6315075"/>
            <a:ext cx="3959225" cy="315913"/>
          </a:xfrm>
          <a:prstGeom prst="rect">
            <a:avLst/>
          </a:prstGeom>
        </p:spPr>
        <p:txBody>
          <a:bodyPr vert="horz" lIns="91440" tIns="45720" rIns="91440" bIns="45720" rtlCol="0" anchor="ctr">
            <a:normAutofit/>
          </a:bodyPr>
          <a:lstStyle>
            <a:lvl1pPr algn="ctr" fontAlgn="auto">
              <a:defRPr sz="1000" baseline="0" noProof="1">
                <a:solidFill>
                  <a:schemeClr val="tx1">
                    <a:tint val="7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4"/>
            <p:custDataLst>
              <p:tags r:id="rId19"/>
            </p:custDataLst>
          </p:nvPr>
        </p:nvSpPr>
        <p:spPr>
          <a:xfrm>
            <a:off x="8877300" y="6315075"/>
            <a:ext cx="2700338" cy="315913"/>
          </a:xfrm>
          <a:prstGeom prst="rect">
            <a:avLst/>
          </a:prstGeom>
        </p:spPr>
        <p:txBody>
          <a:bodyPr vert="horz" wrap="square" lIns="91440" tIns="45720" rIns="91440" bIns="45720" numCol="1" anchor="ctr" anchorCtr="0" compatLnSpc="1">
            <a:normAutofit/>
          </a:bodyPr>
          <a:lstStyle>
            <a:lvl1pPr algn="r">
              <a:defRPr sz="1000">
                <a:solidFill>
                  <a:srgbClr val="898989"/>
                </a:solidFill>
              </a:defRPr>
            </a:lvl1pPr>
          </a:lstStyle>
          <a:p>
            <a:fld id="{49AE70B2-8BF9-45C0-BB95-33D1B9D3A854}" type="slidenum">
              <a:rPr lang="zh-CN" altLang="en-US" smtClean="0"/>
            </a:fld>
            <a:endParaRPr lang="zh-CN" altLang="en-US"/>
          </a:p>
        </p:txBody>
      </p:sp>
    </p:spTree>
    <p:custDataLst>
      <p:tags r:id="rId20"/>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txStyles>
    <p:titleStyle>
      <a:lvl1pPr algn="l" rtl="0" eaLnBrk="1" fontAlgn="base" hangingPunct="1">
        <a:spcBef>
          <a:spcPct val="0"/>
        </a:spcBef>
        <a:spcAft>
          <a:spcPct val="0"/>
        </a:spcAft>
        <a:defRPr sz="3600" b="1" kern="1200" spc="300">
          <a:solidFill>
            <a:srgbClr val="262626"/>
          </a:solidFill>
          <a:latin typeface="Arial" panose="020B0604020202020204" pitchFamily="34" charset="0"/>
          <a:ea typeface="微软雅黑" panose="020B0503020204020204" pitchFamily="34" charset="-122"/>
          <a:cs typeface="+mj-cs"/>
        </a:defRPr>
      </a:lvl1pPr>
      <a:lvl2pPr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2pPr>
      <a:lvl3pPr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3pPr>
      <a:lvl4pPr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4pPr>
      <a:lvl5pPr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5pPr>
      <a:lvl6pPr marL="457200"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6pPr>
      <a:lvl7pPr marL="914400"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7pPr>
      <a:lvl8pPr marL="1371600"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8pPr>
      <a:lvl9pPr marL="1828800"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9pPr>
    </p:titleStyle>
    <p:bodyStyle>
      <a:lvl1pPr marL="228600" indent="-228600" algn="l" rtl="0" eaLnBrk="1" fontAlgn="base" hangingPunct="1">
        <a:lnSpc>
          <a:spcPct val="130000"/>
        </a:lnSpc>
        <a:spcBef>
          <a:spcPct val="0"/>
        </a:spcBef>
        <a:spcAft>
          <a:spcPts val="1000"/>
        </a:spcAft>
        <a:buFont typeface="Arial" panose="020B0604020202020204" pitchFamily="34" charset="0"/>
        <a:buChar char="●"/>
        <a:defRPr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1" fontAlgn="base" hangingPunct="1">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1" fontAlgn="base" hangingPunct="1">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1" fontAlgn="base" hangingPunct="1">
        <a:lnSpc>
          <a:spcPct val="120000"/>
        </a:lnSpc>
        <a:spcBef>
          <a:spcPct val="0"/>
        </a:spcBef>
        <a:spcAft>
          <a:spcPts val="300"/>
        </a:spcAft>
        <a:buFont typeface="Wingdings" panose="05000000000000000000" pitchFamily="2" charset="2"/>
        <a:buChar char=""/>
        <a:tabLst>
          <a:tab pos="1609725" algn="l"/>
        </a:tabLst>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1" fontAlgn="base" hangingPunct="1">
        <a:lnSpc>
          <a:spcPct val="120000"/>
        </a:lnSpc>
        <a:spcBef>
          <a:spcPct val="0"/>
        </a:spcBef>
        <a:spcAft>
          <a:spcPts val="300"/>
        </a:spcAft>
        <a:buFont typeface="Arial" panose="020B0604020202020204" pitchFamily="34" charset="0"/>
        <a:buChar char="•"/>
        <a:tabLst>
          <a:tab pos="1609725" algn="l"/>
        </a:tabLst>
        <a:defRPr sz="1400" kern="1200" spc="150">
          <a:solidFill>
            <a:srgbClr val="595959"/>
          </a:solidFill>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5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5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020036" y="1224346"/>
            <a:ext cx="5184396" cy="117262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en-US" altLang="zh-CN" sz="5400">
                <a:solidFill>
                  <a:schemeClr val="tx1"/>
                </a:solidFill>
                <a:latin typeface="Century Gothic" panose="020B0502020202020204" pitchFamily="34" charset="0"/>
                <a:ea typeface="冬青黑体简体中文 W3" panose="020B0300000000000000" pitchFamily="34" charset="-122"/>
              </a:rPr>
              <a:t>8.《</a:t>
            </a:r>
            <a:r>
              <a:rPr lang="zh-CN" altLang="en-US" sz="5400">
                <a:solidFill>
                  <a:schemeClr val="tx1"/>
                </a:solidFill>
                <a:latin typeface="Century Gothic" panose="020B0502020202020204" pitchFamily="34" charset="0"/>
                <a:ea typeface="冬青黑体简体中文 W3" panose="020B0300000000000000" pitchFamily="34" charset="-122"/>
              </a:rPr>
              <a:t>匆匆</a:t>
            </a:r>
            <a:r>
              <a:rPr lang="en-US" altLang="zh-CN" sz="5400">
                <a:solidFill>
                  <a:schemeClr val="tx1"/>
                </a:solidFill>
                <a:latin typeface="Century Gothic" panose="020B0502020202020204" pitchFamily="34" charset="0"/>
                <a:ea typeface="冬青黑体简体中文 W3" panose="020B0300000000000000" pitchFamily="34" charset="-122"/>
              </a:rPr>
              <a:t>》</a:t>
            </a:r>
            <a:endParaRPr lang="en-US" altLang="zh-CN" sz="5400">
              <a:solidFill>
                <a:schemeClr val="tx1"/>
              </a:solidFill>
              <a:latin typeface="Century Gothic" panose="020B0502020202020204" pitchFamily="34" charset="0"/>
              <a:ea typeface="冬青黑体简体中文 W3" panose="020B0300000000000000" pitchFamily="34" charset="-122"/>
            </a:endParaRPr>
          </a:p>
        </p:txBody>
      </p:sp>
      <p:sp>
        <p:nvSpPr>
          <p:cNvPr id="7" name="矩形 6"/>
          <p:cNvSpPr/>
          <p:nvPr/>
        </p:nvSpPr>
        <p:spPr>
          <a:xfrm>
            <a:off x="1376215" y="2838197"/>
            <a:ext cx="9994855" cy="2012859"/>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nSpc>
                <a:spcPct val="130000"/>
              </a:lnSpc>
            </a:pPr>
            <a:r>
              <a:rPr lang="zh-CN" altLang="en-US" sz="3200">
                <a:solidFill>
                  <a:schemeClr val="tx1"/>
                </a:solidFill>
                <a:latin typeface="Century Gothic" panose="020B0502020202020204" pitchFamily="34" charset="0"/>
                <a:ea typeface="冬青黑体简体中文 W3"/>
              </a:rPr>
              <a:t>难点名称：</a:t>
            </a:r>
            <a:r>
              <a:rPr lang="zh-CN" altLang="zh-CN" sz="3200">
                <a:ea typeface="冬青黑体简体中文 W3"/>
              </a:rPr>
              <a:t>运</a:t>
            </a:r>
            <a:r>
              <a:rPr lang="zh-CN" altLang="en-US" sz="3200">
                <a:ea typeface="冬青黑体简体中文 W3"/>
              </a:rPr>
              <a:t>用</a:t>
            </a:r>
            <a:r>
              <a:rPr lang="zh-CN" altLang="zh-CN" sz="3200">
                <a:ea typeface="冬青黑体简体中文 W3"/>
              </a:rPr>
              <a:t>多种方法描写时间流逝，能说出自己对“时间之流”的感触，仿照文中第</a:t>
            </a:r>
            <a:r>
              <a:rPr lang="en-US" altLang="zh-CN" sz="3200" b="1">
                <a:ea typeface="冬青黑体简体中文 W3"/>
              </a:rPr>
              <a:t>3</a:t>
            </a:r>
            <a:r>
              <a:rPr lang="zh-CN" altLang="zh-CN" sz="3200">
                <a:ea typeface="冬青黑体简体中文 W3"/>
              </a:rPr>
              <a:t>自然段，用一段写下来。</a:t>
            </a:r>
            <a:endParaRPr lang="zh-CN" altLang="zh-CN" sz="3200">
              <a:ea typeface="冬青黑体简体中文 W3"/>
            </a:endParaRPr>
          </a:p>
        </p:txBody>
      </p:sp>
      <p:sp>
        <p:nvSpPr>
          <p:cNvPr id="8" name="矩形 7"/>
          <p:cNvSpPr/>
          <p:nvPr/>
        </p:nvSpPr>
        <p:spPr>
          <a:xfrm>
            <a:off x="39878" y="105887"/>
            <a:ext cx="3601680" cy="412421"/>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sz="1600">
                <a:solidFill>
                  <a:schemeClr val="tx1"/>
                </a:solidFill>
                <a:latin typeface="Century Gothic" panose="020B0502020202020204" pitchFamily="34" charset="0"/>
                <a:ea typeface="冬青黑体简体中文 W3" panose="020B0300000000000000" pitchFamily="34" charset="-122"/>
              </a:rPr>
              <a:t>部编版六年级</a:t>
            </a:r>
            <a:r>
              <a:rPr lang="en-US" altLang="zh-CN" sz="1600">
                <a:solidFill>
                  <a:schemeClr val="tx1"/>
                </a:solidFill>
                <a:latin typeface="Century Gothic" panose="020B0502020202020204" pitchFamily="34" charset="0"/>
                <a:ea typeface="冬青黑体简体中文 W3" panose="020B0300000000000000" pitchFamily="34" charset="-122"/>
              </a:rPr>
              <a:t>-</a:t>
            </a:r>
            <a:r>
              <a:rPr lang="zh-CN" altLang="en-US" sz="1600">
                <a:solidFill>
                  <a:schemeClr val="tx1"/>
                </a:solidFill>
                <a:latin typeface="Century Gothic" panose="020B0502020202020204" pitchFamily="34" charset="0"/>
                <a:ea typeface="冬青黑体简体中文 W3" panose="020B0300000000000000" pitchFamily="34" charset="-122"/>
              </a:rPr>
              <a:t>下册</a:t>
            </a:r>
            <a:r>
              <a:rPr lang="en-US" altLang="zh-CN" sz="1600">
                <a:solidFill>
                  <a:schemeClr val="tx1"/>
                </a:solidFill>
                <a:latin typeface="Century Gothic" panose="020B0502020202020204" pitchFamily="34" charset="0"/>
                <a:ea typeface="冬青黑体简体中文 W3" panose="020B0300000000000000" pitchFamily="34" charset="-122"/>
              </a:rPr>
              <a:t>-</a:t>
            </a:r>
            <a:r>
              <a:rPr lang="zh-CN" altLang="en-US" sz="1600">
                <a:solidFill>
                  <a:schemeClr val="tx1"/>
                </a:solidFill>
                <a:latin typeface="Century Gothic" panose="020B0502020202020204" pitchFamily="34" charset="0"/>
                <a:ea typeface="冬青黑体简体中文 W3" panose="020B0300000000000000" pitchFamily="34" charset="-122"/>
              </a:rPr>
              <a:t>第三单元 第</a:t>
            </a:r>
            <a:r>
              <a:rPr lang="en-US" altLang="zh-CN" sz="1600">
                <a:solidFill>
                  <a:schemeClr val="tx1"/>
                </a:solidFill>
                <a:latin typeface="Century Gothic" panose="020B0502020202020204" pitchFamily="34" charset="0"/>
                <a:ea typeface="冬青黑体简体中文 W3" panose="020B0300000000000000" pitchFamily="34" charset="-122"/>
              </a:rPr>
              <a:t>8</a:t>
            </a:r>
            <a:r>
              <a:rPr lang="zh-CN" altLang="en-US" sz="1600">
                <a:solidFill>
                  <a:schemeClr val="tx1"/>
                </a:solidFill>
                <a:latin typeface="Century Gothic" panose="020B0502020202020204" pitchFamily="34" charset="0"/>
                <a:ea typeface="冬青黑体简体中文 W3" panose="020B0300000000000000" pitchFamily="34" charset="-122"/>
              </a:rPr>
              <a:t>课</a:t>
            </a:r>
            <a:endParaRPr lang="en-US" altLang="zh-CN" sz="1600">
              <a:solidFill>
                <a:schemeClr val="tx1"/>
              </a:solidFill>
              <a:latin typeface="Century Gothic" panose="020B0502020202020204" pitchFamily="34" charset="0"/>
              <a:ea typeface="冬青黑体简体中文 W3"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2)">
                                      <p:cBhvr>
                                        <p:cTn id="7" dur="750"/>
                                        <p:tgtEl>
                                          <p:spTgt spid="2"/>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750"/>
                                        <p:tgtEl>
                                          <p:spTgt spid="7"/>
                                        </p:tgtEl>
                                      </p:cBhvr>
                                    </p:animEffect>
                                  </p:childTnLst>
                                </p:cTn>
                              </p:par>
                              <p:par>
                                <p:cTn id="11" presetID="21" presetClass="entr" presetSubtype="2"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2)">
                                      <p:cBhvr>
                                        <p:cTn id="1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矩形 16"/>
          <p:cNvSpPr/>
          <p:nvPr/>
        </p:nvSpPr>
        <p:spPr>
          <a:xfrm>
            <a:off x="5238352" y="1239811"/>
            <a:ext cx="1715296" cy="814582"/>
          </a:xfrm>
          <a:prstGeom prst="rect">
            <a:avLst/>
          </a:prstGeom>
        </p:spPr>
        <p:txBody>
          <a:bodyPr wrap="square">
            <a:spAutoFit/>
          </a:bodyPr>
          <a:lstStyle/>
          <a:p>
            <a:pPr algn="ctr">
              <a:lnSpc>
                <a:spcPct val="130000"/>
              </a:lnSpc>
            </a:pPr>
            <a:r>
              <a:rPr lang="zh-CN" altLang="en-US" sz="4000" b="1">
                <a:solidFill>
                  <a:srgbClr val="29AAF8"/>
                </a:solidFill>
                <a:latin typeface="冬青黑体简体中文 W3" panose="020B0300000000000000" pitchFamily="34" charset="-122"/>
                <a:ea typeface="冬青黑体简体中文 W3" panose="020B0300000000000000" pitchFamily="34" charset="-122"/>
              </a:rPr>
              <a:t>目录</a:t>
            </a:r>
            <a:endParaRPr lang="en-US" altLang="zh-CN" sz="4000" b="1">
              <a:solidFill>
                <a:srgbClr val="29AAF8"/>
              </a:solidFill>
              <a:latin typeface="冬青黑体简体中文 W3" panose="020B0300000000000000" pitchFamily="34" charset="-122"/>
              <a:ea typeface="冬青黑体简体中文 W3" panose="020B0300000000000000" pitchFamily="34" charset="-122"/>
            </a:endParaRPr>
          </a:p>
        </p:txBody>
      </p:sp>
      <p:sp>
        <p:nvSpPr>
          <p:cNvPr id="46" name="矩形 45"/>
          <p:cNvSpPr/>
          <p:nvPr/>
        </p:nvSpPr>
        <p:spPr>
          <a:xfrm>
            <a:off x="4621380" y="1795877"/>
            <a:ext cx="2949243" cy="663451"/>
          </a:xfrm>
          <a:prstGeom prst="rect">
            <a:avLst/>
          </a:prstGeom>
        </p:spPr>
        <p:txBody>
          <a:bodyPr wrap="square">
            <a:spAutoFit/>
          </a:bodyPr>
          <a:lstStyle/>
          <a:p>
            <a:pPr algn="ctr">
              <a:lnSpc>
                <a:spcPct val="130000"/>
              </a:lnSpc>
            </a:pPr>
            <a:r>
              <a:rPr lang="en-US" altLang="zh-CN" sz="3200">
                <a:solidFill>
                  <a:srgbClr val="29AAF8"/>
                </a:solidFill>
                <a:latin typeface="Century Gothic" panose="020B0502020202020204" pitchFamily="34" charset="0"/>
                <a:ea typeface="冬青黑体简体中文 W3" panose="020B0300000000000000" pitchFamily="34" charset="-122"/>
              </a:rPr>
              <a:t>CONTENTS</a:t>
            </a:r>
            <a:endParaRPr lang="en-US" altLang="zh-CN" sz="3200">
              <a:solidFill>
                <a:srgbClr val="29AAF8"/>
              </a:solidFill>
              <a:latin typeface="Century Gothic" panose="020B0502020202020204" pitchFamily="34" charset="0"/>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a:p>
        </p:txBody>
      </p:sp>
      <p:graphicFrame>
        <p:nvGraphicFramePr>
          <p:cNvPr id="3" name="图示 2"/>
          <p:cNvGraphicFramePr/>
          <p:nvPr/>
        </p:nvGraphicFramePr>
        <p:xfrm>
          <a:off x="2032000" y="2747386"/>
          <a:ext cx="8128000" cy="198816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80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7916896" y="6176685"/>
            <a:ext cx="2743200" cy="365125"/>
          </a:xfrm>
        </p:spPr>
        <p:txBody>
          <a:bodyPr/>
          <a:lstStyle/>
          <a:p>
            <a:fld id="{7733EF79-204E-44E9-9497-DC3F3763FC2D}" type="slidenum">
              <a:rPr lang="zh-CN" altLang="en-US" smtClean="0"/>
            </a:fld>
            <a:endParaRPr lang="zh-CN" altLang="en-US"/>
          </a:p>
        </p:txBody>
      </p:sp>
      <p:sp>
        <p:nvSpPr>
          <p:cNvPr id="22" name="矩形 21"/>
          <p:cNvSpPr/>
          <p:nvPr/>
        </p:nvSpPr>
        <p:spPr>
          <a:xfrm>
            <a:off x="1814830" y="2195542"/>
            <a:ext cx="8763000" cy="1938992"/>
          </a:xfrm>
          <a:prstGeom prst="rect">
            <a:avLst/>
          </a:prstGeom>
        </p:spPr>
        <p:txBody>
          <a:bodyPr wrap="square">
            <a:spAutoFit/>
          </a:bodyPr>
          <a:lstStyle/>
          <a:p>
            <a:r>
              <a:rPr lang="zh-CN" altLang="en-US"/>
              <a:t>  </a:t>
            </a:r>
            <a:r>
              <a:rPr lang="zh-CN" altLang="en-US" sz="4000"/>
              <a:t>作者怎样具体描述日子匆匆的？</a:t>
            </a:r>
            <a:endParaRPr lang="en-US" altLang="zh-CN" sz="4000"/>
          </a:p>
          <a:p>
            <a:r>
              <a:rPr lang="en-US" altLang="zh-CN" sz="4000"/>
              <a:t> </a:t>
            </a:r>
            <a:r>
              <a:rPr lang="zh-CN" altLang="en-US" sz="4000"/>
              <a:t>运用的修辞手法是什么？</a:t>
            </a:r>
            <a:endParaRPr lang="en-US" altLang="zh-CN" sz="4000"/>
          </a:p>
          <a:p>
            <a:r>
              <a:rPr lang="en-US" altLang="zh-CN" sz="4000"/>
              <a:t> </a:t>
            </a:r>
            <a:r>
              <a:rPr lang="zh-CN" altLang="en-US" sz="4000"/>
              <a:t>写法小练笔。</a:t>
            </a:r>
            <a:endParaRPr lang="zh-CN" altLang="en-US" sz="4000"/>
          </a:p>
        </p:txBody>
      </p:sp>
      <p:sp>
        <p:nvSpPr>
          <p:cNvPr id="23" name="矩形 22"/>
          <p:cNvSpPr/>
          <p:nvPr/>
        </p:nvSpPr>
        <p:spPr>
          <a:xfrm>
            <a:off x="2420937" y="1154668"/>
            <a:ext cx="3775393" cy="707886"/>
          </a:xfrm>
          <a:prstGeom prst="rect">
            <a:avLst/>
          </a:prstGeom>
        </p:spPr>
        <p:txBody>
          <a:bodyPr wrap="none">
            <a:spAutoFit/>
          </a:bodyPr>
          <a:lstStyle/>
          <a:p>
            <a:pPr algn="ctr"/>
            <a:r>
              <a:rPr lang="zh-CN" altLang="en-US" sz="4000"/>
              <a:t>学习第三自然段</a:t>
            </a:r>
            <a:endParaRPr lang="zh-CN" altLang="en-US" sz="4000"/>
          </a:p>
        </p:txBody>
      </p:sp>
    </p:spTree>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a:solidFill>
                <a:srgbClr val="262626"/>
              </a:solidFill>
              <a:latin typeface="冬青黑体简体中文 W3" panose="020B0300000000000000" pitchFamily="34" charset="-122"/>
              <a:ea typeface="冬青黑体简体中文 W3" panose="020B0300000000000000" pitchFamily="34"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a:latin typeface="华文彩云" panose="02010800040101010101" pitchFamily="2" charset="-122"/>
                <a:ea typeface="华文彩云" panose="02010800040101010101" pitchFamily="2" charset="-122"/>
              </a:rPr>
              <a:t>难点突破</a:t>
            </a:r>
            <a:endParaRPr lang="zh-CN" altLang="zh-CN" sz="2400">
              <a:latin typeface="华文彩云" panose="02010800040101010101" pitchFamily="2" charset="-122"/>
              <a:ea typeface="华文彩云" panose="02010800040101010101" pitchFamily="2" charset="-122"/>
            </a:endParaRPr>
          </a:p>
        </p:txBody>
      </p:sp>
      <p:sp>
        <p:nvSpPr>
          <p:cNvPr id="3" name="矩形 2"/>
          <p:cNvSpPr/>
          <p:nvPr/>
        </p:nvSpPr>
        <p:spPr>
          <a:xfrm>
            <a:off x="243918" y="1529920"/>
            <a:ext cx="11528981" cy="4524315"/>
          </a:xfrm>
          <a:prstGeom prst="rect">
            <a:avLst/>
          </a:prstGeom>
        </p:spPr>
        <p:txBody>
          <a:bodyPr wrap="square">
            <a:spAutoFit/>
          </a:bodyPr>
          <a:lstStyle/>
          <a:p>
            <a:pPr algn="just">
              <a:spcAft>
                <a:spcPct val="0"/>
              </a:spcAft>
            </a:pPr>
            <a:r>
              <a:rPr lang="zh-CN" altLang="en-US" sz="3200" kern="100">
                <a:latin typeface="Calibri" panose="020F0502020204030204"/>
                <a:cs typeface="Times New Roman" panose="02020603050405020304" pitchFamily="18" charset="0"/>
              </a:rPr>
              <a:t>          去的尽管去了，来的尽管来着，去来的中间，又怎样地匆匆呢？早上我起来的时候，小屋里射进两三方斜斜的太阳。太阳他有脚啊，轻轻悄悄地挪移了，我也茫茫然的跟着旋转。于是</a:t>
            </a:r>
            <a:r>
              <a:rPr lang="en-US" altLang="zh-CN" sz="3200" kern="100">
                <a:latin typeface="Calibri" panose="020F0502020204030204"/>
                <a:cs typeface="Times New Roman" panose="02020603050405020304" pitchFamily="18" charset="0"/>
              </a:rPr>
              <a:t>-----</a:t>
            </a:r>
            <a:r>
              <a:rPr lang="zh-CN" altLang="en-US" sz="3200" kern="100">
                <a:latin typeface="Calibri" panose="020F0502020204030204"/>
                <a:cs typeface="Times New Roman" panose="02020603050405020304" pitchFamily="18" charset="0"/>
              </a:rPr>
              <a:t>洗手的时候，日子从水盆里过去；吃饭的时候，日子从饭碗里过去；默默时，便从凝然的双眼前过去；我觉察他去的匆匆了，伸出手遮挽时，他又从遮挽的手边过去；天黑时，我躺在床上，他便伶伶俐俐地从我身上跨过，从我脚边飞走了；等我睁开眼和太阳再见，这算又溜走了一日；我掩面叹息，但是新来的日子的影儿又开始在叹息里闪过了。</a:t>
            </a:r>
            <a:endParaRPr lang="zh-CN" altLang="en-US" sz="3200" kern="100">
              <a:latin typeface="Calibri" panose="020F0502020204030204"/>
              <a:cs typeface="Times New Roman" panose="02020603050405020304" pitchFamily="18" charset="0"/>
            </a:endParaRPr>
          </a:p>
        </p:txBody>
      </p:sp>
      <p:sp>
        <p:nvSpPr>
          <p:cNvPr id="2" name="矩形 1"/>
          <p:cNvSpPr/>
          <p:nvPr/>
        </p:nvSpPr>
        <p:spPr>
          <a:xfrm>
            <a:off x="3505675" y="568764"/>
            <a:ext cx="2287806" cy="646331"/>
          </a:xfrm>
          <a:prstGeom prst="rect">
            <a:avLst/>
          </a:prstGeom>
        </p:spPr>
        <p:txBody>
          <a:bodyPr wrap="none">
            <a:spAutoFit/>
          </a:bodyPr>
          <a:lstStyle/>
          <a:p>
            <a:r>
              <a:rPr lang="zh-CN" altLang="en-US" sz="3600">
                <a:solidFill>
                  <a:srgbClr val="FF0000"/>
                </a:solidFill>
              </a:rPr>
              <a:t>第</a:t>
            </a:r>
            <a:r>
              <a:rPr lang="en-US" altLang="zh-CN" sz="3600">
                <a:solidFill>
                  <a:srgbClr val="FF0000"/>
                </a:solidFill>
              </a:rPr>
              <a:t>3</a:t>
            </a:r>
            <a:r>
              <a:rPr lang="zh-CN" altLang="en-US" sz="3600">
                <a:solidFill>
                  <a:srgbClr val="FF0000"/>
                </a:solidFill>
              </a:rPr>
              <a:t>自然段</a:t>
            </a:r>
            <a:endParaRPr lang="zh-CN" altLang="en-US" sz="360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193128" y="700216"/>
            <a:ext cx="11582400" cy="4247317"/>
          </a:xfrm>
          <a:prstGeom prst="rect">
            <a:avLst/>
          </a:prstGeom>
        </p:spPr>
        <p:txBody>
          <a:bodyPr wrap="square">
            <a:spAutoFit/>
          </a:bodyPr>
          <a:lstStyle/>
          <a:p>
            <a:pPr>
              <a:lnSpc>
                <a:spcPct val="150000"/>
              </a:lnSpc>
            </a:pPr>
            <a:r>
              <a:rPr lang="zh-CN" altLang="en-US" sz="3600" kern="100">
                <a:solidFill>
                  <a:srgbClr val="000000"/>
                </a:solidFill>
                <a:latin typeface="Calibri" panose="020F0502020204030204"/>
                <a:cs typeface="Times New Roman" panose="02020603050405020304" pitchFamily="18" charset="0"/>
              </a:rPr>
              <a:t> </a:t>
            </a:r>
            <a:r>
              <a:rPr lang="en-US" altLang="zh-CN" sz="3600" kern="100">
                <a:solidFill>
                  <a:srgbClr val="000000"/>
                </a:solidFill>
                <a:latin typeface="Calibri" panose="020F0502020204030204"/>
                <a:cs typeface="Times New Roman" panose="02020603050405020304" pitchFamily="18" charset="0"/>
              </a:rPr>
              <a:t>…… </a:t>
            </a:r>
            <a:r>
              <a:rPr lang="zh-CN" altLang="en-US" sz="3600" kern="100">
                <a:solidFill>
                  <a:srgbClr val="000000"/>
                </a:solidFill>
                <a:latin typeface="Calibri" panose="020F0502020204030204"/>
                <a:cs typeface="Times New Roman" panose="02020603050405020304" pitchFamily="18" charset="0"/>
              </a:rPr>
              <a:t>早上我起来的时候，小屋里射进两三方斜斜的太阳。太阳他有脚啊，轻轻悄悄地挪移了，我也茫茫然的跟着旋转。于是</a:t>
            </a:r>
            <a:r>
              <a:rPr lang="en-US" altLang="zh-CN" sz="3600" kern="100">
                <a:solidFill>
                  <a:srgbClr val="000000"/>
                </a:solidFill>
                <a:latin typeface="Calibri" panose="020F0502020204030204"/>
                <a:cs typeface="Times New Roman" panose="02020603050405020304" pitchFamily="18" charset="0"/>
              </a:rPr>
              <a:t>-----</a:t>
            </a:r>
            <a:r>
              <a:rPr lang="zh-CN" altLang="en-US" sz="3600" kern="100">
                <a:solidFill>
                  <a:srgbClr val="000000"/>
                </a:solidFill>
                <a:latin typeface="Calibri" panose="020F0502020204030204"/>
                <a:cs typeface="Times New Roman" panose="02020603050405020304" pitchFamily="18" charset="0"/>
              </a:rPr>
              <a:t>洗手的时候，日子从水盆里过去；吃饭的</a:t>
            </a:r>
            <a:r>
              <a:rPr lang="zh-CN" altLang="en-US" sz="3600" u="sng" kern="100">
                <a:solidFill>
                  <a:srgbClr val="000000"/>
                </a:solidFill>
                <a:latin typeface="Calibri" panose="020F0502020204030204"/>
                <a:cs typeface="Times New Roman" panose="02020603050405020304" pitchFamily="18" charset="0"/>
              </a:rPr>
              <a:t>时候</a:t>
            </a:r>
            <a:r>
              <a:rPr lang="zh-CN" altLang="en-US" sz="3600" kern="100">
                <a:solidFill>
                  <a:srgbClr val="000000"/>
                </a:solidFill>
                <a:latin typeface="Calibri" panose="020F0502020204030204"/>
                <a:cs typeface="Times New Roman" panose="02020603050405020304" pitchFamily="18" charset="0"/>
              </a:rPr>
              <a:t>，日子从饭碗里过去；默默时，便从凝然的双眼前过去；</a:t>
            </a:r>
            <a:endParaRPr lang="zh-CN" altLang="en-US" sz="3600"/>
          </a:p>
        </p:txBody>
      </p:sp>
      <p:cxnSp>
        <p:nvCxnSpPr>
          <p:cNvPr id="7" name="直接连接符 6"/>
          <p:cNvCxnSpPr/>
          <p:nvPr/>
        </p:nvCxnSpPr>
        <p:spPr>
          <a:xfrm>
            <a:off x="3183321" y="3169443"/>
            <a:ext cx="2501900" cy="38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0218683" y="3271179"/>
            <a:ext cx="12319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908783" y="4044293"/>
            <a:ext cx="1308100" cy="127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402036" y="4947533"/>
            <a:ext cx="9432597" cy="1200329"/>
          </a:xfrm>
          <a:prstGeom prst="rect">
            <a:avLst/>
          </a:prstGeom>
        </p:spPr>
        <p:txBody>
          <a:bodyPr wrap="square">
            <a:spAutoFit/>
          </a:bodyPr>
          <a:lstStyle/>
          <a:p>
            <a:r>
              <a:rPr lang="zh-CN" altLang="en-US" sz="3600">
                <a:solidFill>
                  <a:srgbClr val="FF0000"/>
                </a:solidFill>
              </a:rPr>
              <a:t>排比的写法 。</a:t>
            </a:r>
            <a:endParaRPr lang="en-US" altLang="zh-CN" sz="3600">
              <a:solidFill>
                <a:srgbClr val="FF0000"/>
              </a:solidFill>
            </a:endParaRPr>
          </a:p>
          <a:p>
            <a:r>
              <a:rPr lang="zh-CN" altLang="en-US" sz="3600">
                <a:solidFill>
                  <a:srgbClr val="FF0000"/>
                </a:solidFill>
              </a:rPr>
              <a:t>好处：增强文章的气势，表达更形象、生动。  </a:t>
            </a:r>
            <a:endParaRPr lang="zh-CN" altLang="en-US" sz="360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985782" y="383696"/>
            <a:ext cx="10239266" cy="3686266"/>
          </a:xfrm>
          <a:prstGeom prst="rect">
            <a:avLst/>
          </a:prstGeom>
        </p:spPr>
        <p:txBody>
          <a:bodyPr wrap="square">
            <a:spAutoFit/>
          </a:bodyPr>
          <a:lstStyle/>
          <a:p>
            <a:pPr>
              <a:lnSpc>
                <a:spcPct val="150000"/>
              </a:lnSpc>
            </a:pPr>
            <a:r>
              <a:rPr lang="en-US" altLang="zh-CN" sz="4000" kern="100">
                <a:solidFill>
                  <a:srgbClr val="000000"/>
                </a:solidFill>
                <a:latin typeface="Calibri" panose="020F0502020204030204"/>
                <a:cs typeface="Times New Roman" panose="02020603050405020304" pitchFamily="18" charset="0"/>
              </a:rPr>
              <a:t>......</a:t>
            </a:r>
            <a:r>
              <a:rPr lang="zh-CN" altLang="en-US" sz="4000" kern="100">
                <a:solidFill>
                  <a:srgbClr val="000000"/>
                </a:solidFill>
                <a:latin typeface="Calibri" panose="020F0502020204030204"/>
                <a:cs typeface="Times New Roman" panose="02020603050405020304" pitchFamily="18" charset="0"/>
              </a:rPr>
              <a:t>我觉察他去的匆匆了，伸出手遮挽时，他又从遮挽的手边过去；天黑时，我躺在床上，他便伶伶俐俐地从我身上跨过，从我脚边飞走了； </a:t>
            </a:r>
            <a:endParaRPr lang="zh-CN" altLang="en-US" sz="4000"/>
          </a:p>
        </p:txBody>
      </p:sp>
      <p:sp>
        <p:nvSpPr>
          <p:cNvPr id="4" name="圆角矩形 3"/>
          <p:cNvSpPr/>
          <p:nvPr/>
        </p:nvSpPr>
        <p:spPr>
          <a:xfrm>
            <a:off x="10247586" y="630620"/>
            <a:ext cx="740979" cy="58332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835574" y="2364828"/>
            <a:ext cx="788276" cy="78827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3310758" y="551792"/>
            <a:ext cx="536028" cy="7409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229712" y="4108282"/>
            <a:ext cx="8392041" cy="1323439"/>
          </a:xfrm>
          <a:prstGeom prst="rect">
            <a:avLst/>
          </a:prstGeom>
        </p:spPr>
        <p:txBody>
          <a:bodyPr wrap="none">
            <a:spAutoFit/>
          </a:bodyPr>
          <a:lstStyle/>
          <a:p>
            <a:r>
              <a:rPr lang="zh-CN" altLang="en-US" sz="4000">
                <a:solidFill>
                  <a:srgbClr val="FF0000"/>
                </a:solidFill>
              </a:rPr>
              <a:t>拟人的写法。</a:t>
            </a:r>
            <a:endParaRPr lang="en-US" altLang="zh-CN" sz="4000">
              <a:solidFill>
                <a:srgbClr val="FF0000"/>
              </a:solidFill>
            </a:endParaRPr>
          </a:p>
          <a:p>
            <a:r>
              <a:rPr lang="zh-CN" altLang="en-US" sz="4000">
                <a:solidFill>
                  <a:srgbClr val="FF0000"/>
                </a:solidFill>
              </a:rPr>
              <a:t>好处：有声有色，形象、生动具体。</a:t>
            </a:r>
            <a:endParaRPr lang="zh-CN" altLang="en-US" sz="400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315311" y="359244"/>
            <a:ext cx="10957034" cy="2123658"/>
          </a:xfrm>
          <a:prstGeom prst="rect">
            <a:avLst/>
          </a:prstGeom>
        </p:spPr>
        <p:txBody>
          <a:bodyPr wrap="square">
            <a:spAutoFit/>
          </a:bodyPr>
          <a:lstStyle/>
          <a:p>
            <a:r>
              <a:rPr lang="zh-CN" altLang="en-US" sz="3200"/>
              <a:t>小练笔：</a:t>
            </a:r>
            <a:endParaRPr lang="en-US" altLang="zh-CN" sz="3200"/>
          </a:p>
          <a:p>
            <a:endParaRPr lang="en-US" altLang="zh-CN" sz="3200"/>
          </a:p>
          <a:p>
            <a:r>
              <a:rPr lang="zh-CN" altLang="en-US" sz="3200"/>
              <a:t>     从排比、拟人的写法中，选择任意一种写法写写吧！</a:t>
            </a:r>
            <a:endParaRPr lang="en-US" altLang="zh-CN" sz="3200"/>
          </a:p>
          <a:p>
            <a:endParaRPr lang="en-US" altLang="zh-CN"/>
          </a:p>
          <a:p>
            <a:endParaRPr lang="zh-CN" altLang="en-US"/>
          </a:p>
        </p:txBody>
      </p:sp>
      <p:sp>
        <p:nvSpPr>
          <p:cNvPr id="8" name="矩形 7"/>
          <p:cNvSpPr/>
          <p:nvPr/>
        </p:nvSpPr>
        <p:spPr>
          <a:xfrm>
            <a:off x="315311" y="2159985"/>
            <a:ext cx="4587765" cy="3970318"/>
          </a:xfrm>
          <a:prstGeom prst="rect">
            <a:avLst/>
          </a:prstGeom>
        </p:spPr>
        <p:txBody>
          <a:bodyPr wrap="square">
            <a:spAutoFit/>
          </a:bodyPr>
          <a:lstStyle/>
          <a:p>
            <a:r>
              <a:rPr lang="zh-CN" altLang="en-US" sz="3600"/>
              <a:t>拟人：</a:t>
            </a:r>
            <a:endParaRPr lang="en-US" altLang="zh-CN" sz="3600"/>
          </a:p>
          <a:p>
            <a:r>
              <a:rPr lang="en-US" altLang="zh-CN" sz="3600"/>
              <a:t>1</a:t>
            </a:r>
            <a:r>
              <a:rPr lang="zh-CN" altLang="en-US" sz="3600"/>
              <a:t>、梦像一片雪花，在空中飘舞 ，</a:t>
            </a:r>
            <a:r>
              <a:rPr lang="zh-CN" altLang="en-US" sz="3600">
                <a:solidFill>
                  <a:srgbClr val="FF0000"/>
                </a:solidFill>
              </a:rPr>
              <a:t>想抓住他，他已经融化了。</a:t>
            </a:r>
            <a:endParaRPr lang="en-US" altLang="zh-CN" sz="3600">
              <a:solidFill>
                <a:srgbClr val="FF0000"/>
              </a:solidFill>
            </a:endParaRPr>
          </a:p>
          <a:p>
            <a:r>
              <a:rPr lang="en-US" altLang="zh-CN" sz="3600"/>
              <a:t>2</a:t>
            </a:r>
            <a:r>
              <a:rPr lang="zh-CN" altLang="en-US" sz="3600"/>
              <a:t>、宁静的夜晚，只有那天上的星星</a:t>
            </a:r>
            <a:r>
              <a:rPr lang="zh-CN" altLang="en-US" sz="3600">
                <a:solidFill>
                  <a:srgbClr val="FF0000"/>
                </a:solidFill>
              </a:rPr>
              <a:t>在窃窃私语。</a:t>
            </a:r>
            <a:endParaRPr lang="zh-CN" altLang="en-US" sz="3600">
              <a:solidFill>
                <a:srgbClr val="FF0000"/>
              </a:solidFill>
            </a:endParaRPr>
          </a:p>
        </p:txBody>
      </p:sp>
      <p:sp>
        <p:nvSpPr>
          <p:cNvPr id="10" name="矩形 9"/>
          <p:cNvSpPr/>
          <p:nvPr/>
        </p:nvSpPr>
        <p:spPr>
          <a:xfrm>
            <a:off x="5659821" y="2301875"/>
            <a:ext cx="6400800" cy="3539430"/>
          </a:xfrm>
          <a:prstGeom prst="rect">
            <a:avLst/>
          </a:prstGeom>
        </p:spPr>
        <p:txBody>
          <a:bodyPr wrap="square">
            <a:spAutoFit/>
          </a:bodyPr>
          <a:lstStyle/>
          <a:p>
            <a:r>
              <a:rPr lang="zh-CN" altLang="en-US" sz="3200"/>
              <a:t>排比</a:t>
            </a:r>
            <a:r>
              <a:rPr lang="en-US" altLang="zh-CN" sz="3200"/>
              <a:t>;</a:t>
            </a:r>
            <a:r>
              <a:rPr lang="zh-CN" altLang="en-US" sz="3200"/>
              <a:t>：</a:t>
            </a:r>
            <a:r>
              <a:rPr lang="en-US" altLang="zh-CN" sz="3200"/>
              <a:t> 1</a:t>
            </a:r>
            <a:r>
              <a:rPr lang="zh-CN" altLang="en-US" sz="3200"/>
              <a:t>、冬</a:t>
            </a:r>
            <a:r>
              <a:rPr lang="zh-CN" altLang="en-US" sz="3200">
                <a:solidFill>
                  <a:srgbClr val="FF0000"/>
                </a:solidFill>
              </a:rPr>
              <a:t>没有</a:t>
            </a:r>
            <a:r>
              <a:rPr lang="zh-CN" altLang="en-US" sz="3200"/>
              <a:t>春的富贵，</a:t>
            </a:r>
            <a:r>
              <a:rPr lang="zh-CN" altLang="en-US" sz="3200">
                <a:solidFill>
                  <a:srgbClr val="FF0000"/>
                </a:solidFill>
              </a:rPr>
              <a:t>没有</a:t>
            </a:r>
            <a:r>
              <a:rPr lang="zh-CN" altLang="en-US" sz="3200"/>
              <a:t>夏的张扬，</a:t>
            </a:r>
            <a:r>
              <a:rPr lang="zh-CN" altLang="en-US" sz="3200">
                <a:solidFill>
                  <a:srgbClr val="FF0000"/>
                </a:solidFill>
              </a:rPr>
              <a:t>没有</a:t>
            </a:r>
            <a:r>
              <a:rPr lang="zh-CN" altLang="en-US" sz="3200"/>
              <a:t>秋的丰盛，而她所独有的即是那份纯洁，坚毅，忘我的质量。</a:t>
            </a:r>
            <a:endParaRPr lang="en-US" altLang="zh-CN" sz="3200"/>
          </a:p>
          <a:p>
            <a:r>
              <a:rPr lang="en-US" altLang="zh-CN" sz="3200"/>
              <a:t>2</a:t>
            </a:r>
            <a:r>
              <a:rPr lang="zh-CN" altLang="en-US" sz="3200"/>
              <a:t>、母爱</a:t>
            </a:r>
            <a:r>
              <a:rPr lang="zh-CN" altLang="en-US" sz="3200">
                <a:solidFill>
                  <a:srgbClr val="FF0000"/>
                </a:solidFill>
              </a:rPr>
              <a:t>是</a:t>
            </a:r>
            <a:r>
              <a:rPr lang="zh-CN" altLang="en-US" sz="3200"/>
              <a:t>人生的一首歌：责怪</a:t>
            </a:r>
            <a:r>
              <a:rPr lang="zh-CN" altLang="en-US" sz="3200">
                <a:solidFill>
                  <a:srgbClr val="FF0000"/>
                </a:solidFill>
              </a:rPr>
              <a:t>是</a:t>
            </a:r>
            <a:r>
              <a:rPr lang="zh-CN" altLang="en-US" sz="3200"/>
              <a:t>低音，呵护</a:t>
            </a:r>
            <a:r>
              <a:rPr lang="zh-CN" altLang="en-US" sz="3200">
                <a:solidFill>
                  <a:srgbClr val="FF0000"/>
                </a:solidFill>
              </a:rPr>
              <a:t>是</a:t>
            </a:r>
            <a:r>
              <a:rPr lang="zh-CN" altLang="en-US" sz="3200"/>
              <a:t>高音，牵挂怀念</a:t>
            </a:r>
            <a:r>
              <a:rPr lang="zh-CN" altLang="en-US" sz="3200">
                <a:solidFill>
                  <a:srgbClr val="FF0000"/>
                </a:solidFill>
              </a:rPr>
              <a:t>是</a:t>
            </a:r>
            <a:r>
              <a:rPr lang="zh-CN" altLang="en-US" sz="3200"/>
              <a:t>母爱的主旋律。</a:t>
            </a:r>
            <a:endParaRPr lang="zh-CN" altLang="en-US" sz="32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1123518" y="261363"/>
            <a:ext cx="1005403" cy="584775"/>
          </a:xfrm>
          <a:prstGeom prst="rect">
            <a:avLst/>
          </a:prstGeom>
        </p:spPr>
        <p:txBody>
          <a:bodyPr wrap="none">
            <a:spAutoFit/>
          </a:bodyPr>
          <a:lstStyle/>
          <a:p>
            <a:r>
              <a:rPr lang="zh-CN" altLang="en-US" sz="3200"/>
              <a:t>小节</a:t>
            </a:r>
            <a:endParaRPr lang="zh-CN" altLang="en-US" sz="3200"/>
          </a:p>
        </p:txBody>
      </p:sp>
      <p:pic>
        <p:nvPicPr>
          <p:cNvPr id="5122" name="Picture 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187325" y="346075"/>
            <a:ext cx="487363"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3655742" y="4577834"/>
            <a:ext cx="2723823" cy="1107996"/>
          </a:xfrm>
          <a:prstGeom prst="rect">
            <a:avLst/>
          </a:prstGeom>
        </p:spPr>
        <p:txBody>
          <a:bodyPr wrap="none">
            <a:spAutoFit/>
          </a:bodyPr>
          <a:lstStyle/>
          <a:p>
            <a:r>
              <a:rPr lang="zh-CN" altLang="en-US" sz="6600"/>
              <a:t>再见！</a:t>
            </a:r>
            <a:endParaRPr lang="zh-CN" altLang="en-US" sz="6600"/>
          </a:p>
        </p:txBody>
      </p:sp>
      <p:sp>
        <p:nvSpPr>
          <p:cNvPr id="4" name="矩形 3"/>
          <p:cNvSpPr/>
          <p:nvPr/>
        </p:nvSpPr>
        <p:spPr>
          <a:xfrm>
            <a:off x="674688" y="1024787"/>
            <a:ext cx="11165215" cy="3170099"/>
          </a:xfrm>
          <a:prstGeom prst="rect">
            <a:avLst/>
          </a:prstGeom>
        </p:spPr>
        <p:txBody>
          <a:bodyPr wrap="square">
            <a:spAutoFit/>
          </a:bodyPr>
          <a:lstStyle/>
          <a:p>
            <a:r>
              <a:rPr lang="zh-CN" altLang="en-US" sz="4000"/>
              <a:t>       等我睁开眼和太阳再见，这算又</a:t>
            </a:r>
            <a:r>
              <a:rPr lang="zh-CN" altLang="en-US" sz="4000">
                <a:solidFill>
                  <a:srgbClr val="FF0000"/>
                </a:solidFill>
              </a:rPr>
              <a:t>溜</a:t>
            </a:r>
            <a:r>
              <a:rPr lang="zh-CN" altLang="en-US" sz="4000"/>
              <a:t>走了一日；</a:t>
            </a:r>
            <a:endParaRPr lang="en-US" altLang="zh-CN" sz="4000"/>
          </a:p>
          <a:p>
            <a:endParaRPr lang="en-US" altLang="zh-CN" sz="4000"/>
          </a:p>
          <a:p>
            <a:r>
              <a:rPr lang="zh-CN" altLang="en-US" sz="4000"/>
              <a:t>我掩面叹息，但是新来的日子的影儿又开始在叹</a:t>
            </a:r>
            <a:endParaRPr lang="en-US" altLang="zh-CN" sz="4000"/>
          </a:p>
          <a:p>
            <a:endParaRPr lang="en-US" altLang="zh-CN" sz="4000"/>
          </a:p>
          <a:p>
            <a:r>
              <a:rPr lang="zh-CN" altLang="en-US" sz="4000"/>
              <a:t>息里闪过了。</a:t>
            </a:r>
            <a:endParaRPr lang="zh-CN" altLang="en-US" sz="4000"/>
          </a:p>
        </p:txBody>
      </p:sp>
      <p:sp>
        <p:nvSpPr>
          <p:cNvPr id="5" name="矩形 4"/>
          <p:cNvSpPr/>
          <p:nvPr/>
        </p:nvSpPr>
        <p:spPr>
          <a:xfrm>
            <a:off x="8702566" y="1748062"/>
            <a:ext cx="1657782" cy="707886"/>
          </a:xfrm>
          <a:prstGeom prst="rect">
            <a:avLst/>
          </a:prstGeom>
        </p:spPr>
        <p:txBody>
          <a:bodyPr wrap="square">
            <a:spAutoFit/>
          </a:bodyPr>
          <a:lstStyle/>
          <a:p>
            <a:r>
              <a:rPr lang="zh-CN" altLang="en-US" sz="4000">
                <a:solidFill>
                  <a:srgbClr val="FF0000"/>
                </a:solidFill>
              </a:rPr>
              <a:t>跑</a:t>
            </a:r>
            <a:endParaRPr lang="zh-CN" altLang="en-US" sz="4000">
              <a:solidFill>
                <a:srgbClr val="FF0000"/>
              </a:solidFill>
            </a:endParaRPr>
          </a:p>
        </p:txBody>
      </p:sp>
      <p:pic>
        <p:nvPicPr>
          <p:cNvPr id="5123" name="New picture"/>
          <p:cNvPicPr/>
          <p:nvPr/>
        </p:nvPicPr>
        <p:blipFill>
          <a:blip r:embed="rId2"/>
          <a:stretch>
            <a:fillRect/>
          </a:stretch>
        </p:blipFill>
        <p:spPr>
          <a:xfrm>
            <a:off x="12674600" y="11137900"/>
            <a:ext cx="304800" cy="2286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9.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0.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4.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55.xml><?xml version="1.0" encoding="utf-8"?>
<p:tagLst xmlns:p="http://schemas.openxmlformats.org/presentationml/2006/main">
  <p:tag name="PA" val="v3.0.1"/>
</p:tagLst>
</file>

<file path=ppt/tags/tag56.xml><?xml version="1.0" encoding="utf-8"?>
<p:tagLst xmlns:p="http://schemas.openxmlformats.org/presentationml/2006/main">
  <p:tag name="PA" val="v3.0.1"/>
</p:tagLst>
</file>

<file path=ppt/tags/tag57.xml><?xml version="1.0" encoding="utf-8"?>
<p:tagLst xmlns:p="http://schemas.openxmlformats.org/presentationml/2006/main">
  <p:tag name="AS_OS" val="Unix 3.10 unknown"/>
  <p:tag name="AS_RELEASE_DATE" val="2020.11.30"/>
  <p:tag name="AS_TITLE" val="Aspose.Slides for Java"/>
  <p:tag name="AS_VERSION" val="20.1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heme/theme1.xml><?xml version="1.0" encoding="utf-8"?>
<a:theme xmlns:a="http://schemas.openxmlformats.org/drawingml/2006/main" name="ppt">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847</Words>
  <Application>WPS 演示</Application>
  <PresentationFormat/>
  <Paragraphs>65</Paragraphs>
  <Slides>8</Slides>
  <Notes>8</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8</vt:i4>
      </vt:variant>
    </vt:vector>
  </HeadingPairs>
  <TitlesOfParts>
    <vt:vector size="23" baseType="lpstr">
      <vt:lpstr>Arial</vt:lpstr>
      <vt:lpstr>宋体</vt:lpstr>
      <vt:lpstr>Wingdings</vt:lpstr>
      <vt:lpstr>微软雅黑</vt:lpstr>
      <vt:lpstr>Wingdings</vt:lpstr>
      <vt:lpstr>Century Gothic</vt:lpstr>
      <vt:lpstr>冬青黑体简体中文 W3</vt:lpstr>
      <vt:lpstr>黑体</vt:lpstr>
      <vt:lpstr>冬青黑体简体中文 W3</vt:lpstr>
      <vt:lpstr>仿宋</vt:lpstr>
      <vt:lpstr>华文彩云</vt:lpstr>
      <vt:lpstr>Calibri</vt:lpstr>
      <vt:lpstr>Times New Roman</vt:lpstr>
      <vt:lpstr>Arial Unicode MS</vt:lpstr>
      <vt:lpstr>ppt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2021-04-12T10:21:00Z</cp:lastPrinted>
  <dcterms:created xsi:type="dcterms:W3CDTF">2021-04-12T10:21:00Z</dcterms:created>
  <dcterms:modified xsi:type="dcterms:W3CDTF">2021-11-06T07:40:36Z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20CC0CDF71D74C7EA4FB8E131C9EEFFC</vt:lpwstr>
  </property>
  <property fmtid="{D5CDD505-2E9C-101B-9397-08002B2CF9AE}" pid="7" name="KSOProductBuildVer">
    <vt:lpwstr>2052-11.1.0.10938</vt:lpwstr>
  </property>
</Properties>
</file>