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notesMasterIdLst>
    <p:notesMasterId r:id="rId14"/>
  </p:notesMasterIdLst>
  <p:sldIdLst>
    <p:sldId id="323" r:id="rId6"/>
    <p:sldId id="256" r:id="rId7"/>
    <p:sldId id="257" r:id="rId8"/>
    <p:sldId id="260" r:id="rId9"/>
    <p:sldId id="301" r:id="rId10"/>
    <p:sldId id="304" r:id="rId11"/>
    <p:sldId id="303" r:id="rId12"/>
    <p:sldId id="293" r:id="rId13"/>
    <p:sldId id="280" r:id="rId15"/>
    <p:sldId id="294" r:id="rId16"/>
    <p:sldId id="302" r:id="rId17"/>
    <p:sldId id="322" r:id="rId18"/>
    <p:sldId id="295" r:id="rId19"/>
    <p:sldId id="272" r:id="rId20"/>
    <p:sldId id="262" r:id="rId21"/>
    <p:sldId id="274" r:id="rId22"/>
    <p:sldId id="279" r:id="rId23"/>
    <p:sldId id="307" r:id="rId24"/>
    <p:sldId id="269" r:id="rId25"/>
  </p:sldIdLst>
  <p:sldSz cx="1144905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方正综艺简体" pitchFamily="65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方正综艺简体" pitchFamily="65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方正综艺简体" pitchFamily="65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方正综艺简体" pitchFamily="65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方正综艺简体" pitchFamily="65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方正综艺简体" pitchFamily="65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方正综艺简体" pitchFamily="65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方正综艺简体" pitchFamily="65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方正综艺简体" pitchFamily="65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/>
    <p:restoredTop sz="94689"/>
  </p:normalViewPr>
  <p:slideViewPr>
    <p:cSldViewPr showGuides="1">
      <p:cViewPr varScale="1">
        <p:scale>
          <a:sx n="50" d="100"/>
          <a:sy n="50" d="100"/>
        </p:scale>
        <p:origin x="72" y="48"/>
      </p:cViewPr>
      <p:guideLst>
        <p:guide orient="horz" pos="2160"/>
        <p:guide pos="36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0" name="Rectangle 4"/>
          <p:cNvSpPr>
            <a:spLocks noRot="1" noTextEdit="1"/>
          </p:cNvSpPr>
          <p:nvPr>
            <p:ph type="sldImg"/>
          </p:nvPr>
        </p:nvSpPr>
        <p:spPr>
          <a:xfrm>
            <a:off x="566738" y="685800"/>
            <a:ext cx="5724525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B7C174F-3C56-475E-88BC-91C59282B3A6}" type="slidenum">
              <a:rPr kumimoji="1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en-US" altLang="zh-CN" sz="1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34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/>
          <p:nvPr/>
        </p:nvGrpSpPr>
        <p:grpSpPr>
          <a:xfrm>
            <a:off x="-1295400" y="1552575"/>
            <a:ext cx="12744450" cy="5305425"/>
            <a:chOff x="-652" y="978"/>
            <a:chExt cx="6412" cy="3342"/>
          </a:xfrm>
        </p:grpSpPr>
        <p:sp>
          <p:nvSpPr>
            <p:cNvPr id="11" name="Freeform 3"/>
            <p:cNvSpPr/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  <p:sp>
          <p:nvSpPr>
            <p:cNvPr id="5124" name="Arc 4"/>
            <p:cNvSpPr/>
            <p:nvPr/>
          </p:nvSpPr>
          <p:spPr>
            <a:xfrm>
              <a:off x="-652" y="978"/>
              <a:ext cx="4237" cy="334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6" y="2"/>
                </a:cxn>
                <a:cxn ang="0">
                  <a:pos x="0" y="2"/>
                </a:cxn>
              </a:cxnLst>
              <a:pathLst>
                <a:path w="21600" h="21231" fill="none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619250" y="762000"/>
            <a:ext cx="9732963" cy="1143000"/>
          </a:xfrm>
        </p:spPr>
        <p:txBody>
          <a:bodyPr anchor="b"/>
          <a:lstStyle>
            <a:lvl1pPr>
              <a:defRPr/>
            </a:lvl1pPr>
          </a:lstStyle>
          <a:p>
            <a:pPr lvl="0" fontAlgn="base"/>
            <a:r>
              <a:rPr lang="zh-CN" altLang="en-US" strike="noStrike" noProof="0" smtClean="0"/>
              <a:t>单击此处编辑母版标题样式</a:t>
            </a:r>
            <a:endParaRPr lang="zh-CN" altLang="en-US" strike="noStrike" noProof="0" smtClean="0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58838" y="3429000"/>
            <a:ext cx="80137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 fontAlgn="base"/>
            <a:r>
              <a:rPr lang="zh-CN" altLang="en-US" strike="noStrike" noProof="0" smtClean="0"/>
              <a:t>单击此处编辑母版副标题样式</a:t>
            </a:r>
            <a:endParaRPr lang="zh-CN" altLang="en-US" strike="noStrike" noProof="0" smtClean="0"/>
          </a:p>
        </p:txBody>
      </p:sp>
      <p:sp>
        <p:nvSpPr>
          <p:cNvPr id="13" name="Rectangle 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858838" y="6248400"/>
            <a:ext cx="2384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11600" y="6248400"/>
            <a:ext cx="362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5788" y="6248400"/>
            <a:ext cx="2384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07BEBA1-DF23-4418-8ECF-3EAE4963055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158163" y="609600"/>
            <a:ext cx="243205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58838" y="609600"/>
            <a:ext cx="7146925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>
            <a:off x="-7937" y="20638"/>
            <a:ext cx="11449050" cy="6858000"/>
            <a:chOff x="0" y="0"/>
            <a:chExt cx="5760" cy="4320"/>
          </a:xfrm>
        </p:grpSpPr>
        <p:sp>
          <p:nvSpPr>
            <p:cNvPr id="6147" name="Freeform 3"/>
            <p:cNvSpPr/>
            <p:nvPr/>
          </p:nvSpPr>
          <p:spPr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4805" y="109"/>
                </a:cxn>
                <a:cxn ang="0">
                  <a:pos x="0" y="109"/>
                </a:cxn>
                <a:cxn ang="0">
                  <a:pos x="0" y="0"/>
                </a:cxn>
                <a:cxn ang="0">
                  <a:pos x="4805" y="0"/>
                </a:cxn>
                <a:cxn ang="0">
                  <a:pos x="4805" y="109"/>
                </a:cxn>
                <a:cxn ang="0">
                  <a:pos x="4805" y="109"/>
                </a:cxn>
              </a:cxnLst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</p:grpSp>
      <p:sp>
        <p:nvSpPr>
          <p:cNvPr id="6149" name="Freeform 5"/>
          <p:cNvSpPr/>
          <p:nvPr/>
        </p:nvSpPr>
        <p:spPr>
          <a:xfrm>
            <a:off x="7815263" y="6269038"/>
            <a:ext cx="3625850" cy="609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6150" name="Group 6"/>
          <p:cNvGrpSpPr/>
          <p:nvPr/>
        </p:nvGrpSpPr>
        <p:grpSpPr>
          <a:xfrm>
            <a:off x="-1587" y="6034088"/>
            <a:ext cx="9823450" cy="850900"/>
            <a:chOff x="0" y="3792"/>
            <a:chExt cx="4942" cy="536"/>
          </a:xfrm>
        </p:grpSpPr>
        <p:sp>
          <p:nvSpPr>
            <p:cNvPr id="32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  <p:grpSp>
          <p:nvGrpSpPr>
            <p:cNvPr id="6152" name="Group 8"/>
            <p:cNvGrpSpPr/>
            <p:nvPr userDrawn="1"/>
          </p:nvGrpSpPr>
          <p:grpSpPr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6153" name="Freeform 9"/>
              <p:cNvSpPr/>
              <p:nvPr userDrawn="1"/>
            </p:nvSpPr>
            <p:spPr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54" name="Freeform 10"/>
              <p:cNvSpPr/>
              <p:nvPr userDrawn="1"/>
            </p:nvSpPr>
            <p:spPr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31"/>
                  </a:cxn>
                  <a:cxn ang="0">
                    <a:pos x="24" y="54"/>
                  </a:cxn>
                  <a:cxn ang="0">
                    <a:pos x="18" y="116"/>
                  </a:cxn>
                  <a:cxn ang="0">
                    <a:pos x="42" y="200"/>
                  </a:cxn>
                  <a:cxn ang="0">
                    <a:pos x="48" y="284"/>
                  </a:cxn>
                  <a:cxn ang="0">
                    <a:pos x="0" y="620"/>
                  </a:cxn>
                  <a:cxn ang="0">
                    <a:pos x="54" y="410"/>
                  </a:cxn>
                  <a:cxn ang="0">
                    <a:pos x="84" y="379"/>
                  </a:cxn>
                  <a:cxn ang="0">
                    <a:pos x="126" y="222"/>
                  </a:cxn>
                  <a:cxn ang="0">
                    <a:pos x="144" y="210"/>
                  </a:cxn>
                  <a:cxn ang="0">
                    <a:pos x="144" y="158"/>
                  </a:cxn>
                  <a:cxn ang="0">
                    <a:pos x="186" y="116"/>
                  </a:cxn>
                  <a:cxn ang="0">
                    <a:pos x="162" y="105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55" name="Freeform 11"/>
              <p:cNvSpPr/>
              <p:nvPr userDrawn="1"/>
            </p:nvSpPr>
            <p:spPr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56" name="Freeform 12"/>
              <p:cNvSpPr/>
              <p:nvPr userDrawn="1"/>
            </p:nvSpPr>
            <p:spPr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11"/>
                  </a:cxn>
                  <a:cxn ang="0">
                    <a:pos x="6" y="31"/>
                  </a:cxn>
                  <a:cxn ang="0">
                    <a:pos x="0" y="43"/>
                  </a:cxn>
                  <a:cxn ang="0">
                    <a:pos x="78" y="105"/>
                  </a:cxn>
                  <a:cxn ang="0">
                    <a:pos x="96" y="74"/>
                  </a:cxn>
                  <a:cxn ang="0">
                    <a:pos x="155" y="117"/>
                  </a:cxn>
                  <a:cxn ang="0">
                    <a:pos x="126" y="43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57" name="Freeform 13"/>
              <p:cNvSpPr/>
              <p:nvPr userDrawn="1"/>
            </p:nvSpPr>
            <p:spPr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66"/>
                  </a:cxn>
                  <a:cxn ang="0">
                    <a:pos x="0" y="33"/>
                  </a:cxn>
                  <a:cxn ang="0">
                    <a:pos x="12" y="11"/>
                  </a:cxn>
                  <a:cxn ang="0">
                    <a:pos x="0" y="11"/>
                  </a:cxn>
                  <a:cxn ang="0">
                    <a:pos x="12" y="11"/>
                  </a:cxn>
                  <a:cxn ang="0">
                    <a:pos x="24" y="11"/>
                  </a:cxn>
                  <a:cxn ang="0">
                    <a:pos x="36" y="11"/>
                  </a:cxn>
                  <a:cxn ang="0">
                    <a:pos x="42" y="0"/>
                  </a:cxn>
                  <a:cxn ang="0">
                    <a:pos x="30" y="33"/>
                  </a:cxn>
                  <a:cxn ang="0">
                    <a:pos x="42" y="88"/>
                  </a:cxn>
                  <a:cxn ang="0">
                    <a:pos x="12" y="129"/>
                  </a:cxn>
                  <a:cxn ang="0">
                    <a:pos x="6" y="66"/>
                  </a:cxn>
                  <a:cxn ang="0">
                    <a:pos x="6" y="66"/>
                  </a:cxn>
                </a:cxnLst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4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</p:grpSp>
      <p:grpSp>
        <p:nvGrpSpPr>
          <p:cNvPr id="6159" name="Group 15"/>
          <p:cNvGrpSpPr/>
          <p:nvPr/>
        </p:nvGrpSpPr>
        <p:grpSpPr>
          <a:xfrm>
            <a:off x="785813" y="6021388"/>
            <a:ext cx="7116762" cy="849312"/>
            <a:chOff x="395" y="3793"/>
            <a:chExt cx="3581" cy="535"/>
          </a:xfrm>
        </p:grpSpPr>
        <p:sp>
          <p:nvSpPr>
            <p:cNvPr id="6160" name="Freeform 16"/>
            <p:cNvSpPr/>
            <p:nvPr userDrawn="1"/>
          </p:nvSpPr>
          <p:spPr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5"/>
                </a:cxn>
                <a:cxn ang="0">
                  <a:pos x="66" y="118"/>
                </a:cxn>
                <a:cxn ang="0">
                  <a:pos x="143" y="195"/>
                </a:cxn>
                <a:cxn ang="0">
                  <a:pos x="191" y="178"/>
                </a:cxn>
                <a:cxn ang="0">
                  <a:pos x="341" y="307"/>
                </a:cxn>
                <a:cxn ang="0">
                  <a:pos x="305" y="186"/>
                </a:cxn>
                <a:cxn ang="0">
                  <a:pos x="365" y="142"/>
                </a:cxn>
                <a:cxn ang="0">
                  <a:pos x="359" y="136"/>
                </a:cxn>
                <a:cxn ang="0">
                  <a:pos x="335" y="124"/>
                </a:cxn>
                <a:cxn ang="0">
                  <a:pos x="299" y="95"/>
                </a:cxn>
                <a:cxn ang="0">
                  <a:pos x="257" y="77"/>
                </a:cxn>
                <a:cxn ang="0">
                  <a:pos x="215" y="59"/>
                </a:cxn>
                <a:cxn ang="0">
                  <a:pos x="173" y="41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1" name="Freeform 17"/>
            <p:cNvSpPr/>
            <p:nvPr userDrawn="1"/>
          </p:nvSpPr>
          <p:spPr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2" name="Freeform 18"/>
            <p:cNvSpPr/>
            <p:nvPr userDrawn="1"/>
          </p:nvSpPr>
          <p:spPr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5"/>
                </a:cxn>
                <a:cxn ang="0">
                  <a:pos x="65" y="47"/>
                </a:cxn>
                <a:cxn ang="0">
                  <a:pos x="71" y="59"/>
                </a:cxn>
                <a:cxn ang="0">
                  <a:pos x="71" y="65"/>
                </a:cxn>
                <a:cxn ang="0">
                  <a:pos x="59" y="59"/>
                </a:cxn>
                <a:cxn ang="0">
                  <a:pos x="47" y="47"/>
                </a:cxn>
                <a:cxn ang="0">
                  <a:pos x="23" y="35"/>
                </a:cxn>
                <a:cxn ang="0">
                  <a:pos x="23" y="41"/>
                </a:cxn>
                <a:cxn ang="0">
                  <a:pos x="18" y="47"/>
                </a:cxn>
                <a:cxn ang="0">
                  <a:pos x="12" y="53"/>
                </a:cxn>
                <a:cxn ang="0">
                  <a:pos x="6" y="53"/>
                </a:cxn>
                <a:cxn ang="0">
                  <a:pos x="6" y="53"/>
                </a:cxn>
                <a:cxn ang="0">
                  <a:pos x="6" y="41"/>
                </a:cxn>
                <a:cxn ang="0">
                  <a:pos x="0" y="18"/>
                </a:cxn>
                <a:cxn ang="0">
                  <a:pos x="0" y="18"/>
                </a:cxn>
              </a:cxnLst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3" name="Freeform 19"/>
            <p:cNvSpPr/>
            <p:nvPr userDrawn="1"/>
          </p:nvSpPr>
          <p:spPr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9"/>
                </a:cxn>
                <a:cxn ang="0">
                  <a:pos x="96" y="65"/>
                </a:cxn>
                <a:cxn ang="0">
                  <a:pos x="102" y="77"/>
                </a:cxn>
                <a:cxn ang="0">
                  <a:pos x="108" y="89"/>
                </a:cxn>
                <a:cxn ang="0">
                  <a:pos x="120" y="101"/>
                </a:cxn>
                <a:cxn ang="0">
                  <a:pos x="143" y="119"/>
                </a:cxn>
                <a:cxn ang="0">
                  <a:pos x="155" y="148"/>
                </a:cxn>
                <a:cxn ang="0">
                  <a:pos x="161" y="166"/>
                </a:cxn>
                <a:cxn ang="0">
                  <a:pos x="161" y="172"/>
                </a:cxn>
                <a:cxn ang="0">
                  <a:pos x="96" y="107"/>
                </a:cxn>
                <a:cxn ang="0">
                  <a:pos x="30" y="59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4" name="Freeform 20"/>
            <p:cNvSpPr/>
            <p:nvPr userDrawn="1"/>
          </p:nvSpPr>
          <p:spPr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5"/>
                </a:cxn>
                <a:cxn ang="0">
                  <a:pos x="41" y="41"/>
                </a:cxn>
                <a:cxn ang="0">
                  <a:pos x="47" y="47"/>
                </a:cxn>
                <a:cxn ang="0">
                  <a:pos x="53" y="59"/>
                </a:cxn>
                <a:cxn ang="0">
                  <a:pos x="53" y="65"/>
                </a:cxn>
                <a:cxn ang="0">
                  <a:pos x="47" y="59"/>
                </a:cxn>
                <a:cxn ang="0">
                  <a:pos x="35" y="53"/>
                </a:cxn>
                <a:cxn ang="0">
                  <a:pos x="23" y="41"/>
                </a:cxn>
                <a:cxn ang="0">
                  <a:pos x="17" y="35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5" name="Freeform 21"/>
            <p:cNvSpPr/>
            <p:nvPr userDrawn="1"/>
          </p:nvSpPr>
          <p:spPr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41"/>
                </a:cxn>
                <a:cxn ang="0">
                  <a:pos x="245" y="47"/>
                </a:cxn>
                <a:cxn ang="0">
                  <a:pos x="209" y="89"/>
                </a:cxn>
                <a:cxn ang="0">
                  <a:pos x="143" y="142"/>
                </a:cxn>
                <a:cxn ang="0">
                  <a:pos x="167" y="166"/>
                </a:cxn>
                <a:cxn ang="0">
                  <a:pos x="179" y="219"/>
                </a:cxn>
                <a:cxn ang="0">
                  <a:pos x="77" y="142"/>
                </a:cxn>
                <a:cxn ang="0">
                  <a:pos x="47" y="89"/>
                </a:cxn>
                <a:cxn ang="0">
                  <a:pos x="89" y="71"/>
                </a:cxn>
                <a:cxn ang="0">
                  <a:pos x="59" y="41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41"/>
                </a:cxn>
                <a:cxn ang="0">
                  <a:pos x="233" y="41"/>
                </a:cxn>
              </a:cxnLst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688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573088" y="1447800"/>
            <a:ext cx="10302875" cy="1736725"/>
          </a:xfrm>
        </p:spPr>
        <p:txBody>
          <a:bodyPr/>
          <a:lstStyle>
            <a:lvl1pPr>
              <a:defRPr sz="5400"/>
            </a:lvl1pPr>
          </a:lstStyle>
          <a:p>
            <a:pPr lvl="0" fontAlgn="base"/>
            <a:r>
              <a:rPr lang="zh-CN" altLang="en-US" strike="noStrike" noProof="0" smtClean="0"/>
              <a:t>单击此处编辑母版标题样式</a:t>
            </a:r>
            <a:endParaRPr lang="zh-CN" altLang="en-US" strike="noStrike" noProof="0" smtClean="0"/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17675" y="3429000"/>
            <a:ext cx="80137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 fontAlgn="base"/>
            <a:r>
              <a:rPr lang="zh-CN" altLang="en-US" strike="noStrike" noProof="0" smtClean="0"/>
              <a:t>单击此处编辑母版副标题样式</a:t>
            </a:r>
            <a:endParaRPr lang="zh-CN" altLang="en-US" strike="noStrike" noProof="0" smtClean="0"/>
          </a:p>
        </p:txBody>
      </p:sp>
      <p:sp>
        <p:nvSpPr>
          <p:cNvPr id="47" name="Rectangle 2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73088" y="6248400"/>
            <a:ext cx="267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5788" y="6248400"/>
            <a:ext cx="267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E5E6CB-020E-4F78-B637-F80F29EEC27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11600" y="6248400"/>
            <a:ext cx="362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1050" y="1709738"/>
            <a:ext cx="987425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1050" y="4589463"/>
            <a:ext cx="9874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3088" y="1600200"/>
            <a:ext cx="5075237" cy="4495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00725" y="1600200"/>
            <a:ext cx="5075238" cy="4495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365125"/>
            <a:ext cx="987425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8988" y="1681163"/>
            <a:ext cx="484346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88988" y="2505075"/>
            <a:ext cx="4843462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795963" y="1681163"/>
            <a:ext cx="48672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795963" y="2505075"/>
            <a:ext cx="4867275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457200"/>
            <a:ext cx="369252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67275" y="987425"/>
            <a:ext cx="579596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88988" y="2057400"/>
            <a:ext cx="36925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457200"/>
            <a:ext cx="369252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867275" y="987425"/>
            <a:ext cx="5795963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88988" y="2057400"/>
            <a:ext cx="36925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01038" y="228600"/>
            <a:ext cx="2574925" cy="5867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3088" y="228600"/>
            <a:ext cx="7575550" cy="5867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/>
          <p:nvPr/>
        </p:nvGrpSpPr>
        <p:grpSpPr>
          <a:xfrm>
            <a:off x="0" y="0"/>
            <a:ext cx="11444288" cy="6850063"/>
            <a:chOff x="0" y="0"/>
            <a:chExt cx="5758" cy="4315"/>
          </a:xfrm>
        </p:grpSpPr>
        <p:grpSp>
          <p:nvGrpSpPr>
            <p:cNvPr id="7171" name="Group 3"/>
            <p:cNvGrpSpPr/>
            <p:nvPr userDrawn="1"/>
          </p:nvGrpSpPr>
          <p:grpSpPr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0" name="Freeform 4"/>
              <p:cNvSpPr/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综艺简体" pitchFamily="65" charset="-122"/>
                  <a:cs typeface="+mn-cs"/>
                </a:endParaRPr>
              </a:p>
            </p:txBody>
          </p:sp>
          <p:sp>
            <p:nvSpPr>
              <p:cNvPr id="21" name="Freeform 5"/>
              <p:cNvSpPr/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综艺简体" pitchFamily="65" charset="-122"/>
                  <a:cs typeface="+mn-cs"/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hidden">
              <a:xfrm>
                <a:off x="2899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综艺简体" pitchFamily="65" charset="-122"/>
                  <a:cs typeface="+mn-cs"/>
                </a:endParaRPr>
              </a:p>
            </p:txBody>
          </p:sp>
          <p:sp>
            <p:nvSpPr>
              <p:cNvPr id="7175" name="Freeform 7"/>
              <p:cNvSpPr/>
              <p:nvPr/>
            </p:nvSpPr>
            <p:spPr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" name="Freeform 8"/>
              <p:cNvSpPr/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综艺简体" pitchFamily="65" charset="-122"/>
                  <a:cs typeface="+mn-cs"/>
                </a:endParaRPr>
              </a:p>
            </p:txBody>
          </p:sp>
        </p:grpSp>
        <p:sp>
          <p:nvSpPr>
            <p:cNvPr id="18" name="Freeform 9"/>
            <p:cNvSpPr/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  <p:sp>
          <p:nvSpPr>
            <p:cNvPr id="7178" name="Freeform 10"/>
            <p:cNvSpPr/>
            <p:nvPr/>
          </p:nvSpPr>
          <p:spPr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39"/>
                </a:cxn>
                <a:cxn ang="0">
                  <a:pos x="5830" y="1339"/>
                </a:cxn>
                <a:cxn ang="0">
                  <a:pos x="583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583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858838" y="1736725"/>
            <a:ext cx="9731375" cy="1920875"/>
          </a:xfrm>
        </p:spPr>
        <p:txBody>
          <a:bodyPr/>
          <a:lstStyle>
            <a:lvl1pPr>
              <a:defRPr sz="6000"/>
            </a:lvl1pPr>
          </a:lstStyle>
          <a:p>
            <a:pPr lvl="0" fontAlgn="base"/>
            <a:r>
              <a:rPr lang="zh-CN" altLang="en-US" strike="noStrike" noProof="0" smtClean="0"/>
              <a:t>单击此处编辑母版标题样式</a:t>
            </a:r>
            <a:endParaRPr lang="zh-CN" altLang="en-US" strike="noStrike" noProof="0" smtClean="0"/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17675" y="3886200"/>
            <a:ext cx="80137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 fontAlgn="base"/>
            <a:r>
              <a:rPr lang="zh-CN" altLang="en-US" strike="noStrike" noProof="0" smtClean="0"/>
              <a:t>单击此处编辑母版副标题样式</a:t>
            </a:r>
            <a:endParaRPr lang="zh-CN" altLang="en-US" strike="noStrike" noProof="0" smtClean="0"/>
          </a:p>
        </p:txBody>
      </p:sp>
      <p:sp>
        <p:nvSpPr>
          <p:cNvPr id="25" name="Rectangle 1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73088" y="6248400"/>
            <a:ext cx="2670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11600" y="6251575"/>
            <a:ext cx="36258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5788" y="6254750"/>
            <a:ext cx="2670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B3E5874-7122-4888-8D44-E72FA521DAB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1050" y="1709738"/>
            <a:ext cx="987425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1050" y="4589463"/>
            <a:ext cx="9874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3088" y="1600200"/>
            <a:ext cx="5075237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00725" y="1600200"/>
            <a:ext cx="5075238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365125"/>
            <a:ext cx="987425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8988" y="1681163"/>
            <a:ext cx="484346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88988" y="2505075"/>
            <a:ext cx="4843462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795963" y="1681163"/>
            <a:ext cx="48672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795963" y="2505075"/>
            <a:ext cx="4867275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1050" y="1709738"/>
            <a:ext cx="987425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1050" y="4589463"/>
            <a:ext cx="9874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457200"/>
            <a:ext cx="369252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67275" y="987425"/>
            <a:ext cx="579596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88988" y="2057400"/>
            <a:ext cx="36925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457200"/>
            <a:ext cx="369252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867275" y="987425"/>
            <a:ext cx="5795963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88988" y="2057400"/>
            <a:ext cx="36925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01038" y="274638"/>
            <a:ext cx="2574925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3088" y="274638"/>
            <a:ext cx="757555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/>
          <p:nvPr/>
        </p:nvGrpSpPr>
        <p:grpSpPr>
          <a:xfrm>
            <a:off x="-7937" y="20638"/>
            <a:ext cx="11449050" cy="6858000"/>
            <a:chOff x="0" y="0"/>
            <a:chExt cx="5760" cy="4320"/>
          </a:xfrm>
        </p:grpSpPr>
        <p:sp>
          <p:nvSpPr>
            <p:cNvPr id="8195" name="Freeform 3"/>
            <p:cNvSpPr/>
            <p:nvPr/>
          </p:nvSpPr>
          <p:spPr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4805" y="109"/>
                </a:cxn>
                <a:cxn ang="0">
                  <a:pos x="0" y="109"/>
                </a:cxn>
                <a:cxn ang="0">
                  <a:pos x="0" y="0"/>
                </a:cxn>
                <a:cxn ang="0">
                  <a:pos x="4805" y="0"/>
                </a:cxn>
                <a:cxn ang="0">
                  <a:pos x="4805" y="109"/>
                </a:cxn>
                <a:cxn ang="0">
                  <a:pos x="4805" y="109"/>
                </a:cxn>
              </a:cxnLst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</p:grpSp>
      <p:sp>
        <p:nvSpPr>
          <p:cNvPr id="8197" name="Freeform 5"/>
          <p:cNvSpPr/>
          <p:nvPr/>
        </p:nvSpPr>
        <p:spPr>
          <a:xfrm>
            <a:off x="7815263" y="6269038"/>
            <a:ext cx="3625850" cy="609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8198" name="Group 6"/>
          <p:cNvGrpSpPr/>
          <p:nvPr/>
        </p:nvGrpSpPr>
        <p:grpSpPr>
          <a:xfrm>
            <a:off x="-1587" y="6034088"/>
            <a:ext cx="9823450" cy="850900"/>
            <a:chOff x="0" y="3792"/>
            <a:chExt cx="4942" cy="536"/>
          </a:xfrm>
        </p:grpSpPr>
        <p:sp>
          <p:nvSpPr>
            <p:cNvPr id="32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  <p:grpSp>
          <p:nvGrpSpPr>
            <p:cNvPr id="8200" name="Group 8"/>
            <p:cNvGrpSpPr/>
            <p:nvPr userDrawn="1"/>
          </p:nvGrpSpPr>
          <p:grpSpPr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8201" name="Freeform 9"/>
              <p:cNvSpPr/>
              <p:nvPr userDrawn="1"/>
            </p:nvSpPr>
            <p:spPr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2" name="Freeform 10"/>
              <p:cNvSpPr/>
              <p:nvPr userDrawn="1"/>
            </p:nvSpPr>
            <p:spPr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31"/>
                  </a:cxn>
                  <a:cxn ang="0">
                    <a:pos x="24" y="54"/>
                  </a:cxn>
                  <a:cxn ang="0">
                    <a:pos x="18" y="116"/>
                  </a:cxn>
                  <a:cxn ang="0">
                    <a:pos x="42" y="200"/>
                  </a:cxn>
                  <a:cxn ang="0">
                    <a:pos x="48" y="284"/>
                  </a:cxn>
                  <a:cxn ang="0">
                    <a:pos x="0" y="620"/>
                  </a:cxn>
                  <a:cxn ang="0">
                    <a:pos x="54" y="410"/>
                  </a:cxn>
                  <a:cxn ang="0">
                    <a:pos x="84" y="379"/>
                  </a:cxn>
                  <a:cxn ang="0">
                    <a:pos x="126" y="222"/>
                  </a:cxn>
                  <a:cxn ang="0">
                    <a:pos x="144" y="210"/>
                  </a:cxn>
                  <a:cxn ang="0">
                    <a:pos x="144" y="158"/>
                  </a:cxn>
                  <a:cxn ang="0">
                    <a:pos x="186" y="116"/>
                  </a:cxn>
                  <a:cxn ang="0">
                    <a:pos x="162" y="105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3" name="Freeform 11"/>
              <p:cNvSpPr/>
              <p:nvPr userDrawn="1"/>
            </p:nvSpPr>
            <p:spPr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4" name="Freeform 12"/>
              <p:cNvSpPr/>
              <p:nvPr userDrawn="1"/>
            </p:nvSpPr>
            <p:spPr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11"/>
                  </a:cxn>
                  <a:cxn ang="0">
                    <a:pos x="6" y="31"/>
                  </a:cxn>
                  <a:cxn ang="0">
                    <a:pos x="0" y="43"/>
                  </a:cxn>
                  <a:cxn ang="0">
                    <a:pos x="78" y="105"/>
                  </a:cxn>
                  <a:cxn ang="0">
                    <a:pos x="96" y="74"/>
                  </a:cxn>
                  <a:cxn ang="0">
                    <a:pos x="155" y="117"/>
                  </a:cxn>
                  <a:cxn ang="0">
                    <a:pos x="126" y="43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5" name="Freeform 13"/>
              <p:cNvSpPr/>
              <p:nvPr userDrawn="1"/>
            </p:nvSpPr>
            <p:spPr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66"/>
                  </a:cxn>
                  <a:cxn ang="0">
                    <a:pos x="0" y="33"/>
                  </a:cxn>
                  <a:cxn ang="0">
                    <a:pos x="12" y="11"/>
                  </a:cxn>
                  <a:cxn ang="0">
                    <a:pos x="0" y="11"/>
                  </a:cxn>
                  <a:cxn ang="0">
                    <a:pos x="12" y="11"/>
                  </a:cxn>
                  <a:cxn ang="0">
                    <a:pos x="24" y="11"/>
                  </a:cxn>
                  <a:cxn ang="0">
                    <a:pos x="36" y="11"/>
                  </a:cxn>
                  <a:cxn ang="0">
                    <a:pos x="42" y="0"/>
                  </a:cxn>
                  <a:cxn ang="0">
                    <a:pos x="30" y="33"/>
                  </a:cxn>
                  <a:cxn ang="0">
                    <a:pos x="42" y="88"/>
                  </a:cxn>
                  <a:cxn ang="0">
                    <a:pos x="12" y="129"/>
                  </a:cxn>
                  <a:cxn ang="0">
                    <a:pos x="6" y="66"/>
                  </a:cxn>
                  <a:cxn ang="0">
                    <a:pos x="6" y="66"/>
                  </a:cxn>
                </a:cxnLst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4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</p:grpSp>
      <p:grpSp>
        <p:nvGrpSpPr>
          <p:cNvPr id="8207" name="Group 15"/>
          <p:cNvGrpSpPr/>
          <p:nvPr/>
        </p:nvGrpSpPr>
        <p:grpSpPr>
          <a:xfrm>
            <a:off x="785813" y="6021388"/>
            <a:ext cx="7116762" cy="849312"/>
            <a:chOff x="395" y="3793"/>
            <a:chExt cx="3581" cy="535"/>
          </a:xfrm>
        </p:grpSpPr>
        <p:sp>
          <p:nvSpPr>
            <p:cNvPr id="8208" name="Freeform 16"/>
            <p:cNvSpPr/>
            <p:nvPr userDrawn="1"/>
          </p:nvSpPr>
          <p:spPr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5"/>
                </a:cxn>
                <a:cxn ang="0">
                  <a:pos x="66" y="118"/>
                </a:cxn>
                <a:cxn ang="0">
                  <a:pos x="143" y="195"/>
                </a:cxn>
                <a:cxn ang="0">
                  <a:pos x="191" y="178"/>
                </a:cxn>
                <a:cxn ang="0">
                  <a:pos x="341" y="307"/>
                </a:cxn>
                <a:cxn ang="0">
                  <a:pos x="305" y="186"/>
                </a:cxn>
                <a:cxn ang="0">
                  <a:pos x="365" y="142"/>
                </a:cxn>
                <a:cxn ang="0">
                  <a:pos x="359" y="136"/>
                </a:cxn>
                <a:cxn ang="0">
                  <a:pos x="335" y="124"/>
                </a:cxn>
                <a:cxn ang="0">
                  <a:pos x="299" y="95"/>
                </a:cxn>
                <a:cxn ang="0">
                  <a:pos x="257" y="77"/>
                </a:cxn>
                <a:cxn ang="0">
                  <a:pos x="215" y="59"/>
                </a:cxn>
                <a:cxn ang="0">
                  <a:pos x="173" y="41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9" name="Freeform 17"/>
            <p:cNvSpPr/>
            <p:nvPr userDrawn="1"/>
          </p:nvSpPr>
          <p:spPr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0" name="Freeform 18"/>
            <p:cNvSpPr/>
            <p:nvPr userDrawn="1"/>
          </p:nvSpPr>
          <p:spPr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5"/>
                </a:cxn>
                <a:cxn ang="0">
                  <a:pos x="65" y="47"/>
                </a:cxn>
                <a:cxn ang="0">
                  <a:pos x="71" y="59"/>
                </a:cxn>
                <a:cxn ang="0">
                  <a:pos x="71" y="65"/>
                </a:cxn>
                <a:cxn ang="0">
                  <a:pos x="59" y="59"/>
                </a:cxn>
                <a:cxn ang="0">
                  <a:pos x="47" y="47"/>
                </a:cxn>
                <a:cxn ang="0">
                  <a:pos x="23" y="35"/>
                </a:cxn>
                <a:cxn ang="0">
                  <a:pos x="23" y="41"/>
                </a:cxn>
                <a:cxn ang="0">
                  <a:pos x="18" y="47"/>
                </a:cxn>
                <a:cxn ang="0">
                  <a:pos x="12" y="53"/>
                </a:cxn>
                <a:cxn ang="0">
                  <a:pos x="6" y="53"/>
                </a:cxn>
                <a:cxn ang="0">
                  <a:pos x="6" y="53"/>
                </a:cxn>
                <a:cxn ang="0">
                  <a:pos x="6" y="41"/>
                </a:cxn>
                <a:cxn ang="0">
                  <a:pos x="0" y="18"/>
                </a:cxn>
                <a:cxn ang="0">
                  <a:pos x="0" y="18"/>
                </a:cxn>
              </a:cxnLst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1" name="Freeform 19"/>
            <p:cNvSpPr/>
            <p:nvPr userDrawn="1"/>
          </p:nvSpPr>
          <p:spPr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9"/>
                </a:cxn>
                <a:cxn ang="0">
                  <a:pos x="96" y="65"/>
                </a:cxn>
                <a:cxn ang="0">
                  <a:pos x="102" y="77"/>
                </a:cxn>
                <a:cxn ang="0">
                  <a:pos x="108" y="89"/>
                </a:cxn>
                <a:cxn ang="0">
                  <a:pos x="120" y="101"/>
                </a:cxn>
                <a:cxn ang="0">
                  <a:pos x="143" y="119"/>
                </a:cxn>
                <a:cxn ang="0">
                  <a:pos x="155" y="148"/>
                </a:cxn>
                <a:cxn ang="0">
                  <a:pos x="161" y="166"/>
                </a:cxn>
                <a:cxn ang="0">
                  <a:pos x="161" y="172"/>
                </a:cxn>
                <a:cxn ang="0">
                  <a:pos x="96" y="107"/>
                </a:cxn>
                <a:cxn ang="0">
                  <a:pos x="30" y="59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2" name="Freeform 20"/>
            <p:cNvSpPr/>
            <p:nvPr userDrawn="1"/>
          </p:nvSpPr>
          <p:spPr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5"/>
                </a:cxn>
                <a:cxn ang="0">
                  <a:pos x="41" y="41"/>
                </a:cxn>
                <a:cxn ang="0">
                  <a:pos x="47" y="47"/>
                </a:cxn>
                <a:cxn ang="0">
                  <a:pos x="53" y="59"/>
                </a:cxn>
                <a:cxn ang="0">
                  <a:pos x="53" y="65"/>
                </a:cxn>
                <a:cxn ang="0">
                  <a:pos x="47" y="59"/>
                </a:cxn>
                <a:cxn ang="0">
                  <a:pos x="35" y="53"/>
                </a:cxn>
                <a:cxn ang="0">
                  <a:pos x="23" y="41"/>
                </a:cxn>
                <a:cxn ang="0">
                  <a:pos x="17" y="35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3" name="Freeform 21"/>
            <p:cNvSpPr/>
            <p:nvPr userDrawn="1"/>
          </p:nvSpPr>
          <p:spPr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41"/>
                </a:cxn>
                <a:cxn ang="0">
                  <a:pos x="245" y="47"/>
                </a:cxn>
                <a:cxn ang="0">
                  <a:pos x="209" y="89"/>
                </a:cxn>
                <a:cxn ang="0">
                  <a:pos x="143" y="142"/>
                </a:cxn>
                <a:cxn ang="0">
                  <a:pos x="167" y="166"/>
                </a:cxn>
                <a:cxn ang="0">
                  <a:pos x="179" y="219"/>
                </a:cxn>
                <a:cxn ang="0">
                  <a:pos x="77" y="142"/>
                </a:cxn>
                <a:cxn ang="0">
                  <a:pos x="47" y="89"/>
                </a:cxn>
                <a:cxn ang="0">
                  <a:pos x="89" y="71"/>
                </a:cxn>
                <a:cxn ang="0">
                  <a:pos x="59" y="41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41"/>
                </a:cxn>
                <a:cxn ang="0">
                  <a:pos x="233" y="41"/>
                </a:cxn>
              </a:cxnLst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688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573088" y="1447800"/>
            <a:ext cx="10302875" cy="1736725"/>
          </a:xfrm>
        </p:spPr>
        <p:txBody>
          <a:bodyPr/>
          <a:lstStyle>
            <a:lvl1pPr>
              <a:defRPr sz="5400"/>
            </a:lvl1pPr>
          </a:lstStyle>
          <a:p>
            <a:pPr lvl="0" fontAlgn="base"/>
            <a:r>
              <a:rPr lang="zh-CN" altLang="en-US" strike="noStrike" noProof="0" smtClean="0"/>
              <a:t>单击此处编辑母版标题样式</a:t>
            </a:r>
            <a:endParaRPr lang="zh-CN" altLang="en-US" strike="noStrike" noProof="0" smtClean="0"/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17675" y="3429000"/>
            <a:ext cx="80137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 fontAlgn="base"/>
            <a:r>
              <a:rPr lang="zh-CN" altLang="en-US" strike="noStrike" noProof="0" smtClean="0"/>
              <a:t>单击此处编辑母版副标题样式</a:t>
            </a:r>
            <a:endParaRPr lang="zh-CN" altLang="en-US" strike="noStrike" noProof="0" smtClean="0"/>
          </a:p>
        </p:txBody>
      </p:sp>
      <p:sp>
        <p:nvSpPr>
          <p:cNvPr id="47" name="Rectangle 2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73088" y="6248400"/>
            <a:ext cx="267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5788" y="6248400"/>
            <a:ext cx="267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E5E6CB-020E-4F78-B637-F80F29EEC27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11600" y="6248400"/>
            <a:ext cx="362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1050" y="1709738"/>
            <a:ext cx="987425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1050" y="4589463"/>
            <a:ext cx="9874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3088" y="1600200"/>
            <a:ext cx="5075237" cy="4495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00725" y="1600200"/>
            <a:ext cx="5075238" cy="4495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365125"/>
            <a:ext cx="987425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8988" y="1681163"/>
            <a:ext cx="484346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88988" y="2505075"/>
            <a:ext cx="4843462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795963" y="1681163"/>
            <a:ext cx="48672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795963" y="2505075"/>
            <a:ext cx="4867275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58838" y="1981200"/>
            <a:ext cx="4789487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00725" y="1981200"/>
            <a:ext cx="4789488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457200"/>
            <a:ext cx="369252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67275" y="987425"/>
            <a:ext cx="579596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88988" y="2057400"/>
            <a:ext cx="36925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457200"/>
            <a:ext cx="369252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867275" y="987425"/>
            <a:ext cx="5795963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88988" y="2057400"/>
            <a:ext cx="36925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01038" y="228600"/>
            <a:ext cx="2574925" cy="5867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3088" y="228600"/>
            <a:ext cx="7575550" cy="5867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365125"/>
            <a:ext cx="987425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8988" y="1681163"/>
            <a:ext cx="484346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88988" y="2505075"/>
            <a:ext cx="4843462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795963" y="1681163"/>
            <a:ext cx="48672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795963" y="2505075"/>
            <a:ext cx="4867275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457200"/>
            <a:ext cx="369252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67275" y="987425"/>
            <a:ext cx="579596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88988" y="2057400"/>
            <a:ext cx="36925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988" y="457200"/>
            <a:ext cx="369252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867275" y="987425"/>
            <a:ext cx="5795963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1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88988" y="2057400"/>
            <a:ext cx="36925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>
            <a:off x="0" y="1588"/>
            <a:ext cx="11434763" cy="6845300"/>
            <a:chOff x="0" y="1"/>
            <a:chExt cx="5753" cy="4312"/>
          </a:xfrm>
        </p:grpSpPr>
        <p:sp>
          <p:nvSpPr>
            <p:cNvPr id="18435" name="Freeform 3"/>
            <p:cNvSpPr/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  <p:sp>
          <p:nvSpPr>
            <p:cNvPr id="1028" name="Arc 4"/>
            <p:cNvSpPr/>
            <p:nvPr/>
          </p:nvSpPr>
          <p:spPr>
            <a:xfrm>
              <a:off x="0" y="1"/>
              <a:ext cx="5298" cy="43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7"/>
                </a:cxn>
                <a:cxn ang="0">
                  <a:pos x="0" y="7"/>
                </a:cxn>
              </a:cxnLst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58838" y="609600"/>
            <a:ext cx="9731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58838" y="6248400"/>
            <a:ext cx="2384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 eaLnBrk="1" hangingPunct="1">
              <a:defRPr kumimoji="0" sz="1400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11600" y="6248400"/>
            <a:ext cx="362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 algn="ctr" eaLnBrk="1" hangingPunct="1">
              <a:defRPr kumimoji="0" sz="1400"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5788" y="6248400"/>
            <a:ext cx="2384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 algn="r" eaLnBrk="1" hangingPunct="1">
              <a:defRPr kumimoji="0" sz="1400"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E91CA9-E5DB-4746-8D04-D71A090C762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33" name="Rectangle 9"/>
          <p:cNvSpPr>
            <a:spLocks noGrp="1"/>
          </p:cNvSpPr>
          <p:nvPr>
            <p:ph type="body"/>
          </p:nvPr>
        </p:nvSpPr>
        <p:spPr>
          <a:xfrm>
            <a:off x="858838" y="1981200"/>
            <a:ext cx="9731375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0" y="0"/>
            <a:ext cx="11449050" cy="6858000"/>
            <a:chOff x="0" y="0"/>
            <a:chExt cx="5760" cy="4320"/>
          </a:xfrm>
        </p:grpSpPr>
        <p:sp>
          <p:nvSpPr>
            <p:cNvPr id="2051" name="Freeform 3"/>
            <p:cNvSpPr/>
            <p:nvPr/>
          </p:nvSpPr>
          <p:spPr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4805" y="109"/>
                </a:cxn>
                <a:cxn ang="0">
                  <a:pos x="0" y="109"/>
                </a:cxn>
                <a:cxn ang="0">
                  <a:pos x="0" y="0"/>
                </a:cxn>
                <a:cxn ang="0">
                  <a:pos x="4805" y="0"/>
                </a:cxn>
                <a:cxn ang="0">
                  <a:pos x="4805" y="109"/>
                </a:cxn>
                <a:cxn ang="0">
                  <a:pos x="4805" y="109"/>
                </a:cxn>
              </a:cxnLst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44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</p:grpSp>
      <p:sp>
        <p:nvSpPr>
          <p:cNvPr id="2053" name="Freeform 5"/>
          <p:cNvSpPr/>
          <p:nvPr/>
        </p:nvSpPr>
        <p:spPr>
          <a:xfrm>
            <a:off x="7823200" y="6262688"/>
            <a:ext cx="3625850" cy="609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54" name="Group 6"/>
          <p:cNvGrpSpPr/>
          <p:nvPr/>
        </p:nvGrpSpPr>
        <p:grpSpPr>
          <a:xfrm>
            <a:off x="0" y="6019800"/>
            <a:ext cx="9826625" cy="857250"/>
            <a:chOff x="0" y="3792"/>
            <a:chExt cx="4944" cy="540"/>
          </a:xfrm>
        </p:grpSpPr>
        <p:sp>
          <p:nvSpPr>
            <p:cNvPr id="35847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  <p:grpSp>
          <p:nvGrpSpPr>
            <p:cNvPr id="2056" name="Group 8"/>
            <p:cNvGrpSpPr/>
            <p:nvPr userDrawn="1"/>
          </p:nvGrpSpPr>
          <p:grpSpPr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2057" name="Freeform 9"/>
              <p:cNvSpPr/>
              <p:nvPr userDrawn="1"/>
            </p:nvSpPr>
            <p:spPr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8" name="Freeform 10"/>
              <p:cNvSpPr/>
              <p:nvPr userDrawn="1"/>
            </p:nvSpPr>
            <p:spPr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31"/>
                  </a:cxn>
                  <a:cxn ang="0">
                    <a:pos x="24" y="54"/>
                  </a:cxn>
                  <a:cxn ang="0">
                    <a:pos x="18" y="116"/>
                  </a:cxn>
                  <a:cxn ang="0">
                    <a:pos x="42" y="200"/>
                  </a:cxn>
                  <a:cxn ang="0">
                    <a:pos x="48" y="284"/>
                  </a:cxn>
                  <a:cxn ang="0">
                    <a:pos x="0" y="620"/>
                  </a:cxn>
                  <a:cxn ang="0">
                    <a:pos x="54" y="410"/>
                  </a:cxn>
                  <a:cxn ang="0">
                    <a:pos x="84" y="379"/>
                  </a:cxn>
                  <a:cxn ang="0">
                    <a:pos x="126" y="222"/>
                  </a:cxn>
                  <a:cxn ang="0">
                    <a:pos x="144" y="210"/>
                  </a:cxn>
                  <a:cxn ang="0">
                    <a:pos x="144" y="158"/>
                  </a:cxn>
                  <a:cxn ang="0">
                    <a:pos x="186" y="116"/>
                  </a:cxn>
                  <a:cxn ang="0">
                    <a:pos x="162" y="105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9" name="Freeform 11"/>
              <p:cNvSpPr/>
              <p:nvPr userDrawn="1"/>
            </p:nvSpPr>
            <p:spPr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0" name="Freeform 12"/>
              <p:cNvSpPr/>
              <p:nvPr userDrawn="1"/>
            </p:nvSpPr>
            <p:spPr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11"/>
                  </a:cxn>
                  <a:cxn ang="0">
                    <a:pos x="6" y="31"/>
                  </a:cxn>
                  <a:cxn ang="0">
                    <a:pos x="0" y="43"/>
                  </a:cxn>
                  <a:cxn ang="0">
                    <a:pos x="78" y="105"/>
                  </a:cxn>
                  <a:cxn ang="0">
                    <a:pos x="96" y="74"/>
                  </a:cxn>
                  <a:cxn ang="0">
                    <a:pos x="155" y="117"/>
                  </a:cxn>
                  <a:cxn ang="0">
                    <a:pos x="126" y="43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1" name="Freeform 13"/>
              <p:cNvSpPr/>
              <p:nvPr userDrawn="1"/>
            </p:nvSpPr>
            <p:spPr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66"/>
                  </a:cxn>
                  <a:cxn ang="0">
                    <a:pos x="0" y="33"/>
                  </a:cxn>
                  <a:cxn ang="0">
                    <a:pos x="12" y="11"/>
                  </a:cxn>
                  <a:cxn ang="0">
                    <a:pos x="0" y="11"/>
                  </a:cxn>
                  <a:cxn ang="0">
                    <a:pos x="12" y="11"/>
                  </a:cxn>
                  <a:cxn ang="0">
                    <a:pos x="24" y="11"/>
                  </a:cxn>
                  <a:cxn ang="0">
                    <a:pos x="36" y="11"/>
                  </a:cxn>
                  <a:cxn ang="0">
                    <a:pos x="42" y="0"/>
                  </a:cxn>
                  <a:cxn ang="0">
                    <a:pos x="30" y="33"/>
                  </a:cxn>
                  <a:cxn ang="0">
                    <a:pos x="42" y="88"/>
                  </a:cxn>
                  <a:cxn ang="0">
                    <a:pos x="12" y="129"/>
                  </a:cxn>
                  <a:cxn ang="0">
                    <a:pos x="6" y="66"/>
                  </a:cxn>
                  <a:cxn ang="0">
                    <a:pos x="6" y="66"/>
                  </a:cxn>
                </a:cxnLst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5854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</p:grpSp>
      <p:grpSp>
        <p:nvGrpSpPr>
          <p:cNvPr id="2063" name="Group 15"/>
          <p:cNvGrpSpPr/>
          <p:nvPr/>
        </p:nvGrpSpPr>
        <p:grpSpPr>
          <a:xfrm>
            <a:off x="785813" y="6021388"/>
            <a:ext cx="7116762" cy="849312"/>
            <a:chOff x="395" y="3793"/>
            <a:chExt cx="3581" cy="535"/>
          </a:xfrm>
        </p:grpSpPr>
        <p:sp>
          <p:nvSpPr>
            <p:cNvPr id="2064" name="Freeform 16"/>
            <p:cNvSpPr/>
            <p:nvPr/>
          </p:nvSpPr>
          <p:spPr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5"/>
                </a:cxn>
                <a:cxn ang="0">
                  <a:pos x="66" y="118"/>
                </a:cxn>
                <a:cxn ang="0">
                  <a:pos x="143" y="195"/>
                </a:cxn>
                <a:cxn ang="0">
                  <a:pos x="191" y="178"/>
                </a:cxn>
                <a:cxn ang="0">
                  <a:pos x="341" y="307"/>
                </a:cxn>
                <a:cxn ang="0">
                  <a:pos x="305" y="186"/>
                </a:cxn>
                <a:cxn ang="0">
                  <a:pos x="365" y="142"/>
                </a:cxn>
                <a:cxn ang="0">
                  <a:pos x="359" y="136"/>
                </a:cxn>
                <a:cxn ang="0">
                  <a:pos x="335" y="124"/>
                </a:cxn>
                <a:cxn ang="0">
                  <a:pos x="299" y="95"/>
                </a:cxn>
                <a:cxn ang="0">
                  <a:pos x="257" y="77"/>
                </a:cxn>
                <a:cxn ang="0">
                  <a:pos x="215" y="59"/>
                </a:cxn>
                <a:cxn ang="0">
                  <a:pos x="173" y="41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5" name="Freeform 17"/>
            <p:cNvSpPr/>
            <p:nvPr/>
          </p:nvSpPr>
          <p:spPr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6" name="Freeform 18"/>
            <p:cNvSpPr/>
            <p:nvPr/>
          </p:nvSpPr>
          <p:spPr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5"/>
                </a:cxn>
                <a:cxn ang="0">
                  <a:pos x="65" y="47"/>
                </a:cxn>
                <a:cxn ang="0">
                  <a:pos x="71" y="59"/>
                </a:cxn>
                <a:cxn ang="0">
                  <a:pos x="71" y="65"/>
                </a:cxn>
                <a:cxn ang="0">
                  <a:pos x="59" y="59"/>
                </a:cxn>
                <a:cxn ang="0">
                  <a:pos x="47" y="47"/>
                </a:cxn>
                <a:cxn ang="0">
                  <a:pos x="23" y="35"/>
                </a:cxn>
                <a:cxn ang="0">
                  <a:pos x="23" y="41"/>
                </a:cxn>
                <a:cxn ang="0">
                  <a:pos x="18" y="47"/>
                </a:cxn>
                <a:cxn ang="0">
                  <a:pos x="12" y="53"/>
                </a:cxn>
                <a:cxn ang="0">
                  <a:pos x="6" y="53"/>
                </a:cxn>
                <a:cxn ang="0">
                  <a:pos x="6" y="53"/>
                </a:cxn>
                <a:cxn ang="0">
                  <a:pos x="6" y="41"/>
                </a:cxn>
                <a:cxn ang="0">
                  <a:pos x="0" y="18"/>
                </a:cxn>
                <a:cxn ang="0">
                  <a:pos x="0" y="18"/>
                </a:cxn>
              </a:cxnLst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7" name="Freeform 19"/>
            <p:cNvSpPr/>
            <p:nvPr/>
          </p:nvSpPr>
          <p:spPr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9"/>
                </a:cxn>
                <a:cxn ang="0">
                  <a:pos x="96" y="65"/>
                </a:cxn>
                <a:cxn ang="0">
                  <a:pos x="102" y="77"/>
                </a:cxn>
                <a:cxn ang="0">
                  <a:pos x="108" y="89"/>
                </a:cxn>
                <a:cxn ang="0">
                  <a:pos x="120" y="101"/>
                </a:cxn>
                <a:cxn ang="0">
                  <a:pos x="143" y="119"/>
                </a:cxn>
                <a:cxn ang="0">
                  <a:pos x="155" y="148"/>
                </a:cxn>
                <a:cxn ang="0">
                  <a:pos x="161" y="166"/>
                </a:cxn>
                <a:cxn ang="0">
                  <a:pos x="161" y="172"/>
                </a:cxn>
                <a:cxn ang="0">
                  <a:pos x="96" y="107"/>
                </a:cxn>
                <a:cxn ang="0">
                  <a:pos x="30" y="59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8" name="Freeform 20"/>
            <p:cNvSpPr/>
            <p:nvPr/>
          </p:nvSpPr>
          <p:spPr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5"/>
                </a:cxn>
                <a:cxn ang="0">
                  <a:pos x="41" y="41"/>
                </a:cxn>
                <a:cxn ang="0">
                  <a:pos x="47" y="47"/>
                </a:cxn>
                <a:cxn ang="0">
                  <a:pos x="53" y="59"/>
                </a:cxn>
                <a:cxn ang="0">
                  <a:pos x="53" y="65"/>
                </a:cxn>
                <a:cxn ang="0">
                  <a:pos x="47" y="59"/>
                </a:cxn>
                <a:cxn ang="0">
                  <a:pos x="35" y="53"/>
                </a:cxn>
                <a:cxn ang="0">
                  <a:pos x="23" y="41"/>
                </a:cxn>
                <a:cxn ang="0">
                  <a:pos x="17" y="35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9" name="Freeform 21"/>
            <p:cNvSpPr/>
            <p:nvPr/>
          </p:nvSpPr>
          <p:spPr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41"/>
                </a:cxn>
                <a:cxn ang="0">
                  <a:pos x="245" y="47"/>
                </a:cxn>
                <a:cxn ang="0">
                  <a:pos x="209" y="89"/>
                </a:cxn>
                <a:cxn ang="0">
                  <a:pos x="143" y="142"/>
                </a:cxn>
                <a:cxn ang="0">
                  <a:pos x="167" y="166"/>
                </a:cxn>
                <a:cxn ang="0">
                  <a:pos x="179" y="219"/>
                </a:cxn>
                <a:cxn ang="0">
                  <a:pos x="77" y="142"/>
                </a:cxn>
                <a:cxn ang="0">
                  <a:pos x="47" y="89"/>
                </a:cxn>
                <a:cxn ang="0">
                  <a:pos x="89" y="71"/>
                </a:cxn>
                <a:cxn ang="0">
                  <a:pos x="59" y="41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41"/>
                </a:cxn>
                <a:cxn ang="0">
                  <a:pos x="233" y="41"/>
                </a:cxn>
              </a:cxnLst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586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573088" y="228600"/>
            <a:ext cx="103028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2071" name="Rectangle 23"/>
          <p:cNvSpPr>
            <a:spLocks noGrp="1"/>
          </p:cNvSpPr>
          <p:nvPr>
            <p:ph type="body"/>
          </p:nvPr>
        </p:nvSpPr>
        <p:spPr>
          <a:xfrm>
            <a:off x="573088" y="1600200"/>
            <a:ext cx="10302875" cy="4495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58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3088" y="6248400"/>
            <a:ext cx="267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11600" y="6248400"/>
            <a:ext cx="362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6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5788" y="6248400"/>
            <a:ext cx="267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blinds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73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3088" y="6251575"/>
            <a:ext cx="2670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kumimoji="0"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5788" y="6248400"/>
            <a:ext cx="2670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kumimoji="0"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11F0A7-A337-4076-9679-961C6D8895CE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3076" name="Group 4"/>
          <p:cNvGrpSpPr/>
          <p:nvPr/>
        </p:nvGrpSpPr>
        <p:grpSpPr>
          <a:xfrm>
            <a:off x="0" y="0"/>
            <a:ext cx="11444288" cy="6850063"/>
            <a:chOff x="0" y="0"/>
            <a:chExt cx="5758" cy="4315"/>
          </a:xfrm>
        </p:grpSpPr>
        <p:grpSp>
          <p:nvGrpSpPr>
            <p:cNvPr id="3077" name="Group 5"/>
            <p:cNvGrpSpPr/>
            <p:nvPr userDrawn="1"/>
          </p:nvGrpSpPr>
          <p:grpSpPr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7350" name="Freeform 6"/>
              <p:cNvSpPr/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综艺简体" pitchFamily="65" charset="-122"/>
                  <a:cs typeface="+mn-cs"/>
                </a:endParaRPr>
              </a:p>
            </p:txBody>
          </p:sp>
          <p:sp>
            <p:nvSpPr>
              <p:cNvPr id="57351" name="Freeform 7"/>
              <p:cNvSpPr/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综艺简体" pitchFamily="65" charset="-122"/>
                  <a:cs typeface="+mn-cs"/>
                </a:endParaRPr>
              </a:p>
            </p:txBody>
          </p:sp>
          <p:sp>
            <p:nvSpPr>
              <p:cNvPr id="57352" name="Freeform 8"/>
              <p:cNvSpPr/>
              <p:nvPr/>
            </p:nvSpPr>
            <p:spPr bwMode="hidden">
              <a:xfrm>
                <a:off x="2899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综艺简体" pitchFamily="65" charset="-122"/>
                  <a:cs typeface="+mn-cs"/>
                </a:endParaRPr>
              </a:p>
            </p:txBody>
          </p:sp>
          <p:sp>
            <p:nvSpPr>
              <p:cNvPr id="3081" name="Freeform 9"/>
              <p:cNvSpPr/>
              <p:nvPr/>
            </p:nvSpPr>
            <p:spPr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7354" name="Freeform 10"/>
              <p:cNvSpPr/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方正综艺简体" pitchFamily="65" charset="-122"/>
                  <a:cs typeface="+mn-cs"/>
                </a:endParaRPr>
              </a:p>
            </p:txBody>
          </p:sp>
        </p:grpSp>
        <p:sp>
          <p:nvSpPr>
            <p:cNvPr id="57355" name="Freeform 11"/>
            <p:cNvSpPr/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  <p:sp>
          <p:nvSpPr>
            <p:cNvPr id="3084" name="Freeform 12"/>
            <p:cNvSpPr/>
            <p:nvPr/>
          </p:nvSpPr>
          <p:spPr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39"/>
                </a:cxn>
                <a:cxn ang="0">
                  <a:pos x="5830" y="1339"/>
                </a:cxn>
                <a:cxn ang="0">
                  <a:pos x="583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573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573088" y="274638"/>
            <a:ext cx="103028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573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11600" y="6248400"/>
            <a:ext cx="36258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kumimoji="0"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3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600200"/>
            <a:ext cx="103028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blinds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Group 2"/>
          <p:cNvGrpSpPr/>
          <p:nvPr/>
        </p:nvGrpSpPr>
        <p:grpSpPr>
          <a:xfrm>
            <a:off x="0" y="0"/>
            <a:ext cx="11449050" cy="6858000"/>
            <a:chOff x="0" y="0"/>
            <a:chExt cx="5760" cy="4320"/>
          </a:xfrm>
        </p:grpSpPr>
        <p:sp>
          <p:nvSpPr>
            <p:cNvPr id="4099" name="Freeform 3"/>
            <p:cNvSpPr/>
            <p:nvPr/>
          </p:nvSpPr>
          <p:spPr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4805" y="109"/>
                </a:cxn>
                <a:cxn ang="0">
                  <a:pos x="0" y="109"/>
                </a:cxn>
                <a:cxn ang="0">
                  <a:pos x="0" y="0"/>
                </a:cxn>
                <a:cxn ang="0">
                  <a:pos x="4805" y="0"/>
                </a:cxn>
                <a:cxn ang="0">
                  <a:pos x="4805" y="109"/>
                </a:cxn>
                <a:cxn ang="0">
                  <a:pos x="4805" y="109"/>
                </a:cxn>
              </a:cxnLst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44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</p:grpSp>
      <p:sp>
        <p:nvSpPr>
          <p:cNvPr id="4101" name="Freeform 5"/>
          <p:cNvSpPr/>
          <p:nvPr/>
        </p:nvSpPr>
        <p:spPr>
          <a:xfrm>
            <a:off x="7823200" y="6262688"/>
            <a:ext cx="3625850" cy="609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4102" name="Group 6"/>
          <p:cNvGrpSpPr/>
          <p:nvPr/>
        </p:nvGrpSpPr>
        <p:grpSpPr>
          <a:xfrm>
            <a:off x="0" y="6019800"/>
            <a:ext cx="9826625" cy="857250"/>
            <a:chOff x="0" y="3792"/>
            <a:chExt cx="4944" cy="540"/>
          </a:xfrm>
        </p:grpSpPr>
        <p:sp>
          <p:nvSpPr>
            <p:cNvPr id="35847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  <p:grpSp>
          <p:nvGrpSpPr>
            <p:cNvPr id="4104" name="Group 8"/>
            <p:cNvGrpSpPr/>
            <p:nvPr userDrawn="1"/>
          </p:nvGrpSpPr>
          <p:grpSpPr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/>
              <p:nvPr userDrawn="1"/>
            </p:nvSpPr>
            <p:spPr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06" name="Freeform 10"/>
              <p:cNvSpPr/>
              <p:nvPr userDrawn="1"/>
            </p:nvSpPr>
            <p:spPr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31"/>
                  </a:cxn>
                  <a:cxn ang="0">
                    <a:pos x="24" y="54"/>
                  </a:cxn>
                  <a:cxn ang="0">
                    <a:pos x="18" y="116"/>
                  </a:cxn>
                  <a:cxn ang="0">
                    <a:pos x="42" y="200"/>
                  </a:cxn>
                  <a:cxn ang="0">
                    <a:pos x="48" y="284"/>
                  </a:cxn>
                  <a:cxn ang="0">
                    <a:pos x="0" y="620"/>
                  </a:cxn>
                  <a:cxn ang="0">
                    <a:pos x="54" y="410"/>
                  </a:cxn>
                  <a:cxn ang="0">
                    <a:pos x="84" y="379"/>
                  </a:cxn>
                  <a:cxn ang="0">
                    <a:pos x="126" y="222"/>
                  </a:cxn>
                  <a:cxn ang="0">
                    <a:pos x="144" y="210"/>
                  </a:cxn>
                  <a:cxn ang="0">
                    <a:pos x="144" y="158"/>
                  </a:cxn>
                  <a:cxn ang="0">
                    <a:pos x="186" y="116"/>
                  </a:cxn>
                  <a:cxn ang="0">
                    <a:pos x="162" y="105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07" name="Freeform 11"/>
              <p:cNvSpPr/>
              <p:nvPr userDrawn="1"/>
            </p:nvSpPr>
            <p:spPr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08" name="Freeform 12"/>
              <p:cNvSpPr/>
              <p:nvPr userDrawn="1"/>
            </p:nvSpPr>
            <p:spPr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11"/>
                  </a:cxn>
                  <a:cxn ang="0">
                    <a:pos x="6" y="31"/>
                  </a:cxn>
                  <a:cxn ang="0">
                    <a:pos x="0" y="43"/>
                  </a:cxn>
                  <a:cxn ang="0">
                    <a:pos x="78" y="105"/>
                  </a:cxn>
                  <a:cxn ang="0">
                    <a:pos x="96" y="74"/>
                  </a:cxn>
                  <a:cxn ang="0">
                    <a:pos x="155" y="117"/>
                  </a:cxn>
                  <a:cxn ang="0">
                    <a:pos x="126" y="43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09" name="Freeform 13"/>
              <p:cNvSpPr/>
              <p:nvPr userDrawn="1"/>
            </p:nvSpPr>
            <p:spPr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66"/>
                  </a:cxn>
                  <a:cxn ang="0">
                    <a:pos x="0" y="33"/>
                  </a:cxn>
                  <a:cxn ang="0">
                    <a:pos x="12" y="11"/>
                  </a:cxn>
                  <a:cxn ang="0">
                    <a:pos x="0" y="11"/>
                  </a:cxn>
                  <a:cxn ang="0">
                    <a:pos x="12" y="11"/>
                  </a:cxn>
                  <a:cxn ang="0">
                    <a:pos x="24" y="11"/>
                  </a:cxn>
                  <a:cxn ang="0">
                    <a:pos x="36" y="11"/>
                  </a:cxn>
                  <a:cxn ang="0">
                    <a:pos x="42" y="0"/>
                  </a:cxn>
                  <a:cxn ang="0">
                    <a:pos x="30" y="33"/>
                  </a:cxn>
                  <a:cxn ang="0">
                    <a:pos x="42" y="88"/>
                  </a:cxn>
                  <a:cxn ang="0">
                    <a:pos x="12" y="129"/>
                  </a:cxn>
                  <a:cxn ang="0">
                    <a:pos x="6" y="66"/>
                  </a:cxn>
                  <a:cxn ang="0">
                    <a:pos x="6" y="66"/>
                  </a:cxn>
                </a:cxnLst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5854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endParaRPr>
            </a:p>
          </p:txBody>
        </p:sp>
      </p:grpSp>
      <p:grpSp>
        <p:nvGrpSpPr>
          <p:cNvPr id="4111" name="Group 15"/>
          <p:cNvGrpSpPr/>
          <p:nvPr/>
        </p:nvGrpSpPr>
        <p:grpSpPr>
          <a:xfrm>
            <a:off x="785813" y="6021388"/>
            <a:ext cx="7116762" cy="849312"/>
            <a:chOff x="395" y="3793"/>
            <a:chExt cx="3581" cy="535"/>
          </a:xfrm>
        </p:grpSpPr>
        <p:sp>
          <p:nvSpPr>
            <p:cNvPr id="4112" name="Freeform 16"/>
            <p:cNvSpPr/>
            <p:nvPr/>
          </p:nvSpPr>
          <p:spPr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5"/>
                </a:cxn>
                <a:cxn ang="0">
                  <a:pos x="66" y="118"/>
                </a:cxn>
                <a:cxn ang="0">
                  <a:pos x="143" y="195"/>
                </a:cxn>
                <a:cxn ang="0">
                  <a:pos x="191" y="178"/>
                </a:cxn>
                <a:cxn ang="0">
                  <a:pos x="341" y="307"/>
                </a:cxn>
                <a:cxn ang="0">
                  <a:pos x="305" y="186"/>
                </a:cxn>
                <a:cxn ang="0">
                  <a:pos x="365" y="142"/>
                </a:cxn>
                <a:cxn ang="0">
                  <a:pos x="359" y="136"/>
                </a:cxn>
                <a:cxn ang="0">
                  <a:pos x="335" y="124"/>
                </a:cxn>
                <a:cxn ang="0">
                  <a:pos x="299" y="95"/>
                </a:cxn>
                <a:cxn ang="0">
                  <a:pos x="257" y="77"/>
                </a:cxn>
                <a:cxn ang="0">
                  <a:pos x="215" y="59"/>
                </a:cxn>
                <a:cxn ang="0">
                  <a:pos x="173" y="41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3" name="Freeform 17"/>
            <p:cNvSpPr/>
            <p:nvPr/>
          </p:nvSpPr>
          <p:spPr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4" name="Freeform 18"/>
            <p:cNvSpPr/>
            <p:nvPr/>
          </p:nvSpPr>
          <p:spPr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5"/>
                </a:cxn>
                <a:cxn ang="0">
                  <a:pos x="65" y="47"/>
                </a:cxn>
                <a:cxn ang="0">
                  <a:pos x="71" y="59"/>
                </a:cxn>
                <a:cxn ang="0">
                  <a:pos x="71" y="65"/>
                </a:cxn>
                <a:cxn ang="0">
                  <a:pos x="59" y="59"/>
                </a:cxn>
                <a:cxn ang="0">
                  <a:pos x="47" y="47"/>
                </a:cxn>
                <a:cxn ang="0">
                  <a:pos x="23" y="35"/>
                </a:cxn>
                <a:cxn ang="0">
                  <a:pos x="23" y="41"/>
                </a:cxn>
                <a:cxn ang="0">
                  <a:pos x="18" y="47"/>
                </a:cxn>
                <a:cxn ang="0">
                  <a:pos x="12" y="53"/>
                </a:cxn>
                <a:cxn ang="0">
                  <a:pos x="6" y="53"/>
                </a:cxn>
                <a:cxn ang="0">
                  <a:pos x="6" y="53"/>
                </a:cxn>
                <a:cxn ang="0">
                  <a:pos x="6" y="41"/>
                </a:cxn>
                <a:cxn ang="0">
                  <a:pos x="0" y="18"/>
                </a:cxn>
                <a:cxn ang="0">
                  <a:pos x="0" y="18"/>
                </a:cxn>
              </a:cxnLst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5" name="Freeform 19"/>
            <p:cNvSpPr/>
            <p:nvPr/>
          </p:nvSpPr>
          <p:spPr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9"/>
                </a:cxn>
                <a:cxn ang="0">
                  <a:pos x="96" y="65"/>
                </a:cxn>
                <a:cxn ang="0">
                  <a:pos x="102" y="77"/>
                </a:cxn>
                <a:cxn ang="0">
                  <a:pos x="108" y="89"/>
                </a:cxn>
                <a:cxn ang="0">
                  <a:pos x="120" y="101"/>
                </a:cxn>
                <a:cxn ang="0">
                  <a:pos x="143" y="119"/>
                </a:cxn>
                <a:cxn ang="0">
                  <a:pos x="155" y="148"/>
                </a:cxn>
                <a:cxn ang="0">
                  <a:pos x="161" y="166"/>
                </a:cxn>
                <a:cxn ang="0">
                  <a:pos x="161" y="172"/>
                </a:cxn>
                <a:cxn ang="0">
                  <a:pos x="96" y="107"/>
                </a:cxn>
                <a:cxn ang="0">
                  <a:pos x="30" y="59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6" name="Freeform 20"/>
            <p:cNvSpPr/>
            <p:nvPr/>
          </p:nvSpPr>
          <p:spPr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5"/>
                </a:cxn>
                <a:cxn ang="0">
                  <a:pos x="41" y="41"/>
                </a:cxn>
                <a:cxn ang="0">
                  <a:pos x="47" y="47"/>
                </a:cxn>
                <a:cxn ang="0">
                  <a:pos x="53" y="59"/>
                </a:cxn>
                <a:cxn ang="0">
                  <a:pos x="53" y="65"/>
                </a:cxn>
                <a:cxn ang="0">
                  <a:pos x="47" y="59"/>
                </a:cxn>
                <a:cxn ang="0">
                  <a:pos x="35" y="53"/>
                </a:cxn>
                <a:cxn ang="0">
                  <a:pos x="23" y="41"/>
                </a:cxn>
                <a:cxn ang="0">
                  <a:pos x="17" y="35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7" name="Freeform 21"/>
            <p:cNvSpPr/>
            <p:nvPr/>
          </p:nvSpPr>
          <p:spPr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41"/>
                </a:cxn>
                <a:cxn ang="0">
                  <a:pos x="245" y="47"/>
                </a:cxn>
                <a:cxn ang="0">
                  <a:pos x="209" y="89"/>
                </a:cxn>
                <a:cxn ang="0">
                  <a:pos x="143" y="142"/>
                </a:cxn>
                <a:cxn ang="0">
                  <a:pos x="167" y="166"/>
                </a:cxn>
                <a:cxn ang="0">
                  <a:pos x="179" y="219"/>
                </a:cxn>
                <a:cxn ang="0">
                  <a:pos x="77" y="142"/>
                </a:cxn>
                <a:cxn ang="0">
                  <a:pos x="47" y="89"/>
                </a:cxn>
                <a:cxn ang="0">
                  <a:pos x="89" y="71"/>
                </a:cxn>
                <a:cxn ang="0">
                  <a:pos x="59" y="41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41"/>
                </a:cxn>
                <a:cxn ang="0">
                  <a:pos x="233" y="41"/>
                </a:cxn>
              </a:cxnLst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586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573088" y="228600"/>
            <a:ext cx="103028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4119" name="Rectangle 23"/>
          <p:cNvSpPr>
            <a:spLocks noGrp="1"/>
          </p:cNvSpPr>
          <p:nvPr>
            <p:ph type="body"/>
          </p:nvPr>
        </p:nvSpPr>
        <p:spPr>
          <a:xfrm>
            <a:off x="573088" y="1600200"/>
            <a:ext cx="10302875" cy="4495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58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3088" y="6248400"/>
            <a:ext cx="267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11600" y="6248400"/>
            <a:ext cx="362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6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5788" y="6248400"/>
            <a:ext cx="267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2F5BA-83D7-4498-9F98-27FB3221CA9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blinds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3.wav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2292985" y="1028064"/>
            <a:ext cx="6863080" cy="15684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9600" b="1" i="0" u="none" strike="noStrike" kern="1200" cap="none" spc="0" normalizeH="0" baseline="0" noProof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方正综艺简体" pitchFamily="65" charset="-122"/>
                <a:cs typeface="+mn-cs"/>
              </a:rPr>
              <a:t>作文训练</a:t>
            </a:r>
            <a:endParaRPr kumimoji="1" lang="zh-CN" altLang="en-US" sz="9600" b="1" i="0" u="none" strike="noStrike" kern="1200" cap="none" spc="0" normalizeH="0" baseline="0" noProof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方正综艺简体" pitchFamily="65" charset="-122"/>
              <a:cs typeface="+mn-cs"/>
            </a:endParaRPr>
          </a:p>
        </p:txBody>
      </p:sp>
    </p:spTree>
  </p:cSld>
  <p:clrMapOvr>
    <a:masterClrMapping/>
  </p:clrMapOvr>
  <p:transition>
    <p:blind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b="1" dirty="0">
                <a:effectLst/>
              </a:rPr>
              <a:t>1.</a:t>
            </a:r>
            <a:r>
              <a:rPr lang="zh-CN" altLang="en-US" b="1" dirty="0">
                <a:effectLst/>
              </a:rPr>
              <a:t>对材料做恰当裁剪</a:t>
            </a:r>
            <a:endParaRPr lang="zh-CN" altLang="en-US" b="1" dirty="0">
              <a:effectLst/>
            </a:endParaRPr>
          </a:p>
        </p:txBody>
      </p:sp>
      <p:sp>
        <p:nvSpPr>
          <p:cNvPr id="102403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>
              <a:spcBef>
                <a:spcPct val="50000"/>
              </a:spcBef>
              <a:buClrTx/>
              <a:buNone/>
            </a:pPr>
            <a:r>
              <a:rPr lang="zh-CN" altLang="en-US" sz="3600" b="1" dirty="0">
                <a:solidFill>
                  <a:schemeClr val="accent2"/>
                </a:solidFill>
              </a:rPr>
              <a:t>记叙文要求真实，</a:t>
            </a:r>
            <a:r>
              <a:rPr lang="zh-CN" altLang="en-US" sz="3600" b="1" u="sng" dirty="0">
                <a:solidFill>
                  <a:srgbClr val="FF3300"/>
                </a:solidFill>
              </a:rPr>
              <a:t>但决不意味着忠实生活原生态就能打动人</a:t>
            </a:r>
            <a:r>
              <a:rPr lang="zh-CN" altLang="en-US" sz="3600" b="1" dirty="0">
                <a:solidFill>
                  <a:schemeClr val="accent2"/>
                </a:solidFill>
              </a:rPr>
              <a:t>，必须学会对所选材料做</a:t>
            </a:r>
            <a:r>
              <a:rPr lang="zh-CN" altLang="en-US" sz="3600" b="1" dirty="0">
                <a:solidFill>
                  <a:srgbClr val="CC3300"/>
                </a:solidFill>
              </a:rPr>
              <a:t>恰当裁剪或重新组合，</a:t>
            </a:r>
            <a:r>
              <a:rPr lang="zh-CN" altLang="en-US" sz="3600" b="1" dirty="0">
                <a:solidFill>
                  <a:schemeClr val="accent2"/>
                </a:solidFill>
              </a:rPr>
              <a:t>文章才能更真实、更动人。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 eaLnBrk="1" hangingPunct="1">
              <a:buNone/>
            </a:pPr>
            <a:r>
              <a:rPr lang="zh-CN" altLang="en-US" dirty="0"/>
              <a:t>裁减原则：</a:t>
            </a:r>
            <a:endParaRPr lang="zh-CN" altLang="en-US" dirty="0"/>
          </a:p>
          <a:p>
            <a:pPr eaLnBrk="1" hangingPunct="1">
              <a:buNone/>
            </a:pPr>
            <a:r>
              <a:rPr lang="en-US" altLang="zh-CN" dirty="0"/>
              <a:t>1.</a:t>
            </a:r>
            <a:r>
              <a:rPr lang="zh-CN" altLang="en-US" dirty="0"/>
              <a:t>紧扣文章中心主旨。</a:t>
            </a:r>
            <a:endParaRPr lang="zh-CN" altLang="en-US" dirty="0"/>
          </a:p>
          <a:p>
            <a:pPr eaLnBrk="1" hangingPunct="1">
              <a:buNone/>
            </a:pPr>
            <a:r>
              <a:rPr lang="en-US" altLang="zh-CN" dirty="0"/>
              <a:t>2.</a:t>
            </a:r>
            <a:r>
              <a:rPr lang="zh-CN" altLang="en-US" dirty="0"/>
              <a:t>必须有典型生动的细节描写。</a:t>
            </a:r>
            <a:endParaRPr lang="zh-CN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charRg st="6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03">
                                            <p:txEl>
                                              <p:charRg st="60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charRg st="66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03">
                                            <p:txEl>
                                              <p:charRg st="66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charRg st="78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03">
                                            <p:txEl>
                                              <p:charRg st="78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4" descr="QQ图片201912161140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75" y="63500"/>
            <a:ext cx="5853113" cy="6802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6" name="图片 5" descr="QQ图片201912161140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688" y="63500"/>
            <a:ext cx="5667375" cy="6800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pic>
        <p:nvPicPr>
          <p:cNvPr id="22530" name="内容占位符 3" descr="QQ图片20191216114057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11112" y="-6350"/>
            <a:ext cx="5815012" cy="6827838"/>
          </a:xfrm>
          <a:ln/>
        </p:spPr>
      </p:pic>
      <p:pic>
        <p:nvPicPr>
          <p:cNvPr id="22531" name="图片 4" descr="QQ图片201912161141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900" y="-6350"/>
            <a:ext cx="5708650" cy="6827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4000" b="1" dirty="0">
                <a:effectLst/>
              </a:rPr>
              <a:t>2.</a:t>
            </a:r>
            <a:r>
              <a:rPr lang="zh-CN" altLang="en-US" sz="4000" b="1" dirty="0">
                <a:effectLst/>
              </a:rPr>
              <a:t>允许必要虚构，达到艺术的真实</a:t>
            </a:r>
            <a:endParaRPr lang="zh-CN" altLang="en-US" sz="4000" b="1" dirty="0">
              <a:effectLst/>
            </a:endParaRPr>
          </a:p>
        </p:txBody>
      </p:sp>
      <p:sp>
        <p:nvSpPr>
          <p:cNvPr id="10342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4000" dirty="0"/>
              <a:t>艺术虚构的原则：</a:t>
            </a:r>
            <a:endParaRPr lang="zh-CN" altLang="en-US" sz="4000" dirty="0"/>
          </a:p>
          <a:p>
            <a:pPr eaLnBrk="1" hangingPunct="1">
              <a:buNone/>
            </a:pPr>
            <a:r>
              <a:rPr lang="en-US" altLang="zh-CN" sz="4000" dirty="0"/>
              <a:t>1.</a:t>
            </a:r>
            <a:r>
              <a:rPr lang="zh-CN" altLang="en-US" sz="4000" dirty="0"/>
              <a:t>必须以现实生活为原型，深刻反映现实</a:t>
            </a:r>
            <a:endParaRPr lang="zh-CN" altLang="en-US" sz="4000" dirty="0"/>
          </a:p>
          <a:p>
            <a:pPr eaLnBrk="1" hangingPunct="1">
              <a:buNone/>
            </a:pPr>
            <a:r>
              <a:rPr lang="en-US" altLang="zh-CN" sz="4000" dirty="0"/>
              <a:t>2.</a:t>
            </a:r>
            <a:r>
              <a:rPr lang="zh-CN" altLang="en-US" sz="4000" dirty="0"/>
              <a:t>想象合理。细节真实动人。</a:t>
            </a:r>
            <a:endParaRPr lang="zh-CN" altLang="en-US" sz="40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2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charRg st="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3427">
                                            <p:txEl>
                                              <p:charRg st="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charRg st="29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3427">
                                            <p:txEl>
                                              <p:charRg st="29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AutoShape 6">
            <a:hlinkClick r:id="" action="ppaction://hlinkshowjump?jump=firstslide"/>
          </p:cNvPr>
          <p:cNvSpPr/>
          <p:nvPr/>
        </p:nvSpPr>
        <p:spPr>
          <a:xfrm>
            <a:off x="10399713" y="6467475"/>
            <a:ext cx="1049337" cy="381000"/>
          </a:xfrm>
          <a:prstGeom prst="actionButtonBeginning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方正综艺简体" pitchFamily="65" charset="-122"/>
            </a:endParaRPr>
          </a:p>
        </p:txBody>
      </p:sp>
      <p:sp>
        <p:nvSpPr>
          <p:cNvPr id="24578" name="Text Box 7"/>
          <p:cNvSpPr txBox="1"/>
          <p:nvPr/>
        </p:nvSpPr>
        <p:spPr>
          <a:xfrm>
            <a:off x="0" y="188913"/>
            <a:ext cx="360045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i="1" dirty="0">
                <a:solidFill>
                  <a:srgbClr val="FF0000"/>
                </a:solidFill>
                <a:latin typeface="Times New Roman" panose="02020603050405020304" pitchFamily="18" charset="0"/>
                <a:ea typeface="方正粗圆简体" pitchFamily="65" charset="-122"/>
              </a:rPr>
              <a:t>佳作引路</a:t>
            </a:r>
            <a:endParaRPr lang="zh-CN" altLang="en-US" sz="4000" i="1" dirty="0">
              <a:solidFill>
                <a:srgbClr val="FF0000"/>
              </a:solidFill>
              <a:latin typeface="Times New Roman" panose="02020603050405020304" pitchFamily="18" charset="0"/>
              <a:ea typeface="方正粗圆简体" pitchFamily="65" charset="-122"/>
            </a:endParaRPr>
          </a:p>
        </p:txBody>
      </p:sp>
      <p:sp>
        <p:nvSpPr>
          <p:cNvPr id="24579" name="Text Box 8"/>
          <p:cNvSpPr txBox="1"/>
          <p:nvPr/>
        </p:nvSpPr>
        <p:spPr>
          <a:xfrm>
            <a:off x="7524750" y="5013325"/>
            <a:ext cx="3529013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——《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一杯浓茶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》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0" name="Text Box 9"/>
          <p:cNvSpPr txBox="1"/>
          <p:nvPr/>
        </p:nvSpPr>
        <p:spPr>
          <a:xfrm>
            <a:off x="0" y="1052513"/>
            <a:ext cx="11196638" cy="39354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ea typeface="方正楷体简体" pitchFamily="65" charset="-122"/>
              </a:rPr>
              <a:t>        </a:t>
            </a:r>
            <a:r>
              <a:rPr lang="zh-CN" altLang="en-US" sz="2800" b="1" dirty="0">
                <a:latin typeface="Times New Roman" panose="02020603050405020304" pitchFamily="18" charset="0"/>
                <a:ea typeface="方正楷体简体" pitchFamily="65" charset="-122"/>
              </a:rPr>
              <a:t>刚上完体育课，我干渴万分，于是到饮水房，抽出一个杯子，倒好茶叶，正准备倒开水时，王老师进来了。她见到我，笑着放下水杯，帮我拿起开水瓶，说：“丽，我帮你倒吧！这壶太重。”我惊讶地呆立在那儿，哪有老师为学生服务的？待我缓过神，她已经打开盖，往杯中倒水了。王老师用纤细的手扶住我的杯子，另一只手稳稳提着壶，冒着热气的水涌出来，细细的水柱缓缓地注入到杯中，也似乎注入我的心，像涓涓小溪，抚平了我的浮躁，汗似乎也没了。老师笑着将水杯递给我。我双手接过，道了谢，便跑了出去。茶叶在水中闹着，我觉得这杯茶好重，都端不动了。我喝了一口，真甜。</a:t>
            </a:r>
            <a:endParaRPr lang="zh-CN" altLang="en-US" sz="2800" b="1" dirty="0">
              <a:latin typeface="Times New Roman" panose="02020603050405020304" pitchFamily="18" charset="0"/>
              <a:ea typeface="方正楷体简体" pitchFamily="65" charset="-122"/>
            </a:endParaRPr>
          </a:p>
        </p:txBody>
      </p:sp>
      <p:sp>
        <p:nvSpPr>
          <p:cNvPr id="24581" name="Text Box 10"/>
          <p:cNvSpPr txBox="1"/>
          <p:nvPr/>
        </p:nvSpPr>
        <p:spPr>
          <a:xfrm>
            <a:off x="2770188" y="188913"/>
            <a:ext cx="7489825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这段文字在选材方面有何特点？</a:t>
            </a:r>
            <a:endParaRPr lang="zh-CN" altLang="en-US" sz="4000" dirty="0">
              <a:solidFill>
                <a:srgbClr val="FFFF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7" name="Text Box 11"/>
          <p:cNvSpPr txBox="1"/>
          <p:nvPr/>
        </p:nvSpPr>
        <p:spPr>
          <a:xfrm>
            <a:off x="0" y="5445125"/>
            <a:ext cx="10369550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方法一：细心体察，平凡小事见真情</a:t>
            </a:r>
            <a:endParaRPr lang="zh-CN" altLang="en-US" sz="4800" b="1" dirty="0">
              <a:solidFill>
                <a:srgbClr val="FF00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Text Box 6"/>
          <p:cNvSpPr txBox="1"/>
          <p:nvPr/>
        </p:nvSpPr>
        <p:spPr>
          <a:xfrm>
            <a:off x="541338" y="549275"/>
            <a:ext cx="359886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i="1" dirty="0">
                <a:solidFill>
                  <a:srgbClr val="FF0000"/>
                </a:solidFill>
                <a:latin typeface="Times New Roman" panose="02020603050405020304" pitchFamily="18" charset="0"/>
                <a:ea typeface="方正粗圆简体" pitchFamily="65" charset="-122"/>
              </a:rPr>
              <a:t>佳作引路</a:t>
            </a:r>
            <a:endParaRPr lang="zh-CN" altLang="en-US" sz="4000" i="1" dirty="0">
              <a:solidFill>
                <a:srgbClr val="FF0000"/>
              </a:solidFill>
              <a:latin typeface="Times New Roman" panose="02020603050405020304" pitchFamily="18" charset="0"/>
              <a:ea typeface="方正粗圆简体" pitchFamily="65" charset="-122"/>
            </a:endParaRPr>
          </a:p>
        </p:txBody>
      </p:sp>
      <p:sp>
        <p:nvSpPr>
          <p:cNvPr id="25602" name="Text Box 8"/>
          <p:cNvSpPr txBox="1"/>
          <p:nvPr/>
        </p:nvSpPr>
        <p:spPr>
          <a:xfrm>
            <a:off x="7237413" y="4365625"/>
            <a:ext cx="35306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——《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成长的烦恼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》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3" name="Text Box 10"/>
          <p:cNvSpPr txBox="1"/>
          <p:nvPr/>
        </p:nvSpPr>
        <p:spPr>
          <a:xfrm>
            <a:off x="252413" y="1700213"/>
            <a:ext cx="11196637" cy="265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u="sng" dirty="0">
                <a:latin typeface="Times New Roman" panose="02020603050405020304" pitchFamily="18" charset="0"/>
                <a:ea typeface="宋体" panose="02010600030101010101" pitchFamily="2" charset="-122"/>
              </a:rPr>
              <a:t>啊，又到星期天了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，让我干点什么好呢？对了，看电视，我像发现了新大陆似的，专心致志地看起了电视，，却不知危险正在悄悄靠近，“又看了多长时间，坐得这么近，眼睛还要不要了，赶快给我学习去，，，”</a:t>
            </a:r>
            <a:r>
              <a:rPr lang="zh-CN" altLang="en-US" sz="2800" b="1" u="sng" dirty="0">
                <a:latin typeface="Times New Roman" panose="02020603050405020304" pitchFamily="18" charset="0"/>
                <a:ea typeface="宋体" panose="02010600030101010101" pitchFamily="2" charset="-122"/>
              </a:rPr>
              <a:t>唉，老妈又发疯了，还是快逃吧，否则小命难保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。“往哪逃，我不是让你学习吗？”我像一只犯了错误的小狗，被妈妈赶到了书房。</a:t>
            </a:r>
            <a:r>
              <a:rPr lang="zh-CN" altLang="en-US" sz="2800" b="1" u="sng" dirty="0">
                <a:latin typeface="Times New Roman" panose="02020603050405020304" pitchFamily="18" charset="0"/>
                <a:ea typeface="宋体" panose="02010600030101010101" pitchFamily="2" charset="-122"/>
              </a:rPr>
              <a:t>暗自叹息道，我要是会轻功该有多好啊。唉，黑色的星期天。</a:t>
            </a:r>
            <a:endParaRPr lang="zh-CN" altLang="en-US" sz="4000" b="1" u="sng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4" name="Text Box 11"/>
          <p:cNvSpPr txBox="1"/>
          <p:nvPr/>
        </p:nvSpPr>
        <p:spPr>
          <a:xfrm>
            <a:off x="4140200" y="549275"/>
            <a:ext cx="5472113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</a:rPr>
              <a:t>划线的句子有何特点？</a:t>
            </a:r>
            <a:endParaRPr lang="zh-CN" altLang="en-US" sz="4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204" name="Text Box 12"/>
          <p:cNvSpPr txBox="1"/>
          <p:nvPr/>
        </p:nvSpPr>
        <p:spPr>
          <a:xfrm>
            <a:off x="684213" y="5157788"/>
            <a:ext cx="9001125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54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方法二：在记叙中插入抒情</a:t>
            </a:r>
            <a:endParaRPr lang="zh-CN" altLang="en-US" sz="5400" dirty="0">
              <a:solidFill>
                <a:srgbClr val="FF00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25606" name="AutoShape 13">
            <a:hlinkClick r:id="" action="ppaction://hlinkshowjump?jump=firstslide"/>
          </p:cNvPr>
          <p:cNvSpPr/>
          <p:nvPr/>
        </p:nvSpPr>
        <p:spPr>
          <a:xfrm>
            <a:off x="10399713" y="6477000"/>
            <a:ext cx="1049337" cy="381000"/>
          </a:xfrm>
          <a:prstGeom prst="actionButtonBeginning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方正综艺简体" pitchFamily="65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Text Box 5"/>
          <p:cNvSpPr txBox="1"/>
          <p:nvPr/>
        </p:nvSpPr>
        <p:spPr>
          <a:xfrm>
            <a:off x="179388" y="0"/>
            <a:ext cx="360045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4000" i="1" dirty="0">
                <a:solidFill>
                  <a:srgbClr val="FF0000"/>
                </a:solidFill>
                <a:latin typeface="Times New Roman" panose="02020603050405020304" pitchFamily="18" charset="0"/>
                <a:ea typeface="方正粗圆简体" pitchFamily="65" charset="-122"/>
              </a:rPr>
              <a:t>佳作引路</a:t>
            </a:r>
            <a:endParaRPr lang="zh-CN" altLang="en-US" sz="4000" i="1" dirty="0">
              <a:solidFill>
                <a:srgbClr val="FF0000"/>
              </a:solidFill>
              <a:latin typeface="Times New Roman" panose="02020603050405020304" pitchFamily="18" charset="0"/>
              <a:ea typeface="方正粗圆简体" pitchFamily="65" charset="-122"/>
            </a:endParaRP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0" y="787400"/>
            <a:ext cx="11196638" cy="613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en-US" altLang="zh-CN" sz="2800" b="1" kern="1200" cap="none" spc="0" normalizeH="0" baseline="0" noProof="0">
                <a:latin typeface="Times New Roman" panose="02020603050405020304" pitchFamily="18" charset="0"/>
                <a:ea typeface="方正楷体简体" pitchFamily="65" charset="-122"/>
                <a:cs typeface="+mn-cs"/>
              </a:rPr>
              <a:t>        </a:t>
            </a:r>
            <a:r>
              <a:rPr kumimoji="1" lang="zh-CN" altLang="en-US" sz="2800" b="1" kern="1200" cap="none" spc="0" normalizeH="0" baseline="0" noProof="0">
                <a:solidFill>
                  <a:srgbClr val="FFFF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他二话不说就让我坐在凳子上准备给我理发。当我坐在凳子上之后才回过神来：这个人的头型那么</a:t>
            </a:r>
            <a:r>
              <a:rPr kumimoji="1" lang="zh-CN" altLang="en-US" sz="2800" b="1" kern="1200" cap="none" spc="0" normalizeH="0" baseline="0" noProof="0">
                <a:solidFill>
                  <a:srgbClr val="FFFF00"/>
                </a:solidFill>
                <a:latin typeface="Times New Roman" panose="02020603050405020304" pitchFamily="18" charset="0"/>
                <a:ea typeface="方正楷体简体" pitchFamily="65" charset="-122"/>
                <a:cs typeface="+mn-cs"/>
              </a:rPr>
              <a:t>“</a:t>
            </a:r>
            <a:r>
              <a:rPr kumimoji="1" lang="zh-CN" altLang="en-US" sz="2800" b="1" kern="1200" cap="none" spc="0" normalizeH="0" baseline="0" noProof="0">
                <a:solidFill>
                  <a:srgbClr val="FFFF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经典</a:t>
            </a:r>
            <a:r>
              <a:rPr kumimoji="1" lang="zh-CN" altLang="en-US" sz="2800" b="1" kern="1200" cap="none" spc="0" normalizeH="0" baseline="0" noProof="0">
                <a:solidFill>
                  <a:srgbClr val="FFFF00"/>
                </a:solidFill>
                <a:latin typeface="Times New Roman" panose="02020603050405020304" pitchFamily="18" charset="0"/>
                <a:ea typeface="方正楷体简体" pitchFamily="65" charset="-122"/>
                <a:cs typeface="+mn-cs"/>
              </a:rPr>
              <a:t>”</a:t>
            </a:r>
            <a:r>
              <a:rPr kumimoji="1" lang="zh-CN" altLang="en-US" sz="2800" b="1" kern="1200" cap="none" spc="0" normalizeH="0" baseline="0" noProof="0">
                <a:solidFill>
                  <a:srgbClr val="FFFF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肯定不可能是他自己理的，换一句话说，刚才那人的头型让人打寒颤也不可能是自己给自己理的，他们只有相互给对方理。一想到这个问题我就问了一句特别愚蠢的话，这理发店只有你们两个人？他一听，认为我不相信他理发的技术，没好气的说，当然不是了。</a:t>
            </a:r>
            <a:r>
              <a:rPr kumimoji="1" lang="zh-CN" altLang="en-US" sz="28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方正楷体简体" pitchFamily="65" charset="-122"/>
                <a:ea typeface="方正楷体简体" pitchFamily="65" charset="-122"/>
                <a:cs typeface="+mn-cs"/>
              </a:rPr>
              <a:t>我一听，当时就松了一口气，可是他后面的一句话又把我松了的那一口气给提了起来，而且差一点将我给呛死，他说，那儿不是还有一个洗头的吗。</a:t>
            </a:r>
            <a:br>
              <a:rPr kumimoji="1" lang="zh-CN" altLang="en-US" sz="28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方正楷体简体" pitchFamily="65" charset="-122"/>
                <a:ea typeface="方正楷体简体" pitchFamily="65" charset="-122"/>
                <a:cs typeface="+mn-cs"/>
              </a:rPr>
            </a:br>
            <a:r>
              <a:rPr kumimoji="1" lang="zh-CN" altLang="en-US" sz="2800" b="1" kern="1200" cap="none" spc="0" normalizeH="0" baseline="0" noProof="0">
                <a:latin typeface="Times New Roman" panose="02020603050405020304" pitchFamily="18" charset="0"/>
                <a:ea typeface="方正楷体简体" pitchFamily="65" charset="-122"/>
                <a:cs typeface="+mn-cs"/>
              </a:rPr>
              <a:t>     </a:t>
            </a:r>
            <a:r>
              <a:rPr kumimoji="1" lang="zh-CN" altLang="en-US" sz="2800" b="1" kern="1200" cap="none" spc="0" normalizeH="0" baseline="0" noProof="0">
                <a:latin typeface="方正楷体简体" pitchFamily="65" charset="-122"/>
                <a:ea typeface="方正楷体简体" pitchFamily="65" charset="-122"/>
                <a:cs typeface="+mn-cs"/>
              </a:rPr>
              <a:t> </a:t>
            </a:r>
            <a:r>
              <a:rPr kumimoji="1" lang="zh-CN" altLang="en-US" sz="2800" b="1" kern="1200" cap="none" spc="0" normalizeH="0" baseline="0" noProof="0">
                <a:solidFill>
                  <a:srgbClr val="FFFF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我一看我的命运已经注定了，也不做一些无谓的挣扎，只求这人这次超常发挥。</a:t>
            </a:r>
            <a:r>
              <a:rPr kumimoji="1" lang="zh-CN" altLang="en-US" sz="28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方正楷体简体" pitchFamily="65" charset="-122"/>
                <a:ea typeface="方正楷体简体" pitchFamily="65" charset="-122"/>
                <a:cs typeface="+mn-cs"/>
              </a:rPr>
              <a:t>看着剪刀在我的头上来来回回的，我真怕他一不小心就剪掉我仅有的两个耳朵</a:t>
            </a:r>
            <a:r>
              <a:rPr kumimoji="1" lang="zh-CN" altLang="en-US" sz="2800" b="1" kern="1200" cap="none" spc="0" normalizeH="0" baseline="0" noProof="0">
                <a:latin typeface="方正楷体简体" pitchFamily="65" charset="-122"/>
                <a:ea typeface="方正楷体简体" pitchFamily="65" charset="-122"/>
                <a:cs typeface="+mn-cs"/>
              </a:rPr>
              <a:t>，</a:t>
            </a:r>
            <a:r>
              <a:rPr kumimoji="1" lang="zh-CN" altLang="en-US" sz="2800" b="1" kern="1200" cap="none" spc="0" normalizeH="0" baseline="0" noProof="0">
                <a:solidFill>
                  <a:srgbClr val="FFFF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而且他的手也不规矩，在我的头上摸来摸去的，</a:t>
            </a:r>
            <a:r>
              <a:rPr kumimoji="1" lang="zh-CN" altLang="en-US" sz="28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方正楷体简体" pitchFamily="65" charset="-122"/>
                <a:ea typeface="方正楷体简体" pitchFamily="65" charset="-122"/>
                <a:cs typeface="+mn-cs"/>
              </a:rPr>
              <a:t>给我一种弹古筝是扫弦的感觉</a:t>
            </a:r>
            <a:r>
              <a:rPr kumimoji="1" lang="zh-CN" altLang="en-US" sz="2800" b="1" kern="1200" cap="none" spc="0" normalizeH="0" baseline="0" noProof="0">
                <a:latin typeface="方正楷体简体" pitchFamily="65" charset="-122"/>
                <a:ea typeface="方正楷体简体" pitchFamily="65" charset="-122"/>
                <a:cs typeface="+mn-cs"/>
              </a:rPr>
              <a:t>。</a:t>
            </a:r>
            <a:r>
              <a:rPr kumimoji="1" lang="zh-CN" altLang="en-US" sz="2800" b="1" kern="1200" cap="none" spc="0" normalizeH="0" baseline="0" noProof="0">
                <a:solidFill>
                  <a:srgbClr val="FFFF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如果我的头上有虱子，我都会为它们的命运而担忧，</a:t>
            </a:r>
            <a:r>
              <a:rPr kumimoji="1" lang="zh-CN" altLang="en-US" sz="2800" b="1" kern="1200" cap="none" spc="0" normalizeH="0" baseline="0" noProof="0">
                <a:solidFill>
                  <a:srgbClr val="FF00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担心它们会不会被这种</a:t>
            </a:r>
            <a:r>
              <a:rPr kumimoji="1" lang="zh-CN" altLang="en-US" sz="2800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方正楷体简体" pitchFamily="65" charset="-122"/>
                <a:cs typeface="+mn-cs"/>
              </a:rPr>
              <a:t>“</a:t>
            </a:r>
            <a:r>
              <a:rPr kumimoji="1" lang="zh-CN" altLang="en-US" sz="2800" b="1" kern="1200" cap="none" spc="0" normalizeH="0" baseline="0" noProof="0">
                <a:solidFill>
                  <a:srgbClr val="FF00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奔放</a:t>
            </a:r>
            <a:r>
              <a:rPr kumimoji="1" lang="zh-CN" altLang="en-US" sz="2800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方正楷体简体" pitchFamily="65" charset="-122"/>
                <a:cs typeface="+mn-cs"/>
              </a:rPr>
              <a:t>”</a:t>
            </a:r>
            <a:r>
              <a:rPr kumimoji="1" lang="zh-CN" altLang="en-US" sz="2800" b="1" kern="1200" cap="none" spc="0" normalizeH="0" baseline="0" noProof="0">
                <a:solidFill>
                  <a:srgbClr val="FF00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的理发方式给吓出了心脏</a:t>
            </a:r>
            <a:r>
              <a:rPr kumimoji="1" lang="zh-CN" altLang="en-US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方正综艺简体" pitchFamily="65" charset="-122"/>
                <a:cs typeface="+mn-cs"/>
              </a:rPr>
              <a:t>病。</a:t>
            </a:r>
            <a:r>
              <a:rPr kumimoji="1" lang="zh-CN" altLang="en-US" kern="1200" cap="none" spc="0" normalizeH="0" baseline="0" noProof="0">
                <a:latin typeface="Times New Roman" panose="02020603050405020304" pitchFamily="18" charset="0"/>
                <a:ea typeface="方正综艺简体" pitchFamily="65" charset="-122"/>
                <a:cs typeface="+mn-cs"/>
              </a:rPr>
              <a:t> </a:t>
            </a:r>
            <a:r>
              <a:rPr kumimoji="1" lang="en-US" altLang="zh-CN" sz="2800" b="1" kern="1200" cap="none" spc="0" normalizeH="0" baseline="0" noProof="0">
                <a:solidFill>
                  <a:srgbClr val="FFFF00"/>
                </a:solidFill>
                <a:latin typeface="Times New Roman" panose="02020603050405020304" pitchFamily="18" charset="0"/>
                <a:ea typeface="方正楷体简体" pitchFamily="65" charset="-122"/>
                <a:cs typeface="+mn-cs"/>
              </a:rPr>
              <a:t>——</a:t>
            </a:r>
            <a:r>
              <a:rPr kumimoji="1" lang="en-US" altLang="zh-CN" sz="2800" b="1" kern="1200" cap="none" spc="0" normalizeH="0" baseline="0" noProof="0">
                <a:solidFill>
                  <a:srgbClr val="FFFF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《</a:t>
            </a:r>
            <a:r>
              <a:rPr kumimoji="1" lang="zh-CN" altLang="en-US" sz="2800" b="1" kern="1200" cap="none" spc="0" normalizeH="0" baseline="0" noProof="0">
                <a:solidFill>
                  <a:srgbClr val="FFFF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理发</a:t>
            </a:r>
            <a:r>
              <a:rPr kumimoji="1" lang="en-US" altLang="zh-CN" sz="2800" b="1" kern="1200" cap="none" spc="0" normalizeH="0" baseline="0" noProof="0">
                <a:solidFill>
                  <a:srgbClr val="FFFF00"/>
                </a:solidFill>
                <a:latin typeface="方正楷体简体" pitchFamily="65" charset="-122"/>
                <a:ea typeface="方正楷体简体" pitchFamily="65" charset="-122"/>
                <a:cs typeface="+mn-cs"/>
              </a:rPr>
              <a:t>》</a:t>
            </a:r>
            <a:endParaRPr kumimoji="1" lang="en-US" altLang="zh-CN" sz="2800" b="1" kern="1200" cap="none" spc="0" normalizeH="0" baseline="0" noProof="0">
              <a:solidFill>
                <a:srgbClr val="FFFF00"/>
              </a:solidFill>
              <a:latin typeface="方正楷体简体" pitchFamily="65" charset="-122"/>
              <a:ea typeface="方正楷体简体" pitchFamily="65" charset="-122"/>
              <a:cs typeface="+mn-cs"/>
            </a:endParaRPr>
          </a:p>
        </p:txBody>
      </p:sp>
      <p:sp>
        <p:nvSpPr>
          <p:cNvPr id="26627" name="Text Box 8"/>
          <p:cNvSpPr txBox="1"/>
          <p:nvPr/>
        </p:nvSpPr>
        <p:spPr>
          <a:xfrm>
            <a:off x="4068763" y="0"/>
            <a:ext cx="662463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红色字体的句子有何特点？</a:t>
            </a:r>
            <a:endParaRPr lang="zh-CN" altLang="en-US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28" name="AutoShape 10">
            <a:hlinkClick r:id="" action="ppaction://hlinkshowjump?jump=firstslide"/>
          </p:cNvPr>
          <p:cNvSpPr/>
          <p:nvPr/>
        </p:nvSpPr>
        <p:spPr>
          <a:xfrm>
            <a:off x="7237413" y="6477000"/>
            <a:ext cx="1049337" cy="381000"/>
          </a:xfrm>
          <a:prstGeom prst="actionButtonBeginning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>
              <a:buSzTx/>
            </a:pPr>
            <a:endParaRPr lang="zh-CN" altLang="en-US" dirty="0">
              <a:latin typeface="Times New Roman" panose="02020603050405020304" pitchFamily="18" charset="0"/>
              <a:ea typeface="方正综艺简体" pitchFamily="65" charset="-122"/>
            </a:endParaRPr>
          </a:p>
        </p:txBody>
      </p:sp>
    </p:spTree>
  </p:cSld>
  <p:clrMapOvr>
    <a:masterClrMapping/>
  </p:clrMapOvr>
  <p:transition>
    <p:blind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2" name="Text Box 4"/>
          <p:cNvSpPr>
            <a:spLocks noGrp="1"/>
          </p:cNvSpPr>
          <p:nvPr>
            <p:ph idx="1"/>
          </p:nvPr>
        </p:nvSpPr>
        <p:spPr>
          <a:xfrm>
            <a:off x="541338" y="2349500"/>
            <a:ext cx="10301287" cy="29083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spcBef>
                <a:spcPct val="50000"/>
              </a:spcBef>
              <a:buClrTx/>
              <a:buNone/>
            </a:pPr>
            <a:r>
              <a:rPr lang="zh-CN" altLang="en-US" sz="5400" dirty="0">
                <a:solidFill>
                  <a:srgbClr val="FF0000"/>
                </a:solidFill>
                <a:ea typeface="方正行楷简体" pitchFamily="65" charset="-122"/>
              </a:rPr>
              <a:t>方法三：心理描写细腻</a:t>
            </a:r>
            <a:endParaRPr lang="zh-CN" altLang="en-US" sz="5400" dirty="0">
              <a:solidFill>
                <a:srgbClr val="FF0000"/>
              </a:solidFill>
              <a:ea typeface="方正行楷简体" pitchFamily="65" charset="-122"/>
            </a:endParaRPr>
          </a:p>
          <a:p>
            <a:pPr eaLnBrk="1" hangingPunct="1">
              <a:spcBef>
                <a:spcPct val="50000"/>
              </a:spcBef>
              <a:buClrTx/>
              <a:buNone/>
            </a:pPr>
            <a:r>
              <a:rPr lang="zh-CN" altLang="en-US" sz="5400" dirty="0">
                <a:solidFill>
                  <a:srgbClr val="FF0000"/>
                </a:solidFill>
                <a:ea typeface="方正行楷简体" pitchFamily="65" charset="-122"/>
              </a:rPr>
              <a:t>               细节传神</a:t>
            </a:r>
            <a:endParaRPr lang="zh-CN" altLang="en-US" sz="5400" dirty="0">
              <a:solidFill>
                <a:srgbClr val="FF0000"/>
              </a:solidFill>
              <a:ea typeface="方正行楷简体" pitchFamily="65" charset="-122"/>
            </a:endParaRPr>
          </a:p>
        </p:txBody>
      </p:sp>
      <p:sp>
        <p:nvSpPr>
          <p:cNvPr id="27650" name="AutoShape 5">
            <a:hlinkClick r:id="" action="ppaction://hlinkshowjump?jump=firstslide"/>
          </p:cNvPr>
          <p:cNvSpPr/>
          <p:nvPr/>
        </p:nvSpPr>
        <p:spPr>
          <a:xfrm>
            <a:off x="10188575" y="6477000"/>
            <a:ext cx="1049338" cy="381000"/>
          </a:xfrm>
          <a:prstGeom prst="actionButtonBeginning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方正综艺简体" pitchFamily="65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349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349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charRg st="1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3492">
                                            <p:txEl>
                                              <p:charRg st="1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3492">
                                            <p:txEl>
                                              <p:charRg st="1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方正粗圆简体" pitchFamily="65" charset="-122"/>
                <a:ea typeface="方正粗圆简体" pitchFamily="65" charset="-122"/>
                <a:cs typeface="+mj-cs"/>
              </a:rPr>
              <a:t>总        结</a:t>
            </a:r>
            <a:endParaRPr kumimoji="0" lang="zh-CN" alt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方正粗圆简体" pitchFamily="65" charset="-122"/>
              <a:ea typeface="方正粗圆简体" pitchFamily="65" charset="-122"/>
              <a:cs typeface="+mj-cs"/>
            </a:endParaRPr>
          </a:p>
        </p:txBody>
      </p:sp>
      <p:sp>
        <p:nvSpPr>
          <p:cNvPr id="119811" name="Rectangle 3"/>
          <p:cNvSpPr>
            <a:spLocks noGrp="1"/>
          </p:cNvSpPr>
          <p:nvPr>
            <p:ph idx="1"/>
          </p:nvPr>
        </p:nvSpPr>
        <p:spPr>
          <a:xfrm>
            <a:off x="1728788" y="1655763"/>
            <a:ext cx="9001125" cy="4435475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4400" dirty="0">
                <a:solidFill>
                  <a:schemeClr val="hlink"/>
                </a:solidFill>
                <a:latin typeface="方正启体简体" pitchFamily="65" charset="-122"/>
                <a:ea typeface="方正启体简体" pitchFamily="65" charset="-122"/>
              </a:rPr>
              <a:t>避免胡编乱造</a:t>
            </a:r>
            <a:r>
              <a:rPr lang="en-US" altLang="zh-CN" sz="4400" dirty="0">
                <a:solidFill>
                  <a:schemeClr val="hlink"/>
                </a:solidFill>
                <a:latin typeface="方正启体简体" pitchFamily="65" charset="-122"/>
                <a:ea typeface="方正启体简体" pitchFamily="65" charset="-122"/>
              </a:rPr>
              <a:t>,</a:t>
            </a:r>
            <a:r>
              <a:rPr lang="zh-CN" altLang="en-US" sz="4400" dirty="0">
                <a:solidFill>
                  <a:schemeClr val="hlink"/>
                </a:solidFill>
                <a:latin typeface="方正启体简体" pitchFamily="65" charset="-122"/>
                <a:ea typeface="方正启体简体" pitchFamily="65" charset="-122"/>
              </a:rPr>
              <a:t>要忠于生活</a:t>
            </a:r>
            <a:endParaRPr lang="zh-CN" altLang="en-US" sz="4400" dirty="0">
              <a:solidFill>
                <a:schemeClr val="hlink"/>
              </a:solidFill>
              <a:latin typeface="方正启体简体" pitchFamily="65" charset="-122"/>
              <a:ea typeface="方正启体简体" pitchFamily="65" charset="-122"/>
            </a:endParaRPr>
          </a:p>
          <a:p>
            <a:pPr eaLnBrk="1" hangingPunct="1"/>
            <a:r>
              <a:rPr lang="zh-CN" altLang="en-US" sz="4400" dirty="0">
                <a:solidFill>
                  <a:schemeClr val="hlink"/>
                </a:solidFill>
                <a:latin typeface="方正启体简体" pitchFamily="65" charset="-122"/>
                <a:ea typeface="方正启体简体" pitchFamily="65" charset="-122"/>
              </a:rPr>
              <a:t>细心体察，平凡小事见真情</a:t>
            </a:r>
            <a:endParaRPr lang="zh-CN" altLang="en-US" sz="4400" dirty="0">
              <a:solidFill>
                <a:schemeClr val="hlink"/>
              </a:solidFill>
              <a:latin typeface="方正启体简体" pitchFamily="65" charset="-122"/>
              <a:ea typeface="方正启体简体" pitchFamily="65" charset="-122"/>
            </a:endParaRPr>
          </a:p>
          <a:p>
            <a:pPr eaLnBrk="1" hangingPunct="1"/>
            <a:r>
              <a:rPr lang="zh-CN" altLang="en-US" sz="4400" dirty="0">
                <a:solidFill>
                  <a:schemeClr val="hlink"/>
                </a:solidFill>
                <a:latin typeface="方正启体简体" pitchFamily="65" charset="-122"/>
                <a:ea typeface="方正启体简体" pitchFamily="65" charset="-122"/>
              </a:rPr>
              <a:t>在记叙中插入抒情</a:t>
            </a:r>
            <a:endParaRPr lang="zh-CN" altLang="en-US" sz="4400" dirty="0">
              <a:solidFill>
                <a:schemeClr val="hlink"/>
              </a:solidFill>
              <a:latin typeface="方正启体简体" pitchFamily="65" charset="-122"/>
              <a:ea typeface="方正启体简体" pitchFamily="65" charset="-122"/>
            </a:endParaRPr>
          </a:p>
          <a:p>
            <a:pPr eaLnBrk="1" hangingPunct="1"/>
            <a:r>
              <a:rPr lang="zh-CN" altLang="en-US" sz="4400" dirty="0">
                <a:solidFill>
                  <a:schemeClr val="hlink"/>
                </a:solidFill>
                <a:latin typeface="方正启体简体" pitchFamily="65" charset="-122"/>
                <a:ea typeface="方正启体简体" pitchFamily="65" charset="-122"/>
              </a:rPr>
              <a:t>运用心理描写刻画人物心理</a:t>
            </a:r>
            <a:endParaRPr lang="zh-CN" altLang="en-US" sz="4400" dirty="0">
              <a:solidFill>
                <a:schemeClr val="hlink"/>
              </a:solidFill>
              <a:latin typeface="方正启体简体" pitchFamily="65" charset="-122"/>
              <a:ea typeface="方正启体简体" pitchFamily="65" charset="-122"/>
            </a:endParaRPr>
          </a:p>
          <a:p>
            <a:pPr eaLnBrk="1" hangingPunct="1"/>
            <a:r>
              <a:rPr lang="zh-CN" altLang="en-US" sz="4400" dirty="0">
                <a:solidFill>
                  <a:schemeClr val="hlink"/>
                </a:solidFill>
                <a:latin typeface="方正启体简体" pitchFamily="65" charset="-122"/>
                <a:ea typeface="方正启体简体" pitchFamily="65" charset="-122"/>
              </a:rPr>
              <a:t> 运用细节描写刻画人物神态</a:t>
            </a:r>
            <a:endParaRPr lang="zh-CN" altLang="en-US" sz="4400" dirty="0">
              <a:solidFill>
                <a:schemeClr val="hlink"/>
              </a:solidFill>
              <a:latin typeface="方正启体简体" pitchFamily="65" charset="-122"/>
              <a:ea typeface="方正启体简体" pitchFamily="65" charset="-122"/>
            </a:endParaRPr>
          </a:p>
          <a:p>
            <a:pPr eaLnBrk="1" hangingPunct="1"/>
            <a:endParaRPr lang="en-US" altLang="zh-CN" sz="2400" dirty="0">
              <a:solidFill>
                <a:schemeClr val="hlink"/>
              </a:solidFill>
            </a:endParaRPr>
          </a:p>
        </p:txBody>
      </p:sp>
      <p:sp>
        <p:nvSpPr>
          <p:cNvPr id="28675" name="AutoShape 4">
            <a:hlinkClick r:id="" action="ppaction://hlinkshowjump?jump=firstslide"/>
          </p:cNvPr>
          <p:cNvSpPr/>
          <p:nvPr/>
        </p:nvSpPr>
        <p:spPr>
          <a:xfrm>
            <a:off x="10399713" y="6477000"/>
            <a:ext cx="1049337" cy="381000"/>
          </a:xfrm>
          <a:prstGeom prst="actionButtonBeginning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方正综艺简体" pitchFamily="65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13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1">
                                            <p:txEl>
                                              <p:charRg st="13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9811">
                                            <p:txEl>
                                              <p:charRg st="13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26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811">
                                            <p:txEl>
                                              <p:charRg st="26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811">
                                            <p:txEl>
                                              <p:charRg st="26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35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9811">
                                            <p:txEl>
                                              <p:charRg st="35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9811">
                                            <p:txEl>
                                              <p:charRg st="35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9811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9811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AutoShape 4">
            <a:hlinkClick r:id="" action="ppaction://hlinkshowjump?jump=firstslide"/>
          </p:cNvPr>
          <p:cNvSpPr/>
          <p:nvPr/>
        </p:nvSpPr>
        <p:spPr>
          <a:xfrm>
            <a:off x="10399713" y="6467475"/>
            <a:ext cx="1049337" cy="381000"/>
          </a:xfrm>
          <a:prstGeom prst="actionButtonBeginning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>
              <a:buSzTx/>
            </a:pPr>
            <a:endParaRPr lang="zh-CN" altLang="en-US" dirty="0">
              <a:latin typeface="Times New Roman" panose="02020603050405020304" pitchFamily="18" charset="0"/>
              <a:ea typeface="方正综艺简体" pitchFamily="65" charset="-122"/>
            </a:endParaRPr>
          </a:p>
        </p:txBody>
      </p:sp>
      <p:sp>
        <p:nvSpPr>
          <p:cNvPr id="2" name="标题 1"/>
          <p:cNvSpPr/>
          <p:nvPr>
            <p:ph type="ctrTitle" sz="quarter"/>
          </p:nvPr>
        </p:nvSpPr>
        <p:spPr>
          <a:xfrm>
            <a:off x="-190500" y="5524500"/>
            <a:ext cx="9864725" cy="1143000"/>
          </a:xfrm>
        </p:spPr>
        <p:txBody>
          <a:bodyPr anchor="b"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4400" b="0" i="0" u="none" strike="noStrike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一、题目</a:t>
            </a:r>
            <a:r>
              <a:rPr kumimoji="1" lang="en-US" altLang="zh-CN" sz="4400" b="0" i="0" u="none" strike="noStrike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:</a:t>
            </a:r>
            <a:br>
              <a:rPr lang="en-US" altLang="zh-CN"/>
            </a:br>
            <a:r>
              <a:rPr kumimoji="1" lang="en-US" altLang="zh-CN" sz="4400" b="0" i="0" u="none" strike="noStrike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 </a:t>
            </a:r>
            <a:r>
              <a:rPr kumimoji="1" lang="zh-CN" altLang="en-US" sz="4400" b="0" i="0" u="none" strike="noStrike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二、 内容：</a:t>
            </a:r>
            <a:br>
              <a:rPr lang="zh-CN" altLang="en-US"/>
            </a:br>
            <a:r>
              <a:rPr kumimoji="1" lang="zh-CN" altLang="en-US" sz="4400" b="0" i="0" u="none" strike="noStrike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                  （一） 开头：点题 。   </a:t>
            </a:r>
            <a:br>
              <a:rPr lang="zh-CN" altLang="en-US"/>
            </a:br>
            <a:r>
              <a:rPr kumimoji="1" lang="zh-CN" altLang="en-US" sz="4400" b="0" i="0" u="none" strike="noStrike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                    （二）中间：起因、经过（详）、结果   </a:t>
            </a:r>
            <a:br>
              <a:rPr lang="zh-CN" altLang="en-US"/>
            </a:br>
            <a:r>
              <a:rPr kumimoji="1" lang="zh-CN" altLang="en-US" sz="4400" b="0" i="0" u="none" strike="noStrike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                     （三）结尾：真情实感  。</a:t>
            </a:r>
            <a:endParaRPr kumimoji="1" lang="zh-CN" altLang="en-US" sz="4400" b="0" i="0" u="none" strike="noStrike" kern="1200" cap="none" spc="0" normalizeH="0" baseline="0" noProof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195194" y="-10796"/>
            <a:ext cx="7590156" cy="1106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sz="660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写出真情实感</a:t>
            </a:r>
            <a:endParaRPr lang="zh-CN" altLang="en-US" sz="6600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2590800"/>
            <a:ext cx="3340100" cy="11430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defRPr/>
            </a:pPr>
            <a:r>
              <a:rPr kumimoji="0" lang="zh-CN" alt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写出</a:t>
            </a:r>
            <a:endParaRPr kumimoji="0" lang="zh-CN" altLang="en-US" sz="8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-688975" y="449263"/>
          <a:ext cx="12830175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6553200" imgH="3819525" progId="ArtfaceFile">
                  <p:embed/>
                </p:oleObj>
              </mc:Choice>
              <mc:Fallback>
                <p:oleObj name="" r:id="rId1" imgW="6553200" imgH="3819525" progId="ArtfaceFil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-688975" y="449263"/>
                        <a:ext cx="12830175" cy="998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WordArt 6"/>
          <p:cNvSpPr>
            <a:spLocks noTextEdit="1"/>
          </p:cNvSpPr>
          <p:nvPr/>
        </p:nvSpPr>
        <p:spPr>
          <a:xfrm>
            <a:off x="1049338" y="0"/>
            <a:ext cx="9636125" cy="2057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B2B2B2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真情实感</a:t>
            </a:r>
            <a:endParaRPr lang="zh-CN" altLang="en-US" sz="3600">
              <a:ln w="12700" cap="flat" cmpd="sng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268" name="Rectangle 9"/>
          <p:cNvSpPr/>
          <p:nvPr/>
        </p:nvSpPr>
        <p:spPr>
          <a:xfrm>
            <a:off x="2671763" y="2590800"/>
            <a:ext cx="3243262" cy="129540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 anchorCtr="0"/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</a:pPr>
            <a:r>
              <a:rPr lang="zh-CN" altLang="en-US" sz="8000" dirty="0">
                <a:latin typeface="Times New Roman" panose="02020603050405020304" pitchFamily="18" charset="0"/>
                <a:ea typeface="宋体" panose="02010600030101010101" pitchFamily="2" charset="-122"/>
              </a:rPr>
              <a:t>真实 </a:t>
            </a:r>
            <a:endParaRPr lang="zh-CN" altLang="en-US" sz="8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9" name="Rectangle 10"/>
          <p:cNvSpPr/>
          <p:nvPr/>
        </p:nvSpPr>
        <p:spPr>
          <a:xfrm>
            <a:off x="5438775" y="2667000"/>
            <a:ext cx="3148013" cy="121920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 anchorCtr="0"/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</a:pPr>
            <a:r>
              <a:rPr lang="en-US" altLang="zh-CN" sz="80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8000" dirty="0">
                <a:latin typeface="Times New Roman" panose="02020603050405020304" pitchFamily="18" charset="0"/>
                <a:ea typeface="宋体" panose="02010600030101010101" pitchFamily="2" charset="-122"/>
              </a:rPr>
              <a:t>写出</a:t>
            </a:r>
            <a:endParaRPr lang="zh-CN" altLang="en-US" sz="8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0" name="Rectangle 11"/>
          <p:cNvSpPr/>
          <p:nvPr/>
        </p:nvSpPr>
        <p:spPr>
          <a:xfrm>
            <a:off x="8205788" y="2667000"/>
            <a:ext cx="3243262" cy="99060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 anchorCtr="0"/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</a:pPr>
            <a:r>
              <a:rPr lang="zh-CN" altLang="en-US" sz="8000" dirty="0">
                <a:latin typeface="Times New Roman" panose="02020603050405020304" pitchFamily="18" charset="0"/>
                <a:ea typeface="宋体" panose="02010600030101010101" pitchFamily="2" charset="-122"/>
              </a:rPr>
              <a:t>真情</a:t>
            </a:r>
            <a:endParaRPr lang="zh-CN" altLang="en-US" sz="8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003425" y="838200"/>
            <a:ext cx="6583363" cy="914400"/>
          </a:xfrm>
        </p:spPr>
        <p:txBody>
          <a:bodyPr vert="horz" wrap="square" lIns="92075" tIns="46038" rIns="92075" bIns="46038" numCol="1" anchor="b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隶书" panose="02010509060101010101" pitchFamily="49" charset="-122"/>
                <a:cs typeface="+mj-cs"/>
              </a:rPr>
              <a:t>学习目标：</a:t>
            </a:r>
            <a:endParaRPr kumimoji="1" lang="zh-CN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隶书" panose="02010509060101010101" pitchFamily="49" charset="-122"/>
              <a:cs typeface="+mj-cs"/>
            </a:endParaRPr>
          </a:p>
        </p:txBody>
      </p:sp>
      <p:sp>
        <p:nvSpPr>
          <p:cNvPr id="12290" name="Text Box 7"/>
          <p:cNvSpPr txBox="1"/>
          <p:nvPr/>
        </p:nvSpPr>
        <p:spPr>
          <a:xfrm>
            <a:off x="869950" y="2371725"/>
            <a:ext cx="10494963" cy="28622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endParaRPr lang="zh-CN" altLang="en-US" sz="36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en-US" altLang="zh-CN" sz="3600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600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.掌握作文表达“真情实感”的方法，学会在作文中恰到好处地表达自己的真挚感情。</a:t>
            </a:r>
            <a:endParaRPr lang="zh-CN" altLang="en-US" sz="36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en-US" altLang="zh-CN" sz="3600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600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.运用学过的写作方法把自己的真情体验写下来。</a:t>
            </a:r>
            <a:endParaRPr lang="zh-CN" altLang="en-US" sz="36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2291" name="Picture 8" descr="1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67788" y="5410200"/>
            <a:ext cx="1403350" cy="949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9" descr="f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8713" y="0"/>
            <a:ext cx="1430337" cy="8572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3" name="Group 10"/>
          <p:cNvGrpSpPr/>
          <p:nvPr/>
        </p:nvGrpSpPr>
        <p:grpSpPr>
          <a:xfrm>
            <a:off x="168275" y="1143000"/>
            <a:ext cx="11280775" cy="1052513"/>
            <a:chOff x="0" y="1536"/>
            <a:chExt cx="5675" cy="663"/>
          </a:xfrm>
        </p:grpSpPr>
        <p:grpSp>
          <p:nvGrpSpPr>
            <p:cNvPr id="12294" name="Group 11"/>
            <p:cNvGrpSpPr/>
            <p:nvPr/>
          </p:nvGrpSpPr>
          <p:grpSpPr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295" name="Rectangle 12"/>
              <p:cNvSpPr/>
              <p:nvPr/>
            </p:nvSpPr>
            <p:spPr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</a:ln>
            </p:spPr>
            <p:txBody>
              <a:bodyPr wrap="none" anchor="ctr" anchorCtr="0"/>
              <a:p>
                <a:pPr>
                  <a:buSzTx/>
                </a:pPr>
                <a:endParaRPr lang="zh-CN" altLang="en-US" dirty="0">
                  <a:latin typeface="Times New Roman" panose="02020603050405020304" pitchFamily="18" charset="0"/>
                  <a:ea typeface="方正综艺简体" pitchFamily="65" charset="-122"/>
                </a:endParaRPr>
              </a:p>
            </p:txBody>
          </p:sp>
          <p:sp>
            <p:nvSpPr>
              <p:cNvPr id="12296" name="Rectangle 13"/>
              <p:cNvSpPr/>
              <p:nvPr/>
            </p:nvSpPr>
            <p:spPr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>
                  <a:buSzTx/>
                </a:pPr>
                <a:endParaRPr lang="zh-CN" altLang="en-US" dirty="0">
                  <a:latin typeface="Times New Roman" panose="02020603050405020304" pitchFamily="18" charset="0"/>
                  <a:ea typeface="方正综艺简体" pitchFamily="65" charset="-122"/>
                </a:endParaRPr>
              </a:p>
            </p:txBody>
          </p:sp>
        </p:grpSp>
        <p:grpSp>
          <p:nvGrpSpPr>
            <p:cNvPr id="12297" name="Group 14"/>
            <p:cNvGrpSpPr/>
            <p:nvPr/>
          </p:nvGrpSpPr>
          <p:grpSpPr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2298" name="Rectangle 15"/>
              <p:cNvSpPr/>
              <p:nvPr/>
            </p:nvSpPr>
            <p:spPr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</a:ln>
            </p:spPr>
            <p:txBody>
              <a:bodyPr wrap="none" anchor="ctr" anchorCtr="0"/>
              <a:p>
                <a:pPr>
                  <a:buSzTx/>
                </a:pPr>
                <a:endParaRPr lang="zh-CN" altLang="en-US" dirty="0">
                  <a:latin typeface="Times New Roman" panose="02020603050405020304" pitchFamily="18" charset="0"/>
                  <a:ea typeface="方正综艺简体" pitchFamily="65" charset="-122"/>
                </a:endParaRPr>
              </a:p>
            </p:txBody>
          </p:sp>
          <p:sp>
            <p:nvSpPr>
              <p:cNvPr id="12299" name="Rectangle 16"/>
              <p:cNvSpPr/>
              <p:nvPr/>
            </p:nvSpPr>
            <p:spPr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>
                  <a:buSzTx/>
                </a:pPr>
                <a:endParaRPr lang="zh-CN" altLang="en-US" dirty="0">
                  <a:latin typeface="Times New Roman" panose="02020603050405020304" pitchFamily="18" charset="0"/>
                  <a:ea typeface="方正综艺简体" pitchFamily="65" charset="-122"/>
                </a:endParaRPr>
              </a:p>
            </p:txBody>
          </p:sp>
        </p:grpSp>
        <p:sp>
          <p:nvSpPr>
            <p:cNvPr id="12300" name="Rectangle 17"/>
            <p:cNvSpPr/>
            <p:nvPr/>
          </p:nvSpPr>
          <p:spPr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pPr>
                <a:buSzTx/>
              </a:pPr>
              <a:endParaRPr lang="zh-CN" altLang="en-US" dirty="0">
                <a:latin typeface="Times New Roman" panose="02020603050405020304" pitchFamily="18" charset="0"/>
                <a:ea typeface="方正综艺简体" pitchFamily="65" charset="-122"/>
              </a:endParaRPr>
            </a:p>
          </p:txBody>
        </p:sp>
        <p:sp>
          <p:nvSpPr>
            <p:cNvPr id="12301" name="Rectangle 18"/>
            <p:cNvSpPr/>
            <p:nvPr/>
          </p:nvSpPr>
          <p:spPr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 wrap="none" anchor="ctr" anchorCtr="0"/>
            <a:p>
              <a:pPr>
                <a:buSzTx/>
              </a:pPr>
              <a:endParaRPr lang="zh-CN" altLang="en-US" dirty="0">
                <a:latin typeface="Times New Roman" panose="02020603050405020304" pitchFamily="18" charset="0"/>
                <a:ea typeface="方正综艺简体" pitchFamily="65" charset="-122"/>
              </a:endParaRPr>
            </a:p>
          </p:txBody>
        </p:sp>
        <p:sp>
          <p:nvSpPr>
            <p:cNvPr id="12302" name="Rectangle 19"/>
            <p:cNvSpPr/>
            <p:nvPr/>
          </p:nvSpPr>
          <p:spPr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pPr>
                <a:buSzTx/>
              </a:pPr>
              <a:endParaRPr lang="zh-CN" altLang="en-US" dirty="0">
                <a:latin typeface="Times New Roman" panose="02020603050405020304" pitchFamily="18" charset="0"/>
                <a:ea typeface="方正综艺简体" pitchFamily="65" charset="-122"/>
              </a:endParaRPr>
            </a:p>
          </p:txBody>
        </p:sp>
      </p:grpSp>
      <p:sp>
        <p:nvSpPr>
          <p:cNvPr id="12303" name="AutoShape 20">
            <a:hlinkClick r:id="" action="ppaction://hlinkshowjump?jump=firstslide"/>
          </p:cNvPr>
          <p:cNvSpPr/>
          <p:nvPr/>
        </p:nvSpPr>
        <p:spPr>
          <a:xfrm>
            <a:off x="10399713" y="6477000"/>
            <a:ext cx="1049337" cy="381000"/>
          </a:xfrm>
          <a:prstGeom prst="actionButtonBeginning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>
              <a:buSzTx/>
            </a:pPr>
            <a:endParaRPr lang="zh-CN" altLang="en-US" dirty="0">
              <a:latin typeface="Times New Roman" panose="02020603050405020304" pitchFamily="18" charset="0"/>
              <a:ea typeface="方正综艺简体" pitchFamily="65" charset="-122"/>
            </a:endParaRPr>
          </a:p>
        </p:txBody>
      </p:sp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8" name="Text Box 4"/>
          <p:cNvSpPr txBox="1"/>
          <p:nvPr/>
        </p:nvSpPr>
        <p:spPr>
          <a:xfrm>
            <a:off x="2124075" y="3068638"/>
            <a:ext cx="8489950" cy="706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不知道写什么。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9" name="Text Box 5"/>
          <p:cNvSpPr txBox="1"/>
          <p:nvPr/>
        </p:nvSpPr>
        <p:spPr>
          <a:xfrm>
            <a:off x="2987675" y="4365625"/>
            <a:ext cx="6392863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不知道怎么写。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5" name="AutoShape 7">
            <a:hlinkClick r:id="" action="ppaction://hlinkshowjump?jump=firstslide"/>
          </p:cNvPr>
          <p:cNvSpPr/>
          <p:nvPr/>
        </p:nvSpPr>
        <p:spPr>
          <a:xfrm>
            <a:off x="10399713" y="6467475"/>
            <a:ext cx="1049337" cy="381000"/>
          </a:xfrm>
          <a:prstGeom prst="actionButtonBeginning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>
              <a:buSzTx/>
            </a:pPr>
            <a:endParaRPr lang="zh-CN" altLang="en-US" dirty="0">
              <a:latin typeface="Times New Roman" panose="02020603050405020304" pitchFamily="18" charset="0"/>
              <a:ea typeface="方正综艺简体" pitchFamily="65" charset="-122"/>
            </a:endParaRPr>
          </a:p>
        </p:txBody>
      </p:sp>
      <p:sp>
        <p:nvSpPr>
          <p:cNvPr id="13316" name="WordArt 16"/>
          <p:cNvSpPr>
            <a:spLocks noTextEdit="1"/>
          </p:cNvSpPr>
          <p:nvPr/>
        </p:nvSpPr>
        <p:spPr>
          <a:xfrm>
            <a:off x="0" y="1066800"/>
            <a:ext cx="8586788" cy="14001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大家怕写作文的原因大致有两个：</a:t>
            </a:r>
            <a:endParaRPr lang="zh-CN" altLang="en-US" sz="36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3943350" y="5765800"/>
            <a:ext cx="8489950" cy="706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写不出真情实感。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42" name="Text Box 2"/>
          <p:cNvSpPr txBox="1"/>
          <p:nvPr/>
        </p:nvSpPr>
        <p:spPr>
          <a:xfrm>
            <a:off x="755650" y="2794000"/>
            <a:ext cx="8967788" cy="3848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en-US" altLang="zh-CN" sz="4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4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俗话说得好，文章不是无情物。如果你的文章能感染读者，震撼读者的心灵，你的文章就成功了。</a:t>
            </a:r>
            <a:endParaRPr lang="zh-CN" altLang="en-US" sz="4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38" name="AutoShape 3">
            <a:hlinkClick r:id="" action="ppaction://hlinkshowjump?jump=firstslide"/>
          </p:cNvPr>
          <p:cNvSpPr/>
          <p:nvPr/>
        </p:nvSpPr>
        <p:spPr>
          <a:xfrm>
            <a:off x="10399713" y="6467475"/>
            <a:ext cx="1049337" cy="381000"/>
          </a:xfrm>
          <a:prstGeom prst="actionButtonBeginning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>
              <a:buSzTx/>
            </a:pPr>
            <a:endParaRPr lang="zh-CN" altLang="en-US" dirty="0">
              <a:latin typeface="Times New Roman" panose="02020603050405020304" pitchFamily="18" charset="0"/>
              <a:ea typeface="方正综艺简体" pitchFamily="65" charset="-122"/>
            </a:endParaRPr>
          </a:p>
        </p:txBody>
      </p:sp>
      <p:sp>
        <p:nvSpPr>
          <p:cNvPr id="112644" name="Text Box 4"/>
          <p:cNvSpPr txBox="1"/>
          <p:nvPr/>
        </p:nvSpPr>
        <p:spPr>
          <a:xfrm>
            <a:off x="1260475" y="1484313"/>
            <a:ext cx="8856663" cy="14335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4000" dirty="0">
                <a:latin typeface="Times New Roman" panose="02020603050405020304" pitchFamily="18" charset="0"/>
                <a:ea typeface="方正综艺简体" pitchFamily="65" charset="-122"/>
              </a:rPr>
              <a:t>写出</a:t>
            </a:r>
            <a:r>
              <a:rPr lang="zh-CN" altLang="en-US" sz="4000" dirty="0">
                <a:solidFill>
                  <a:schemeClr val="hlink"/>
                </a:solidFill>
                <a:latin typeface="Times New Roman" panose="02020603050405020304" pitchFamily="18" charset="0"/>
                <a:ea typeface="方正综艺简体" pitchFamily="65" charset="-122"/>
              </a:rPr>
              <a:t>真</a:t>
            </a:r>
            <a:r>
              <a:rPr lang="zh-CN" altLang="en-US" sz="4000" dirty="0">
                <a:latin typeface="Times New Roman" panose="02020603050405020304" pitchFamily="18" charset="0"/>
                <a:ea typeface="方正综艺简体" pitchFamily="65" charset="-122"/>
              </a:rPr>
              <a:t>实，写出</a:t>
            </a:r>
            <a:r>
              <a:rPr lang="zh-CN" altLang="en-US" sz="4000" dirty="0">
                <a:solidFill>
                  <a:schemeClr val="hlink"/>
                </a:solidFill>
                <a:latin typeface="Times New Roman" panose="02020603050405020304" pitchFamily="18" charset="0"/>
                <a:ea typeface="方正综艺简体" pitchFamily="65" charset="-122"/>
              </a:rPr>
              <a:t>真</a:t>
            </a:r>
            <a:r>
              <a:rPr lang="zh-CN" altLang="en-US" sz="4000" dirty="0">
                <a:latin typeface="Times New Roman" panose="02020603050405020304" pitchFamily="18" charset="0"/>
                <a:ea typeface="方正综艺简体" pitchFamily="65" charset="-122"/>
              </a:rPr>
              <a:t>情，以情动人。</a:t>
            </a:r>
            <a:endParaRPr lang="zh-CN" altLang="en-US" sz="4000" b="1" dirty="0">
              <a:latin typeface="Times New Roman" panose="02020603050405020304" pitchFamily="18" charset="0"/>
              <a:ea typeface="方正北魏楷书简体" pitchFamily="65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en-US" altLang="zh-CN" b="1" dirty="0">
                <a:latin typeface="Times New Roman" panose="02020603050405020304" pitchFamily="18" charset="0"/>
                <a:ea typeface="方正北魏楷书简体" pitchFamily="65" charset="-122"/>
              </a:rPr>
              <a:t>(</a:t>
            </a:r>
            <a:r>
              <a:rPr lang="zh-CN" altLang="en-US" b="1" dirty="0">
                <a:latin typeface="Times New Roman" panose="02020603050405020304" pitchFamily="18" charset="0"/>
                <a:ea typeface="方正北魏楷书简体" pitchFamily="65" charset="-122"/>
              </a:rPr>
              <a:t>写自己熟悉的内容，写出自己真实的感情。</a:t>
            </a:r>
            <a:r>
              <a:rPr lang="en-US" altLang="zh-CN" b="1" dirty="0">
                <a:latin typeface="Times New Roman" panose="02020603050405020304" pitchFamily="18" charset="0"/>
                <a:ea typeface="方正北魏楷书简体" pitchFamily="65" charset="-122"/>
              </a:rPr>
              <a:t>)</a:t>
            </a:r>
            <a:endParaRPr lang="en-US" altLang="zh-CN" b="1" dirty="0">
              <a:latin typeface="Times New Roman" panose="02020603050405020304" pitchFamily="18" charset="0"/>
              <a:ea typeface="方正北魏楷书简体" pitchFamily="65" charset="-122"/>
            </a:endParaRPr>
          </a:p>
        </p:txBody>
      </p:sp>
      <p:sp>
        <p:nvSpPr>
          <p:cNvPr id="14340" name="Text Box 5"/>
          <p:cNvSpPr txBox="1"/>
          <p:nvPr/>
        </p:nvSpPr>
        <p:spPr>
          <a:xfrm>
            <a:off x="755650" y="404813"/>
            <a:ext cx="6335713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3600" dirty="0">
                <a:solidFill>
                  <a:srgbClr val="FF0000"/>
                </a:solidFill>
                <a:latin typeface="方正粗圆简体" pitchFamily="65" charset="-122"/>
                <a:ea typeface="方正粗圆简体" pitchFamily="65" charset="-122"/>
              </a:rPr>
              <a:t>秘    诀</a:t>
            </a:r>
            <a:endParaRPr lang="zh-CN" altLang="en-US" sz="3600" dirty="0">
              <a:solidFill>
                <a:srgbClr val="FF0000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  <p:bldP spid="1126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Text Box 2"/>
          <p:cNvSpPr txBox="1"/>
          <p:nvPr/>
        </p:nvSpPr>
        <p:spPr>
          <a:xfrm>
            <a:off x="0" y="0"/>
            <a:ext cx="11449050" cy="5091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SzTx/>
            </a:pPr>
            <a:r>
              <a:rPr lang="zh-CN" altLang="en-US" sz="4800" b="1" dirty="0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感情真挚，能打动读者。</a:t>
            </a:r>
            <a:r>
              <a:rPr lang="zh-CN" altLang="en-US" sz="4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4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考场作文要写真实的“我”，让“我”的激情在文中闪光。当然感人的事并非一定要痛彻心扉、悲惨至极，矫揉造作、夸张失实的作品反而令人见之生厌、读之无味；真挚的感情首先来源于生活的真实，一个普通的但常会被人忽视的瞬间却让人感受到沉重的滋味。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2"/>
          <p:cNvSpPr>
            <a:spLocks noGrp="1"/>
          </p:cNvSpPr>
          <p:nvPr>
            <p:ph type="subTitle" sz="quarter" idx="1"/>
          </p:nvPr>
        </p:nvSpPr>
        <p:spPr>
          <a:xfrm>
            <a:off x="0" y="1066800"/>
            <a:ext cx="11449050" cy="4572000"/>
          </a:xfrm>
          <a:ln/>
        </p:spPr>
        <p:txBody>
          <a:bodyPr vert="horz" wrap="square" lIns="92075" tIns="46038" rIns="92075" bIns="46038" anchor="ctr" anchorCtr="0"/>
          <a:p>
            <a:pPr eaLnBrk="1" hangingPunct="1">
              <a:buSzPct val="80000"/>
            </a:pPr>
            <a:r>
              <a:rPr kumimoji="1" lang="zh-CN" altLang="en-US" sz="4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感情真挚</a:t>
            </a:r>
            <a:endParaRPr kumimoji="1" lang="zh-CN" altLang="en-US" sz="44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386" name="Rectangle 3"/>
          <p:cNvSpPr/>
          <p:nvPr/>
        </p:nvSpPr>
        <p:spPr>
          <a:xfrm>
            <a:off x="3911600" y="304800"/>
            <a:ext cx="5153025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SzTx/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何谓</a:t>
            </a:r>
            <a:r>
              <a:rPr lang="zh-CN" altLang="en-US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4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感情真挚</a:t>
            </a:r>
            <a:r>
              <a:rPr lang="zh-CN" altLang="en-US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”？</a:t>
            </a:r>
            <a:endParaRPr lang="zh-CN" altLang="en-US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87" name="Text Box 4"/>
          <p:cNvSpPr txBox="1"/>
          <p:nvPr/>
        </p:nvSpPr>
        <p:spPr>
          <a:xfrm>
            <a:off x="0" y="981075"/>
            <a:ext cx="10494963" cy="6188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感情真挚”是指感情</a:t>
            </a: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真诚恳切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，是在“感情真实”的基础上的升华。 “感情真挚”是基础等级里最高一级的要求。它要求考生在文章中自然地表达真情实感，使感情的流露给人</a:t>
            </a:r>
            <a:r>
              <a:rPr lang="zh-CN" altLang="en-US" sz="4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真实感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4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真诚感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，而不是生硬地附加装饰，更不是虚情假意。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　　 “感情真挚”包括以下四个层面：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　 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事要真     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情要真      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情要美    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情要浓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</a:t>
            </a:r>
            <a:endParaRPr lang="zh-CN" altLang="en-US" sz="40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2" descr="56493000-10858388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88913"/>
            <a:ext cx="11449050" cy="6669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9331" name="Text Box 3"/>
          <p:cNvSpPr txBox="1">
            <a:spLocks noGrp="1" noChangeArrowheads="1"/>
          </p:cNvSpPr>
          <p:nvPr>
            <p:ph type="ctrTitle" sz="quarter"/>
          </p:nvPr>
        </p:nvSpPr>
        <p:spPr>
          <a:xfrm>
            <a:off x="1717675" y="1905000"/>
            <a:ext cx="9350375" cy="24384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1" lang="en-US" altLang="zh-CN" sz="6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幼圆" panose="02010509060101010101" pitchFamily="49" charset="-122"/>
                <a:cs typeface="+mj-cs"/>
              </a:rPr>
            </a:br>
            <a:r>
              <a:rPr kumimoji="1" lang="en-US" altLang="zh-CN" sz="6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幼圆" panose="02010509060101010101" pitchFamily="49" charset="-122"/>
                <a:cs typeface="+mj-cs"/>
              </a:rPr>
              <a:t>       </a:t>
            </a:r>
            <a:br>
              <a:rPr kumimoji="1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幼圆" panose="02010509060101010101" pitchFamily="49" charset="-122"/>
                <a:cs typeface="+mj-cs"/>
              </a:rPr>
            </a:br>
            <a:r>
              <a:rPr kumimoji="1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幼圆" panose="02010509060101010101" pitchFamily="49" charset="-122"/>
                <a:cs typeface="+mj-cs"/>
              </a:rPr>
              <a:t>  </a:t>
            </a:r>
            <a:br>
              <a:rPr kumimoji="1" lang="en-US" altLang="zh-CN" sz="4800" b="1" i="0" u="none" strike="noStrike" kern="1200" cap="none" spc="0" normalizeH="0" baseline="0" noProof="0" smtClean="0">
                <a:ln>
                  <a:noFill/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幼圆" panose="02010509060101010101" pitchFamily="49" charset="-122"/>
                <a:cs typeface="+mj-cs"/>
              </a:rPr>
            </a:br>
            <a:endParaRPr kumimoji="1" lang="en-US" altLang="zh-CN" sz="6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411" name="Text Box 4"/>
          <p:cNvSpPr txBox="1"/>
          <p:nvPr/>
        </p:nvSpPr>
        <p:spPr>
          <a:xfrm>
            <a:off x="-1049337" y="685800"/>
            <a:ext cx="6869112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5400" b="1" dirty="0">
                <a:solidFill>
                  <a:schemeClr val="bg1"/>
                </a:solidFill>
                <a:latin typeface="Times New Roman" panose="02020603050405020304" pitchFamily="18" charset="0"/>
                <a:ea typeface="幼圆" panose="02010509060101010101" pitchFamily="49" charset="-122"/>
              </a:rPr>
              <a:t>           </a:t>
            </a:r>
            <a:endParaRPr lang="en-US" altLang="zh-CN" sz="3600" b="1" dirty="0">
              <a:solidFill>
                <a:schemeClr val="bg1"/>
              </a:solidFill>
              <a:latin typeface="Times New Roman" panose="02020603050405020304" pitchFamily="18" charset="0"/>
              <a:ea typeface="幼圆" panose="02010509060101010101" pitchFamily="49" charset="-122"/>
            </a:endParaRPr>
          </a:p>
        </p:txBody>
      </p:sp>
      <p:sp>
        <p:nvSpPr>
          <p:cNvPr id="99333" name="Text Box 5"/>
          <p:cNvSpPr txBox="1"/>
          <p:nvPr/>
        </p:nvSpPr>
        <p:spPr>
          <a:xfrm>
            <a:off x="7618413" y="836613"/>
            <a:ext cx="3830637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感情真挚</a:t>
            </a:r>
            <a:endParaRPr lang="zh-CN" altLang="en-US" sz="5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9334" name="Text Box 6"/>
          <p:cNvSpPr txBox="1"/>
          <p:nvPr/>
        </p:nvSpPr>
        <p:spPr>
          <a:xfrm>
            <a:off x="317500" y="476250"/>
            <a:ext cx="1006475" cy="4105275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3600" b="1" dirty="0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有个词语叫</a:t>
            </a:r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父子</a:t>
            </a:r>
            <a:endParaRPr lang="zh-CN" altLang="en-US" sz="5400" b="1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3" grpId="0"/>
      <p:bldP spid="993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673475" cy="1223963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方正粗圆简体" pitchFamily="65" charset="-122"/>
                <a:cs typeface="+mj-cs"/>
              </a:rPr>
              <a:t>名家寄语</a:t>
            </a:r>
            <a:endParaRPr kumimoji="0" lang="zh-CN" altLang="en-US" sz="4400" b="0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方正粗圆简体" pitchFamily="65" charset="-122"/>
              <a:cs typeface="+mj-cs"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idx="1"/>
          </p:nvPr>
        </p:nvSpPr>
        <p:spPr>
          <a:xfrm>
            <a:off x="5795963" y="1268413"/>
            <a:ext cx="5151437" cy="5256212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要说真话，不讲假话。假话全不讲，真话不全讲。就是不一定把所有的话都说出来，但说出来的话就一定是真话。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en-US" altLang="zh-CN" sz="3600" dirty="0">
                <a:ea typeface="黑体" panose="02010609060101010101" pitchFamily="49" charset="-122"/>
              </a:rPr>
              <a:t>——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季羡林</a:t>
            </a:r>
            <a:r>
              <a:rPr lang="zh-CN" altLang="en-US" sz="3600" dirty="0">
                <a:latin typeface="方正大黑简体" pitchFamily="65" charset="-122"/>
                <a:ea typeface="方正大黑简体" pitchFamily="65" charset="-122"/>
              </a:rPr>
              <a:t> </a:t>
            </a:r>
            <a:endParaRPr lang="zh-CN" altLang="en-US" sz="36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9459" name="Picture 4" descr="u=2657433852,2632792832&amp;fm=0&amp;gp=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196975"/>
            <a:ext cx="4033838" cy="4752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Text Box 5"/>
          <p:cNvSpPr txBox="1"/>
          <p:nvPr/>
        </p:nvSpPr>
        <p:spPr>
          <a:xfrm>
            <a:off x="252413" y="6092825"/>
            <a:ext cx="4105275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季羡林（</a:t>
            </a:r>
            <a:r>
              <a:rPr lang="en-US" altLang="zh-CN" b="1" dirty="0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1911—2009</a:t>
            </a:r>
            <a:r>
              <a:rPr lang="zh-CN" altLang="en-US" b="1" dirty="0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b="1" dirty="0">
              <a:solidFill>
                <a:srgbClr val="FFFF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</p:transition>
</p:sld>
</file>

<file path=ppt/tags/tag1.xml><?xml version="1.0" encoding="utf-8"?>
<p:tagLst xmlns:p="http://schemas.openxmlformats.org/presentationml/2006/main">
  <p:tag name="REFSHAPE" val="299037204"/>
  <p:tag name="KSO_WM_UNIT_PLACING_PICTURE_USER_VIEWPORT" val="{&quot;height&quot;:7080,&quot;width&quot;:5007}"/>
</p:tagLst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综艺简体" pitchFamily="65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综艺简体" pitchFamily="65" charset="-122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综艺简体" pitchFamily="65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综艺简体" pitchFamily="65" charset="-122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宋体"/>
        <a:cs typeface=""/>
      </a:majorFont>
      <a:minorFont>
        <a:latin typeface="Garamond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综艺简体" pitchFamily="65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综艺简体" pitchFamily="65" charset="-122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综艺简体" pitchFamily="65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综艺简体" pitchFamily="65" charset="-122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0</TotalTime>
  <Words>1989</Words>
  <Application>WPS 演示</Application>
  <PresentationFormat>自定义</PresentationFormat>
  <Paragraphs>116</Paragraphs>
  <Slides>19</Slides>
  <Notes>1</Notes>
  <HiddenSlides>0</HiddenSlides>
  <MMClips>1</MMClips>
  <ScaleCrop>false</ScaleCrop>
  <HeadingPairs>
    <vt:vector size="8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方正综艺简体</vt:lpstr>
      <vt:lpstr>Arial Unicode MS</vt:lpstr>
      <vt:lpstr>微软雅黑</vt:lpstr>
      <vt:lpstr>Garamond</vt:lpstr>
      <vt:lpstr>Segoe Print</vt:lpstr>
      <vt:lpstr>隶书</vt:lpstr>
      <vt:lpstr>方正北魏楷书简体</vt:lpstr>
      <vt:lpstr>方正粗圆简体</vt:lpstr>
      <vt:lpstr>幼圆</vt:lpstr>
      <vt:lpstr>黑体</vt:lpstr>
      <vt:lpstr>方正大黑简体</vt:lpstr>
      <vt:lpstr>方正楷体简体</vt:lpstr>
      <vt:lpstr>华文行楷</vt:lpstr>
      <vt:lpstr>方正行楷简体</vt:lpstr>
      <vt:lpstr>方正启体简体</vt:lpstr>
      <vt:lpstr>方正美黑简体</vt:lpstr>
      <vt:lpstr>汉仪雪君体简</vt:lpstr>
      <vt:lpstr>楷体</vt:lpstr>
      <vt:lpstr>Calibri</vt:lpstr>
      <vt:lpstr>Soaring</vt:lpstr>
      <vt:lpstr>Mountain Top</vt:lpstr>
      <vt:lpstr>Stream</vt:lpstr>
      <vt:lpstr>1_Mountain Top</vt:lpstr>
      <vt:lpstr>ArtfaceFile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104</cp:revision>
  <dcterms:created xsi:type="dcterms:W3CDTF">2000-09-26T14:23:26Z</dcterms:created>
  <dcterms:modified xsi:type="dcterms:W3CDTF">2021-11-06T10:48:06Z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124E8CA6F8204F72A83AEB9C04953AA1</vt:lpwstr>
  </property>
</Properties>
</file>