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6" r:id="rId5"/>
    <p:sldMasterId id="2147483698" r:id="rId6"/>
    <p:sldMasterId id="2147483712" r:id="rId7"/>
    <p:sldMasterId id="2147483724" r:id="rId8"/>
    <p:sldMasterId id="2147483736" r:id="rId9"/>
  </p:sldMasterIdLst>
  <p:notesMasterIdLst>
    <p:notesMasterId r:id="rId11"/>
  </p:notesMasterIdLst>
  <p:sldIdLst>
    <p:sldId id="1183" r:id="rId10"/>
    <p:sldId id="1180" r:id="rId12"/>
    <p:sldId id="1175" r:id="rId13"/>
    <p:sldId id="1176" r:id="rId14"/>
    <p:sldId id="1177" r:id="rId15"/>
    <p:sldId id="1178" r:id="rId16"/>
    <p:sldId id="1179" r:id="rId17"/>
    <p:sldId id="1169" r:id="rId18"/>
    <p:sldId id="1168" r:id="rId19"/>
    <p:sldId id="1166" r:id="rId20"/>
    <p:sldId id="1156" r:id="rId21"/>
    <p:sldId id="1159" r:id="rId22"/>
    <p:sldId id="1160" r:id="rId23"/>
    <p:sldId id="1161" r:id="rId24"/>
    <p:sldId id="1162" r:id="rId25"/>
    <p:sldId id="1173" r:id="rId26"/>
    <p:sldId id="1182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42"/>
    <a:srgbClr val="FF7D1F"/>
    <a:srgbClr val="865E36"/>
    <a:srgbClr val="FF9F39"/>
    <a:srgbClr val="986A3D"/>
    <a:srgbClr val="FF7C1F"/>
    <a:srgbClr val="FF8928"/>
    <a:srgbClr val="FFEDE3"/>
    <a:srgbClr val="FFFEFA"/>
    <a:srgbClr val="FF93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85" autoAdjust="0"/>
    <p:restoredTop sz="96590" autoAdjust="0"/>
  </p:normalViewPr>
  <p:slideViewPr>
    <p:cSldViewPr snapToGrid="0" showGuides="1">
      <p:cViewPr varScale="1">
        <p:scale>
          <a:sx n="89" d="100"/>
          <a:sy n="89" d="100"/>
        </p:scale>
        <p:origin x="108" y="420"/>
      </p:cViewPr>
      <p:guideLst>
        <p:guide orient="horz" pos="414"/>
        <p:guide pos="3840"/>
        <p:guide orient="horz" pos="595"/>
        <p:guide orient="horz" pos="2137"/>
        <p:guide pos="3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17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0" Type="http://schemas.openxmlformats.org/officeDocument/2006/relationships/slide" Target="slides/slide10.xml"/><Relationship Id="rId2" Type="http://schemas.openxmlformats.org/officeDocument/2006/relationships/theme" Target="theme/theme1.xml"/><Relationship Id="rId19" Type="http://schemas.openxmlformats.org/officeDocument/2006/relationships/slide" Target="slides/slide9.xml"/><Relationship Id="rId18" Type="http://schemas.openxmlformats.org/officeDocument/2006/relationships/slide" Target="slides/slide8.xml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13" Type="http://schemas.openxmlformats.org/officeDocument/2006/relationships/slide" Target="slides/slide3.xml"/><Relationship Id="rId12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67AA2-243D-4B04-AD27-F8DD07775B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645EB5-B9E9-4EE3-B044-34844389F78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67"/>
            <a:ext cx="27432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67"/>
            <a:ext cx="8070573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D7342-C4A4-4B8D-B202-22FDC64491FE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FC393-4F85-48FB-97B0-7DBC08F19884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66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96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829E3-0FCA-40DE-A49E-829878EF9D58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77968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632" y="1981200"/>
            <a:ext cx="5077968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30AB0-7770-485E-81CF-7DB4A213968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92" y="1778438"/>
            <a:ext cx="4873575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92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EED14-1063-42AD-9168-379D37030BCC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DDCAB8-44B7-4C85-82A9-937F4EB3F2A5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539EC-9F7F-4166-81C3-6792DD053E97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54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0D3354-0FC1-47E1-9B43-367814D0439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noProof="1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A8D72F-1748-4264-B69B-5B048CD6D380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71C0B-BCA0-4D69-8FD2-6A94C04676D1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21" y="609600"/>
            <a:ext cx="7622209" cy="54864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B2572-016B-4526-BAEB-8589412DE74E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1173158"/>
            <a:ext cx="103632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16956" y="2643182"/>
            <a:ext cx="8893821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924181"/>
            <a:ext cx="103632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1428764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66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92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3845" y="1071546"/>
            <a:ext cx="6815667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572111" y="1071563"/>
            <a:ext cx="4011084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18" y="285728"/>
            <a:ext cx="10974657" cy="696626"/>
          </a:xfrm>
        </p:spPr>
        <p:txBody>
          <a:bodyPr/>
          <a:lstStyle>
            <a:lvl1pPr algn="ctr">
              <a:defRPr sz="36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32" y="642918"/>
            <a:ext cx="1047757" cy="4572032"/>
          </a:xfrm>
        </p:spPr>
        <p:txBody>
          <a:bodyPr vert="eaVert"/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90565" y="541340"/>
            <a:ext cx="8553459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429776" y="1000108"/>
            <a:ext cx="1219157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525024" y="274656"/>
            <a:ext cx="2057376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56"/>
            <a:ext cx="8820173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4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2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76672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6"/>
            <a:ext cx="5376672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81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81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7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5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5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55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80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92" y="1778438"/>
            <a:ext cx="4873575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92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76672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6"/>
            <a:ext cx="5376672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86" y="1778438"/>
            <a:ext cx="4873575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86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42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noProof="1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55"/>
            <a:ext cx="27432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55"/>
            <a:ext cx="8070573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AED24-149B-432A-93C5-7105BEE74ACC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AB315C-7CC4-4D63-93D5-B58907699127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59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84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C9863-CC01-4801-B019-D57CC53F786B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77968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632" y="1981200"/>
            <a:ext cx="5077968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A6E1A-9C01-4B62-9EAE-52FC1A556250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89" y="1778438"/>
            <a:ext cx="4873575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89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1BA212-DB1C-4A44-9BE4-DDFDCEC5B714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37B42-B587-4CE9-BB59-8435831A5FA4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C2C26-9F37-48D4-9482-C17DE920B17A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46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CAE1C-C95C-4655-9295-47047089A5B4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noProof="1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CAA6F-6B3C-4F48-9513-9638EE4042AB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F0395-5392-4B23-8A25-B47E5E789650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14" y="609600"/>
            <a:ext cx="7622209" cy="54864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A8B87-C8E7-4EFF-A2DA-25B422DA5AD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959E1-B448-4E6F-A441-AA7E90600E8E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545F5-DE50-4564-B634-F77C3B9166B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59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84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96722-B34D-4BC4-8A78-FBAFDA64AACA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77968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632" y="1981200"/>
            <a:ext cx="5077968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CC901B-3C28-4282-AA52-FAF3C355D992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89" y="1778438"/>
            <a:ext cx="4873575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89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C54D8F-5FCC-4421-BD55-2E58360192F4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DCDF7-7B20-42EE-B0C0-9190C3AA652A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B96A1-C615-46B5-A115-3FC9EEAB71B4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46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FC9FF-C903-4E3F-82C7-6E996450237E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noProof="1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0D8D1-2903-44AD-9BB7-A3FA8B81B81E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54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1C2B3-EEF7-46F5-BF77-8568C5125C28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14" y="609600"/>
            <a:ext cx="7622209" cy="54864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789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789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78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03E89-818D-4EC9-8D13-FA72623427F1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noProof="1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6" Type="http://schemas.openxmlformats.org/officeDocument/2006/relationships/theme" Target="../theme/theme3.xml"/><Relationship Id="rId15" Type="http://schemas.openxmlformats.org/officeDocument/2006/relationships/image" Target="../media/image2.png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4" Type="http://schemas.openxmlformats.org/officeDocument/2006/relationships/theme" Target="../theme/theme5.xml"/><Relationship Id="rId13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6.xml"/><Relationship Id="rId1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8.xml"/><Relationship Id="rId8" Type="http://schemas.openxmlformats.org/officeDocument/2006/relationships/slideLayout" Target="../slideLayouts/slideLayout67.xml"/><Relationship Id="rId7" Type="http://schemas.openxmlformats.org/officeDocument/2006/relationships/slideLayout" Target="../slideLayouts/slideLayout66.xml"/><Relationship Id="rId6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4.xml"/><Relationship Id="rId4" Type="http://schemas.openxmlformats.org/officeDocument/2006/relationships/slideLayout" Target="../slideLayouts/slideLayout63.xml"/><Relationship Id="rId3" Type="http://schemas.openxmlformats.org/officeDocument/2006/relationships/slideLayout" Target="../slideLayouts/slideLayout62.xml"/><Relationship Id="rId2" Type="http://schemas.openxmlformats.org/officeDocument/2006/relationships/slideLayout" Target="../slideLayouts/slideLayout61.xml"/><Relationship Id="rId12" Type="http://schemas.openxmlformats.org/officeDocument/2006/relationships/theme" Target="../theme/theme6.xml"/><Relationship Id="rId11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9.xml"/><Relationship Id="rId8" Type="http://schemas.openxmlformats.org/officeDocument/2006/relationships/slideLayout" Target="../slideLayouts/slideLayout78.xml"/><Relationship Id="rId7" Type="http://schemas.openxmlformats.org/officeDocument/2006/relationships/slideLayout" Target="../slideLayouts/slideLayout77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Relationship Id="rId3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2.xml"/><Relationship Id="rId12" Type="http://schemas.openxmlformats.org/officeDocument/2006/relationships/theme" Target="../theme/theme7.xml"/><Relationship Id="rId11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0.xml"/><Relationship Id="rId8" Type="http://schemas.openxmlformats.org/officeDocument/2006/relationships/slideLayout" Target="../slideLayouts/slideLayout89.xml"/><Relationship Id="rId7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4.xml"/><Relationship Id="rId2" Type="http://schemas.openxmlformats.org/officeDocument/2006/relationships/slideLayout" Target="../slideLayouts/slideLayout83.xml"/><Relationship Id="rId13" Type="http://schemas.openxmlformats.org/officeDocument/2006/relationships/theme" Target="../theme/theme8.xml"/><Relationship Id="rId12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1.xml"/><Relationship Id="rId1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 dirty="0"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 dirty="0"/>
            </a:lvl1pPr>
          </a:lstStyle>
          <a:p>
            <a:endParaRPr lang="zh-CN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3788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37890"/>
          <p:cNvSpPr>
            <a:spLocks noGrp="1" noChangeArrowheads="1"/>
          </p:cNvSpPr>
          <p:nvPr>
            <p:ph type="body" idx="9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7892" name="日期占位符 37891"/>
          <p:cNvSpPr>
            <a:spLocks noGrp="1"/>
          </p:cNvSpPr>
          <p:nvPr>
            <p:ph type="dt" sz="half" idx="2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buClr>
                <a:schemeClr val="bg1"/>
              </a:buClr>
              <a:defRPr sz="1400" noProof="1" dirty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37893" name="页脚占位符 37892"/>
          <p:cNvSpPr>
            <a:spLocks noGrp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buClr>
                <a:schemeClr val="bg1"/>
              </a:buClr>
              <a:defRPr sz="1400" noProof="1" dirty="0">
                <a:latin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37894" name="灯片编号占位符 37893"/>
          <p:cNvSpPr>
            <a:spLocks noGrp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Clr>
                <a:schemeClr val="bg1"/>
              </a:buClr>
              <a:defRPr sz="1400">
                <a:latin typeface="Times New Roman" panose="02020603050405020304" pitchFamily="18" charset="0"/>
              </a:defRPr>
            </a:lvl1pPr>
          </a:lstStyle>
          <a:p>
            <a:fld id="{12B4B0B5-B19E-488E-AF6E-63D62EFCACB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7"/>
          <p:cNvPicPr>
            <a:picLocks noChangeAspect="1"/>
          </p:cNvPicPr>
          <p:nvPr/>
        </p:nvPicPr>
        <p:blipFill>
          <a:blip r:embed="rId14" cstate="print">
            <a:lum bright="12000" contrast="40000"/>
          </a:blip>
          <a:srcRect/>
          <a:stretch>
            <a:fillRect/>
          </a:stretch>
        </p:blipFill>
        <p:spPr bwMode="auto">
          <a:xfrm>
            <a:off x="8890000" y="4914900"/>
            <a:ext cx="33020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1219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6096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pic>
        <p:nvPicPr>
          <p:cNvPr id="1033" name="图片 8"/>
          <p:cNvPicPr>
            <a:picLocks noChangeAspect="1"/>
          </p:cNvPicPr>
          <p:nvPr/>
        </p:nvPicPr>
        <p:blipFill>
          <a:blip r:embed="rId15" cstate="print">
            <a:lum bright="34000" contrast="40000"/>
          </a:blip>
          <a:srcRect/>
          <a:stretch>
            <a:fillRect/>
          </a:stretch>
        </p:blipFill>
        <p:spPr bwMode="auto">
          <a:xfrm>
            <a:off x="0" y="6419850"/>
            <a:ext cx="121920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03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67"/>
            <a:ext cx="28448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67"/>
            <a:ext cx="38608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67"/>
            <a:ext cx="28448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Maiandra GD" pitchFamily="34" charset="0"/>
          <a:ea typeface="隶书" panose="02010509060101010101" pitchFamily="49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Maiandra GD" pitchFamily="34" charset="0"/>
          <a:ea typeface="隶书" panose="02010509060101010101" pitchFamily="49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Maiandra GD" pitchFamily="34" charset="0"/>
          <a:ea typeface="隶书" panose="02010509060101010101" pitchFamily="49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Maiandra GD" pitchFamily="34" charset="0"/>
          <a:ea typeface="隶书" panose="02010509060101010101" pitchFamily="49" charset="-122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 2" panose="05020102010507070707" pitchFamily="18" charset="2"/>
        <a:buChar char="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 2" panose="05020102010507070707" pitchFamily="18" charset="2"/>
        <a:buChar char="³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B9B57"/>
        </a:buClr>
        <a:buSzPct val="60000"/>
        <a:buFont typeface="Wingdings 2" panose="05020102010507070707" pitchFamily="18" charset="2"/>
        <a:buChar char="®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8B7396"/>
        </a:buClr>
        <a:buSzPct val="45000"/>
        <a:buFont typeface="Wingdings 2" panose="05020102010507070707" pitchFamily="18" charset="2"/>
        <a:buChar char="¯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E89A53"/>
        </a:buClr>
        <a:buFont typeface="Wingdings 2" panose="050201020105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 dirty="0"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 dirty="0"/>
            </a:lvl1pPr>
          </a:lstStyle>
          <a:p>
            <a:endParaRPr lang="zh-CN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3788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37890"/>
          <p:cNvSpPr>
            <a:spLocks noGrp="1" noChangeArrowheads="1"/>
          </p:cNvSpPr>
          <p:nvPr>
            <p:ph type="body" idx="9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7892" name="日期占位符 37891"/>
          <p:cNvSpPr>
            <a:spLocks noGrp="1"/>
          </p:cNvSpPr>
          <p:nvPr>
            <p:ph type="dt" sz="half" idx="2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buClr>
                <a:schemeClr val="bg1"/>
              </a:buClr>
              <a:defRPr sz="1400" noProof="1" dirty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37893" name="页脚占位符 37892"/>
          <p:cNvSpPr>
            <a:spLocks noGrp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buClr>
                <a:schemeClr val="bg1"/>
              </a:buClr>
              <a:defRPr sz="1400" noProof="1" dirty="0">
                <a:latin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37894" name="灯片编号占位符 37893"/>
          <p:cNvSpPr>
            <a:spLocks noGrp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Clr>
                <a:schemeClr val="bg1"/>
              </a:buClr>
              <a:defRPr sz="1400">
                <a:latin typeface="Times New Roman" panose="02020603050405020304" pitchFamily="18" charset="0"/>
              </a:defRPr>
            </a:lvl1pPr>
          </a:lstStyle>
          <a:p>
            <a:fld id="{F734CD8A-5A15-4314-AFB3-F93BBEC6F85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3788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37890"/>
          <p:cNvSpPr>
            <a:spLocks noGrp="1" noChangeArrowheads="1"/>
          </p:cNvSpPr>
          <p:nvPr>
            <p:ph type="body" idx="9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7892" name="日期占位符 37891"/>
          <p:cNvSpPr>
            <a:spLocks noGrp="1"/>
          </p:cNvSpPr>
          <p:nvPr>
            <p:ph type="dt" sz="half" idx="2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buClr>
                <a:schemeClr val="bg1"/>
              </a:buClr>
              <a:defRPr sz="1400" noProof="1" dirty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37893" name="页脚占位符 37892"/>
          <p:cNvSpPr>
            <a:spLocks noGrp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buClr>
                <a:schemeClr val="bg1"/>
              </a:buClr>
              <a:defRPr sz="1400" noProof="1" dirty="0">
                <a:latin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37894" name="灯片编号占位符 37893"/>
          <p:cNvSpPr>
            <a:spLocks noGrp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Clr>
                <a:schemeClr val="bg1"/>
              </a:buClr>
              <a:defRPr sz="1400">
                <a:latin typeface="Times New Roman" panose="02020603050405020304" pitchFamily="18" charset="0"/>
              </a:defRPr>
            </a:lvl1pPr>
          </a:lstStyle>
          <a:p>
            <a:fld id="{17F64148-A628-499D-8440-A20F2474E6F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/>
            </a:lvl1pPr>
          </a:lstStyle>
          <a:p>
            <a:fld id="{03E89396-BAA1-4E69-B9DB-6B0358FD41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/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smtClean="0"/>
            </a:lvl1pPr>
          </a:lstStyle>
          <a:p>
            <a:fld id="{30F544FF-E597-44E6-93E8-72E656D2813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2.xml"/><Relationship Id="rId1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3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82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82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82.xml"/><Relationship Id="rId2" Type="http://schemas.openxmlformats.org/officeDocument/2006/relationships/image" Target="../media/image25.jpeg"/><Relationship Id="rId1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82.xml"/><Relationship Id="rId2" Type="http://schemas.openxmlformats.org/officeDocument/2006/relationships/image" Target="../media/image26.jpeg"/><Relationship Id="rId1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2.xml"/><Relationship Id="rId1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83.xml"/><Relationship Id="rId1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82.xml"/><Relationship Id="rId2" Type="http://schemas.openxmlformats.org/officeDocument/2006/relationships/image" Target="../media/image21.png"/><Relationship Id="rId1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93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83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83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83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83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3.xml"/><Relationship Id="rId1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3.xml"/><Relationship Id="rId1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88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 descr="chatu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0" y="0"/>
            <a:ext cx="12192000" cy="6858000"/>
          </a:xfrm>
          <a:noFill/>
        </p:spPr>
      </p:pic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3407833" y="2708275"/>
            <a:ext cx="6858000" cy="1836738"/>
          </a:xfrm>
          <a:prstGeom prst="rect">
            <a:avLst/>
          </a:prstGeom>
        </p:spPr>
        <p:txBody>
          <a:bodyPr spcFirstLastPara="1" wrap="none" fromWordArt="1">
            <a:prstTxWarp prst="textButton">
              <a:avLst>
                <a:gd name="adj" fmla="val 10986147"/>
              </a:avLst>
            </a:prstTxWarp>
          </a:bodyPr>
          <a:lstStyle/>
          <a:p>
            <a:pPr algn="ctr"/>
            <a:endParaRPr lang="zh-CN" altLang="en-US" sz="7000" kern="10" spc="-800" dirty="0">
              <a:ln w="12700">
                <a:solidFill>
                  <a:srgbClr val="CCCC00"/>
                </a:solidFill>
                <a:round/>
              </a:ln>
              <a:solidFill>
                <a:srgbClr val="FFC000"/>
              </a:solidFill>
              <a:effectLst>
                <a:outerShdw dist="89803" dir="15712194" algn="ctr" rotWithShape="0">
                  <a:srgbClr val="FFFF00"/>
                </a:outerShdw>
              </a:effectLst>
              <a:latin typeface="华文行楷" panose="0201080004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"/>
            <a:ext cx="12192000" cy="59080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金色的鱼钩</a:t>
            </a:r>
            <a:endParaRPr lang="en-US" altLang="zh-CN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altLang="zh-CN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altLang="zh-CN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altLang="zh-CN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</a:t>
            </a:r>
            <a:endParaRPr lang="en-US" altLang="zh-CN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altLang="zh-CN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altLang="zh-CN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altLang="zh-CN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</a:t>
            </a:r>
            <a:endParaRPr lang="zh-CN" alt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20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968511" y="2938463"/>
            <a:ext cx="8447617" cy="22891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ea typeface="华文行楷" panose="02010800040101010101" charset="-122"/>
              </a:rPr>
              <a:t>        </a:t>
            </a:r>
            <a:r>
              <a:rPr lang="zh-CN" altLang="en-US" sz="3600" b="1" dirty="0">
                <a:ea typeface="华文行楷" panose="02010800040101010101" charset="-122"/>
              </a:rPr>
              <a:t>你是怎样理解“在这个长</a:t>
            </a:r>
            <a:endParaRPr lang="zh-CN" altLang="en-US" sz="3600" b="1" dirty="0">
              <a:ea typeface="华文行楷" panose="02010800040101010101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ea typeface="华文行楷" panose="02010800040101010101" charset="-122"/>
              </a:rPr>
              <a:t> 满了红锈的鱼钩上，闪烁着</a:t>
            </a:r>
            <a:endParaRPr lang="zh-CN" altLang="en-US" sz="3600" b="1" dirty="0">
              <a:ea typeface="华文行楷" panose="02010800040101010101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ea typeface="华文行楷" panose="02010800040101010101" charset="-122"/>
              </a:rPr>
              <a:t> 灿烂的金色的光芒”这句的？</a:t>
            </a:r>
            <a:endParaRPr lang="zh-CN" altLang="en-US" sz="3600" b="1" dirty="0">
              <a:ea typeface="华文行楷" panose="02010800040101010101" charset="-122"/>
            </a:endParaRPr>
          </a:p>
        </p:txBody>
      </p:sp>
      <p:sp>
        <p:nvSpPr>
          <p:cNvPr id="11267" name="Text Box 8"/>
          <p:cNvSpPr txBox="1">
            <a:spLocks noChangeArrowheads="1"/>
          </p:cNvSpPr>
          <p:nvPr/>
        </p:nvSpPr>
        <p:spPr bwMode="auto">
          <a:xfrm>
            <a:off x="2065868" y="1916113"/>
            <a:ext cx="6529917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9900"/>
                </a:solidFill>
                <a:ea typeface="黑体" panose="02010609060101010101" pitchFamily="49" charset="-122"/>
              </a:rPr>
              <a:t>金色的鱼钩：？</a:t>
            </a:r>
            <a:endParaRPr lang="zh-CN" altLang="en-US" sz="2800" b="1" dirty="0">
              <a:solidFill>
                <a:srgbClr val="0099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图片 3" descr="图片1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3" y="1011295"/>
            <a:ext cx="12382500" cy="5078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3600" b="1">
                <a:latin typeface="宋体" panose="02010600030101010101" pitchFamily="2" charset="-122"/>
                <a:cs typeface="Times New Roman" panose="02020603050405020304" pitchFamily="18" charset="0"/>
              </a:rPr>
              <a:t>当饥饿威胁着我们，我们一天天瘦下去，</a:t>
            </a:r>
            <a:endParaRPr lang="zh-CN" altLang="en-US" sz="3600">
              <a:latin typeface="宋体" panose="02010600030101010101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3600" b="1">
                <a:latin typeface="宋体" panose="02010600030101010101" pitchFamily="2" charset="-122"/>
              </a:rPr>
              <a:t>    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老班长整夜整夜地合不拢眼；</a:t>
            </a:r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3600" b="1">
                <a:latin typeface="宋体" panose="02010600030101010101" pitchFamily="2" charset="-122"/>
              </a:rPr>
              <a:t>    </a:t>
            </a:r>
            <a:r>
              <a:rPr lang="zh-CN" altLang="en-US" sz="3600" b="1">
                <a:latin typeface="宋体" panose="02010600030101010101" pitchFamily="2" charset="-122"/>
              </a:rPr>
              <a:t>当我们吃着鲜美的鱼汤，</a:t>
            </a:r>
            <a:endParaRPr lang="zh-CN" altLang="en-US" sz="3600">
              <a:latin typeface="宋体" panose="02010600030101010101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3600" b="1">
                <a:latin typeface="宋体" panose="02010600030101010101" pitchFamily="2" charset="-122"/>
              </a:rPr>
              <a:t>    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老班长却嚼着几根草根和我们吃剩的鱼骨头，嚼了一会儿，就皱紧眉头硬咽下去；</a:t>
            </a:r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eaLnBrk="0" hangingPunct="0">
              <a:lnSpc>
                <a:spcPct val="150000"/>
              </a:lnSpc>
            </a:pPr>
            <a:endParaRPr lang="zh-CN" altLang="zh-CN" sz="3600"/>
          </a:p>
        </p:txBody>
      </p:sp>
      <p:pic>
        <p:nvPicPr>
          <p:cNvPr id="5" name="图片 4" descr="15 金色的鱼钩_240.jpg" hidden="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  <p:pic>
        <p:nvPicPr>
          <p:cNvPr id="6" name="图片 5" descr="15 金色的鱼钩_240.jpg" hidden="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  <p:pic>
        <p:nvPicPr>
          <p:cNvPr id="8" name="图片 7" descr="15 金色的鱼钩_240.jpg" hidden="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3" descr="图片1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334449" y="836613"/>
            <a:ext cx="11334751" cy="5035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latin typeface="宋体" panose="02010600030101010101" pitchFamily="2" charset="-122"/>
                <a:cs typeface="Times New Roman" panose="02020603050405020304" pitchFamily="18" charset="0"/>
              </a:rPr>
              <a:t>    当我们端着鱼汤吃不下去，</a:t>
            </a:r>
            <a:endParaRPr lang="zh-CN" altLang="en-US" sz="3600" b="1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老班长收敛了笑容，眉头拧成疙瘩；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宋体" panose="02010600030101010101" pitchFamily="2" charset="-122"/>
                <a:cs typeface="Times New Roman" panose="02020603050405020304" pitchFamily="18" charset="0"/>
              </a:rPr>
              <a:t>    直到我们把鱼汤吃完，</a:t>
            </a:r>
            <a:endParaRPr lang="zh-CN" altLang="en-US" sz="3600" b="1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老班长脸上的皱纹才舒展开了，嘴边露出了一丝笑意；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</a:pPr>
            <a:endParaRPr lang="zh-CN" altLang="zh-CN" sz="36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4" name="图片 3" descr="15 金色的鱼钩_240.jpg" hidden="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3" descr="图片1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334447" y="836613"/>
            <a:ext cx="11334751" cy="5035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latin typeface="宋体" panose="02010600030101010101" pitchFamily="2" charset="-122"/>
                <a:cs typeface="Times New Roman" panose="02020603050405020304" pitchFamily="18" charset="0"/>
              </a:rPr>
              <a:t>    当我们端着鱼汤吃不下去，</a:t>
            </a:r>
            <a:endParaRPr lang="zh-CN" altLang="en-US" sz="3600" b="1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老班长收敛了笑容，眉头拧成疙瘩；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宋体" panose="02010600030101010101" pitchFamily="2" charset="-122"/>
                <a:cs typeface="Times New Roman" panose="02020603050405020304" pitchFamily="18" charset="0"/>
              </a:rPr>
              <a:t>    直到我们把鱼汤吃完，</a:t>
            </a:r>
            <a:endParaRPr lang="zh-CN" altLang="en-US" sz="3600" b="1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老班长脸上的皱纹才舒展开了，嘴边露出了一丝笑意；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</a:pPr>
            <a:endParaRPr lang="zh-CN" altLang="zh-CN" sz="36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4" name="图片 3" descr="15 金色的鱼钩_240.jpg" hidden="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3" descr="图片1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0" y="578871"/>
            <a:ext cx="12192000" cy="45858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eaLnBrk="0" hangingPunct="0"/>
            <a:r>
              <a:rPr lang="zh-CN" altLang="en-US" sz="3600" b="1"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3200" b="1">
                <a:latin typeface="宋体" panose="02010600030101010101" pitchFamily="2" charset="-122"/>
                <a:cs typeface="Times New Roman" panose="02020603050405020304" pitchFamily="18" charset="0"/>
              </a:rPr>
              <a:t>最终，老班长为了我们牺牲了自己，但临终前想的仍旧是我们，</a:t>
            </a:r>
            <a:endParaRPr lang="en-US" altLang="zh-CN" sz="3200" b="1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eaLnBrk="0" hangingPunct="0"/>
            <a:endParaRPr lang="zh-CN" altLang="en-US" sz="3200" b="1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eaLnBrk="0" hangingPunct="0"/>
            <a:r>
              <a:rPr lang="zh-CN" altLang="en-US" sz="3200" b="1">
                <a:latin typeface="宋体" panose="02010600030101010101" pitchFamily="2" charset="-122"/>
                <a:cs typeface="Times New Roman" panose="02020603050405020304" pitchFamily="18" charset="0"/>
              </a:rPr>
              <a:t>    他说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：“小梁，别浪费东西了。我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我不行啦。你们吃吧！还有二十多里路，吃完了，一定要走出草地去！”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eaLnBrk="0" hangingPunct="0"/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eaLnBrk="0" hangingPunct="0"/>
            <a:r>
              <a:rPr lang="zh-CN" altLang="en-US" sz="3200" b="1">
                <a:latin typeface="宋体" panose="02010600030101010101" pitchFamily="2" charset="-122"/>
                <a:cs typeface="Times New Roman" panose="02020603050405020304" pitchFamily="18" charset="0"/>
              </a:rPr>
              <a:t>    他还说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：“你们一定要走出草地去！见着指导员，告诉他，我没有完成党交给我的任务，没把你们照顾好。看，你们都瘦得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 descr="15 金色的鱼钩_240.jpg" hidden="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6" descr="图片1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1" y="1739096"/>
            <a:ext cx="11906251" cy="34163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cs typeface="Times New Roman" panose="02020603050405020304" pitchFamily="18" charset="0"/>
              </a:rPr>
              <a:t>    擦干了眼泪，我把老班长留下的鱼钩小心地包起来，放在贴身的衣兜里。我想，等革命胜利以后，一定要把它送到革命烈士纪念馆去，让我们的子子孙孙都来瞻仰它。在这个长满了红锈的鱼钩上，闪烁着灿烂的金色的光芒。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39196" y="5157805"/>
            <a:ext cx="11525249" cy="1587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39184" y="6021405"/>
            <a:ext cx="2571749" cy="1587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1089220" y="4221180"/>
            <a:ext cx="666749" cy="1587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图片1"/>
          <p:cNvPicPr>
            <a:picLocks noChangeAspect="1" noChangeArrowheads="1"/>
          </p:cNvPicPr>
          <p:nvPr/>
        </p:nvPicPr>
        <p:blipFill>
          <a:blip r:embed="rId1" cstate="print"/>
          <a:srcRect b="4630"/>
          <a:stretch>
            <a:fillRect/>
          </a:stretch>
        </p:blipFill>
        <p:spPr bwMode="auto">
          <a:xfrm>
            <a:off x="1905" y="0"/>
            <a:ext cx="12187555" cy="654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719667" y="404813"/>
            <a:ext cx="10972800" cy="1943100"/>
          </a:xfrm>
        </p:spPr>
        <p:txBody>
          <a:bodyPr/>
          <a:lstStyle/>
          <a:p>
            <a:pPr algn="l" eaLnBrk="1" hangingPunct="1"/>
            <a:r>
              <a:rPr lang="zh-CN" altLang="en-US" sz="3200" b="1" dirty="0">
                <a:solidFill>
                  <a:srgbClr val="0000CC"/>
                </a:solidFill>
              </a:rPr>
              <a:t>金色的鱼钩：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368725" y="2348230"/>
            <a:ext cx="11453284" cy="403225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None/>
            </a:pPr>
            <a:r>
              <a:rPr lang="en-US" altLang="zh-CN" sz="2800" b="1" dirty="0">
                <a:solidFill>
                  <a:srgbClr val="800000"/>
                </a:solidFill>
              </a:rPr>
              <a:t>         </a:t>
            </a:r>
            <a:r>
              <a:rPr lang="zh-CN" altLang="en-US" sz="2800" b="1" dirty="0">
                <a:solidFill>
                  <a:srgbClr val="006600"/>
                </a:solidFill>
              </a:rPr>
              <a:t>因为这鱼钩是老班长用来钓鱼给他们吃的，让他们维持生命走出草地的遗物；鱼钩虽然长满了红锈，但老班长舍己为人的革命精神却永远放光芒。小梁把鱼钩小心地包起来，是为了让子孙后代瞻仰革命前辈的遗物，受到革命传统教育，同时也表达了小梁自己永远向老班长学习的决心。最后这句话点明了文章的主题。</a:t>
            </a:r>
            <a:r>
              <a:rPr lang="zh-CN" altLang="en-US" sz="2800" b="1" dirty="0">
                <a:solidFill>
                  <a:schemeClr val="accent2"/>
                </a:solidFill>
              </a:rPr>
              <a:t> </a:t>
            </a:r>
            <a:endParaRPr lang="zh-CN" altLang="en-US" sz="2800" b="1" dirty="0">
              <a:solidFill>
                <a:schemeClr val="accent2"/>
              </a:solidFill>
            </a:endParaRPr>
          </a:p>
          <a:p>
            <a:pPr eaLnBrk="1" hangingPunct="1"/>
            <a:endParaRPr lang="en-US" altLang="zh-CN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图片 4" descr="图片1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Box 5"/>
          <p:cNvSpPr txBox="1">
            <a:spLocks noChangeArrowheads="1"/>
          </p:cNvSpPr>
          <p:nvPr/>
        </p:nvSpPr>
        <p:spPr bwMode="auto">
          <a:xfrm>
            <a:off x="1295409" y="1412878"/>
            <a:ext cx="10657417" cy="1323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8000" b="1"/>
              <a:t>我是小小讲解员</a:t>
            </a:r>
            <a:endParaRPr lang="zh-CN" altLang="en-US" sz="8000" b="1"/>
          </a:p>
        </p:txBody>
      </p:sp>
      <p:sp>
        <p:nvSpPr>
          <p:cNvPr id="30723" name="TextBox 6"/>
          <p:cNvSpPr txBox="1">
            <a:spLocks noChangeArrowheads="1"/>
          </p:cNvSpPr>
          <p:nvPr/>
        </p:nvSpPr>
        <p:spPr bwMode="auto">
          <a:xfrm>
            <a:off x="3312587" y="3213100"/>
            <a:ext cx="720090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pic>
        <p:nvPicPr>
          <p:cNvPr id="8" name="Picture 6" descr="15-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7835" y="2997213"/>
            <a:ext cx="5281084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4837" y="0"/>
            <a:ext cx="12177183" cy="6845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5712884" y="620719"/>
            <a:ext cx="6096000" cy="4154984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1934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月，中国工农红军为粉碎国民党反动派的围剿，保存自己的实力，也为了北上抗日，挽救民族危亡，从江西瑞金出发，开始了举世闻名的二万五千里长征。一路上，红军战士击溃了敌军无数次围追堵截，他们跋山涉水，翻过连绵起伏的五岭，突破了乌江天险，四渡赤水，越过乌蒙山，巧渡金沙江，强渡大渡河，爬雪山，过草地，最后翻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过岷山，历经十一个省，渡过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条河流，翻过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座山脉，于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1935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月到达陕北，总行程二万余里。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descr="15 金色的鱼钩_240.jpg" hidden="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  <p:pic>
        <p:nvPicPr>
          <p:cNvPr id="5" name="图片 4" descr="15 金色的鱼钩_240.jpg" hidden="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  <p:pic>
        <p:nvPicPr>
          <p:cNvPr id="6" name="图片 5" descr="金色的鱼钩_240.jpg" hidden="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  <p:pic>
        <p:nvPicPr>
          <p:cNvPr id="7" name="图片 6" descr="15金色的鱼钩_240.jpg" hidden="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  <p:pic>
        <p:nvPicPr>
          <p:cNvPr id="8" name="图片 7" descr="15金色的鱼钩_240.jpg" hidden="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1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>
                <a:solidFill>
                  <a:schemeClr val="accent2"/>
                </a:solidFill>
                <a:ea typeface="楷体" panose="02010609060101010101" pitchFamily="49" charset="-122"/>
              </a:rPr>
              <a:t>红军长征图</a:t>
            </a:r>
            <a:endParaRPr lang="zh-CN" altLang="en-US">
              <a:solidFill>
                <a:schemeClr val="accent2"/>
              </a:solidFill>
              <a:ea typeface="楷体" panose="02010609060101010101" pitchFamily="49" charset="-122"/>
            </a:endParaRPr>
          </a:p>
        </p:txBody>
      </p:sp>
      <p:pic>
        <p:nvPicPr>
          <p:cNvPr id="4" name="图片 3" descr="15金色的鱼钩_240.jpg" hidden="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>
                <a:solidFill>
                  <a:srgbClr val="FF0000"/>
                </a:solidFill>
                <a:ea typeface="楷体" panose="02010609060101010101" pitchFamily="49" charset="-122"/>
              </a:rPr>
              <a:t>红军四渡赤水河</a:t>
            </a:r>
            <a:endParaRPr lang="zh-CN" altLang="en-US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pic>
        <p:nvPicPr>
          <p:cNvPr id="5122" name="Picture 4" descr="12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0" y="0"/>
            <a:ext cx="12192000" cy="6858000"/>
          </a:xfrm>
          <a:noFill/>
        </p:spPr>
      </p:pic>
      <p:pic>
        <p:nvPicPr>
          <p:cNvPr id="4" name="图片 3" descr="15金色的鱼钩_240.jpg" hidden="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飞夺泸定桥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>
                <a:solidFill>
                  <a:srgbClr val="FF0000"/>
                </a:solidFill>
                <a:ea typeface="楷体" panose="02010609060101010101" pitchFamily="49" charset="-122"/>
              </a:rPr>
              <a:t>飞夺泸定桥</a:t>
            </a:r>
            <a:endParaRPr lang="zh-CN" altLang="en-US" b="1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pic>
        <p:nvPicPr>
          <p:cNvPr id="4" name="图片 3" descr="15金色的鱼钩_240.jpg" hidden="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zh-CN"/>
          </a:p>
        </p:txBody>
      </p:sp>
      <p:pic>
        <p:nvPicPr>
          <p:cNvPr id="8196" name="Picture 4" descr="爬雪山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15金色的鱼钩_240.jpg" hidden="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陷进沼泽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1" y="1773238"/>
            <a:ext cx="10972800" cy="1143000"/>
          </a:xfrm>
        </p:spPr>
        <p:txBody>
          <a:bodyPr/>
          <a:lstStyle/>
          <a:p>
            <a:pPr algn="r" eaLnBrk="1" hangingPunct="1"/>
            <a:r>
              <a:rPr lang="zh-CN" altLang="en-US" sz="4000" b="1">
                <a:solidFill>
                  <a:srgbClr val="FF0000"/>
                </a:solidFill>
                <a:ea typeface="楷体" panose="02010609060101010101" pitchFamily="49" charset="-122"/>
              </a:rPr>
              <a:t>陷</a:t>
            </a:r>
            <a:br>
              <a:rPr lang="zh-CN" altLang="en-US" sz="4000" b="1">
                <a:solidFill>
                  <a:srgbClr val="FF0000"/>
                </a:solidFill>
                <a:ea typeface="楷体" panose="02010609060101010101" pitchFamily="49" charset="-122"/>
              </a:rPr>
            </a:br>
            <a:r>
              <a:rPr lang="zh-CN" altLang="en-US" sz="4000" b="1">
                <a:solidFill>
                  <a:srgbClr val="FF0000"/>
                </a:solidFill>
                <a:ea typeface="楷体" panose="02010609060101010101" pitchFamily="49" charset="-122"/>
              </a:rPr>
              <a:t>入</a:t>
            </a:r>
            <a:br>
              <a:rPr lang="zh-CN" altLang="en-US" sz="4000" b="1">
                <a:solidFill>
                  <a:srgbClr val="FF0000"/>
                </a:solidFill>
                <a:ea typeface="楷体" panose="02010609060101010101" pitchFamily="49" charset="-122"/>
              </a:rPr>
            </a:br>
            <a:r>
              <a:rPr lang="zh-CN" altLang="en-US" sz="4000" b="1">
                <a:solidFill>
                  <a:srgbClr val="FF0000"/>
                </a:solidFill>
                <a:ea typeface="楷体" panose="02010609060101010101" pitchFamily="49" charset="-122"/>
              </a:rPr>
              <a:t>沼</a:t>
            </a:r>
            <a:br>
              <a:rPr lang="zh-CN" altLang="en-US" sz="4000" b="1">
                <a:solidFill>
                  <a:srgbClr val="FF0000"/>
                </a:solidFill>
                <a:ea typeface="楷体" panose="02010609060101010101" pitchFamily="49" charset="-122"/>
              </a:rPr>
            </a:br>
            <a:r>
              <a:rPr lang="zh-CN" altLang="en-US" sz="4000" b="1">
                <a:solidFill>
                  <a:srgbClr val="FF0000"/>
                </a:solidFill>
                <a:ea typeface="楷体" panose="02010609060101010101" pitchFamily="49" charset="-122"/>
              </a:rPr>
              <a:t>泽</a:t>
            </a:r>
            <a:endParaRPr lang="zh-CN" altLang="en-US" sz="4000" b="1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鱼钩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24417" y="2924192"/>
            <a:ext cx="10972800" cy="4525963"/>
          </a:xfrm>
        </p:spPr>
        <p:txBody>
          <a:bodyPr/>
          <a:lstStyle/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>
              <a:buFontTx/>
              <a:buNone/>
            </a:pPr>
            <a:r>
              <a:rPr lang="en-US" altLang="zh-CN" b="1">
                <a:solidFill>
                  <a:srgbClr val="FF0000"/>
                </a:solidFill>
                <a:ea typeface="仿宋" panose="02010609060101010101" pitchFamily="49" charset="-122"/>
              </a:rPr>
              <a:t>   </a:t>
            </a:r>
            <a:r>
              <a:rPr lang="zh-CN" altLang="en-US" b="1">
                <a:solidFill>
                  <a:srgbClr val="FF0000"/>
                </a:solidFill>
                <a:ea typeface="仿宋" panose="02010609060101010101" pitchFamily="49" charset="-122"/>
              </a:rPr>
              <a:t>这是一个真实的故事，时至今日，这枚珍贵的鱼钩依然保存在中国人民解放军军事博物馆里面。</a:t>
            </a:r>
            <a:endParaRPr lang="zh-CN" altLang="en-US" b="1">
              <a:solidFill>
                <a:srgbClr val="FF0000"/>
              </a:solidFill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blipFill dpi="0" rotWithShape="0">
          <a:blip r:embed="rId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8433"/>
          <p:cNvSpPr>
            <a:spLocks noChangeArrowheads="1"/>
          </p:cNvSpPr>
          <p:nvPr/>
        </p:nvSpPr>
        <p:spPr bwMode="auto">
          <a:xfrm>
            <a:off x="624429" y="1052516"/>
            <a:ext cx="10943167" cy="1457325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        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在这个长满红锈的鱼钩上，闪烁着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            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!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8436" name="矩形 18435"/>
          <p:cNvSpPr>
            <a:spLocks noChangeArrowheads="1"/>
          </p:cNvSpPr>
          <p:nvPr/>
        </p:nvSpPr>
        <p:spPr bwMode="auto">
          <a:xfrm>
            <a:off x="8731259" y="1239838"/>
            <a:ext cx="198804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灿烂的金色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8437" name="矩形 18436"/>
          <p:cNvSpPr>
            <a:spLocks noChangeArrowheads="1"/>
          </p:cNvSpPr>
          <p:nvPr/>
        </p:nvSpPr>
        <p:spPr bwMode="auto">
          <a:xfrm>
            <a:off x="624427" y="1916113"/>
            <a:ext cx="126669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的光芒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pic>
        <p:nvPicPr>
          <p:cNvPr id="16390" name="图片 18439" descr="15-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4695" y="2781300"/>
            <a:ext cx="606636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图片 18440" descr="22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96311" y="115905"/>
            <a:ext cx="3359151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</p:bldLst>
  </p:timing>
</p:sld>
</file>

<file path=ppt/tags/tag1.xml><?xml version="1.0" encoding="utf-8"?>
<p:tagLst xmlns:p="http://schemas.openxmlformats.org/presentationml/2006/main">
  <p:tag name="ISLIDE.GUIDESSETTING" val="{&quot;Id&quot;:null,&quot;Name&quot;:&quot;宽&quot;,&quot;HeaderHeight&quot;:15.0,&quot;FooterHeight&quot;:9.0,&quot;SideMargin&quot;:5.5,&quot;TopMargin&quot;:0.0,&quot;BottomMargin&quot;:0.0,&quot;IntervalMargin&quot;:2.5,&quot;SettingType&quot;:&quot;System&quot;}"/>
  <p:tag name="[READINGOBJECT]" val="[READINGOBJECT]"/>
  <p:tag name="[ENGLISHVOCABULARY]" val="[ENGLISHVOCABULARY]"/>
  <p:tag name="[ANDCEF]" val="[ANDCEF]"/>
  <p:tag name="[PLUGINVER]" val="10"/>
  <p:tag name="[VIDEO]" val="[VIDEO]"/>
  <p:tag name="[LAB]" val="[LAB]"/>
  <p:tag name="[WORDCARD]" val="[WORDCARD]"/>
</p:tagLst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金色的鱼钩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6_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龙腾四海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语文">
  <a:themeElements>
    <a:clrScheme name="中教网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中教网4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中教网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金色的鱼钩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7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6_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8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6_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5金色的鱼钩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1077</Words>
  <Application>WPS 演示</Application>
  <PresentationFormat>宽屏</PresentationFormat>
  <Paragraphs>69</Paragraphs>
  <Slides>17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8</vt:i4>
      </vt:variant>
      <vt:variant>
        <vt:lpstr>幻灯片标题</vt:lpstr>
      </vt:variant>
      <vt:variant>
        <vt:i4>17</vt:i4>
      </vt:variant>
    </vt:vector>
  </HeadingPairs>
  <TitlesOfParts>
    <vt:vector size="42" baseType="lpstr">
      <vt:lpstr>Arial</vt:lpstr>
      <vt:lpstr>宋体</vt:lpstr>
      <vt:lpstr>Wingdings</vt:lpstr>
      <vt:lpstr>Times New Roman</vt:lpstr>
      <vt:lpstr>Maiandra GD</vt:lpstr>
      <vt:lpstr>隶书</vt:lpstr>
      <vt:lpstr>Wingdings 2</vt:lpstr>
      <vt:lpstr>Arial</vt:lpstr>
      <vt:lpstr>华文行楷</vt:lpstr>
      <vt:lpstr>楷体</vt:lpstr>
      <vt:lpstr>仿宋</vt:lpstr>
      <vt:lpstr>楷体_GB2312</vt:lpstr>
      <vt:lpstr>新宋体</vt:lpstr>
      <vt:lpstr>黑体</vt:lpstr>
      <vt:lpstr>微软雅黑</vt:lpstr>
      <vt:lpstr>Arial Unicode MS</vt:lpstr>
      <vt:lpstr>等线</vt:lpstr>
      <vt:lpstr>金色的鱼钩</vt:lpstr>
      <vt:lpstr>6_默认设计模板</vt:lpstr>
      <vt:lpstr>龙腾四海</vt:lpstr>
      <vt:lpstr>语文</vt:lpstr>
      <vt:lpstr>1_金色的鱼钩</vt:lpstr>
      <vt:lpstr>7_默认设计模板</vt:lpstr>
      <vt:lpstr>8_默认设计模板</vt:lpstr>
      <vt:lpstr>15金色的鱼钩</vt:lpstr>
      <vt:lpstr>PowerPoint 演示文稿</vt:lpstr>
      <vt:lpstr>PowerPoint 演示文稿</vt:lpstr>
      <vt:lpstr>红军长征图</vt:lpstr>
      <vt:lpstr>红军四渡赤水河</vt:lpstr>
      <vt:lpstr>飞夺泸定桥</vt:lpstr>
      <vt:lpstr>PowerPoint 演示文稿</vt:lpstr>
      <vt:lpstr>陷 入 沼 泽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金色的鱼钩：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491</cp:revision>
  <dcterms:created xsi:type="dcterms:W3CDTF">2019-07-05T09:17:00Z</dcterms:created>
  <dcterms:modified xsi:type="dcterms:W3CDTF">2021-11-06T11:10:12Z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21C499B558CB4513931106DBDC341849</vt:lpwstr>
  </property>
</Properties>
</file>