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0" r:id="rId3"/>
    <p:sldId id="411" r:id="rId5"/>
    <p:sldId id="412" r:id="rId6"/>
    <p:sldId id="424" r:id="rId7"/>
    <p:sldId id="413" r:id="rId8"/>
    <p:sldId id="443" r:id="rId9"/>
    <p:sldId id="444" r:id="rId10"/>
    <p:sldId id="445" r:id="rId11"/>
    <p:sldId id="446" r:id="rId12"/>
    <p:sldId id="447" r:id="rId13"/>
    <p:sldId id="414" r:id="rId14"/>
    <p:sldId id="415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75"/>
        <p:guide pos="381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73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/>
      </dgm:t>
    </dgm:pt>
    <dgm:pt modelId="{D7C32C2E-85A1-4858-8DCE-D2C44EA44818}" cxnId="{B0B39626-1212-4B2E-A69B-EC0F0A322559}" type="parTrans">
      <dgm:prSet/>
      <dgm:spPr/>
      <dgm:t>
        <a:bodyPr/>
        <a:lstStyle/>
        <a:p>
          <a:endParaRPr lang="zh-CN" altLang="en-US"/>
        </a:p>
      </dgm:t>
    </dgm:pt>
    <dgm:pt modelId="{7D8D6538-FFA5-4057-BF95-1F41051BDCCD}">
      <dgm:prSet phldrT="[文本]" custT="1"/>
      <dgm:spPr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/>
            <a:t>导入</a:t>
          </a:r>
          <a:endParaRPr lang="zh-CN" altLang="en-US" sz="3600"/>
        </a:p>
      </dgm:t>
    </dgm:pt>
    <dgm:pt modelId="{A3CED38E-EB10-4769-9108-B2573FA8FBE4}" cxnId="{B0B39626-1212-4B2E-A69B-EC0F0A322559}" type="sibTrans">
      <dgm:prSet/>
      <dgm:spPr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B6E305E-F4E3-4867-AAD6-977FB8C4455F}" cxnId="{3B949E9E-1B75-4A28-9334-16E0730E42F3}" type="par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 custT="1"/>
      <dgm:spPr>
        <a:solidFill>
          <a:schemeClr val="accent5">
            <a:hueOff val="-2451115"/>
            <a:satOff val="-3408"/>
            <a:lumOff val="-13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600"/>
            <a:t>知识讲解</a:t>
          </a:r>
          <a:endParaRPr lang="zh-CN" altLang="en-US" sz="3600"/>
        </a:p>
      </dgm:t>
    </dgm:pt>
    <dgm:pt modelId="{F01835B3-05F2-46DA-BD7C-EE7438DAD7CE}" cxnId="{3B949E9E-1B75-4A28-9334-16E0730E42F3}" type="sibTrans">
      <dgm:prSet/>
      <dgm:spPr>
        <a:solidFill>
          <a:schemeClr val="accent5">
            <a:hueOff val="-3676672"/>
            <a:satOff val="-5113"/>
            <a:lumOff val="-1960"/>
            <a:alphaOff val="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6CCC2A86-F85B-44CC-98A3-C46FF64B3170}" cxnId="{3E17DA9F-27CF-407A-8D18-53C25D69BA1D}" type="par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>
        <a:solidFill>
          <a:schemeClr val="accent5">
            <a:hueOff val="-4902230"/>
            <a:satOff val="-6818"/>
            <a:lumOff val="-26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zh-CN" altLang="en-US"/>
            <a:t>课堂练习</a:t>
          </a:r>
        </a:p>
      </dgm:t>
    </dgm:pt>
    <dgm:pt modelId="{715DB15F-B18C-408D-AF4D-0B689BA0E58F}" cxnId="{3E17DA9F-27CF-407A-8D18-53C25D69BA1D}" type="sibTrans">
      <dgm:prSet/>
      <dgm:spPr>
        <a:solidFill>
          <a:schemeClr val="accent5">
            <a:hueOff val="-7353344"/>
            <a:satOff val="-10227"/>
            <a:lumOff val="-3921"/>
            <a:alphaOff val="0"/>
          </a:schemeClr>
        </a:solidFill>
        <a:ln>
          <a:noFill/>
        </a:ln>
      </dgm:spPr>
      <dgm:t>
        <a:bodyPr/>
        <a:lstStyle/>
        <a:p>
          <a:endParaRPr lang="zh-CN" altLang="en-US"/>
        </a:p>
      </dgm:t>
    </dgm:pt>
    <dgm:pt modelId="{B4C59B78-86C3-4A2A-B0F6-61CC32DC173C}" cxnId="{6F56E330-920B-4FF4-908E-CF035B510885}" type="par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>
        <a:solidFill>
          <a:schemeClr val="accent5">
            <a:hueOff val="-7353344"/>
            <a:satOff val="-10227"/>
            <a:lumOff val="-39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</dgm:spPr>
      <dgm:t>
        <a:bodyPr/>
        <a:lstStyle/>
        <a:p>
          <a:r>
            <a:rPr lang="zh-CN" altLang="en-US"/>
            <a:t>小节</a:t>
          </a:r>
        </a:p>
      </dgm:t>
    </dgm:pt>
    <dgm:pt modelId="{EF0640CF-9B5B-4A2A-8EA1-B1435C113D4F}" cxnId="{6F56E330-920B-4FF4-908E-CF035B510885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>
        <dgm:presLayoutVars>
          <dgm:dir/>
          <dgm:resizeHandles val="exact"/>
        </dgm:presLayoutVars>
      </dgm:prSet>
      <dgm:spPr/>
      <dgm:t>
        <a:bodyPr/>
        <a:lstStyle/>
        <a:p/>
      </dgm:t>
    </dgm:pt>
    <dgm:pt modelId="{6BE8C442-C27B-4EE9-A58B-9E5BDD49A0C6}" type="pres">
      <dgm:prSet presAssocID="{7D8D6538-FFA5-4057-BF95-1F41051BDCCD}" presName="node" presStyleLbl="node1" presStyleCnt="4">
        <dgm:presLayoutVars>
          <dgm:bulletEnabled val="1"/>
        </dgm:presLayoutVars>
      </dgm:prSet>
      <dgm:spPr/>
      <dgm:t>
        <a:bodyPr/>
        <a:lstStyle/>
        <a:p/>
      </dgm:t>
    </dgm:pt>
    <dgm:pt modelId="{15B0F1CA-E9C1-436F-A000-48C2317E1AEE}" type="pres">
      <dgm:prSet presAssocID="{A3CED38E-EB10-4769-9108-B2573FA8FBE4}" presName="sibTrans" presStyleLbl="sibTrans2D1" presStyleCnt="3"/>
      <dgm:spPr/>
      <dgm:t>
        <a:bodyPr/>
        <a:lstStyle/>
        <a:p/>
      </dgm:t>
    </dgm:pt>
    <dgm:pt modelId="{655E6FA8-D806-4120-92B4-695524B5F569}" type="pres">
      <dgm:prSet presAssocID="{A3CED38E-EB10-4769-9108-B2573FA8FBE4}" presName="connectorText" presStyleLbl="sibTrans2D1" presStyleCnt="3"/>
      <dgm:spPr/>
      <dgm:t>
        <a:bodyPr/>
        <a:lstStyle/>
        <a:p/>
      </dgm:t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  <dgm:t>
        <a:bodyPr/>
        <a:lstStyle/>
        <a:p/>
      </dgm:t>
    </dgm:pt>
    <dgm:pt modelId="{41B76FD1-4D28-4EF4-BF3A-265F6D2C909C}" type="pres">
      <dgm:prSet presAssocID="{F01835B3-05F2-46DA-BD7C-EE7438DAD7CE}" presName="sibTrans" presStyleLbl="sibTrans2D1" presStyleIdx="1" presStyleCnt="3"/>
      <dgm:spPr/>
      <dgm:t>
        <a:bodyPr/>
        <a:lstStyle/>
        <a:p/>
      </dgm:t>
    </dgm:pt>
    <dgm:pt modelId="{D789DD17-C468-41E2-88AD-4B7F7990EB39}" type="pres">
      <dgm:prSet presAssocID="{F01835B3-05F2-46DA-BD7C-EE7438DAD7CE}" presName="connectorText" presStyleLbl="sibTrans2D1" presStyleIdx="1" presStyleCnt="3"/>
      <dgm:spPr/>
      <dgm:t>
        <a:bodyPr/>
        <a:lstStyle/>
        <a:p/>
      </dgm:t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  <dgm:t>
        <a:bodyPr/>
        <a:lstStyle/>
        <a:p/>
      </dgm:t>
    </dgm:pt>
    <dgm:pt modelId="{A363207B-3AD6-472F-AB35-5DE074AB6BC2}" type="pres">
      <dgm:prSet presAssocID="{715DB15F-B18C-408D-AF4D-0B689BA0E58F}" presName="sibTrans" presStyleLbl="sibTrans2D1" presStyleIdx="2" presStyleCnt="3"/>
      <dgm:spPr/>
      <dgm:t>
        <a:bodyPr/>
        <a:lstStyle/>
        <a:p/>
      </dgm:t>
    </dgm:pt>
    <dgm:pt modelId="{9F1752A6-F0C6-4116-8969-5F3A3113DEB4}" type="pres">
      <dgm:prSet presAssocID="{715DB15F-B18C-408D-AF4D-0B689BA0E58F}" presName="connectorText" presStyleLbl="sibTrans2D1" presStyleIdx="2" presStyleCnt="3"/>
      <dgm:spPr/>
      <dgm:t>
        <a:bodyPr/>
        <a:lstStyle/>
        <a:p/>
      </dgm:t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  <dgm:t>
        <a:bodyPr/>
        <a:lstStyle/>
        <a:p/>
      </dgm:t>
    </dgm:pt>
  </dgm:ptLst>
  <dgm:cxnLst>
    <dgm:cxn modelId="{B0B39626-1212-4B2E-A69B-EC0F0A322559}" srcId="{5E6590A4-9632-4481-B10E-4DC4F3CF4B7D}" destId="{7D8D6538-FFA5-4057-BF95-1F41051BDCCD}" srcOrd="0" destOrd="0" parTransId="{D7C32C2E-85A1-4858-8DCE-D2C44EA44818}" sibTransId="{A3CED38E-EB10-4769-9108-B2573FA8FBE4}"/>
    <dgm:cxn modelId="{3B949E9E-1B75-4A28-9334-16E0730E42F3}" srcId="{5E6590A4-9632-4481-B10E-4DC4F3CF4B7D}" destId="{5CBB7CE5-C92F-46EB-BF11-93A21D2FF561}" srcOrd="1" destOrd="0" parTransId="{BB6E305E-F4E3-4867-AAD6-977FB8C4455F}" sibTransId="{F01835B3-05F2-46DA-BD7C-EE7438DAD7CE}"/>
    <dgm:cxn modelId="{3E17DA9F-27CF-407A-8D18-53C25D69BA1D}" srcId="{5E6590A4-9632-4481-B10E-4DC4F3CF4B7D}" destId="{B8B470CB-DF17-4CB3-90CB-F1BF4FDB0D59}" srcOrd="2" destOrd="0" parTransId="{6CCC2A86-F85B-44CC-98A3-C46FF64B3170}" sibTransId="{715DB15F-B18C-408D-AF4D-0B689BA0E58F}"/>
    <dgm:cxn modelId="{6F56E330-920B-4FF4-908E-CF035B510885}" srcId="{5E6590A4-9632-4481-B10E-4DC4F3CF4B7D}" destId="{A71BEDD8-220D-4CBD-929B-E387BF7E5B89}" srcOrd="3" destOrd="0" parTransId="{B4C59B78-86C3-4A2A-B0F6-61CC32DC173C}" sibTransId="{EF0640CF-9B5B-4A2A-8EA1-B1435C113D4F}"/>
    <dgm:cxn modelId="{237FDE4B-C783-407C-A2C5-F6A17849CFA4}" type="presOf" srcId="{5E6590A4-9632-4481-B10E-4DC4F3CF4B7D}" destId="{946525A1-11BE-4473-BD1E-5A02F57FAFE1}" srcOrd="0" destOrd="0" presId="urn:microsoft.com/office/officeart/2005/8/layout/process1"/>
    <dgm:cxn modelId="{F05B344E-C601-4DC2-8D0C-A36BFA2C3E4A}" type="presParOf" srcId="{946525A1-11BE-4473-BD1E-5A02F57FAFE1}" destId="{6BE8C442-C27B-4EE9-A58B-9E5BDD49A0C6}" srcOrd="0" destOrd="0" presId="urn:microsoft.com/office/officeart/2005/8/layout/process1"/>
    <dgm:cxn modelId="{72A40376-2845-49C0-86A2-3ABD94694645}" type="presOf" srcId="{7D8D6538-FFA5-4057-BF95-1F41051BDCCD}" destId="{6BE8C442-C27B-4EE9-A58B-9E5BDD49A0C6}" srcOrd="0" destOrd="0" presId="urn:microsoft.com/office/officeart/2005/8/layout/process1"/>
    <dgm:cxn modelId="{870781F2-700C-4331-B66A-2D1833703D33}" type="presParOf" srcId="{946525A1-11BE-4473-BD1E-5A02F57FAFE1}" destId="{15B0F1CA-E9C1-436F-A000-48C2317E1AEE}" srcOrd="1" destOrd="0" presId="urn:microsoft.com/office/officeart/2005/8/layout/process1"/>
    <dgm:cxn modelId="{AFE111B8-8AAE-48B0-98F2-AA9A69D62D77}" type="presOf" srcId="{A3CED38E-EB10-4769-9108-B2573FA8FBE4}" destId="{15B0F1CA-E9C1-436F-A000-48C2317E1AEE}" srcOrd="0" destOrd="0" presId="urn:microsoft.com/office/officeart/2005/8/layout/process1"/>
    <dgm:cxn modelId="{A2329C08-5471-44C9-9CB3-D33140448790}" type="presParOf" srcId="{15B0F1CA-E9C1-436F-A000-48C2317E1AEE}" destId="{655E6FA8-D806-4120-92B4-695524B5F569}" srcOrd="0" destOrd="0" presId="urn:microsoft.com/office/officeart/2005/8/layout/process1"/>
    <dgm:cxn modelId="{A9FD047B-8C3F-482A-BC80-BECF631A6E44}" type="presOf" srcId="{A3CED38E-EB10-4769-9108-B2573FA8FBE4}" destId="{655E6FA8-D806-4120-92B4-695524B5F569}" srcOrd="1" destOrd="0" presId="urn:microsoft.com/office/officeart/2005/8/layout/process1"/>
    <dgm:cxn modelId="{2D9ED11F-3E13-4510-9923-BB8F25260F3E}" type="presParOf" srcId="{946525A1-11BE-4473-BD1E-5A02F57FAFE1}" destId="{FAE70EB4-13DE-4207-8EEE-64892F90D980}" srcOrd="2" destOrd="0" presId="urn:microsoft.com/office/officeart/2005/8/layout/process1"/>
    <dgm:cxn modelId="{5A38F158-7553-4A8A-89AD-D3CF44E9F689}" type="presOf" srcId="{5CBB7CE5-C92F-46EB-BF11-93A21D2FF561}" destId="{FAE70EB4-13DE-4207-8EEE-64892F90D980}" srcOrd="0" destOrd="0" presId="urn:microsoft.com/office/officeart/2005/8/layout/process1"/>
    <dgm:cxn modelId="{C1FBB544-0003-46E7-B473-773F183A2506}" type="presParOf" srcId="{946525A1-11BE-4473-BD1E-5A02F57FAFE1}" destId="{41B76FD1-4D28-4EF4-BF3A-265F6D2C909C}" srcOrd="3" destOrd="0" presId="urn:microsoft.com/office/officeart/2005/8/layout/process1"/>
    <dgm:cxn modelId="{5BD0A2B5-26BF-4298-AB6D-028D966C61EC}" type="presOf" srcId="{F01835B3-05F2-46DA-BD7C-EE7438DAD7CE}" destId="{41B76FD1-4D28-4EF4-BF3A-265F6D2C909C}" srcOrd="0" destOrd="0" presId="urn:microsoft.com/office/officeart/2005/8/layout/process1"/>
    <dgm:cxn modelId="{9A706087-BC07-44C8-A3EA-2D077414ECFE}" type="presParOf" srcId="{41B76FD1-4D28-4EF4-BF3A-265F6D2C909C}" destId="{D789DD17-C468-41E2-88AD-4B7F7990EB39}" srcOrd="0" destOrd="0" presId="urn:microsoft.com/office/officeart/2005/8/layout/process1"/>
    <dgm:cxn modelId="{BBE8B61F-ADA3-4AF4-BE8E-56AE78E1425D}" type="presOf" srcId="{F01835B3-05F2-46DA-BD7C-EE7438DAD7CE}" destId="{D789DD17-C468-41E2-88AD-4B7F7990EB39}" srcOrd="1" destOrd="0" presId="urn:microsoft.com/office/officeart/2005/8/layout/process1"/>
    <dgm:cxn modelId="{F30FADEF-E7C3-4B6D-821E-F65F9664EC83}" type="presParOf" srcId="{946525A1-11BE-4473-BD1E-5A02F57FAFE1}" destId="{2D20D324-F089-495B-A6AB-B3CA71D2E04A}" srcOrd="4" destOrd="0" presId="urn:microsoft.com/office/officeart/2005/8/layout/process1"/>
    <dgm:cxn modelId="{C8D754F6-D292-4BDB-B9DA-2830C1564E54}" type="presOf" srcId="{B8B470CB-DF17-4CB3-90CB-F1BF4FDB0D59}" destId="{2D20D324-F089-495B-A6AB-B3CA71D2E04A}" srcOrd="0" destOrd="0" presId="urn:microsoft.com/office/officeart/2005/8/layout/process1"/>
    <dgm:cxn modelId="{49B41069-6639-4E3A-853B-DF5EA6A1C814}" type="presParOf" srcId="{946525A1-11BE-4473-BD1E-5A02F57FAFE1}" destId="{A363207B-3AD6-472F-AB35-5DE074AB6BC2}" srcOrd="5" destOrd="0" presId="urn:microsoft.com/office/officeart/2005/8/layout/process1"/>
    <dgm:cxn modelId="{CBFF7374-FD0C-4662-B8B6-EFCEC581D1C2}" type="presOf" srcId="{715DB15F-B18C-408D-AF4D-0B689BA0E58F}" destId="{A363207B-3AD6-472F-AB35-5DE074AB6BC2}" srcOrd="0" destOrd="0" presId="urn:microsoft.com/office/officeart/2005/8/layout/process1"/>
    <dgm:cxn modelId="{D3D84558-ED5B-4792-A65C-4505478C2D33}" type="presParOf" srcId="{A363207B-3AD6-472F-AB35-5DE074AB6BC2}" destId="{9F1752A6-F0C6-4116-8969-5F3A3113DEB4}" srcOrd="0" destOrd="0" presId="urn:microsoft.com/office/officeart/2005/8/layout/process1"/>
    <dgm:cxn modelId="{ABE50B2E-2A8E-4FC5-A955-A28C312F14D0}" type="presOf" srcId="{715DB15F-B18C-408D-AF4D-0B689BA0E58F}" destId="{9F1752A6-F0C6-4116-8969-5F3A3113DEB4}" srcOrd="1" destOrd="0" presId="urn:microsoft.com/office/officeart/2005/8/layout/process1"/>
    <dgm:cxn modelId="{E1FA6E7B-F23D-48AA-885A-FF552104A724}" type="presParOf" srcId="{946525A1-11BE-4473-BD1E-5A02F57FAFE1}" destId="{C31FA319-1B76-4D24-8E64-6A83C1E0D876}" srcOrd="6" destOrd="0" presId="urn:microsoft.com/office/officeart/2005/8/layout/process1"/>
    <dgm:cxn modelId="{858C4CD2-5C7C-4398-97D0-D9F78D68BE78}" type="presOf" srcId="{A71BEDD8-220D-4CBD-929B-E387BF7E5B89}" destId="{C31FA319-1B76-4D24-8E64-6A83C1E0D876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="http://schemas.openxmlformats.org/presentationml/2006/main" xmlns:dsp="http://schemas.microsoft.com/office/drawing/2008/diagram">
  <dsp:spTree>
    <dsp:nvGrpSpPr>
      <dsp:cNvPr id="47" name=""/>
      <dsp:cNvGrpSpPr/>
    </dsp:nvGrpSpPr>
    <dsp:grpSpPr/>
    <dsp:sp modelId="{6BE8C442-C27B-4EE9-A58B-9E5BDD49A0C6}">
      <dsp:nvSpPr>
        <dsp:cNvPr id="48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/>
            <a:t>导入</a:t>
          </a:r>
        </a:p>
      </dsp:txBody>
      <dsp:txXfrm>
        <a:off x="31015" y="553015"/>
        <a:ext cx="1506814" cy="882132"/>
      </dsp:txXfrm>
    </dsp:sp>
    <dsp:sp modelId="{15B0F1CA-E9C1-436F-A000-48C2317E1AEE}">
      <dsp:nvSpPr>
        <dsp:cNvPr id="49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5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/>
            <a:t>知识讲解</a:t>
          </a:r>
        </a:p>
      </dsp:txBody>
      <dsp:txXfrm>
        <a:off x="2217401" y="553015"/>
        <a:ext cx="1506814" cy="882132"/>
      </dsp:txXfrm>
    </dsp:sp>
    <dsp:sp modelId="{41B76FD1-4D28-4EF4-BF3A-265F6D2C909C}">
      <dsp:nvSpPr>
        <dsp:cNvPr id="51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52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/>
            <a:t>课堂练习</a:t>
          </a:r>
        </a:p>
      </dsp:txBody>
      <dsp:txXfrm>
        <a:off x="4403784" y="553015"/>
        <a:ext cx="1506814" cy="882132"/>
      </dsp:txXfrm>
    </dsp:sp>
    <dsp:sp modelId="{A363207B-3AD6-472F-AB35-5DE074AB6BC2}">
      <dsp:nvSpPr>
        <dsp:cNvPr id="53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54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/>
            <a:t>小节</a:t>
          </a:r>
        </a:p>
      </dsp:txBody>
      <dsp:txXfrm>
        <a:off x="6590169" y="553015"/>
        <a:ext cx="1506814" cy="882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/>
          <dgm:rule type="h" fact="1.5"/>
          <dgm:rule type="primFontSz" val="5"/>
          <dgm:rule type="h" val="INF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tags" Target="../tags/tag70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tags" Target="../tags/tag7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tags" Target="../tags/tag7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1" Type="http://schemas.openxmlformats.org/officeDocument/2006/relationships/tags" Target="../tags/tag6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tags" Target="../tags/tag6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tags" Target="../tags/tag6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tags" Target="../tags/tag6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tags" Target="../tags/tag6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tags" Target="../tags/tag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0170" y="99695"/>
            <a:ext cx="3462020" cy="4508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30000"/>
              </a:lnSpc>
            </a:pP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六年级</a:t>
            </a:r>
            <a:r>
              <a:rPr lang="en-US" altLang="zh-CN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下册</a:t>
            </a:r>
            <a:r>
              <a:rPr lang="en-US" altLang="zh-CN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第四单元口语交际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36570" y="1539240"/>
            <a:ext cx="6644005" cy="101473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zh-CN" altLang="en-US" sz="6000" b="1">
                <a:latin typeface="楷体" panose="02010609060101010101" charset="-122"/>
                <a:ea typeface="楷体" panose="02010609060101010101" charset="-122"/>
              </a:rPr>
              <a:t>课题：即兴发言</a:t>
            </a:r>
            <a:endParaRPr lang="zh-CN" altLang="en-US" sz="6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3905" y="2778760"/>
            <a:ext cx="10905490" cy="1850390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sz="44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难点名称：学习即兴发言的方法，自选即兴发言话题练习交流</a:t>
            </a:r>
            <a:endParaRPr lang="zh-CN" altLang="en-US" sz="44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87997" y="291816"/>
            <a:ext cx="18542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803910"/>
            <a:ext cx="2221865" cy="92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en-US" sz="360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7680" y="2647950"/>
            <a:ext cx="794956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“</a:t>
            </a:r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真是人有失足，马有失蹄呀。我刚才的狮子滚绣球的节目滚得还不熟练吧？看来这次演出的台阶不那么好下哩！但台上的节目会很精彩的，不信，你们瞧他们的。</a:t>
            </a:r>
            <a:r>
              <a:rPr lang="en-US" altLang="zh-CN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endParaRPr lang="en-US" altLang="zh-CN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    话音刚落，会场就立刻爆发出热烈的掌声，观众热情欢呼：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广州欢迎你！</a:t>
            </a:r>
            <a:r>
              <a:rPr lang="en-US" altLang="zh-CN" sz="3200" b="1"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endParaRPr lang="en-US" altLang="zh-CN" sz="3200" b="1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375" y="951865"/>
            <a:ext cx="3824605" cy="519557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19530" y="2002790"/>
            <a:ext cx="5432425" cy="6451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看看她是如何临场发言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66737" y="291816"/>
            <a:ext cx="18542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课堂练习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0" y="815340"/>
            <a:ext cx="2506980" cy="92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难点巩固</a:t>
            </a:r>
            <a:endParaRPr lang="zh-CN" altLang="en-US" sz="360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3120" y="2047240"/>
            <a:ext cx="1079881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班里来了新同学，班主任让你代表全班同学向他表示欢迎。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92605" y="2765425"/>
            <a:ext cx="887920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首先让我们用热烈的掌声欢迎新同学的到来，我们这个班是一个团结，文明，进取的班级，新同学的加入必定会给我们班注入新的生机和活力。愿我们能在今后的学习生活中互相帮助，团结友爱，共同为我们的理想而奋斗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4780280"/>
            <a:ext cx="1670685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1343025" y="-77788"/>
            <a:ext cx="4318000" cy="914401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3" dist="53882" dir="135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5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charset="-122"/>
              </a:rPr>
              <a:t>【课堂小结】</a:t>
            </a:r>
            <a:endParaRPr lang="zh-CN" altLang="en-US" sz="5400" b="1">
              <a:solidFill>
                <a:schemeClr val="bg1"/>
              </a:solidFill>
              <a:latin typeface="Arial" panose="020B0604020202020204" pitchFamily="34" charset="0"/>
              <a:ea typeface="黑体" panose="02010609060101010101" charset="-122"/>
            </a:endParaRPr>
          </a:p>
        </p:txBody>
      </p:sp>
      <p:sp>
        <p:nvSpPr>
          <p:cNvPr id="1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2AAE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66420" y="292100"/>
            <a:ext cx="1353820" cy="52197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小结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343025" y="1167765"/>
            <a:ext cx="678688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42900"/>
            <a:r>
              <a:rPr 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台上一分钟，台下十年功</a:t>
            </a:r>
            <a:r>
              <a:rPr lang="en-US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sz="36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，即兴发言或即兴演讲要取得良好的效果，关键在于平时多练习，多方面的知识积累，多锻炼口语表达能力和敏捷、清晰的思维能力，把即兴发言练习和提高个人整体素质相结合，才能展现个人风采。</a:t>
            </a:r>
            <a:endParaRPr lang="zh-CN" altLang="en-US" sz="36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58020" y="3663315"/>
            <a:ext cx="2533015" cy="3142615"/>
          </a:xfrm>
          <a:prstGeom prst="rect">
            <a:avLst/>
          </a:prstGeom>
        </p:spPr>
      </p:pic>
      <p:pic>
        <p:nvPicPr>
          <p:cNvPr id="20497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642600" y="125222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238352" y="1239811"/>
            <a:ext cx="1715296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6000" b="1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zh-CN" altLang="en-US" sz="6000" b="1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507080" y="1396462"/>
            <a:ext cx="2949243" cy="663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320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320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graphicFrame>
        <p:nvGraphicFramePr>
          <p:cNvPr id="3" name="图示 2"/>
          <p:cNvGraphicFramePr/>
          <p:nvPr/>
        </p:nvGraphicFramePr>
        <p:xfrm>
          <a:off x="2032000" y="2747386"/>
          <a:ext cx="8128000" cy="1988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7" name="矩形 6"/>
          <p:cNvSpPr/>
          <p:nvPr/>
        </p:nvSpPr>
        <p:spPr>
          <a:xfrm>
            <a:off x="90170" y="99695"/>
            <a:ext cx="3462020" cy="4508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30000"/>
              </a:lnSpc>
            </a:pP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六年级</a:t>
            </a:r>
            <a:r>
              <a:rPr lang="en-US" altLang="zh-CN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下册</a:t>
            </a:r>
            <a:r>
              <a:rPr lang="en-US" altLang="zh-CN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-</a:t>
            </a:r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第四单元口语交际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-13970" y="44547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73710" y="422910"/>
            <a:ext cx="1212215" cy="52197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导入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96" y="6176685"/>
            <a:ext cx="2743200" cy="365125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41986" name="矩形 41985"/>
          <p:cNvSpPr>
            <a:spLocks noChangeArrowheads="1"/>
          </p:cNvSpPr>
          <p:nvPr/>
        </p:nvSpPr>
        <p:spPr bwMode="auto">
          <a:xfrm>
            <a:off x="906780" y="1139825"/>
            <a:ext cx="9568815" cy="403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60000"/>
              </a:lnSpc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</a:t>
            </a:r>
            <a:r>
              <a:rPr lang="zh-CN" altLang="en-US" sz="36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生活中有一些场合，需要我们进行即兴发言。在某些情况下，由于时间紧迫，事先没有太多准备的时间，需要我们快速组织语言，临场发挥</a:t>
            </a: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。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748" y="4018161"/>
            <a:ext cx="3884940" cy="279463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487680" y="292735"/>
            <a:ext cx="1076960" cy="52197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导入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>
          <a:xfrm>
            <a:off x="7916896" y="6176685"/>
            <a:ext cx="2743200" cy="365125"/>
          </a:xfrm>
        </p:spPr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329055" y="1424940"/>
            <a:ext cx="9961245" cy="3969385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BF53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altLang="zh-CN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班里来了新同学，班主任让你代表全班同学表示欢迎。</a:t>
            </a:r>
            <a:endParaRPr lang="zh-CN" altLang="en-US" sz="3600" b="1">
              <a:solidFill>
                <a:sysClr val="windowText" lastClr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学校作文比赛获奖，老师临时让你发表获奖感言。</a:t>
            </a:r>
            <a:endParaRPr lang="zh-CN" altLang="en-US" sz="3600" b="1">
              <a:solidFill>
                <a:sysClr val="windowText" lastClr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同学转学要走，你代表全班同学说几句话。</a:t>
            </a:r>
            <a:endParaRPr lang="zh-CN" altLang="en-US" sz="3600" b="1">
              <a:solidFill>
                <a:sysClr val="windowText" lastClr="00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4.</a:t>
            </a:r>
            <a:r>
              <a:rPr lang="zh-CN" altLang="en-US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在街上玩耍，路遇电视台采访，记者让你谈谈对</a:t>
            </a:r>
            <a:r>
              <a:rPr lang="en-US" altLang="zh-CN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小学生带手机去学校</a:t>
            </a:r>
            <a:r>
              <a:rPr lang="en-US" altLang="zh-CN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3600" b="1">
                <a:solidFill>
                  <a:sysClr val="windowText" lastClr="000000"/>
                </a:solidFill>
                <a:latin typeface="楷体" panose="02010609060101010101" charset="-122"/>
                <a:ea typeface="楷体" panose="02010609060101010101" charset="-122"/>
              </a:rPr>
              <a:t>的看法。</a:t>
            </a:r>
            <a:endParaRPr lang="zh-CN" altLang="en-US" sz="3600" b="1">
              <a:solidFill>
                <a:sysClr val="windowText" lastClr="00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04020" y="4839970"/>
            <a:ext cx="1356995" cy="191325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87997" y="291816"/>
            <a:ext cx="18542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20015" y="908050"/>
            <a:ext cx="2221865" cy="92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en-US" sz="360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58020" y="3663315"/>
            <a:ext cx="2533015" cy="3142615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3107948" y="545832"/>
            <a:ext cx="6228000" cy="4608000"/>
          </a:xfrm>
          <a:prstGeom prst="cloudCallout">
            <a:avLst>
              <a:gd name="adj1" fmla="val 40592"/>
              <a:gd name="adj2" fmla="val 37565"/>
            </a:avLst>
          </a:prstGeom>
          <a:noFill/>
          <a:ln w="50800" cmpd="sng"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zh-CN" sz="2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685" y="1081405"/>
            <a:ext cx="4991100" cy="36614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rPr>
              <a:t>即兴发言</a:t>
            </a:r>
            <a:r>
              <a:rPr lang="zh-CN" altLang="en-US" sz="3200" b="1">
                <a:latin typeface="楷体" panose="02010609060101010101" charset="-122"/>
                <a:ea typeface="楷体" panose="02010609060101010101" charset="-122"/>
              </a:rPr>
              <a:t>是一种常见的口头表达方式，是在特定的场合中，在事先没有准备的情况下。就某个问题发表见解，提出主张或表达某种情感。某种愿望的口头表达方式。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87997" y="291816"/>
            <a:ext cx="18542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20015" y="908050"/>
            <a:ext cx="2221865" cy="92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en-US" sz="360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58020" y="3663315"/>
            <a:ext cx="2533015" cy="31426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033905" y="2934970"/>
            <a:ext cx="6911340" cy="25533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思维敏捷，反应迅速，（心理）快速构思，沉着自信。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条理分明，逻辑严密，（内容）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语句优美，言简意赅。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5675" y="1953260"/>
            <a:ext cx="40633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即兴发言的要求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：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87997" y="291816"/>
            <a:ext cx="18542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20015" y="908050"/>
            <a:ext cx="2221865" cy="92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en-US" sz="360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58020" y="3663315"/>
            <a:ext cx="2533015" cy="31426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55675" y="2983865"/>
            <a:ext cx="8288655" cy="31178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ts val="472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）提前打腹稿，想清楚先说什么，后            说什么，重点说什么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72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）注意说话的场合和对象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fontAlgn="auto">
              <a:lnSpc>
                <a:spcPts val="4720"/>
              </a:lnSpc>
            </a:pP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）另外，即兴发言要注意体现发言者自己的个性特点。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55675" y="1953260"/>
            <a:ext cx="697611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sym typeface="+mn-ea"/>
              </a:rPr>
              <a:t>如何提高即兴发言水平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</a:rPr>
              <a:t>：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87997" y="291816"/>
            <a:ext cx="18542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120015" y="908050"/>
            <a:ext cx="2221865" cy="92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en-US" sz="360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47190" y="2110105"/>
            <a:ext cx="919924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美国演员珍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惠曼因在电影《心声泪影》中成功扮演了一个聋哑人而获得奥斯卡奖，她在领奖时只说了一句话：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我因为一句话没说而得奖，我想我应该再一次闭嘴。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这样的即兴发言不落俗套，意味深长，堪称妙语。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A_圆角矩形 9"/>
          <p:cNvSpPr/>
          <p:nvPr>
            <p:custDataLst>
              <p:tags r:id="rId1"/>
            </p:custDataLst>
          </p:nvPr>
        </p:nvSpPr>
        <p:spPr>
          <a:xfrm>
            <a:off x="0" y="303235"/>
            <a:ext cx="487837" cy="500380"/>
          </a:xfrm>
          <a:prstGeom prst="roundRect">
            <a:avLst>
              <a:gd name="adj" fmla="val 0"/>
            </a:avLst>
          </a:prstGeom>
          <a:solidFill>
            <a:srgbClr val="36E0F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487997" y="291816"/>
            <a:ext cx="18542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262626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知识讲解</a:t>
            </a:r>
            <a:endParaRPr lang="en-US" altLang="zh-CN" sz="2800">
              <a:solidFill>
                <a:srgbClr val="262626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803910"/>
            <a:ext cx="2221865" cy="922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>
                <a:solidFill>
                  <a:srgbClr val="FF0000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难点突破</a:t>
            </a:r>
            <a:endParaRPr lang="zh-CN" altLang="en-US" sz="3600">
              <a:solidFill>
                <a:srgbClr val="FF0000"/>
              </a:soli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4685" y="2044065"/>
            <a:ext cx="721106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杨澜是我们所熟知的著名节目主持人，有一次在广州天河体育中心主持节目时，不小心在下台阶时摔了下来。无数的高清摄像机记录下了这一场景，全世界上亿的观众看到了这一幕。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    如果你是杨澜，如何应对这一难堪的场面？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6380" y="831215"/>
            <a:ext cx="3824605" cy="5195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PA" val="v3.0.1"/>
</p:tagLst>
</file>

<file path=ppt/tags/tag64.xml><?xml version="1.0" encoding="utf-8"?>
<p:tagLst xmlns:p="http://schemas.openxmlformats.org/presentationml/2006/main">
  <p:tag name="PA" val="v3.0.1"/>
</p:tagLst>
</file>

<file path=ppt/tags/tag65.xml><?xml version="1.0" encoding="utf-8"?>
<p:tagLst xmlns:p="http://schemas.openxmlformats.org/presentationml/2006/main">
  <p:tag name="PA" val="v3.0.1"/>
</p:tagLst>
</file>

<file path=ppt/tags/tag66.xml><?xml version="1.0" encoding="utf-8"?>
<p:tagLst xmlns:p="http://schemas.openxmlformats.org/presentationml/2006/main">
  <p:tag name="PA" val="v3.0.1"/>
</p:tagLst>
</file>

<file path=ppt/tags/tag67.xml><?xml version="1.0" encoding="utf-8"?>
<p:tagLst xmlns:p="http://schemas.openxmlformats.org/presentationml/2006/main">
  <p:tag name="PA" val="v3.0.1"/>
</p:tagLst>
</file>

<file path=ppt/tags/tag68.xml><?xml version="1.0" encoding="utf-8"?>
<p:tagLst xmlns:p="http://schemas.openxmlformats.org/presentationml/2006/main">
  <p:tag name="PA" val="v3.0.1"/>
</p:tagLst>
</file>

<file path=ppt/tags/tag69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PA" val="v3.0.1"/>
</p:tagLst>
</file>

<file path=ppt/tags/tag71.xml><?xml version="1.0" encoding="utf-8"?>
<p:tagLst xmlns:p="http://schemas.openxmlformats.org/presentationml/2006/main">
  <p:tag name="PA" val="v3.0.1"/>
</p:tagLst>
</file>

<file path=ppt/tags/tag72.xml><?xml version="1.0" encoding="utf-8"?>
<p:tagLst xmlns:p="http://schemas.openxmlformats.org/presentationml/2006/main">
  <p:tag name="PA" val="v3.0.1"/>
</p:tagLst>
</file>

<file path=ppt/tags/tag7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1104</Words>
  <Application>WPS 演示</Application>
  <PresentationFormat/>
  <Paragraphs>95</Paragraphs>
  <Slides>12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楷体</vt:lpstr>
      <vt:lpstr>Times New Roman</vt:lpstr>
      <vt:lpstr>楷体_GB2312</vt:lpstr>
      <vt:lpstr>华文彩云</vt:lpstr>
      <vt:lpstr>Arial Unicode MS</vt:lpstr>
      <vt:lpstr>Calibri</vt:lpstr>
      <vt:lpstr>新宋体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2021-04-14T20:35:00Z</cp:lastPrinted>
  <dcterms:created xsi:type="dcterms:W3CDTF">2021-04-14T20:35:00Z</dcterms:created>
  <dcterms:modified xsi:type="dcterms:W3CDTF">2021-11-06T11:14:50Z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737F2F31C6B0491FB05AEFEC7378371C</vt:lpwstr>
  </property>
  <property fmtid="{D5CDD505-2E9C-101B-9397-08002B2CF9AE}" pid="7" name="KSOProductBuildVer">
    <vt:lpwstr>2052-11.1.0.10938</vt:lpwstr>
  </property>
</Properties>
</file>