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av" ContentType="audio/x-wav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2" r:id="rId4"/>
    <p:sldMasterId id="2147483684" r:id="rId5"/>
  </p:sldMasterIdLst>
  <p:notesMasterIdLst>
    <p:notesMasterId r:id="rId7"/>
  </p:notesMasterIdLst>
  <p:sldIdLst>
    <p:sldId id="261" r:id="rId6"/>
    <p:sldId id="256" r:id="rId8"/>
    <p:sldId id="267" r:id="rId9"/>
    <p:sldId id="268" r:id="rId10"/>
    <p:sldId id="269" r:id="rId11"/>
    <p:sldId id="270" r:id="rId12"/>
    <p:sldId id="271" r:id="rId13"/>
    <p:sldId id="259" r:id="rId14"/>
    <p:sldId id="274" r:id="rId15"/>
    <p:sldId id="272" r:id="rId16"/>
    <p:sldId id="276" r:id="rId17"/>
    <p:sldId id="279" r:id="rId18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400" b="1" i="0" u="none" kern="1200" baseline="0">
        <a:solidFill>
          <a:srgbClr val="FF33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400" b="1" i="0" u="none" kern="1200" baseline="0">
        <a:solidFill>
          <a:srgbClr val="FF33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400" b="1" i="0" u="none" kern="1200" baseline="0">
        <a:solidFill>
          <a:srgbClr val="FF33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400" b="1" i="0" u="none" kern="1200" baseline="0">
        <a:solidFill>
          <a:srgbClr val="FF33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400" b="1" i="0" u="none" kern="1200" baseline="0">
        <a:solidFill>
          <a:srgbClr val="FF33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400" b="1" i="0" u="none" kern="1200" baseline="0">
        <a:solidFill>
          <a:srgbClr val="FF33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400" b="1" i="0" u="none" kern="1200" baseline="0">
        <a:solidFill>
          <a:srgbClr val="FF33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400" b="1" i="0" u="none" kern="1200" baseline="0">
        <a:solidFill>
          <a:srgbClr val="FF33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400" b="1" i="0" u="none" kern="1200" baseline="0">
        <a:solidFill>
          <a:srgbClr val="FF33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6699"/>
    <a:srgbClr val="FFFF66"/>
    <a:srgbClr val="FF3300"/>
    <a:srgbClr val="FFB089"/>
    <a:srgbClr val="FF9966"/>
    <a:srgbClr val="FF9933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98" d="100"/>
          <a:sy n="98" d="100"/>
        </p:scale>
        <p:origin x="73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3.xml"/><Relationship Id="rId8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2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>
                <a:latin typeface="Times New Roman" panose="02020603050405020304" pitchFamily="18" charset="0"/>
                <a:ea typeface="宋体" panose="02010600030101010101" pitchFamily="2" charset="-122"/>
                <a:cs typeface="+mn-ea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698090C8-EF30-4EFB-B1B3-161022A3A360}" type="datetimeFigureOut">
              <a:rPr kumimoji="0" lang="zh-CN" altLang="en-US" sz="1200" b="1" i="0" u="none" strike="noStrike" kern="1200" cap="none" spc="0" normalizeH="0" baseline="0" noProof="1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ea"/>
            </a:endParaRPr>
          </a:p>
        </p:txBody>
      </p:sp>
      <p:sp>
        <p:nvSpPr>
          <p:cNvPr id="8196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197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z="1200" strike="noStrike" noProof="1" dirty="0">
              <a:latin typeface="Times New Roman" panose="02020603050405020304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1" name="幻灯片图像占位符 1"/>
          <p:cNvSpPr>
            <a:spLocks noGrp="1" noRot="1"/>
          </p:cNvSpPr>
          <p:nvPr>
            <p:ph type="sldImg"/>
          </p:nvPr>
        </p:nvSpPr>
        <p:spPr>
          <a:ln/>
        </p:spPr>
      </p:sp>
      <p:sp>
        <p:nvSpPr>
          <p:cNvPr id="10242" name="文本占位符 2"/>
          <p:cNvSpPr/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3" name="幻灯片图像占位符 1"/>
          <p:cNvSpPr>
            <a:spLocks noGrp="1" noRot="1"/>
          </p:cNvSpPr>
          <p:nvPr>
            <p:ph type="sldImg"/>
          </p:nvPr>
        </p:nvSpPr>
        <p:spPr>
          <a:ln/>
        </p:spPr>
      </p:sp>
      <p:sp>
        <p:nvSpPr>
          <p:cNvPr id="28674" name="文本占位符 2"/>
          <p:cNvSpPr/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1" name="幻灯片图像占位符 1"/>
          <p:cNvSpPr>
            <a:spLocks noGrp="1" noRot="1"/>
          </p:cNvSpPr>
          <p:nvPr>
            <p:ph type="sldImg"/>
          </p:nvPr>
        </p:nvSpPr>
        <p:spPr>
          <a:ln/>
        </p:spPr>
      </p:sp>
      <p:sp>
        <p:nvSpPr>
          <p:cNvPr id="30722" name="文本占位符 2"/>
          <p:cNvSpPr/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769" name="幻灯片图像占位符 1"/>
          <p:cNvSpPr>
            <a:spLocks noGrp="1" noRot="1" noTextEdit="1"/>
          </p:cNvSpPr>
          <p:nvPr>
            <p:ph type="sldImg"/>
          </p:nvPr>
        </p:nvSpPr>
        <p:spPr>
          <a:ln/>
        </p:spPr>
      </p:sp>
      <p:sp>
        <p:nvSpPr>
          <p:cNvPr id="32770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p>
            <a:pPr lvl="0" eaLnBrk="1" hangingPunct="1"/>
            <a:endParaRPr lang="zh-CN" altLang="en-US" dirty="0"/>
          </a:p>
        </p:txBody>
      </p:sp>
      <p:sp>
        <p:nvSpPr>
          <p:cNvPr id="32771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p>
            <a:pPr lvl="0" algn="r" eaLnBrk="1" hangingPunct="1">
              <a:buFont typeface="Arial" panose="020B0604020202020204" pitchFamily="34" charset="0"/>
              <a:buChar char="•"/>
            </a:pPr>
            <a:fld id="{9A0DB2DC-4C9A-4742-B13C-FB6460FD3503}" type="slidenum">
              <a:rPr lang="zh-CN" altLang="en-US" dirty="0">
                <a:latin typeface="Times New Roman" panose="02020603050405020304" pitchFamily="18" charset="0"/>
              </a:rPr>
            </a:fld>
            <a:endParaRPr lang="zh-CN" altLang="en-US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89" name="幻灯片图像占位符 1"/>
          <p:cNvSpPr>
            <a:spLocks noGrp="1" noRot="1"/>
          </p:cNvSpPr>
          <p:nvPr>
            <p:ph type="sldImg"/>
          </p:nvPr>
        </p:nvSpPr>
        <p:spPr>
          <a:ln/>
        </p:spPr>
      </p:sp>
      <p:sp>
        <p:nvSpPr>
          <p:cNvPr id="12290" name="文本占位符 2"/>
          <p:cNvSpPr/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7" name="幻灯片图像占位符 1"/>
          <p:cNvSpPr>
            <a:spLocks noGrp="1" noRot="1"/>
          </p:cNvSpPr>
          <p:nvPr>
            <p:ph type="sldImg"/>
          </p:nvPr>
        </p:nvSpPr>
        <p:spPr>
          <a:ln/>
        </p:spPr>
      </p:sp>
      <p:sp>
        <p:nvSpPr>
          <p:cNvPr id="14338" name="文本占位符 2"/>
          <p:cNvSpPr/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5" name="幻灯片图像占位符 1"/>
          <p:cNvSpPr>
            <a:spLocks noGrp="1" noRot="1"/>
          </p:cNvSpPr>
          <p:nvPr>
            <p:ph type="sldImg"/>
          </p:nvPr>
        </p:nvSpPr>
        <p:spPr>
          <a:ln/>
        </p:spPr>
      </p:sp>
      <p:sp>
        <p:nvSpPr>
          <p:cNvPr id="16386" name="文本占位符 2"/>
          <p:cNvSpPr/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3" name="幻灯片图像占位符 1"/>
          <p:cNvSpPr>
            <a:spLocks noGrp="1" noRot="1"/>
          </p:cNvSpPr>
          <p:nvPr>
            <p:ph type="sldImg"/>
          </p:nvPr>
        </p:nvSpPr>
        <p:spPr>
          <a:ln/>
        </p:spPr>
      </p:sp>
      <p:sp>
        <p:nvSpPr>
          <p:cNvPr id="18434" name="文本占位符 2"/>
          <p:cNvSpPr/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1" name="幻灯片图像占位符 1"/>
          <p:cNvSpPr>
            <a:spLocks noGrp="1" noRot="1"/>
          </p:cNvSpPr>
          <p:nvPr>
            <p:ph type="sldImg"/>
          </p:nvPr>
        </p:nvSpPr>
        <p:spPr>
          <a:ln/>
        </p:spPr>
      </p:sp>
      <p:sp>
        <p:nvSpPr>
          <p:cNvPr id="20482" name="文本占位符 2"/>
          <p:cNvSpPr/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29" name="幻灯片图像占位符 1"/>
          <p:cNvSpPr>
            <a:spLocks noGrp="1" noRot="1"/>
          </p:cNvSpPr>
          <p:nvPr>
            <p:ph type="sldImg"/>
          </p:nvPr>
        </p:nvSpPr>
        <p:spPr>
          <a:ln/>
        </p:spPr>
      </p:sp>
      <p:sp>
        <p:nvSpPr>
          <p:cNvPr id="22530" name="文本占位符 2"/>
          <p:cNvSpPr/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7" name="幻灯片图像占位符 1"/>
          <p:cNvSpPr>
            <a:spLocks noGrp="1" noRot="1"/>
          </p:cNvSpPr>
          <p:nvPr>
            <p:ph type="sldImg"/>
          </p:nvPr>
        </p:nvSpPr>
        <p:spPr>
          <a:ln/>
        </p:spPr>
      </p:sp>
      <p:sp>
        <p:nvSpPr>
          <p:cNvPr id="24578" name="文本占位符 2"/>
          <p:cNvSpPr/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5" name="幻灯片图像占位符 1"/>
          <p:cNvSpPr>
            <a:spLocks noGrp="1" noRot="1"/>
          </p:cNvSpPr>
          <p:nvPr>
            <p:ph type="sldImg"/>
          </p:nvPr>
        </p:nvSpPr>
        <p:spPr>
          <a:ln/>
        </p:spPr>
      </p:sp>
      <p:sp>
        <p:nvSpPr>
          <p:cNvPr id="26626" name="文本占位符 2"/>
          <p:cNvSpPr/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p>
            <a:pPr lvl="0"/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716657" cy="548640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 showMasterSp="0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组合 3073"/>
          <p:cNvGrpSpPr/>
          <p:nvPr/>
        </p:nvGrpSpPr>
        <p:grpSpPr>
          <a:xfrm>
            <a:off x="1658938" y="1600200"/>
            <a:ext cx="6837362" cy="3200400"/>
            <a:chOff x="0" y="0"/>
            <a:chExt cx="4307" cy="2016"/>
          </a:xfrm>
        </p:grpSpPr>
        <p:sp>
          <p:nvSpPr>
            <p:cNvPr id="5123" name="椭圆 3074"/>
            <p:cNvSpPr/>
            <p:nvPr/>
          </p:nvSpPr>
          <p:spPr>
            <a:xfrm flipH="1">
              <a:off x="3347" y="0"/>
              <a:ext cx="960" cy="96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</a:ln>
          </p:spPr>
          <p:txBody>
            <a:bodyPr wrap="none" anchor="ctr" anchorCtr="0"/>
            <a:p>
              <a:pPr lvl="0" algn="ctr" eaLnBrk="1" hangingPunct="1"/>
              <a:endParaRPr lang="zh-CN" altLang="zh-CN" b="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5124" name="椭圆 3075"/>
            <p:cNvSpPr/>
            <p:nvPr/>
          </p:nvSpPr>
          <p:spPr>
            <a:xfrm flipH="1">
              <a:off x="2219" y="0"/>
              <a:ext cx="960" cy="96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</a:ln>
          </p:spPr>
          <p:txBody>
            <a:bodyPr wrap="none" anchor="ctr" anchorCtr="0"/>
            <a:p>
              <a:pPr lvl="0" algn="ctr" eaLnBrk="1" hangingPunct="1"/>
              <a:endParaRPr lang="zh-CN" altLang="zh-CN" b="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5125" name="椭圆 3076"/>
            <p:cNvSpPr/>
            <p:nvPr/>
          </p:nvSpPr>
          <p:spPr>
            <a:xfrm flipH="1">
              <a:off x="1091" y="0"/>
              <a:ext cx="960" cy="960"/>
            </a:xfrm>
            <a:prstGeom prst="ellipse">
              <a:avLst/>
            </a:prstGeom>
            <a:noFill/>
            <a:ln w="2857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 anchorCtr="0"/>
            <a:p>
              <a:pPr lvl="0" algn="ctr" eaLnBrk="1" hangingPunct="1"/>
              <a:endParaRPr lang="zh-CN" altLang="zh-CN" b="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5126" name="椭圆 3077"/>
            <p:cNvSpPr/>
            <p:nvPr/>
          </p:nvSpPr>
          <p:spPr>
            <a:xfrm flipH="1">
              <a:off x="1091" y="1056"/>
              <a:ext cx="960" cy="96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</a:ln>
          </p:spPr>
          <p:txBody>
            <a:bodyPr wrap="none" anchor="ctr" anchorCtr="0"/>
            <a:p>
              <a:pPr lvl="0" algn="ctr" eaLnBrk="1" hangingPunct="1"/>
              <a:endParaRPr lang="zh-CN" altLang="zh-CN" b="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5127" name="椭圆 3078"/>
            <p:cNvSpPr/>
            <p:nvPr/>
          </p:nvSpPr>
          <p:spPr>
            <a:xfrm flipH="1">
              <a:off x="0" y="1056"/>
              <a:ext cx="960" cy="96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</a:ln>
          </p:spPr>
          <p:txBody>
            <a:bodyPr wrap="none" anchor="ctr" anchorCtr="0"/>
            <a:p>
              <a:pPr lvl="0" algn="ctr" eaLnBrk="1" hangingPunct="1"/>
              <a:endParaRPr lang="zh-CN" altLang="zh-CN" b="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5128" name="椭圆 3079"/>
            <p:cNvSpPr/>
            <p:nvPr/>
          </p:nvSpPr>
          <p:spPr>
            <a:xfrm flipH="1">
              <a:off x="3347" y="1056"/>
              <a:ext cx="960" cy="960"/>
            </a:xfrm>
            <a:prstGeom prst="ellipse">
              <a:avLst/>
            </a:prstGeom>
            <a:noFill/>
            <a:ln w="2857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 anchorCtr="0"/>
            <a:p>
              <a:pPr lvl="0" algn="ctr" eaLnBrk="1" hangingPunct="1"/>
              <a:endParaRPr lang="zh-CN" altLang="zh-CN" b="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sp>
        <p:nvSpPr>
          <p:cNvPr id="3084" name="标题 3083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7772400" cy="1933575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b"/>
          <a:lstStyle>
            <a:lvl1pPr lvl="0" algn="r">
              <a:defRPr sz="4400" kern="1200"/>
            </a:lvl1pPr>
          </a:lstStyle>
          <a:p>
            <a:pPr lvl="0"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085" name="副标题 3084"/>
          <p:cNvSpPr>
            <a:spLocks noGrp="1"/>
          </p:cNvSpPr>
          <p:nvPr>
            <p:ph type="subTitle" idx="1"/>
          </p:nvPr>
        </p:nvSpPr>
        <p:spPr>
          <a:xfrm>
            <a:off x="2057400" y="3505200"/>
            <a:ext cx="6400800" cy="175260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marL="0" lvl="0" indent="0" algn="r">
              <a:buNone/>
              <a:defRPr kern="1200"/>
            </a:lvl1pPr>
            <a:lvl2pPr marL="457200" lvl="1" indent="-457200" algn="ctr">
              <a:buNone/>
              <a:defRPr kern="1200"/>
            </a:lvl2pPr>
            <a:lvl3pPr marL="914400" lvl="2" indent="-914400" algn="ctr">
              <a:buNone/>
              <a:defRPr kern="1200"/>
            </a:lvl3pPr>
            <a:lvl4pPr marL="1371600" lvl="3" indent="-1371600" algn="ctr">
              <a:buNone/>
              <a:defRPr kern="1200"/>
            </a:lvl4pPr>
            <a:lvl5pPr marL="1828800" lvl="4" indent="-1828800" algn="ctr">
              <a:buNone/>
              <a:defRPr kern="1200"/>
            </a:lvl5pPr>
          </a:lstStyle>
          <a:p>
            <a:pPr lvl="0"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20" name="日期占位符 3080"/>
          <p:cNvSpPr>
            <a:spLocks noGrp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1" name="页脚占位符 3081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sz="1000" b="0" i="0" u="none" strike="noStrike" kern="1200" cap="none" spc="0" normalizeH="0" baseline="0" noProof="1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" name="灯片编号占位符 3082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t" anchorCtr="0" compatLnSpc="1"/>
          <a:p>
            <a:pPr algn="r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sz="1000" b="0" i="0" u="none" strike="noStrike" kern="1200" cap="none" spc="0" normalizeH="0" baseline="0" noProof="1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 algn="l"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sz="1000" b="0" i="0" u="none" strike="noStrike" kern="1200" cap="none" spc="0" normalizeH="0" baseline="0" noProof="1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30725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30725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sz="1000" b="0" i="0" u="none" strike="noStrike" kern="1200" cap="none" spc="0" normalizeH="0" baseline="0" noProof="1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970222"/>
          </a:xfrm>
        </p:spPr>
        <p:txBody>
          <a:bodyPr/>
          <a:lstStyle>
            <a:lvl1pPr algn="ctr"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44793" y="1567346"/>
            <a:ext cx="3526380" cy="710095"/>
          </a:xfrm>
        </p:spPr>
        <p:txBody>
          <a:bodyPr anchor="ctr">
            <a:normAutofit/>
          </a:bodyPr>
          <a:lstStyle>
            <a:lvl1pPr marL="0" indent="0">
              <a:buNone/>
              <a:defRPr sz="21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944793" y="2338388"/>
            <a:ext cx="3526380" cy="378596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z="1350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717212" y="1567346"/>
            <a:ext cx="3526381" cy="710095"/>
          </a:xfrm>
        </p:spPr>
        <p:txBody>
          <a:bodyPr rtlCol="0" anchor="ctr">
            <a:normAutofit/>
          </a:bodyPr>
          <a:lstStyle>
            <a:lvl1pPr marL="171450" indent="-171450">
              <a:buNone/>
              <a:defRPr lang="zh-CN" altLang="en-US" b="0" smtClean="0"/>
            </a:lvl1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717212" y="2357460"/>
            <a:ext cx="3526381" cy="376689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z="1350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sz="1000" b="0" i="0" u="none" strike="noStrike" kern="1200" cap="none" spc="0" normalizeH="0" baseline="0" noProof="1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sz="1000" b="0" i="0" u="none" strike="noStrike" kern="1200" cap="none" spc="0" normalizeH="0" baseline="0" noProof="1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sz="1000" b="0" i="0" u="none" strike="noStrike" kern="1200" cap="none" spc="0" normalizeH="0" baseline="0" noProof="1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sz="1000" b="0" i="0" u="none" strike="noStrike" kern="1200" cap="none" spc="0" normalizeH="0" baseline="0" noProof="1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95638" cy="1600200"/>
          </a:xfrm>
        </p:spPr>
        <p:txBody>
          <a:bodyPr anchor="t">
            <a:normAutofit/>
          </a:bodyPr>
          <a:lstStyle>
            <a:lvl1pPr>
              <a:defRPr sz="30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038600" y="457201"/>
            <a:ext cx="4477941" cy="540385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95638" cy="3811588"/>
          </a:xfrm>
        </p:spPr>
        <p:txBody>
          <a:bodyPr>
            <a:normAutofit/>
          </a:bodyPr>
          <a:lstStyle>
            <a:lvl1pPr marL="0" indent="0">
              <a:buNone/>
              <a:defRPr sz="15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sz="1000" b="0" i="0" u="none" strike="noStrike" kern="1200" cap="none" spc="0" normalizeH="0" baseline="0" noProof="1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sz="1000" b="0" i="0" u="none" strike="noStrike" kern="1200" cap="none" spc="0" normalizeH="0" baseline="0" noProof="1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6287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6287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sz="1000" b="0" i="0" u="none" strike="noStrike" kern="1200" cap="none" spc="0" normalizeH="0" baseline="0" noProof="1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 showMasterSp="0">
  <p:cSld name="标题幻灯片">
    <p:bg>
      <p:bgPr>
        <a:pattFill prst="lt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任意多边形 5126"/>
          <p:cNvSpPr/>
          <p:nvPr/>
        </p:nvSpPr>
        <p:spPr>
          <a:xfrm>
            <a:off x="685800" y="2393950"/>
            <a:ext cx="7772400" cy="1095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618" y="0"/>
              </a:cxn>
              <a:cxn ang="0">
                <a:pos x="618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 cap="flat" cmpd="sng">
            <a:solidFill>
              <a:schemeClr val="accent2"/>
            </a:solidFill>
            <a:prstDash val="solid"/>
            <a:bevel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122" name="标题 5121"/>
          <p:cNvSpPr>
            <a:spLocks noGrp="1"/>
          </p:cNvSpPr>
          <p:nvPr>
            <p:ph type="ctrTitle"/>
          </p:nvPr>
        </p:nvSpPr>
        <p:spPr>
          <a:xfrm>
            <a:off x="685800" y="990600"/>
            <a:ext cx="7772400" cy="137160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lvl="0">
              <a:defRPr sz="4000" kern="1200"/>
            </a:lvl1pPr>
          </a:lstStyle>
          <a:p>
            <a:pPr lvl="0"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5123" name="副标题 5122"/>
          <p:cNvSpPr>
            <a:spLocks noGrp="1"/>
          </p:cNvSpPr>
          <p:nvPr>
            <p:ph type="subTitle" idx="1"/>
          </p:nvPr>
        </p:nvSpPr>
        <p:spPr>
          <a:xfrm>
            <a:off x="1447800" y="3429000"/>
            <a:ext cx="7010400" cy="160020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marL="0" lvl="0" indent="0">
              <a:buNone/>
              <a:defRPr sz="2800" kern="1200"/>
            </a:lvl1pPr>
            <a:lvl2pPr marL="457200" lvl="1" indent="-457200" algn="ctr">
              <a:buNone/>
              <a:defRPr sz="2800" kern="1200"/>
            </a:lvl2pPr>
            <a:lvl3pPr marL="909955" lvl="2" indent="-909955" algn="ctr">
              <a:buNone/>
              <a:defRPr sz="2800" kern="1200"/>
            </a:lvl3pPr>
            <a:lvl4pPr marL="1306830" lvl="3" indent="-1306830" algn="ctr">
              <a:buNone/>
              <a:defRPr sz="2800" kern="1200"/>
            </a:lvl4pPr>
            <a:lvl5pPr marL="1695450" lvl="4" indent="-1695450" algn="ctr">
              <a:buNone/>
              <a:defRPr sz="2800" kern="1200"/>
            </a:lvl5pPr>
          </a:lstStyle>
          <a:p>
            <a:pPr lvl="0"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10" name="日期占位符 5123"/>
          <p:cNvSpPr>
            <a:spLocks noGrp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页脚占位符 5124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sz="1200" b="0" i="0" u="none" strike="noStrike" kern="1200" cap="none" spc="0" normalizeH="0" baseline="0" noProof="1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灯片编号占位符 5125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t" anchorCtr="0" compatLnSpc="1"/>
          <a:p>
            <a:pPr algn="r" eaLnBrk="1" fontAlgn="base" hangingPunct="1"/>
            <a:fld id="{9A0DB2DC-4C9A-4742-B13C-FB6460FD3503}" type="slidenum">
              <a:rPr lang="zh-CN" altLang="en-US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Verdana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sz="1200" b="0" i="0" u="none" strike="noStrike" kern="1200" cap="none" spc="0" normalizeH="0" baseline="0" noProof="1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/>
          <a:lstStyle>
            <a:lvl1pPr algn="l"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sz="1200" b="0" i="0" u="none" strike="noStrike" kern="1200" cap="none" spc="0" normalizeH="0" baseline="0" noProof="1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0490" cy="426720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7248" y="1752600"/>
            <a:ext cx="3920490" cy="426720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sz="1200" b="0" i="0" u="none" strike="noStrike" kern="1200" cap="none" spc="0" normalizeH="0" baseline="0" noProof="1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970222"/>
          </a:xfrm>
        </p:spPr>
        <p:txBody>
          <a:bodyPr/>
          <a:lstStyle>
            <a:lvl1pPr algn="ctr"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44793" y="1567346"/>
            <a:ext cx="3526380" cy="710095"/>
          </a:xfrm>
        </p:spPr>
        <p:txBody>
          <a:bodyPr anchor="ctr">
            <a:normAutofit/>
          </a:bodyPr>
          <a:lstStyle>
            <a:lvl1pPr marL="0" indent="0">
              <a:buNone/>
              <a:defRPr sz="21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944793" y="2338388"/>
            <a:ext cx="3526380" cy="378596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z="1350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717212" y="1567346"/>
            <a:ext cx="3526381" cy="710095"/>
          </a:xfrm>
        </p:spPr>
        <p:txBody>
          <a:bodyPr rtlCol="0" anchor="ctr">
            <a:normAutofit/>
          </a:bodyPr>
          <a:lstStyle>
            <a:lvl1pPr marL="171450" indent="-171450">
              <a:buNone/>
              <a:defRPr lang="zh-CN" altLang="en-US" b="0" smtClean="0"/>
            </a:lvl1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717212" y="2357460"/>
            <a:ext cx="3526381" cy="376689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z="1350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sz="1200" b="0" i="0" u="none" strike="noStrike" kern="1200" cap="none" spc="0" normalizeH="0" baseline="0" noProof="1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sz="1200" b="0" i="0" u="none" strike="noStrike" kern="1200" cap="none" spc="0" normalizeH="0" baseline="0" noProof="1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sz="1200" b="0" i="0" u="none" strike="noStrike" kern="1200" cap="none" spc="0" normalizeH="0" baseline="0" noProof="1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 algn="l"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sz="1200" b="0" i="0" u="none" strike="noStrike" kern="1200" cap="none" spc="0" normalizeH="0" baseline="0" noProof="1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95638" cy="1600200"/>
          </a:xfrm>
        </p:spPr>
        <p:txBody>
          <a:bodyPr anchor="t">
            <a:normAutofit/>
          </a:bodyPr>
          <a:lstStyle>
            <a:lvl1pPr>
              <a:defRPr sz="30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038600" y="457201"/>
            <a:ext cx="4477941" cy="540385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anose="05000000000000000000" pitchFamily="2" charset="2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95638" cy="3811588"/>
          </a:xfrm>
        </p:spPr>
        <p:txBody>
          <a:bodyPr>
            <a:normAutofit/>
          </a:bodyPr>
          <a:lstStyle>
            <a:lvl1pPr marL="0" indent="0">
              <a:buNone/>
              <a:defRPr sz="15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sz="1200" b="0" i="0" u="none" strike="noStrike" kern="1200" cap="none" spc="0" normalizeH="0" baseline="0" noProof="1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sz="1200" b="0" i="0" u="none" strike="noStrike" kern="1200" cap="none" spc="0" normalizeH="0" baseline="0" noProof="1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73441" y="304800"/>
            <a:ext cx="2002234" cy="5715000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90631" cy="571500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sz="1200" b="0" i="0" u="none" strike="noStrike" kern="1200" cap="none" spc="0" normalizeH="0" baseline="0" noProof="1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 showMasterSp="0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图片 9" descr="titlemaster_med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627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4" name="副标题 7173"/>
          <p:cNvSpPr>
            <a:spLocks noGrp="1"/>
          </p:cNvSpPr>
          <p:nvPr>
            <p:ph type="subTitle" sz="quarter" idx="1"/>
          </p:nvPr>
        </p:nvSpPr>
        <p:spPr>
          <a:xfrm>
            <a:off x="2362200" y="3429000"/>
            <a:ext cx="6400800" cy="1447800"/>
          </a:xfrm>
          <a:prstGeom prst="rect">
            <a:avLst/>
          </a:prstGeom>
          <a:solidFill>
            <a:schemeClr val="bg1">
              <a:alpha val="50000"/>
            </a:schemeClr>
          </a:solidFill>
          <a:ln w="7620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>
            <a:lvl1pPr marL="0" lvl="0" indent="0" algn="ctr">
              <a:buNone/>
              <a:defRPr kern="1200"/>
            </a:lvl1pPr>
            <a:lvl2pPr marL="457200" lvl="1" indent="-457200" algn="ctr">
              <a:buNone/>
              <a:defRPr kern="1200"/>
            </a:lvl2pPr>
            <a:lvl3pPr marL="914400" lvl="2" indent="-914400" algn="ctr">
              <a:buNone/>
              <a:defRPr kern="1200"/>
            </a:lvl3pPr>
            <a:lvl4pPr marL="1371600" lvl="3" indent="-1371600" algn="ctr">
              <a:buNone/>
              <a:defRPr kern="1200"/>
            </a:lvl4pPr>
            <a:lvl5pPr marL="1828800" lvl="4" indent="-1828800" algn="ctr">
              <a:buNone/>
              <a:defRPr kern="1200"/>
            </a:lvl5pPr>
          </a:lstStyle>
          <a:p>
            <a:pPr lvl="0"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7175" name="标题 7174"/>
          <p:cNvSpPr>
            <a:spLocks noGrp="1"/>
          </p:cNvSpPr>
          <p:nvPr>
            <p:ph type="ctrTitle" sz="quarter"/>
          </p:nvPr>
        </p:nvSpPr>
        <p:spPr>
          <a:xfrm>
            <a:off x="838200" y="1371600"/>
            <a:ext cx="7620000" cy="2057400"/>
          </a:xfrm>
          <a:prstGeom prst="rect">
            <a:avLst/>
          </a:prstGeom>
          <a:solidFill>
            <a:schemeClr val="bg1">
              <a:alpha val="50000"/>
            </a:schemeClr>
          </a:solidFill>
          <a:ln w="7620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>
            <a:lvl1pPr lvl="0" algn="ctr">
              <a:defRPr sz="5400" kern="1200">
                <a:solidFill>
                  <a:schemeClr val="tx1"/>
                </a:solidFill>
              </a:defRPr>
            </a:lvl1pPr>
          </a:lstStyle>
          <a:p>
            <a:pPr lvl="0"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11" name="日期占位符 7170"/>
          <p:cNvSpPr>
            <a:spLocks noGrp="1"/>
          </p:cNvSpPr>
          <p:nvPr>
            <p:ph type="dt" sz="half" idx="2"/>
          </p:nvPr>
        </p:nvSpPr>
        <p:spPr>
          <a:xfrm>
            <a:off x="304800" y="6248400"/>
            <a:ext cx="19050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页脚占位符 7171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sz="1000" b="0" i="0" u="none" strike="noStrike" kern="1200" cap="none" spc="0" normalizeH="0" baseline="0" noProof="1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灯片编号占位符 7172"/>
          <p:cNvSpPr>
            <a:spLocks noGrp="1"/>
          </p:cNvSpPr>
          <p:nvPr>
            <p:ph type="sldNum" sz="quarter" idx="4"/>
          </p:nvPr>
        </p:nvSpPr>
        <p:spPr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t" anchorCtr="0" compatLnSpc="1"/>
          <a:p>
            <a:pPr algn="r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  <p:transition spd="slow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sz="1000" b="0" i="0" u="none" strike="noStrike" kern="1200" cap="none" spc="0" normalizeH="0" baseline="0" noProof="1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 algn="l"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sz="1000" b="0" i="0" u="none" strike="noStrike" kern="1200" cap="none" spc="0" normalizeH="0" baseline="0" noProof="1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2438400" y="1600200"/>
            <a:ext cx="3136392" cy="449580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02808" y="1600200"/>
            <a:ext cx="3136392" cy="449580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sz="1000" b="0" i="0" u="none" strike="noStrike" kern="1200" cap="none" spc="0" normalizeH="0" baseline="0" noProof="1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970222"/>
          </a:xfrm>
        </p:spPr>
        <p:txBody>
          <a:bodyPr/>
          <a:lstStyle>
            <a:lvl1pPr algn="ctr"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44793" y="1567346"/>
            <a:ext cx="3526380" cy="710095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1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944793" y="2338388"/>
            <a:ext cx="3526380" cy="378596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z="1350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717212" y="1567346"/>
            <a:ext cx="3526381" cy="710095"/>
          </a:xfrm>
        </p:spPr>
        <p:txBody>
          <a:bodyPr vert="horz" lIns="91440" tIns="45720" rIns="91440" bIns="45720" rtlCol="0" anchor="ctr" anchorCtr="0">
            <a:normAutofit/>
          </a:bodyPr>
          <a:lstStyle>
            <a:lvl1pPr marL="171450" indent="-171450">
              <a:buNone/>
              <a:defRPr lang="zh-CN" altLang="en-US" b="0" smtClean="0"/>
            </a:lvl1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717212" y="2357460"/>
            <a:ext cx="3526381" cy="376689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z="1350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sz="1000" b="0" i="0" u="none" strike="noStrike" kern="1200" cap="none" spc="0" normalizeH="0" baseline="0" noProof="1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sz="1000" b="0" i="0" u="none" strike="noStrike" kern="1200" cap="none" spc="0" normalizeH="0" baseline="0" noProof="1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76" cy="411480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9724" y="1981200"/>
            <a:ext cx="3808476" cy="411480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sz="1000" b="0" i="0" u="none" strike="noStrike" kern="1200" cap="none" spc="0" normalizeH="0" baseline="0" noProof="1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sz="1000" b="0" i="0" u="none" strike="noStrike" kern="1200" cap="none" spc="0" normalizeH="0" baseline="0" noProof="1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95638" cy="1600200"/>
          </a:xfrm>
        </p:spPr>
        <p:txBody>
          <a:bodyPr anchor="t" anchorCtr="0">
            <a:normAutofit/>
          </a:bodyPr>
          <a:lstStyle>
            <a:lvl1pPr>
              <a:defRPr sz="30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038600" y="457201"/>
            <a:ext cx="4477941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>
                <a:outerShdw blurRad="38100" dist="38100" dir="2700000">
                  <a:srgbClr val="C0C0C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95638" cy="3811588"/>
          </a:xfrm>
        </p:spPr>
        <p:txBody>
          <a:bodyPr>
            <a:normAutofit/>
          </a:bodyPr>
          <a:lstStyle>
            <a:lvl1pPr marL="0" indent="0">
              <a:buNone/>
              <a:defRPr sz="15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sz="1000" b="0" i="0" u="none" strike="noStrike" kern="1200" cap="none" spc="0" normalizeH="0" baseline="0" noProof="1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sz="1000" b="0" i="0" u="none" strike="noStrike" kern="1200" cap="none" spc="0" normalizeH="0" baseline="0" noProof="1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239000" y="228600"/>
            <a:ext cx="1600200" cy="5867400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2438400" y="228600"/>
            <a:ext cx="4707835" cy="586740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sz="1000" b="0" i="0" u="none" strike="noStrike" kern="1200" cap="none" spc="0" normalizeH="0" baseline="0" noProof="1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970222"/>
          </a:xfrm>
        </p:spPr>
        <p:txBody>
          <a:bodyPr/>
          <a:lstStyle>
            <a:lvl1pPr algn="ctr"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44793" y="1567346"/>
            <a:ext cx="3526380" cy="710095"/>
          </a:xfrm>
        </p:spPr>
        <p:txBody>
          <a:bodyPr anchor="ctr">
            <a:normAutofit/>
          </a:bodyPr>
          <a:lstStyle>
            <a:lvl1pPr marL="0" indent="0">
              <a:buNone/>
              <a:defRPr sz="21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944793" y="2338388"/>
            <a:ext cx="3526380" cy="378596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z="1350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717212" y="1567346"/>
            <a:ext cx="3526381" cy="710095"/>
          </a:xfrm>
        </p:spPr>
        <p:txBody>
          <a:bodyPr rtlCol="0" anchor="ctr">
            <a:normAutofit/>
          </a:bodyPr>
          <a:lstStyle>
            <a:lvl1pPr marL="171450" indent="-171450">
              <a:buNone/>
              <a:defRPr lang="zh-CN" altLang="en-US" b="0" smtClean="0"/>
            </a:lvl1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717212" y="2357460"/>
            <a:ext cx="3526381" cy="376689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z="1350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95638" cy="1600200"/>
          </a:xfrm>
        </p:spPr>
        <p:txBody>
          <a:bodyPr anchor="t">
            <a:normAutofit/>
          </a:bodyPr>
          <a:lstStyle>
            <a:lvl1pPr>
              <a:defRPr sz="30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038600" y="457201"/>
            <a:ext cx="4477941" cy="540385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95638" cy="3811588"/>
          </a:xfrm>
        </p:spPr>
        <p:txBody>
          <a:bodyPr>
            <a:normAutofit/>
          </a:bodyPr>
          <a:lstStyle>
            <a:lvl1pPr marL="0" indent="0">
              <a:buNone/>
              <a:defRPr sz="15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0.xml"/><Relationship Id="rId7" Type="http://schemas.openxmlformats.org/officeDocument/2006/relationships/slideLayout" Target="../slideLayouts/slideLayout29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23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0.xml"/><Relationship Id="rId6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5.xml"/><Relationship Id="rId13" Type="http://schemas.openxmlformats.org/officeDocument/2006/relationships/theme" Target="../theme/theme4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3.xml"/><Relationship Id="rId1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1026"/>
          <p:cNvSpPr>
            <a:spLocks noGrp="1"/>
          </p:cNvSpPr>
          <p:nvPr>
            <p:ph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>
              <a:defRPr sz="1400" b="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ctr">
              <a:defRPr sz="1400" b="0"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 b="0">
                <a:latin typeface="Times New Roman" panose="02020603050405020304" pitchFamily="18" charset="0"/>
              </a:defRPr>
            </a:lvl1pPr>
          </a:lstStyle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b="1" i="0" u="none" kern="1200" baseline="0">
          <a:solidFill>
            <a:srgbClr val="FF3300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b="1" i="0" u="none" kern="1200" baseline="0">
          <a:solidFill>
            <a:srgbClr val="FF3300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b="1" i="0" u="none" kern="1200" baseline="0">
          <a:solidFill>
            <a:srgbClr val="FF3300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b="1" i="0" u="none" kern="1200" baseline="0">
          <a:solidFill>
            <a:srgbClr val="FF3300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b="1" i="0" u="none" kern="1200" baseline="0">
          <a:solidFill>
            <a:srgbClr val="FF3300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b="1" i="0" u="none" kern="1200" baseline="0">
          <a:solidFill>
            <a:srgbClr val="FF3300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b="1" i="0" u="none" kern="1200" baseline="0">
          <a:solidFill>
            <a:srgbClr val="FF3300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b="1" i="0" u="none" kern="1200" baseline="0">
          <a:solidFill>
            <a:srgbClr val="FF3300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2050" name="组合 2049"/>
          <p:cNvGrpSpPr/>
          <p:nvPr/>
        </p:nvGrpSpPr>
        <p:grpSpPr>
          <a:xfrm>
            <a:off x="1071563" y="304800"/>
            <a:ext cx="7615237" cy="1106488"/>
            <a:chOff x="0" y="0"/>
            <a:chExt cx="4797" cy="697"/>
          </a:xfrm>
        </p:grpSpPr>
        <p:sp>
          <p:nvSpPr>
            <p:cNvPr id="2051" name="椭圆 2050"/>
            <p:cNvSpPr/>
            <p:nvPr/>
          </p:nvSpPr>
          <p:spPr>
            <a:xfrm flipH="1">
              <a:off x="2392" y="0"/>
              <a:ext cx="696" cy="696"/>
            </a:xfrm>
            <a:prstGeom prst="ellipse">
              <a:avLst/>
            </a:prstGeom>
            <a:solidFill>
              <a:schemeClr val="accent2"/>
            </a:solidFill>
            <a:ln w="9525">
              <a:noFill/>
            </a:ln>
          </p:spPr>
          <p:txBody>
            <a:bodyPr wrap="none" anchor="ctr" anchorCtr="0"/>
            <a:p>
              <a:pPr lvl="0" algn="ctr" eaLnBrk="1" hangingPunct="1"/>
              <a:endParaRPr lang="zh-CN" altLang="zh-CN" b="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2052" name="椭圆 2051"/>
            <p:cNvSpPr/>
            <p:nvPr/>
          </p:nvSpPr>
          <p:spPr>
            <a:xfrm flipH="1">
              <a:off x="4102" y="0"/>
              <a:ext cx="695" cy="696"/>
            </a:xfrm>
            <a:prstGeom prst="ellipse">
              <a:avLst/>
            </a:prstGeom>
            <a:solidFill>
              <a:schemeClr val="accent2"/>
            </a:solidFill>
            <a:ln w="9525">
              <a:noFill/>
            </a:ln>
          </p:spPr>
          <p:txBody>
            <a:bodyPr wrap="none" anchor="ctr" anchorCtr="0"/>
            <a:p>
              <a:pPr lvl="0" algn="ctr" eaLnBrk="1" hangingPunct="1"/>
              <a:endParaRPr lang="zh-CN" altLang="zh-CN" b="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2053" name="椭圆 2052"/>
            <p:cNvSpPr/>
            <p:nvPr/>
          </p:nvSpPr>
          <p:spPr>
            <a:xfrm flipH="1">
              <a:off x="0" y="1"/>
              <a:ext cx="695" cy="696"/>
            </a:xfrm>
            <a:prstGeom prst="ellipse">
              <a:avLst/>
            </a:prstGeom>
            <a:solidFill>
              <a:schemeClr val="accent2"/>
            </a:solidFill>
            <a:ln w="9525">
              <a:noFill/>
            </a:ln>
          </p:spPr>
          <p:txBody>
            <a:bodyPr wrap="none" anchor="ctr" anchorCtr="0"/>
            <a:p>
              <a:pPr lvl="0" algn="ctr" eaLnBrk="1" hangingPunct="1"/>
              <a:endParaRPr lang="zh-CN" altLang="zh-CN" b="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2054" name="椭圆 2053"/>
            <p:cNvSpPr/>
            <p:nvPr/>
          </p:nvSpPr>
          <p:spPr>
            <a:xfrm flipH="1">
              <a:off x="3309" y="0"/>
              <a:ext cx="695" cy="696"/>
            </a:xfrm>
            <a:prstGeom prst="ellipse">
              <a:avLst/>
            </a:prstGeom>
            <a:noFill/>
            <a:ln w="2857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 anchorCtr="0"/>
            <a:p>
              <a:pPr lvl="0" algn="ctr" eaLnBrk="1" hangingPunct="1"/>
              <a:endParaRPr lang="zh-CN" altLang="zh-CN" b="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2055" name="椭圆 2054"/>
            <p:cNvSpPr/>
            <p:nvPr/>
          </p:nvSpPr>
          <p:spPr>
            <a:xfrm flipH="1">
              <a:off x="811" y="0"/>
              <a:ext cx="695" cy="696"/>
            </a:xfrm>
            <a:prstGeom prst="ellipse">
              <a:avLst/>
            </a:prstGeom>
            <a:noFill/>
            <a:ln w="2857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 anchorCtr="0"/>
            <a:p>
              <a:pPr lvl="0" algn="ctr" eaLnBrk="1" hangingPunct="1"/>
              <a:endParaRPr lang="zh-CN" altLang="zh-CN" b="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sp>
        <p:nvSpPr>
          <p:cNvPr id="2056" name="文本占位符 2055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2" name="日期占位符 2056"/>
          <p:cNvSpPr>
            <a:spLocks noGrp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>
              <a:buClr>
                <a:srgbClr val="000000"/>
              </a:buClr>
              <a:defRPr sz="1000" b="0" noProof="1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057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ctr">
              <a:buClr>
                <a:srgbClr val="000000"/>
              </a:buClr>
              <a:defRPr sz="1000" b="0" noProof="1">
                <a:latin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sz="1000" b="0" i="0" u="none" strike="noStrike" kern="1200" cap="none" spc="0" normalizeH="0" baseline="0" noProof="1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2058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defRPr sz="1000" b="0">
                <a:solidFill>
                  <a:schemeClr val="tx1"/>
                </a:solidFill>
              </a:defRPr>
            </a:lvl1pPr>
          </a:lstStyle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2060" name="标题 205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l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¡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l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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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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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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b="1" i="0" u="none" kern="1200" baseline="0">
          <a:solidFill>
            <a:srgbClr val="FF3300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b="1" i="0" u="none" kern="1200" baseline="0">
          <a:solidFill>
            <a:srgbClr val="FF3300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b="1" i="0" u="none" kern="1200" baseline="0">
          <a:solidFill>
            <a:srgbClr val="FF3300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b="1" i="0" u="none" kern="1200" baseline="0">
          <a:solidFill>
            <a:srgbClr val="FF3300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b="1" i="0" u="none" kern="1200" baseline="0">
          <a:solidFill>
            <a:srgbClr val="FF3300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b="1" i="0" u="none" kern="1200" baseline="0">
          <a:solidFill>
            <a:srgbClr val="FF3300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b="1" i="0" u="none" kern="1200" baseline="0">
          <a:solidFill>
            <a:srgbClr val="FF3300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b="1" i="0" u="none" kern="1200" baseline="0">
          <a:solidFill>
            <a:srgbClr val="FF3300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4097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075" name="文本占位符 4098"/>
          <p:cNvSpPr>
            <a:spLocks noGrp="1"/>
          </p:cNvSpPr>
          <p:nvPr>
            <p:ph type="body"/>
          </p:nvPr>
        </p:nvSpPr>
        <p:spPr>
          <a:xfrm>
            <a:off x="566738" y="1752600"/>
            <a:ext cx="8001000" cy="426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436245"/>
            <a:r>
              <a:rPr lang="zh-CN" altLang="en-US" dirty="0"/>
              <a:t>第二级</a:t>
            </a:r>
            <a:endParaRPr lang="zh-CN" altLang="en-US" dirty="0"/>
          </a:p>
          <a:p>
            <a:pPr lvl="2" indent="-394970"/>
            <a:r>
              <a:rPr lang="zh-CN" altLang="en-US" dirty="0"/>
              <a:t>第三级</a:t>
            </a:r>
            <a:endParaRPr lang="zh-CN" altLang="en-US" dirty="0"/>
          </a:p>
          <a:p>
            <a:pPr lvl="3" indent="-387350"/>
            <a:r>
              <a:rPr lang="zh-CN" altLang="en-US" dirty="0"/>
              <a:t>第四级</a:t>
            </a:r>
            <a:endParaRPr lang="zh-CN" altLang="en-US" dirty="0"/>
          </a:p>
          <a:p>
            <a:pPr lvl="4" indent="-39878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076" name="任意多边形 4099"/>
          <p:cNvSpPr/>
          <p:nvPr/>
        </p:nvSpPr>
        <p:spPr>
          <a:xfrm>
            <a:off x="609600" y="1566863"/>
            <a:ext cx="7958138" cy="10953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85" y="0"/>
              </a:cxn>
              <a:cxn ang="0">
                <a:pos x="585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 cap="flat" cmpd="sng">
            <a:solidFill>
              <a:schemeClr val="accent2"/>
            </a:solidFill>
            <a:prstDash val="solid"/>
            <a:bevel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077" name="直接连接符 4100"/>
          <p:cNvSpPr/>
          <p:nvPr/>
        </p:nvSpPr>
        <p:spPr>
          <a:xfrm flipV="1">
            <a:off x="609600" y="6172200"/>
            <a:ext cx="7924800" cy="0"/>
          </a:xfrm>
          <a:prstGeom prst="line">
            <a:avLst/>
          </a:prstGeom>
          <a:ln w="3175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102" name="日期占位符 4101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19812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>
              <a:buClr>
                <a:srgbClr val="000000"/>
              </a:buClr>
              <a:defRPr sz="1200" b="0" noProof="1">
                <a:latin typeface="Verdana" panose="020B060403050404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103" name="页脚占位符 4102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ctr">
              <a:buClr>
                <a:srgbClr val="000000"/>
              </a:buClr>
              <a:defRPr sz="1200" b="0" noProof="1">
                <a:latin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sz="1200" b="0" i="0" u="none" strike="noStrike" kern="1200" cap="none" spc="0" normalizeH="0" baseline="0" noProof="1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104" name="灯片编号占位符 4103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19812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 b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o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8050" lvl="1" indent="-43688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n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04925" lvl="2" indent="-395605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o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694180" lvl="3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n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94230" lvl="4" indent="-398780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b="1" i="0" u="none" kern="1200" baseline="0">
          <a:solidFill>
            <a:srgbClr val="FF3300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b="1" i="0" u="none" kern="1200" baseline="0">
          <a:solidFill>
            <a:srgbClr val="FF3300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b="1" i="0" u="none" kern="1200" baseline="0">
          <a:solidFill>
            <a:srgbClr val="FF3300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b="1" i="0" u="none" kern="1200" baseline="0">
          <a:solidFill>
            <a:srgbClr val="FF3300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b="1" i="0" u="none" kern="1200" baseline="0">
          <a:solidFill>
            <a:srgbClr val="FF3300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b="1" i="0" u="none" kern="1200" baseline="0">
          <a:solidFill>
            <a:srgbClr val="FF3300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b="1" i="0" u="none" kern="1200" baseline="0">
          <a:solidFill>
            <a:srgbClr val="FF3300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b="1" i="0" u="none" kern="1200" baseline="0">
          <a:solidFill>
            <a:srgbClr val="FF3300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4098" name="组合 6145"/>
          <p:cNvGrpSpPr/>
          <p:nvPr/>
        </p:nvGrpSpPr>
        <p:grpSpPr>
          <a:xfrm>
            <a:off x="0" y="0"/>
            <a:ext cx="2667000" cy="6858000"/>
            <a:chOff x="0" y="0"/>
            <a:chExt cx="1680" cy="4320"/>
          </a:xfrm>
        </p:grpSpPr>
        <p:sp>
          <p:nvSpPr>
            <p:cNvPr id="4099" name="矩形 6146"/>
            <p:cNvSpPr/>
            <p:nvPr/>
          </p:nvSpPr>
          <p:spPr>
            <a:xfrm>
              <a:off x="124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rgbClr val="747474"/>
                </a:gs>
                <a:gs pos="100000">
                  <a:schemeClr val="bg1"/>
                </a:gs>
              </a:gsLst>
              <a:lin ang="0" scaled="1"/>
              <a:tileRect/>
            </a:gradFill>
            <a:ln w="9525">
              <a:noFill/>
            </a:ln>
          </p:spPr>
          <p:txBody>
            <a:bodyPr wrap="none" anchor="ctr" anchorCtr="0"/>
            <a:p>
              <a:pPr lvl="0" algn="ctr" eaLnBrk="1" hangingPunct="1"/>
              <a:endParaRPr lang="zh-CN" altLang="zh-CN" sz="1800" b="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pic>
          <p:nvPicPr>
            <p:cNvPr id="4100" name="图片 6147" descr="slidemaster_med3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0" y="0"/>
              <a:ext cx="1348" cy="4320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6149" name="标题 6148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400800" cy="12192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lstStyle/>
          <a:p>
            <a:pPr lvl="0"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6150" name="文本占位符 6149"/>
          <p:cNvSpPr>
            <a:spLocks noGrp="1"/>
          </p:cNvSpPr>
          <p:nvPr>
            <p:ph type="body" idx="1"/>
          </p:nvPr>
        </p:nvSpPr>
        <p:spPr>
          <a:xfrm>
            <a:off x="2438400" y="1600200"/>
            <a:ext cx="6400800" cy="449580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6151" name="日期占位符 6150"/>
          <p:cNvSpPr>
            <a:spLocks noGrp="1"/>
          </p:cNvSpPr>
          <p:nvPr>
            <p:ph type="dt" sz="half" idx="2"/>
          </p:nvPr>
        </p:nvSpPr>
        <p:spPr>
          <a:xfrm>
            <a:off x="152400" y="6248400"/>
            <a:ext cx="1901825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>
              <a:buClr>
                <a:srgbClr val="000000"/>
              </a:buClr>
              <a:defRPr sz="1000" b="0" noProof="1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152" name="页脚占位符 6151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ctr">
              <a:buClr>
                <a:srgbClr val="000000"/>
              </a:buClr>
              <a:defRPr sz="1000" b="0" noProof="1">
                <a:latin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sz="1000" b="0" i="0" u="none" strike="noStrike" kern="1200" cap="none" spc="0" normalizeH="0" baseline="0" noProof="1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153" name="灯片编号占位符 6152"/>
          <p:cNvSpPr>
            <a:spLocks noGrp="1"/>
          </p:cNvSpPr>
          <p:nvPr>
            <p:ph type="sldNum" sz="quarter" idx="4"/>
          </p:nvPr>
        </p:nvSpPr>
        <p:spPr>
          <a:xfrm>
            <a:off x="6934200" y="6248400"/>
            <a:ext cx="19050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defRPr sz="1000" b="0">
                <a:solidFill>
                  <a:schemeClr val="tx1"/>
                </a:solidFill>
              </a:defRPr>
            </a:lvl1pPr>
          </a:lstStyle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slow"/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effectLst>
            <a:outerShdw blurRad="38100" dist="38100" dir="2700000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3200" kern="1200">
          <a:solidFill>
            <a:schemeClr val="tx1"/>
          </a:solidFill>
          <a:effectLst>
            <a:outerShdw blurRad="38100" dist="38100" dir="2700000">
              <a:srgbClr val="C0C0C0"/>
            </a:outerShdw>
          </a:effectLst>
          <a:latin typeface="+mn-lt"/>
          <a:ea typeface="+mn-ea"/>
          <a:cs typeface="+mn-cs"/>
        </a:defRPr>
      </a:lvl1pPr>
      <a:lvl2pPr marL="742950" lvl="1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anose="05000000000000000000" pitchFamily="2" charset="2"/>
        <a:buChar char="l"/>
        <a:defRPr sz="2800" kern="1200">
          <a:solidFill>
            <a:schemeClr val="tx1"/>
          </a:solidFill>
          <a:effectLst>
            <a:outerShdw blurRad="38100" dist="38100" dir="2700000">
              <a:srgbClr val="C0C0C0"/>
            </a:outerShdw>
          </a:effectLst>
          <a:latin typeface="+mn-lt"/>
          <a:ea typeface="+mn-ea"/>
          <a:cs typeface="+mn-cs"/>
        </a:defRPr>
      </a:lvl2pPr>
      <a:lvl3pPr marL="1143000" lvl="2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2400" kern="1200">
          <a:solidFill>
            <a:schemeClr val="tx1"/>
          </a:solidFill>
          <a:effectLst>
            <a:outerShdw blurRad="38100" dist="38100" dir="2700000">
              <a:srgbClr val="C0C0C0"/>
            </a:outerShdw>
          </a:effectLst>
          <a:latin typeface="+mn-lt"/>
          <a:ea typeface="+mn-ea"/>
          <a:cs typeface="+mn-cs"/>
        </a:defRPr>
      </a:lvl3pPr>
      <a:lvl4pPr marL="1600200" lvl="3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anose="05000000000000000000" pitchFamily="2" charset="2"/>
        <a:buChar char="l"/>
        <a:defRPr sz="2000" kern="1200">
          <a:solidFill>
            <a:schemeClr val="tx1"/>
          </a:solidFill>
          <a:effectLst>
            <a:outerShdw blurRad="38100" dist="38100" dir="2700000">
              <a:srgbClr val="C0C0C0"/>
            </a:outerShdw>
          </a:effectLst>
          <a:latin typeface="+mn-lt"/>
          <a:ea typeface="+mn-ea"/>
          <a:cs typeface="+mn-cs"/>
        </a:defRPr>
      </a:lvl4pPr>
      <a:lvl5pPr marL="2057400" lvl="4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2000" kern="1200">
          <a:solidFill>
            <a:schemeClr val="tx1"/>
          </a:solidFill>
          <a:effectLst>
            <a:outerShdw blurRad="38100" dist="38100" dir="2700000">
              <a:srgbClr val="C0C0C0"/>
            </a:outerShdw>
          </a:effectLst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2000" b="0" i="0" u="none" kern="1200" baseline="0">
          <a:solidFill>
            <a:schemeClr val="tx1"/>
          </a:solidFill>
          <a:effectLst>
            <a:outerShdw blurRad="38100" dist="38100" dir="2700000">
              <a:srgbClr val="C0C0C0"/>
            </a:outerShdw>
          </a:effectLst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2000" b="0" i="0" u="none" kern="1200" baseline="0">
          <a:solidFill>
            <a:schemeClr val="tx1"/>
          </a:solidFill>
          <a:effectLst>
            <a:outerShdw blurRad="38100" dist="38100" dir="2700000">
              <a:srgbClr val="C0C0C0"/>
            </a:outerShdw>
          </a:effectLst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2000" b="0" i="0" u="none" kern="1200" baseline="0">
          <a:solidFill>
            <a:schemeClr val="tx1"/>
          </a:solidFill>
          <a:effectLst>
            <a:outerShdw blurRad="38100" dist="38100" dir="2700000">
              <a:srgbClr val="C0C0C0"/>
            </a:outerShdw>
          </a:effectLst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2000" b="0" i="0" u="none" kern="1200" baseline="0">
          <a:solidFill>
            <a:schemeClr val="tx1"/>
          </a:solidFill>
          <a:effectLst>
            <a:outerShdw blurRad="38100" dist="38100" dir="2700000">
              <a:srgbClr val="C0C0C0"/>
            </a:outerShdw>
          </a:effectLst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b="1" i="0" u="none" kern="1200" baseline="0">
          <a:solidFill>
            <a:srgbClr val="FF3300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b="1" i="0" u="none" kern="1200" baseline="0">
          <a:solidFill>
            <a:srgbClr val="FF3300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b="1" i="0" u="none" kern="1200" baseline="0">
          <a:solidFill>
            <a:srgbClr val="FF3300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b="1" i="0" u="none" kern="1200" baseline="0">
          <a:solidFill>
            <a:srgbClr val="FF3300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b="1" i="0" u="none" kern="1200" baseline="0">
          <a:solidFill>
            <a:srgbClr val="FF3300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b="1" i="0" u="none" kern="1200" baseline="0">
          <a:solidFill>
            <a:srgbClr val="FF3300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b="1" i="0" u="none" kern="1200" baseline="0">
          <a:solidFill>
            <a:srgbClr val="FF3300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b="1" i="0" u="none" kern="1200" baseline="0">
          <a:solidFill>
            <a:srgbClr val="FF3300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7.xml"/><Relationship Id="rId3" Type="http://schemas.openxmlformats.org/officeDocument/2006/relationships/audio" Target="../media/audio1.wav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12.wav"/><Relationship Id="rId1" Type="http://schemas.openxmlformats.org/officeDocument/2006/relationships/slide" Target="slide1.xml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2.xml"/><Relationship Id="rId3" Type="http://schemas.openxmlformats.org/officeDocument/2006/relationships/audio" Target="../media/audio11.wav"/><Relationship Id="rId2" Type="http://schemas.openxmlformats.org/officeDocument/2006/relationships/audio" Target="../media/audio13.wav"/><Relationship Id="rId1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4.jpeg"/><Relationship Id="rId1" Type="http://schemas.openxmlformats.org/officeDocument/2006/relationships/audio" Target="../media/audio8.wav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7.xml"/><Relationship Id="rId3" Type="http://schemas.openxmlformats.org/officeDocument/2006/relationships/audio" Target="../media/audio1.wav"/><Relationship Id="rId2" Type="http://schemas.openxmlformats.org/officeDocument/2006/relationships/slide" Target="slide2.xml"/><Relationship Id="rId1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29.xml"/><Relationship Id="rId2" Type="http://schemas.openxmlformats.org/officeDocument/2006/relationships/audio" Target="../media/audio1.wav"/><Relationship Id="rId1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0.xml"/><Relationship Id="rId8" Type="http://schemas.openxmlformats.org/officeDocument/2006/relationships/audio" Target="../media/audio7.wav"/><Relationship Id="rId7" Type="http://schemas.openxmlformats.org/officeDocument/2006/relationships/audio" Target="../media/audio1.wav"/><Relationship Id="rId6" Type="http://schemas.openxmlformats.org/officeDocument/2006/relationships/audio" Target="../media/audio6.wav"/><Relationship Id="rId5" Type="http://schemas.openxmlformats.org/officeDocument/2006/relationships/audio" Target="../media/audio5.wav"/><Relationship Id="rId4" Type="http://schemas.openxmlformats.org/officeDocument/2006/relationships/audio" Target="../media/audio4.wav"/><Relationship Id="rId3" Type="http://schemas.openxmlformats.org/officeDocument/2006/relationships/audio" Target="../media/audio3.wav"/><Relationship Id="rId2" Type="http://schemas.openxmlformats.org/officeDocument/2006/relationships/audio" Target="../media/audio2.wav"/><Relationship Id="rId10" Type="http://schemas.openxmlformats.org/officeDocument/2006/relationships/notesSlide" Target="../notesSlides/notesSlide4.xml"/><Relationship Id="rId1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8.xml"/><Relationship Id="rId8" Type="http://schemas.openxmlformats.org/officeDocument/2006/relationships/audio" Target="../media/audio9.wav"/><Relationship Id="rId7" Type="http://schemas.openxmlformats.org/officeDocument/2006/relationships/audio" Target="../media/audio2.wav"/><Relationship Id="rId6" Type="http://schemas.openxmlformats.org/officeDocument/2006/relationships/audio" Target="../media/audio4.wav"/><Relationship Id="rId5" Type="http://schemas.openxmlformats.org/officeDocument/2006/relationships/audio" Target="../media/audio8.wav"/><Relationship Id="rId4" Type="http://schemas.openxmlformats.org/officeDocument/2006/relationships/audio" Target="../media/audio3.wav"/><Relationship Id="rId3" Type="http://schemas.openxmlformats.org/officeDocument/2006/relationships/audio" Target="../media/audio1.wav"/><Relationship Id="rId2" Type="http://schemas.openxmlformats.org/officeDocument/2006/relationships/image" Target="../media/image6.GIF"/><Relationship Id="rId10" Type="http://schemas.openxmlformats.org/officeDocument/2006/relationships/notesSlide" Target="../notesSlides/notesSlide5.xml"/><Relationship Id="rId1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audio" Target="../media/audio8.wav"/><Relationship Id="rId8" Type="http://schemas.openxmlformats.org/officeDocument/2006/relationships/audio" Target="../media/audio4.wav"/><Relationship Id="rId7" Type="http://schemas.openxmlformats.org/officeDocument/2006/relationships/audio" Target="../media/audio3.wav"/><Relationship Id="rId6" Type="http://schemas.openxmlformats.org/officeDocument/2006/relationships/audio" Target="../media/audio10.wav"/><Relationship Id="rId5" Type="http://schemas.openxmlformats.org/officeDocument/2006/relationships/slide" Target="slide2.xml"/><Relationship Id="rId4" Type="http://schemas.openxmlformats.org/officeDocument/2006/relationships/image" Target="../media/image9.GIF"/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2" Type="http://schemas.openxmlformats.org/officeDocument/2006/relationships/notesSlide" Target="../notesSlides/notesSlide6.xml"/><Relationship Id="rId11" Type="http://schemas.openxmlformats.org/officeDocument/2006/relationships/slideLayout" Target="../slideLayouts/slideLayout7.xml"/><Relationship Id="rId10" Type="http://schemas.openxmlformats.org/officeDocument/2006/relationships/audio" Target="../media/audio5.wav"/><Relationship Id="rId1" Type="http://schemas.openxmlformats.org/officeDocument/2006/relationships/slide" Target="slide9.xml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7.xml"/><Relationship Id="rId4" Type="http://schemas.openxmlformats.org/officeDocument/2006/relationships/audio" Target="../media/audio1.wav"/><Relationship Id="rId3" Type="http://schemas.openxmlformats.org/officeDocument/2006/relationships/slide" Target="slide1.xml"/><Relationship Id="rId2" Type="http://schemas.openxmlformats.org/officeDocument/2006/relationships/image" Target="../media/image6.GIF"/><Relationship Id="rId1" Type="http://schemas.openxmlformats.org/officeDocument/2006/relationships/image" Target="../media/image9.GIF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audio" Target="../media/audio11.wav"/><Relationship Id="rId7" Type="http://schemas.openxmlformats.org/officeDocument/2006/relationships/audio" Target="../media/audio4.wav"/><Relationship Id="rId6" Type="http://schemas.openxmlformats.org/officeDocument/2006/relationships/audio" Target="../media/audio5.wav"/><Relationship Id="rId5" Type="http://schemas.openxmlformats.org/officeDocument/2006/relationships/audio" Target="../media/audio8.wav"/><Relationship Id="rId4" Type="http://schemas.openxmlformats.org/officeDocument/2006/relationships/audio" Target="../media/audio6.wav"/><Relationship Id="rId3" Type="http://schemas.openxmlformats.org/officeDocument/2006/relationships/audio" Target="../media/audio3.wav"/><Relationship Id="rId2" Type="http://schemas.openxmlformats.org/officeDocument/2006/relationships/slide" Target="slide2.xml"/><Relationship Id="rId10" Type="http://schemas.openxmlformats.org/officeDocument/2006/relationships/notesSlide" Target="../notesSlides/notesSlide8.xml"/><Relationship Id="rId1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9.xml"/><Relationship Id="rId6" Type="http://schemas.openxmlformats.org/officeDocument/2006/relationships/slideLayout" Target="../slideLayouts/slideLayout7.xml"/><Relationship Id="rId5" Type="http://schemas.openxmlformats.org/officeDocument/2006/relationships/audio" Target="../media/audio5.wav"/><Relationship Id="rId4" Type="http://schemas.openxmlformats.org/officeDocument/2006/relationships/slide" Target="slide2.xml"/><Relationship Id="rId3" Type="http://schemas.openxmlformats.org/officeDocument/2006/relationships/image" Target="../media/image12.png"/><Relationship Id="rId2" Type="http://schemas.openxmlformats.org/officeDocument/2006/relationships/hyperlink" Target="HZ$D.297.3354\HZ$D.297.3355\&#22826;&#38451;&#30340;&#21464;&#21270;.rm" TargetMode="External"/><Relationship Id="rId1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9218" name="图片 9217" descr="未命名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450" y="1052513"/>
            <a:ext cx="6842125" cy="47529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19" name="矩形 9218"/>
          <p:cNvSpPr>
            <a:spLocks noTextEdit="1"/>
          </p:cNvSpPr>
          <p:nvPr/>
        </p:nvSpPr>
        <p:spPr>
          <a:xfrm>
            <a:off x="1547813" y="981075"/>
            <a:ext cx="6096000" cy="17256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8000" b="1">
                <a:gradFill rotWithShape="1">
                  <a:gsLst>
                    <a:gs pos="0">
                      <a:srgbClr val="A603AB">
                        <a:alpha val="100000"/>
                      </a:srgbClr>
                    </a:gs>
                    <a:gs pos="12000">
                      <a:srgbClr val="E81766">
                        <a:alpha val="100000"/>
                      </a:srgbClr>
                    </a:gs>
                    <a:gs pos="27000">
                      <a:srgbClr val="EE3F17">
                        <a:alpha val="100000"/>
                      </a:srgbClr>
                    </a:gs>
                    <a:gs pos="48000">
                      <a:srgbClr val="FFFF00">
                        <a:alpha val="100000"/>
                      </a:srgbClr>
                    </a:gs>
                    <a:gs pos="64999">
                      <a:srgbClr val="1A8D48">
                        <a:alpha val="100000"/>
                      </a:srgbClr>
                    </a:gs>
                    <a:gs pos="78999">
                      <a:srgbClr val="0819FB">
                        <a:alpha val="100000"/>
                      </a:srgbClr>
                    </a:gs>
                    <a:gs pos="100000">
                      <a:srgbClr val="A603AB">
                        <a:alpha val="100000"/>
                      </a:srgbClr>
                    </a:gs>
                  </a:gsLst>
                  <a:lin ang="0" scaled="1"/>
                  <a:tileRect/>
                </a:gradFill>
                <a:latin typeface="隶书" panose="02010509060101010101" pitchFamily="49" charset="-122"/>
                <a:ea typeface="隶书" panose="02010509060101010101" pitchFamily="49" charset="-122"/>
              </a:rPr>
              <a:t>两小儿辩日</a:t>
            </a:r>
            <a:endParaRPr lang="zh-CN" altLang="en-US" sz="8000" b="1">
              <a:gradFill rotWithShape="1">
                <a:gsLst>
                  <a:gs pos="0">
                    <a:srgbClr val="A603AB">
                      <a:alpha val="100000"/>
                    </a:srgbClr>
                  </a:gs>
                  <a:gs pos="12000">
                    <a:srgbClr val="E81766">
                      <a:alpha val="100000"/>
                    </a:srgbClr>
                  </a:gs>
                  <a:gs pos="27000">
                    <a:srgbClr val="EE3F17">
                      <a:alpha val="100000"/>
                    </a:srgbClr>
                  </a:gs>
                  <a:gs pos="48000">
                    <a:srgbClr val="FFFF00">
                      <a:alpha val="100000"/>
                    </a:srgbClr>
                  </a:gs>
                  <a:gs pos="64999">
                    <a:srgbClr val="1A8D48">
                      <a:alpha val="100000"/>
                    </a:srgbClr>
                  </a:gs>
                  <a:gs pos="78999">
                    <a:srgbClr val="0819FB">
                      <a:alpha val="100000"/>
                    </a:srgbClr>
                  </a:gs>
                  <a:gs pos="100000">
                    <a:srgbClr val="A603AB">
                      <a:alpha val="100000"/>
                    </a:srgbClr>
                  </a:gs>
                </a:gsLst>
                <a:lin ang="0" scaled="1"/>
                <a:tileRect/>
              </a:gra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99"/>
            </a:gs>
            <a:gs pos="100000">
              <a:srgbClr val="FF66FF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18434" name="文本框 18433"/>
          <p:cNvSpPr txBox="1"/>
          <p:nvPr/>
        </p:nvSpPr>
        <p:spPr>
          <a:xfrm>
            <a:off x="381000" y="1447800"/>
            <a:ext cx="8763000" cy="13112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sz="4000" dirty="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1</a:t>
            </a:r>
            <a:r>
              <a:rPr lang="zh-CN" altLang="en-US" sz="4000" dirty="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认识自然，探求客观事理，要敢于独立思考，大胆质疑。</a:t>
            </a:r>
            <a:endParaRPr lang="zh-CN" altLang="en-US" sz="4000" dirty="0">
              <a:solidFill>
                <a:schemeClr val="tx1"/>
              </a:solidFill>
              <a:latin typeface="Times New Roman" panose="02020603050405020304" pitchFamily="18" charset="0"/>
              <a:ea typeface="隶书" panose="02010509060101010101" pitchFamily="49" charset="-122"/>
            </a:endParaRPr>
          </a:p>
        </p:txBody>
      </p:sp>
      <p:sp>
        <p:nvSpPr>
          <p:cNvPr id="27651" name="任意多边形 18434"/>
          <p:cNvSpPr/>
          <p:nvPr/>
        </p:nvSpPr>
        <p:spPr>
          <a:xfrm>
            <a:off x="5314950" y="663575"/>
            <a:ext cx="347663" cy="542925"/>
          </a:xfrm>
          <a:custGeom>
            <a:avLst/>
            <a:gdLst/>
            <a:ahLst/>
            <a:cxnLst>
              <a:cxn ang="0">
                <a:pos x="118791" y="147059"/>
              </a:cxn>
              <a:cxn ang="0">
                <a:pos x="153637" y="109698"/>
              </a:cxn>
              <a:cxn ang="0">
                <a:pos x="215409" y="132750"/>
              </a:cxn>
              <a:cxn ang="0">
                <a:pos x="209865" y="193959"/>
              </a:cxn>
              <a:cxn ang="0">
                <a:pos x="135422" y="241653"/>
              </a:cxn>
              <a:cxn ang="0">
                <a:pos x="121167" y="376788"/>
              </a:cxn>
              <a:cxn ang="0">
                <a:pos x="135422" y="418919"/>
              </a:cxn>
              <a:cxn ang="0">
                <a:pos x="110872" y="465024"/>
              </a:cxn>
              <a:cxn ang="0">
                <a:pos x="116416" y="512718"/>
              </a:cxn>
              <a:cxn ang="0">
                <a:pos x="168684" y="542925"/>
              </a:cxn>
              <a:cxn ang="0">
                <a:pos x="237583" y="521462"/>
              </a:cxn>
              <a:cxn ang="0">
                <a:pos x="259757" y="465024"/>
              </a:cxn>
              <a:cxn ang="0">
                <a:pos x="232039" y="411764"/>
              </a:cxn>
              <a:cxn ang="0">
                <a:pos x="262133" y="381558"/>
              </a:cxn>
              <a:cxn ang="0">
                <a:pos x="262133" y="307631"/>
              </a:cxn>
              <a:cxn ang="0">
                <a:pos x="339744" y="244833"/>
              </a:cxn>
              <a:cxn ang="0">
                <a:pos x="347663" y="149443"/>
              </a:cxn>
              <a:cxn ang="0">
                <a:pos x="297771" y="46900"/>
              </a:cxn>
              <a:cxn ang="0">
                <a:pos x="198778" y="0"/>
              </a:cxn>
              <a:cxn ang="0">
                <a:pos x="88698" y="30207"/>
              </a:cxn>
              <a:cxn ang="0">
                <a:pos x="24550" y="91415"/>
              </a:cxn>
              <a:cxn ang="0">
                <a:pos x="0" y="186009"/>
              </a:cxn>
              <a:cxn ang="0">
                <a:pos x="3168" y="241653"/>
              </a:cxn>
              <a:cxn ang="0">
                <a:pos x="116416" y="235294"/>
              </a:cxn>
              <a:cxn ang="0">
                <a:pos x="118791" y="147059"/>
              </a:cxn>
            </a:cxnLst>
            <a:pathLst>
              <a:path w="439" h="683">
                <a:moveTo>
                  <a:pt x="150" y="185"/>
                </a:moveTo>
                <a:lnTo>
                  <a:pt x="194" y="138"/>
                </a:lnTo>
                <a:lnTo>
                  <a:pt x="272" y="167"/>
                </a:lnTo>
                <a:lnTo>
                  <a:pt x="265" y="244"/>
                </a:lnTo>
                <a:lnTo>
                  <a:pt x="171" y="304"/>
                </a:lnTo>
                <a:lnTo>
                  <a:pt x="153" y="474"/>
                </a:lnTo>
                <a:lnTo>
                  <a:pt x="171" y="527"/>
                </a:lnTo>
                <a:lnTo>
                  <a:pt x="140" y="585"/>
                </a:lnTo>
                <a:lnTo>
                  <a:pt x="147" y="645"/>
                </a:lnTo>
                <a:lnTo>
                  <a:pt x="213" y="683"/>
                </a:lnTo>
                <a:lnTo>
                  <a:pt x="300" y="656"/>
                </a:lnTo>
                <a:lnTo>
                  <a:pt x="328" y="585"/>
                </a:lnTo>
                <a:lnTo>
                  <a:pt x="293" y="518"/>
                </a:lnTo>
                <a:lnTo>
                  <a:pt x="331" y="480"/>
                </a:lnTo>
                <a:lnTo>
                  <a:pt x="331" y="387"/>
                </a:lnTo>
                <a:lnTo>
                  <a:pt x="429" y="308"/>
                </a:lnTo>
                <a:lnTo>
                  <a:pt x="439" y="188"/>
                </a:lnTo>
                <a:lnTo>
                  <a:pt x="376" y="59"/>
                </a:lnTo>
                <a:lnTo>
                  <a:pt x="251" y="0"/>
                </a:lnTo>
                <a:lnTo>
                  <a:pt x="112" y="38"/>
                </a:lnTo>
                <a:lnTo>
                  <a:pt x="31" y="115"/>
                </a:lnTo>
                <a:lnTo>
                  <a:pt x="0" y="234"/>
                </a:lnTo>
                <a:lnTo>
                  <a:pt x="4" y="304"/>
                </a:lnTo>
                <a:lnTo>
                  <a:pt x="147" y="296"/>
                </a:lnTo>
                <a:lnTo>
                  <a:pt x="150" y="185"/>
                </a:lnTo>
                <a:close/>
              </a:path>
            </a:pathLst>
          </a:custGeom>
          <a:solidFill>
            <a:srgbClr val="000000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7652" name="任意多边形 18435"/>
          <p:cNvSpPr/>
          <p:nvPr/>
        </p:nvSpPr>
        <p:spPr>
          <a:xfrm>
            <a:off x="5638800" y="685800"/>
            <a:ext cx="309563" cy="377825"/>
          </a:xfrm>
          <a:custGeom>
            <a:avLst/>
            <a:gdLst/>
            <a:ahLst/>
            <a:cxnLst>
              <a:cxn ang="0">
                <a:pos x="0" y="190893"/>
              </a:cxn>
              <a:cxn ang="0">
                <a:pos x="45244" y="182180"/>
              </a:cxn>
              <a:cxn ang="0">
                <a:pos x="70644" y="190893"/>
              </a:cxn>
              <a:cxn ang="0">
                <a:pos x="69056" y="138615"/>
              </a:cxn>
              <a:cxn ang="0">
                <a:pos x="88106" y="80001"/>
              </a:cxn>
              <a:cxn ang="0">
                <a:pos x="163513" y="58614"/>
              </a:cxn>
              <a:cxn ang="0">
                <a:pos x="199232" y="83169"/>
              </a:cxn>
              <a:cxn ang="0">
                <a:pos x="237332" y="121189"/>
              </a:cxn>
              <a:cxn ang="0">
                <a:pos x="226219" y="187724"/>
              </a:cxn>
              <a:cxn ang="0">
                <a:pos x="154782" y="218616"/>
              </a:cxn>
              <a:cxn ang="0">
                <a:pos x="135731" y="265349"/>
              </a:cxn>
              <a:cxn ang="0">
                <a:pos x="141288" y="312874"/>
              </a:cxn>
              <a:cxn ang="0">
                <a:pos x="131763" y="377825"/>
              </a:cxn>
              <a:cxn ang="0">
                <a:pos x="203200" y="377825"/>
              </a:cxn>
              <a:cxn ang="0">
                <a:pos x="212725" y="329508"/>
              </a:cxn>
              <a:cxn ang="0">
                <a:pos x="207169" y="273270"/>
              </a:cxn>
              <a:cxn ang="0">
                <a:pos x="250825" y="243170"/>
              </a:cxn>
              <a:cxn ang="0">
                <a:pos x="284163" y="227329"/>
              </a:cxn>
              <a:cxn ang="0">
                <a:pos x="309563" y="155249"/>
              </a:cxn>
              <a:cxn ang="0">
                <a:pos x="286544" y="77624"/>
              </a:cxn>
              <a:cxn ang="0">
                <a:pos x="209550" y="0"/>
              </a:cxn>
              <a:cxn ang="0">
                <a:pos x="115888" y="6337"/>
              </a:cxn>
              <a:cxn ang="0">
                <a:pos x="40481" y="53070"/>
              </a:cxn>
              <a:cxn ang="0">
                <a:pos x="7938" y="110892"/>
              </a:cxn>
              <a:cxn ang="0">
                <a:pos x="0" y="190893"/>
              </a:cxn>
            </a:cxnLst>
            <a:pathLst>
              <a:path w="390" h="477">
                <a:moveTo>
                  <a:pt x="0" y="241"/>
                </a:moveTo>
                <a:lnTo>
                  <a:pt x="57" y="230"/>
                </a:lnTo>
                <a:lnTo>
                  <a:pt x="89" y="241"/>
                </a:lnTo>
                <a:lnTo>
                  <a:pt x="87" y="175"/>
                </a:lnTo>
                <a:lnTo>
                  <a:pt x="111" y="101"/>
                </a:lnTo>
                <a:lnTo>
                  <a:pt x="206" y="74"/>
                </a:lnTo>
                <a:lnTo>
                  <a:pt x="251" y="105"/>
                </a:lnTo>
                <a:lnTo>
                  <a:pt x="299" y="153"/>
                </a:lnTo>
                <a:lnTo>
                  <a:pt x="285" y="237"/>
                </a:lnTo>
                <a:lnTo>
                  <a:pt x="195" y="276"/>
                </a:lnTo>
                <a:lnTo>
                  <a:pt x="171" y="335"/>
                </a:lnTo>
                <a:lnTo>
                  <a:pt x="178" y="395"/>
                </a:lnTo>
                <a:lnTo>
                  <a:pt x="166" y="477"/>
                </a:lnTo>
                <a:lnTo>
                  <a:pt x="256" y="477"/>
                </a:lnTo>
                <a:lnTo>
                  <a:pt x="268" y="416"/>
                </a:lnTo>
                <a:lnTo>
                  <a:pt x="261" y="345"/>
                </a:lnTo>
                <a:lnTo>
                  <a:pt x="316" y="307"/>
                </a:lnTo>
                <a:lnTo>
                  <a:pt x="358" y="287"/>
                </a:lnTo>
                <a:lnTo>
                  <a:pt x="390" y="196"/>
                </a:lnTo>
                <a:lnTo>
                  <a:pt x="361" y="98"/>
                </a:lnTo>
                <a:lnTo>
                  <a:pt x="264" y="0"/>
                </a:lnTo>
                <a:lnTo>
                  <a:pt x="146" y="8"/>
                </a:lnTo>
                <a:lnTo>
                  <a:pt x="51" y="67"/>
                </a:lnTo>
                <a:lnTo>
                  <a:pt x="10" y="140"/>
                </a:lnTo>
                <a:lnTo>
                  <a:pt x="0" y="241"/>
                </a:lnTo>
                <a:close/>
              </a:path>
            </a:pathLst>
          </a:custGeom>
          <a:solidFill>
            <a:srgbClr val="00B2FF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7653" name="任意多边形 18436"/>
          <p:cNvSpPr/>
          <p:nvPr/>
        </p:nvSpPr>
        <p:spPr>
          <a:xfrm>
            <a:off x="5562600" y="1066800"/>
            <a:ext cx="100013" cy="85725"/>
          </a:xfrm>
          <a:custGeom>
            <a:avLst/>
            <a:gdLst/>
            <a:ahLst/>
            <a:cxnLst>
              <a:cxn ang="0">
                <a:pos x="35719" y="0"/>
              </a:cxn>
              <a:cxn ang="0">
                <a:pos x="7144" y="15729"/>
              </a:cxn>
              <a:cxn ang="0">
                <a:pos x="0" y="57412"/>
              </a:cxn>
              <a:cxn ang="0">
                <a:pos x="22225" y="85725"/>
              </a:cxn>
              <a:cxn ang="0">
                <a:pos x="77788" y="85725"/>
              </a:cxn>
              <a:cxn ang="0">
                <a:pos x="100013" y="51907"/>
              </a:cxn>
              <a:cxn ang="0">
                <a:pos x="80963" y="11011"/>
              </a:cxn>
              <a:cxn ang="0">
                <a:pos x="35719" y="0"/>
              </a:cxn>
            </a:cxnLst>
            <a:pathLst>
              <a:path w="126" h="109">
                <a:moveTo>
                  <a:pt x="45" y="0"/>
                </a:moveTo>
                <a:lnTo>
                  <a:pt x="9" y="20"/>
                </a:lnTo>
                <a:lnTo>
                  <a:pt x="0" y="73"/>
                </a:lnTo>
                <a:lnTo>
                  <a:pt x="28" y="109"/>
                </a:lnTo>
                <a:lnTo>
                  <a:pt x="98" y="109"/>
                </a:lnTo>
                <a:lnTo>
                  <a:pt x="126" y="66"/>
                </a:lnTo>
                <a:lnTo>
                  <a:pt x="102" y="14"/>
                </a:lnTo>
                <a:lnTo>
                  <a:pt x="45" y="0"/>
                </a:lnTo>
                <a:close/>
              </a:path>
            </a:pathLst>
          </a:custGeom>
          <a:solidFill>
            <a:srgbClr val="00B2FF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7654" name="任意多边形 18437"/>
          <p:cNvSpPr/>
          <p:nvPr/>
        </p:nvSpPr>
        <p:spPr>
          <a:xfrm>
            <a:off x="5056188" y="511175"/>
            <a:ext cx="1344612" cy="844550"/>
          </a:xfrm>
          <a:custGeom>
            <a:avLst/>
            <a:gdLst/>
            <a:ahLst/>
            <a:cxnLst>
              <a:cxn ang="0">
                <a:pos x="838216" y="0"/>
              </a:cxn>
              <a:cxn ang="0">
                <a:pos x="570779" y="2381"/>
              </a:cxn>
              <a:cxn ang="0">
                <a:pos x="367725" y="44450"/>
              </a:cxn>
              <a:cxn ang="0">
                <a:pos x="159719" y="130969"/>
              </a:cxn>
              <a:cxn ang="0">
                <a:pos x="64383" y="254794"/>
              </a:cxn>
              <a:cxn ang="0">
                <a:pos x="21048" y="381794"/>
              </a:cxn>
              <a:cxn ang="0">
                <a:pos x="0" y="510381"/>
              </a:cxn>
              <a:cxn ang="0">
                <a:pos x="95336" y="603250"/>
              </a:cxn>
              <a:cxn ang="0">
                <a:pos x="212959" y="727869"/>
              </a:cxn>
              <a:cxn ang="0">
                <a:pos x="485348" y="827088"/>
              </a:cxn>
              <a:cxn ang="0">
                <a:pos x="746594" y="844550"/>
              </a:cxn>
              <a:cxn ang="0">
                <a:pos x="929838" y="810419"/>
              </a:cxn>
              <a:cxn ang="0">
                <a:pos x="1042508" y="769938"/>
              </a:cxn>
              <a:cxn ang="0">
                <a:pos x="1161368" y="741363"/>
              </a:cxn>
              <a:cxn ang="0">
                <a:pos x="1205941" y="673100"/>
              </a:cxn>
              <a:cxn ang="0">
                <a:pos x="1309944" y="563563"/>
              </a:cxn>
              <a:cxn ang="0">
                <a:pos x="1344612" y="434975"/>
              </a:cxn>
              <a:cxn ang="0">
                <a:pos x="1314897" y="288131"/>
              </a:cxn>
              <a:cxn ang="0">
                <a:pos x="1231942" y="141288"/>
              </a:cxn>
              <a:cxn ang="0">
                <a:pos x="1119272" y="85725"/>
              </a:cxn>
              <a:cxn ang="0">
                <a:pos x="980601" y="13494"/>
              </a:cxn>
              <a:cxn ang="0">
                <a:pos x="907551" y="130969"/>
              </a:cxn>
              <a:cxn ang="0">
                <a:pos x="1083366" y="212725"/>
              </a:cxn>
              <a:cxn ang="0">
                <a:pos x="1151463" y="282575"/>
              </a:cxn>
              <a:cxn ang="0">
                <a:pos x="1193560" y="378619"/>
              </a:cxn>
              <a:cxn ang="0">
                <a:pos x="1145273" y="533400"/>
              </a:cxn>
              <a:cxn ang="0">
                <a:pos x="1042508" y="646906"/>
              </a:cxn>
              <a:cxn ang="0">
                <a:pos x="937266" y="683419"/>
              </a:cxn>
              <a:cxn ang="0">
                <a:pos x="820882" y="719138"/>
              </a:cxn>
              <a:cxn ang="0">
                <a:pos x="632686" y="733425"/>
              </a:cxn>
              <a:cxn ang="0">
                <a:pos x="423441" y="705644"/>
              </a:cxn>
              <a:cxn ang="0">
                <a:pos x="260008" y="589756"/>
              </a:cxn>
              <a:cxn ang="0">
                <a:pos x="185720" y="511969"/>
              </a:cxn>
              <a:cxn ang="0">
                <a:pos x="180767" y="390525"/>
              </a:cxn>
              <a:cxn ang="0">
                <a:pos x="221626" y="288131"/>
              </a:cxn>
              <a:cxn ang="0">
                <a:pos x="328105" y="201613"/>
              </a:cxn>
              <a:cxn ang="0">
                <a:pos x="388774" y="146844"/>
              </a:cxn>
              <a:cxn ang="0">
                <a:pos x="532397" y="124619"/>
              </a:cxn>
              <a:cxn ang="0">
                <a:pos x="687164" y="88900"/>
              </a:cxn>
              <a:cxn ang="0">
                <a:pos x="907551" y="130969"/>
              </a:cxn>
              <a:cxn ang="0">
                <a:pos x="980601" y="13494"/>
              </a:cxn>
              <a:cxn ang="0">
                <a:pos x="838216" y="0"/>
              </a:cxn>
            </a:cxnLst>
            <a:pathLst>
              <a:path w="1086" h="1064">
                <a:moveTo>
                  <a:pt x="677" y="0"/>
                </a:moveTo>
                <a:lnTo>
                  <a:pt x="461" y="3"/>
                </a:lnTo>
                <a:lnTo>
                  <a:pt x="297" y="56"/>
                </a:lnTo>
                <a:lnTo>
                  <a:pt x="129" y="165"/>
                </a:lnTo>
                <a:lnTo>
                  <a:pt x="52" y="321"/>
                </a:lnTo>
                <a:lnTo>
                  <a:pt x="17" y="481"/>
                </a:lnTo>
                <a:lnTo>
                  <a:pt x="0" y="643"/>
                </a:lnTo>
                <a:lnTo>
                  <a:pt x="77" y="760"/>
                </a:lnTo>
                <a:lnTo>
                  <a:pt x="172" y="917"/>
                </a:lnTo>
                <a:lnTo>
                  <a:pt x="392" y="1042"/>
                </a:lnTo>
                <a:lnTo>
                  <a:pt x="603" y="1064"/>
                </a:lnTo>
                <a:lnTo>
                  <a:pt x="751" y="1021"/>
                </a:lnTo>
                <a:lnTo>
                  <a:pt x="842" y="970"/>
                </a:lnTo>
                <a:lnTo>
                  <a:pt x="938" y="934"/>
                </a:lnTo>
                <a:lnTo>
                  <a:pt x="974" y="848"/>
                </a:lnTo>
                <a:lnTo>
                  <a:pt x="1058" y="710"/>
                </a:lnTo>
                <a:lnTo>
                  <a:pt x="1086" y="548"/>
                </a:lnTo>
                <a:lnTo>
                  <a:pt x="1062" y="363"/>
                </a:lnTo>
                <a:lnTo>
                  <a:pt x="995" y="178"/>
                </a:lnTo>
                <a:lnTo>
                  <a:pt x="904" y="108"/>
                </a:lnTo>
                <a:lnTo>
                  <a:pt x="792" y="17"/>
                </a:lnTo>
                <a:lnTo>
                  <a:pt x="733" y="165"/>
                </a:lnTo>
                <a:lnTo>
                  <a:pt x="875" y="268"/>
                </a:lnTo>
                <a:lnTo>
                  <a:pt x="930" y="356"/>
                </a:lnTo>
                <a:lnTo>
                  <a:pt x="964" y="477"/>
                </a:lnTo>
                <a:lnTo>
                  <a:pt x="925" y="672"/>
                </a:lnTo>
                <a:lnTo>
                  <a:pt x="842" y="815"/>
                </a:lnTo>
                <a:lnTo>
                  <a:pt x="757" y="861"/>
                </a:lnTo>
                <a:lnTo>
                  <a:pt x="663" y="906"/>
                </a:lnTo>
                <a:lnTo>
                  <a:pt x="511" y="924"/>
                </a:lnTo>
                <a:lnTo>
                  <a:pt x="342" y="889"/>
                </a:lnTo>
                <a:lnTo>
                  <a:pt x="210" y="743"/>
                </a:lnTo>
                <a:lnTo>
                  <a:pt x="150" y="645"/>
                </a:lnTo>
                <a:lnTo>
                  <a:pt x="146" y="492"/>
                </a:lnTo>
                <a:lnTo>
                  <a:pt x="179" y="363"/>
                </a:lnTo>
                <a:lnTo>
                  <a:pt x="265" y="254"/>
                </a:lnTo>
                <a:lnTo>
                  <a:pt x="314" y="185"/>
                </a:lnTo>
                <a:lnTo>
                  <a:pt x="430" y="157"/>
                </a:lnTo>
                <a:lnTo>
                  <a:pt x="555" y="112"/>
                </a:lnTo>
                <a:lnTo>
                  <a:pt x="733" y="165"/>
                </a:lnTo>
                <a:lnTo>
                  <a:pt x="792" y="17"/>
                </a:lnTo>
                <a:lnTo>
                  <a:pt x="677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7655" name="任意多边形 18438"/>
          <p:cNvSpPr/>
          <p:nvPr/>
        </p:nvSpPr>
        <p:spPr>
          <a:xfrm>
            <a:off x="5029200" y="457200"/>
            <a:ext cx="1371600" cy="914400"/>
          </a:xfrm>
          <a:custGeom>
            <a:avLst/>
            <a:gdLst/>
            <a:ahLst/>
            <a:cxnLst>
              <a:cxn ang="0">
                <a:pos x="741838" y="66209"/>
              </a:cxn>
              <a:cxn ang="0">
                <a:pos x="583063" y="66209"/>
              </a:cxn>
              <a:cxn ang="0">
                <a:pos x="350905" y="127944"/>
              </a:cxn>
              <a:cxn ang="0">
                <a:pos x="206807" y="235310"/>
              </a:cxn>
              <a:cxn ang="0">
                <a:pos x="136093" y="372202"/>
              </a:cxn>
              <a:cxn ang="0">
                <a:pos x="93397" y="484041"/>
              </a:cxn>
              <a:cxn ang="0">
                <a:pos x="188128" y="658511"/>
              </a:cxn>
              <a:cxn ang="0">
                <a:pos x="298870" y="720247"/>
              </a:cxn>
              <a:cxn ang="0">
                <a:pos x="373588" y="786456"/>
              </a:cxn>
              <a:cxn ang="0">
                <a:pos x="545705" y="824034"/>
              </a:cxn>
              <a:cxn ang="0">
                <a:pos x="709816" y="849086"/>
              </a:cxn>
              <a:cxn ang="0">
                <a:pos x="1024697" y="777508"/>
              </a:cxn>
              <a:cxn ang="0">
                <a:pos x="1210157" y="652248"/>
              </a:cxn>
              <a:cxn ang="0">
                <a:pos x="1280872" y="481357"/>
              </a:cxn>
              <a:cxn ang="0">
                <a:pos x="1280872" y="338203"/>
              </a:cxn>
              <a:cxn ang="0">
                <a:pos x="1192812" y="241573"/>
              </a:cxn>
              <a:cxn ang="0">
                <a:pos x="1067393" y="135102"/>
              </a:cxn>
              <a:cxn ang="0">
                <a:pos x="741838" y="66209"/>
              </a:cxn>
              <a:cxn ang="0">
                <a:pos x="725827" y="0"/>
              </a:cxn>
              <a:cxn ang="0">
                <a:pos x="873928" y="16105"/>
              </a:cxn>
              <a:cxn ang="0">
                <a:pos x="1072730" y="53683"/>
              </a:cxn>
              <a:cxn ang="0">
                <a:pos x="1174132" y="133313"/>
              </a:cxn>
              <a:cxn ang="0">
                <a:pos x="1304888" y="221890"/>
              </a:cxn>
              <a:cxn ang="0">
                <a:pos x="1371600" y="415148"/>
              </a:cxn>
              <a:cxn ang="0">
                <a:pos x="1359592" y="555619"/>
              </a:cxn>
              <a:cxn ang="0">
                <a:pos x="1272866" y="679984"/>
              </a:cxn>
              <a:cxn ang="0">
                <a:pos x="1146113" y="789140"/>
              </a:cxn>
              <a:cxn ang="0">
                <a:pos x="871260" y="886664"/>
              </a:cxn>
              <a:cxn ang="0">
                <a:pos x="652444" y="914400"/>
              </a:cxn>
              <a:cxn ang="0">
                <a:pos x="414949" y="875927"/>
              </a:cxn>
              <a:cxn ang="0">
                <a:pos x="158775" y="730983"/>
              </a:cxn>
              <a:cxn ang="0">
                <a:pos x="0" y="487620"/>
              </a:cxn>
              <a:cxn ang="0">
                <a:pos x="61375" y="335519"/>
              </a:cxn>
              <a:cxn ang="0">
                <a:pos x="102737" y="196838"/>
              </a:cxn>
              <a:cxn ang="0">
                <a:pos x="264180" y="100208"/>
              </a:cxn>
              <a:cxn ang="0">
                <a:pos x="444302" y="31315"/>
              </a:cxn>
              <a:cxn ang="0">
                <a:pos x="725827" y="0"/>
              </a:cxn>
              <a:cxn ang="0">
                <a:pos x="741838" y="66209"/>
              </a:cxn>
            </a:cxnLst>
            <a:pathLst>
              <a:path w="1028" h="1022">
                <a:moveTo>
                  <a:pt x="556" y="74"/>
                </a:moveTo>
                <a:lnTo>
                  <a:pt x="437" y="74"/>
                </a:lnTo>
                <a:lnTo>
                  <a:pt x="263" y="143"/>
                </a:lnTo>
                <a:lnTo>
                  <a:pt x="155" y="263"/>
                </a:lnTo>
                <a:lnTo>
                  <a:pt x="102" y="416"/>
                </a:lnTo>
                <a:lnTo>
                  <a:pt x="70" y="541"/>
                </a:lnTo>
                <a:lnTo>
                  <a:pt x="141" y="736"/>
                </a:lnTo>
                <a:lnTo>
                  <a:pt x="224" y="805"/>
                </a:lnTo>
                <a:lnTo>
                  <a:pt x="280" y="879"/>
                </a:lnTo>
                <a:lnTo>
                  <a:pt x="409" y="921"/>
                </a:lnTo>
                <a:lnTo>
                  <a:pt x="532" y="949"/>
                </a:lnTo>
                <a:lnTo>
                  <a:pt x="768" y="869"/>
                </a:lnTo>
                <a:lnTo>
                  <a:pt x="907" y="729"/>
                </a:lnTo>
                <a:lnTo>
                  <a:pt x="960" y="538"/>
                </a:lnTo>
                <a:lnTo>
                  <a:pt x="960" y="378"/>
                </a:lnTo>
                <a:lnTo>
                  <a:pt x="894" y="270"/>
                </a:lnTo>
                <a:lnTo>
                  <a:pt x="800" y="151"/>
                </a:lnTo>
                <a:lnTo>
                  <a:pt x="556" y="74"/>
                </a:lnTo>
                <a:lnTo>
                  <a:pt x="544" y="0"/>
                </a:lnTo>
                <a:lnTo>
                  <a:pt x="655" y="18"/>
                </a:lnTo>
                <a:lnTo>
                  <a:pt x="804" y="60"/>
                </a:lnTo>
                <a:lnTo>
                  <a:pt x="880" y="149"/>
                </a:lnTo>
                <a:lnTo>
                  <a:pt x="978" y="248"/>
                </a:lnTo>
                <a:lnTo>
                  <a:pt x="1028" y="464"/>
                </a:lnTo>
                <a:lnTo>
                  <a:pt x="1019" y="621"/>
                </a:lnTo>
                <a:lnTo>
                  <a:pt x="954" y="760"/>
                </a:lnTo>
                <a:lnTo>
                  <a:pt x="859" y="882"/>
                </a:lnTo>
                <a:lnTo>
                  <a:pt x="653" y="991"/>
                </a:lnTo>
                <a:lnTo>
                  <a:pt x="489" y="1022"/>
                </a:lnTo>
                <a:lnTo>
                  <a:pt x="311" y="979"/>
                </a:lnTo>
                <a:lnTo>
                  <a:pt x="119" y="817"/>
                </a:lnTo>
                <a:lnTo>
                  <a:pt x="0" y="545"/>
                </a:lnTo>
                <a:lnTo>
                  <a:pt x="46" y="375"/>
                </a:lnTo>
                <a:lnTo>
                  <a:pt x="77" y="220"/>
                </a:lnTo>
                <a:lnTo>
                  <a:pt x="198" y="112"/>
                </a:lnTo>
                <a:lnTo>
                  <a:pt x="333" y="35"/>
                </a:lnTo>
                <a:lnTo>
                  <a:pt x="544" y="0"/>
                </a:lnTo>
                <a:lnTo>
                  <a:pt x="556" y="74"/>
                </a:lnTo>
                <a:close/>
              </a:path>
            </a:pathLst>
          </a:custGeom>
          <a:solidFill>
            <a:srgbClr val="00B2FF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7656" name="矩形 18439"/>
          <p:cNvSpPr>
            <a:spLocks noTextEdit="1"/>
          </p:cNvSpPr>
          <p:nvPr/>
        </p:nvSpPr>
        <p:spPr>
          <a:xfrm>
            <a:off x="1752600" y="381000"/>
            <a:ext cx="2876550" cy="100647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  <a:normAutofit/>
          </a:bodyPr>
          <a:p>
            <a:pPr algn="ctr" eaLnBrk="0" hangingPunct="0"/>
            <a:r>
              <a:rPr lang="zh-CN" altLang="en-US" sz="6600" b="1" spc="-660">
                <a:ln w="12700" cap="flat" cmpd="sng">
                  <a:solidFill>
                    <a:srgbClr val="000099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辩日启示</a:t>
            </a:r>
            <a:endParaRPr lang="zh-CN" altLang="en-US" sz="6600" b="1" spc="-660">
              <a:ln w="12700" cap="flat" cmpd="sng">
                <a:solidFill>
                  <a:srgbClr val="000099"/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7657" name="文本框 18440"/>
          <p:cNvSpPr txBox="1"/>
          <p:nvPr/>
        </p:nvSpPr>
        <p:spPr>
          <a:xfrm>
            <a:off x="8474075" y="6172200"/>
            <a:ext cx="593725" cy="33655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1600" dirty="0">
                <a:solidFill>
                  <a:srgbClr val="0000CC"/>
                </a:solidFill>
                <a:latin typeface="Times New Roman" panose="02020603050405020304" pitchFamily="18" charset="0"/>
                <a:ea typeface="宋体" panose="02010600030101010101" pitchFamily="2" charset="-122"/>
                <a:hlinkClick r:id="rId1" action="ppaction://hlinksldjump"/>
              </a:rPr>
              <a:t>返回</a:t>
            </a:r>
            <a:endParaRPr lang="zh-CN" altLang="en-US" sz="1600" dirty="0">
              <a:solidFill>
                <a:srgbClr val="0000CC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8442" name="文本框 18441"/>
          <p:cNvSpPr txBox="1"/>
          <p:nvPr/>
        </p:nvSpPr>
        <p:spPr>
          <a:xfrm>
            <a:off x="381000" y="3048000"/>
            <a:ext cx="8591550" cy="13112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en-US" altLang="zh-CN" sz="4000" dirty="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2</a:t>
            </a:r>
            <a:r>
              <a:rPr lang="zh-CN" altLang="en-US" sz="4000" dirty="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认识事物从不同角度出发考虑，会有</a:t>
            </a:r>
            <a:endParaRPr lang="zh-CN" altLang="en-US" sz="4000" dirty="0">
              <a:solidFill>
                <a:schemeClr val="tx1"/>
              </a:solidFill>
              <a:latin typeface="Times New Roman" panose="02020603050405020304" pitchFamily="18" charset="0"/>
              <a:ea typeface="隶书" panose="02010509060101010101" pitchFamily="49" charset="-122"/>
            </a:endParaRPr>
          </a:p>
          <a:p>
            <a:r>
              <a:rPr lang="zh-CN" altLang="en-US" sz="4000" dirty="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不同结论。考虑问题应该全面</a:t>
            </a:r>
            <a:r>
              <a:rPr lang="en-US" altLang="zh-CN" sz="4000" dirty="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.</a:t>
            </a:r>
            <a:endParaRPr lang="en-US" altLang="zh-CN" sz="4000" dirty="0">
              <a:solidFill>
                <a:schemeClr val="tx1"/>
              </a:solidFill>
              <a:latin typeface="Times New Roman" panose="02020603050405020304" pitchFamily="18" charset="0"/>
              <a:ea typeface="隶书" panose="020105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charRg st="0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434">
                                            <p:txEl>
                                              <p:charRg st="0" end="2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>
                                            <p:txEl>
                                              <p:charRg st="0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442">
                                            <p:txEl>
                                              <p:charRg st="0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>
                                            <p:txEl>
                                              <p:charRg st="18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8442">
                                            <p:txEl>
                                              <p:charRg st="18" end="3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build="p"/>
      <p:bldP spid="18442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9697" name="图片 19457" descr="Blue hills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59" name="标题 19458"/>
          <p:cNvSpPr>
            <a:spLocks noGrp="1"/>
          </p:cNvSpPr>
          <p:nvPr>
            <p:ph type="title"/>
          </p:nvPr>
        </p:nvSpPr>
        <p:spPr>
          <a:xfrm>
            <a:off x="685800" y="1219200"/>
            <a:ext cx="7772400" cy="1143000"/>
          </a:xfrm>
          <a:ln/>
        </p:spPr>
        <p:txBody>
          <a:bodyPr vert="horz" wrap="square" lIns="91440" tIns="45720" rIns="91440" bIns="45720" anchor="ctr" anchorCtr="0"/>
          <a:p>
            <a:pPr algn="l" eaLnBrk="1" hangingPunct="1"/>
            <a:r>
              <a:rPr lang="en-US" altLang="zh-CN" sz="3200" b="1" dirty="0">
                <a:solidFill>
                  <a:schemeClr val="tx1"/>
                </a:solidFill>
                <a:ea typeface="隶书" panose="02010509060101010101" pitchFamily="49" charset="-122"/>
              </a:rPr>
              <a:t> </a:t>
            </a:r>
            <a:r>
              <a:rPr lang="en-US" altLang="zh-CN" sz="4800" b="1" dirty="0">
                <a:solidFill>
                  <a:srgbClr val="FF3300"/>
                </a:solidFill>
                <a:ea typeface="隶书" panose="02010509060101010101" pitchFamily="49" charset="-122"/>
              </a:rPr>
              <a:t>3 </a:t>
            </a:r>
            <a:r>
              <a:rPr lang="zh-CN" altLang="en-US" sz="4800" b="1" dirty="0">
                <a:solidFill>
                  <a:srgbClr val="FF3300"/>
                </a:solidFill>
                <a:ea typeface="隶书" panose="02010509060101010101" pitchFamily="49" charset="-122"/>
              </a:rPr>
              <a:t>宇宙无限，知识无穷，学无止境，即使是博学多闻的孔子也会有所不知。我们要不断学习。</a:t>
            </a:r>
            <a:endParaRPr lang="zh-CN" altLang="en-US" sz="4800" b="1" dirty="0">
              <a:solidFill>
                <a:srgbClr val="FF3300"/>
              </a:solidFill>
              <a:ea typeface="隶书" panose="02010509060101010101" pitchFamily="49" charset="-122"/>
            </a:endParaRPr>
          </a:p>
        </p:txBody>
      </p:sp>
      <p:sp>
        <p:nvSpPr>
          <p:cNvPr id="19460" name="内容占位符 19459"/>
          <p:cNvSpPr>
            <a:spLocks noGrp="1"/>
          </p:cNvSpPr>
          <p:nvPr>
            <p:ph idx="1"/>
          </p:nvPr>
        </p:nvSpPr>
        <p:spPr>
          <a:xfrm>
            <a:off x="838200" y="3962400"/>
            <a:ext cx="8153400" cy="1905000"/>
          </a:xfrm>
          <a:ln/>
        </p:spPr>
        <p:txBody>
          <a:bodyPr vert="horz" wrap="square" lIns="91440" tIns="45720" rIns="91440" bIns="45720" anchor="t" anchorCtr="0"/>
          <a:p>
            <a:pPr eaLnBrk="1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en-US" altLang="zh-CN" sz="4400" b="1" dirty="0">
                <a:solidFill>
                  <a:srgbClr val="FF3300"/>
                </a:solidFill>
                <a:ea typeface="隶书" panose="02010509060101010101" pitchFamily="49" charset="-122"/>
              </a:rPr>
              <a:t>4</a:t>
            </a:r>
            <a:r>
              <a:rPr lang="zh-CN" altLang="en-US" sz="4400" b="1" dirty="0">
                <a:solidFill>
                  <a:srgbClr val="FF3300"/>
                </a:solidFill>
                <a:ea typeface="隶书" panose="02010509060101010101" pitchFamily="49" charset="-122"/>
              </a:rPr>
              <a:t>知之为知之，不知为不知，不要“强不知以为知”，要诚实谦虚。</a:t>
            </a:r>
            <a:endParaRPr lang="zh-CN" altLang="en-US" sz="4400" b="1" dirty="0">
              <a:solidFill>
                <a:srgbClr val="FF3300"/>
              </a:solidFill>
              <a:ea typeface="隶书" panose="020105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charRg st="0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60">
                                            <p:txEl>
                                              <p:charRg st="0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60">
                                            <p:txEl>
                                              <p:charRg st="0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/>
      <p:bldP spid="19460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745" name="标题 2048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 anchorCtr="0"/>
          <a:p>
            <a:pPr eaLnBrk="1" hangingPunct="1"/>
            <a:endParaRPr lang="zh-CN" altLang="zh-CN" dirty="0"/>
          </a:p>
        </p:txBody>
      </p:sp>
      <p:sp>
        <p:nvSpPr>
          <p:cNvPr id="31746" name="文本占位符 20482"/>
          <p:cNvSpPr>
            <a:spLocks noGrp="1"/>
          </p:cNvSpPr>
          <p:nvPr>
            <p:ph idx="1"/>
          </p:nvPr>
        </p:nvSpPr>
        <p:spPr>
          <a:ln/>
        </p:spPr>
        <p:txBody>
          <a:bodyPr vert="horz" wrap="square" lIns="91440" tIns="45720" rIns="91440" bIns="45720" anchor="t" anchorCtr="0"/>
          <a:p>
            <a:pPr eaLnBrk="1" hangingPunct="1"/>
            <a:endParaRPr lang="zh-CN" altLang="zh-CN" dirty="0"/>
          </a:p>
        </p:txBody>
      </p:sp>
      <p:pic>
        <p:nvPicPr>
          <p:cNvPr id="31747" name="图片 20483" descr="1592733_155149728309_2">
            <a:hlinkHover r:id="" action="ppaction://noaction">
              <a:snd r:embed="rId1" name="type.wav"/>
            </a:hlinkHover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950" y="0"/>
            <a:ext cx="9753600" cy="7086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1748" name="矩形 20484"/>
          <p:cNvSpPr>
            <a:spLocks noTextEdit="1"/>
          </p:cNvSpPr>
          <p:nvPr/>
        </p:nvSpPr>
        <p:spPr>
          <a:xfrm rot="5400000">
            <a:off x="3241675" y="2382838"/>
            <a:ext cx="3067050" cy="1701800"/>
          </a:xfrm>
          <a:prstGeom prst="rect">
            <a:avLst/>
          </a:prstGeom>
        </p:spPr>
        <p:txBody>
          <a:bodyPr vert="eaVert" wrap="none" fromWordArt="1">
            <a:prstTxWarp prst="textTriangleInverted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9600" b="1" normalizeH="1"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chemeClr val="hlin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谢     谢</a:t>
            </a:r>
            <a:endParaRPr lang="zh-CN" altLang="en-US" sz="9600" b="1" normalizeH="1"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chemeClr val="hlin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42" name="文本框 10241"/>
          <p:cNvSpPr txBox="1"/>
          <p:nvPr/>
        </p:nvSpPr>
        <p:spPr>
          <a:xfrm>
            <a:off x="228600" y="304800"/>
            <a:ext cx="8915400" cy="55848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b="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  </a:t>
            </a:r>
            <a:r>
              <a:rPr lang="zh-CN" altLang="en-US" sz="3600" dirty="0">
                <a:solidFill>
                  <a:schemeClr val="tx1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孔子东游，见两小儿辩斗，问其故。</a:t>
            </a:r>
            <a:endParaRPr lang="zh-CN" altLang="en-US" sz="3600" dirty="0">
              <a:solidFill>
                <a:schemeClr val="tx1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3600" dirty="0">
                <a:solidFill>
                  <a:schemeClr val="tx1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    一儿曰：“我以日始出时去人近，而日中时远也。”一儿以日初出远，而日中时近也。</a:t>
            </a:r>
            <a:endParaRPr lang="zh-CN" altLang="en-US" sz="3600" dirty="0">
              <a:solidFill>
                <a:schemeClr val="tx1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3600" dirty="0">
                <a:solidFill>
                  <a:schemeClr val="tx1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    一儿曰：“日初出大如车盖，及日中，则如盘盂，此不为远者小而近者大乎？”</a:t>
            </a:r>
            <a:endParaRPr lang="zh-CN" altLang="en-US" sz="3600" dirty="0">
              <a:solidFill>
                <a:schemeClr val="tx1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3600" dirty="0">
                <a:solidFill>
                  <a:schemeClr val="tx1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    一儿曰：“日初出沧沧凉凉，及其日中如探汤，此不为近者热而远者凉乎？”</a:t>
            </a:r>
            <a:endParaRPr lang="zh-CN" altLang="en-US" sz="3600" dirty="0">
              <a:solidFill>
                <a:schemeClr val="tx1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3600" dirty="0">
                <a:solidFill>
                  <a:schemeClr val="tx1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    孔子不能决也。两小儿笑曰：“孰为汝多知乎？”</a:t>
            </a:r>
            <a:endParaRPr lang="zh-CN" altLang="en-US" sz="3600" dirty="0">
              <a:solidFill>
                <a:schemeClr val="tx1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267" name="直接连接符 10242"/>
          <p:cNvSpPr/>
          <p:nvPr/>
        </p:nvSpPr>
        <p:spPr>
          <a:xfrm flipH="1">
            <a:off x="3810000" y="381000"/>
            <a:ext cx="152400" cy="533400"/>
          </a:xfrm>
          <a:prstGeom prst="line">
            <a:avLst/>
          </a:prstGeom>
          <a:ln w="9525" cap="flat" cmpd="sng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268" name="直接连接符 10243"/>
          <p:cNvSpPr/>
          <p:nvPr/>
        </p:nvSpPr>
        <p:spPr>
          <a:xfrm flipH="1">
            <a:off x="6019800" y="914400"/>
            <a:ext cx="152400" cy="533400"/>
          </a:xfrm>
          <a:prstGeom prst="line">
            <a:avLst/>
          </a:prstGeom>
          <a:ln w="9525" cap="flat" cmpd="sng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269" name="直接连接符 10244"/>
          <p:cNvSpPr/>
          <p:nvPr/>
        </p:nvSpPr>
        <p:spPr>
          <a:xfrm flipH="1">
            <a:off x="4191000" y="914400"/>
            <a:ext cx="152400" cy="533400"/>
          </a:xfrm>
          <a:prstGeom prst="line">
            <a:avLst/>
          </a:prstGeom>
          <a:ln w="9525" cap="flat" cmpd="sng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270" name="直接连接符 10245"/>
          <p:cNvSpPr/>
          <p:nvPr/>
        </p:nvSpPr>
        <p:spPr>
          <a:xfrm flipH="1">
            <a:off x="5181600" y="381000"/>
            <a:ext cx="152400" cy="533400"/>
          </a:xfrm>
          <a:prstGeom prst="line">
            <a:avLst/>
          </a:prstGeom>
          <a:ln w="9525" cap="flat" cmpd="sng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271" name="直接连接符 10246"/>
          <p:cNvSpPr/>
          <p:nvPr/>
        </p:nvSpPr>
        <p:spPr>
          <a:xfrm flipH="1">
            <a:off x="4191000" y="1524000"/>
            <a:ext cx="152400" cy="533400"/>
          </a:xfrm>
          <a:prstGeom prst="line">
            <a:avLst/>
          </a:prstGeom>
          <a:ln w="9525" cap="flat" cmpd="sng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272" name="直接连接符 10247"/>
          <p:cNvSpPr/>
          <p:nvPr/>
        </p:nvSpPr>
        <p:spPr>
          <a:xfrm flipH="1">
            <a:off x="1143000" y="1447800"/>
            <a:ext cx="152400" cy="533400"/>
          </a:xfrm>
          <a:prstGeom prst="line">
            <a:avLst/>
          </a:prstGeom>
          <a:ln w="9525" cap="flat" cmpd="sng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273" name="直接连接符 10248"/>
          <p:cNvSpPr/>
          <p:nvPr/>
        </p:nvSpPr>
        <p:spPr>
          <a:xfrm flipH="1">
            <a:off x="8382000" y="914400"/>
            <a:ext cx="152400" cy="533400"/>
          </a:xfrm>
          <a:prstGeom prst="line">
            <a:avLst/>
          </a:prstGeom>
          <a:ln w="9525" cap="flat" cmpd="sng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274" name="直接连接符 10249"/>
          <p:cNvSpPr/>
          <p:nvPr/>
        </p:nvSpPr>
        <p:spPr>
          <a:xfrm flipH="1">
            <a:off x="8305800" y="1524000"/>
            <a:ext cx="152400" cy="533400"/>
          </a:xfrm>
          <a:prstGeom prst="line">
            <a:avLst/>
          </a:prstGeom>
          <a:ln w="9525" cap="flat" cmpd="sng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275" name="直接连接符 10250"/>
          <p:cNvSpPr/>
          <p:nvPr/>
        </p:nvSpPr>
        <p:spPr>
          <a:xfrm flipH="1">
            <a:off x="6934200" y="1447800"/>
            <a:ext cx="152400" cy="533400"/>
          </a:xfrm>
          <a:prstGeom prst="line">
            <a:avLst/>
          </a:prstGeom>
          <a:ln w="9525" cap="flat" cmpd="sng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276" name="直接连接符 10251"/>
          <p:cNvSpPr/>
          <p:nvPr/>
        </p:nvSpPr>
        <p:spPr>
          <a:xfrm flipH="1">
            <a:off x="3962400" y="3124200"/>
            <a:ext cx="152400" cy="533400"/>
          </a:xfrm>
          <a:prstGeom prst="line">
            <a:avLst/>
          </a:prstGeom>
          <a:ln w="9525" cap="flat" cmpd="sng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277" name="直接连接符 10252"/>
          <p:cNvSpPr/>
          <p:nvPr/>
        </p:nvSpPr>
        <p:spPr>
          <a:xfrm flipH="1">
            <a:off x="4648200" y="2590800"/>
            <a:ext cx="152400" cy="533400"/>
          </a:xfrm>
          <a:prstGeom prst="line">
            <a:avLst/>
          </a:prstGeom>
          <a:ln w="9525" cap="flat" cmpd="sng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278" name="直接连接符 10253"/>
          <p:cNvSpPr/>
          <p:nvPr/>
        </p:nvSpPr>
        <p:spPr>
          <a:xfrm flipH="1">
            <a:off x="5791200" y="3124200"/>
            <a:ext cx="152400" cy="533400"/>
          </a:xfrm>
          <a:prstGeom prst="line">
            <a:avLst/>
          </a:prstGeom>
          <a:ln w="9525" cap="flat" cmpd="sng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279" name="直接连接符 10254"/>
          <p:cNvSpPr/>
          <p:nvPr/>
        </p:nvSpPr>
        <p:spPr>
          <a:xfrm flipH="1">
            <a:off x="5334000" y="3124200"/>
            <a:ext cx="152400" cy="533400"/>
          </a:xfrm>
          <a:prstGeom prst="line">
            <a:avLst/>
          </a:prstGeom>
          <a:ln w="9525" cap="flat" cmpd="sng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280" name="直接连接符 10255"/>
          <p:cNvSpPr/>
          <p:nvPr/>
        </p:nvSpPr>
        <p:spPr>
          <a:xfrm flipH="1">
            <a:off x="8686800" y="3657600"/>
            <a:ext cx="152400" cy="533400"/>
          </a:xfrm>
          <a:prstGeom prst="line">
            <a:avLst/>
          </a:prstGeom>
          <a:ln w="9525" cap="flat" cmpd="sng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281" name="直接连接符 10256"/>
          <p:cNvSpPr/>
          <p:nvPr/>
        </p:nvSpPr>
        <p:spPr>
          <a:xfrm flipH="1">
            <a:off x="4572000" y="3657600"/>
            <a:ext cx="152400" cy="533400"/>
          </a:xfrm>
          <a:prstGeom prst="line">
            <a:avLst/>
          </a:prstGeom>
          <a:ln w="9525" cap="flat" cmpd="sng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282" name="直接连接符 10257"/>
          <p:cNvSpPr/>
          <p:nvPr/>
        </p:nvSpPr>
        <p:spPr>
          <a:xfrm flipH="1">
            <a:off x="3429000" y="4191000"/>
            <a:ext cx="152400" cy="533400"/>
          </a:xfrm>
          <a:prstGeom prst="line">
            <a:avLst/>
          </a:prstGeom>
          <a:ln w="9525" cap="flat" cmpd="sng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283" name="直接连接符 10258"/>
          <p:cNvSpPr/>
          <p:nvPr/>
        </p:nvSpPr>
        <p:spPr>
          <a:xfrm flipH="1">
            <a:off x="4876800" y="4191000"/>
            <a:ext cx="152400" cy="533400"/>
          </a:xfrm>
          <a:prstGeom prst="line">
            <a:avLst/>
          </a:prstGeom>
          <a:ln w="9525" cap="flat" cmpd="sng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284" name="直接连接符 10259"/>
          <p:cNvSpPr/>
          <p:nvPr/>
        </p:nvSpPr>
        <p:spPr>
          <a:xfrm flipH="1">
            <a:off x="5334000" y="4191000"/>
            <a:ext cx="152400" cy="533400"/>
          </a:xfrm>
          <a:prstGeom prst="line">
            <a:avLst/>
          </a:prstGeom>
          <a:ln w="9525" cap="flat" cmpd="sng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285" name="直接连接符 10260"/>
          <p:cNvSpPr/>
          <p:nvPr/>
        </p:nvSpPr>
        <p:spPr>
          <a:xfrm flipH="1">
            <a:off x="8763000" y="4800600"/>
            <a:ext cx="152400" cy="533400"/>
          </a:xfrm>
          <a:prstGeom prst="line">
            <a:avLst/>
          </a:prstGeom>
          <a:ln w="9525" cap="flat" cmpd="sng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286" name="直接连接符 10261"/>
          <p:cNvSpPr/>
          <p:nvPr/>
        </p:nvSpPr>
        <p:spPr>
          <a:xfrm flipH="1">
            <a:off x="7848600" y="4800600"/>
            <a:ext cx="152400" cy="533400"/>
          </a:xfrm>
          <a:prstGeom prst="line">
            <a:avLst/>
          </a:prstGeom>
          <a:ln w="9525" cap="flat" cmpd="sng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287" name="笑脸 10262">
            <a:hlinkClick r:id="rId2" action="ppaction://hlinksldjump"/>
          </p:cNvPr>
          <p:cNvSpPr/>
          <p:nvPr/>
        </p:nvSpPr>
        <p:spPr>
          <a:xfrm>
            <a:off x="7956550" y="6381750"/>
            <a:ext cx="806450" cy="247650"/>
          </a:xfrm>
          <a:prstGeom prst="smileyFace">
            <a:avLst>
              <a:gd name="adj" fmla="val 4653"/>
            </a:avLst>
          </a:prstGeom>
          <a:solidFill>
            <a:srgbClr val="FF33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p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文本框 11265"/>
          <p:cNvSpPr txBox="1"/>
          <p:nvPr/>
        </p:nvSpPr>
        <p:spPr>
          <a:xfrm>
            <a:off x="250825" y="2349500"/>
            <a:ext cx="8569325" cy="30210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4800" b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4800" b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、自由读课文，将读不准的字</a:t>
            </a:r>
            <a:endParaRPr lang="zh-CN" altLang="en-US" sz="4800" b="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4800" b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画出来。               </a:t>
            </a:r>
            <a:endParaRPr lang="zh-CN" altLang="en-US" sz="4800" b="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4800" b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4800" b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、尽量读准句子，不读破句。</a:t>
            </a:r>
            <a:endParaRPr lang="zh-CN" altLang="en-US" sz="4800" b="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3314" name="标题 11266"/>
          <p:cNvSpPr>
            <a:spLocks noGrp="1"/>
          </p:cNvSpPr>
          <p:nvPr>
            <p:ph type="title" idx="4294967295"/>
          </p:nvPr>
        </p:nvSpPr>
        <p:spPr>
          <a:xfrm>
            <a:off x="684213" y="0"/>
            <a:ext cx="5254625" cy="1989138"/>
          </a:xfrm>
          <a:ln/>
        </p:spPr>
        <p:txBody>
          <a:bodyPr vert="horz" wrap="square" lIns="91440" tIns="45720" rIns="91440" bIns="45720" anchor="b" anchorCtr="0"/>
          <a:p>
            <a:pPr eaLnBrk="1" hangingPunct="1"/>
            <a:br>
              <a:rPr lang="en-US" altLang="zh-CN" sz="7500" i="1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</a:br>
            <a:br>
              <a:rPr lang="en-US" altLang="zh-CN" sz="7500" i="1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</a:br>
            <a:br>
              <a:rPr lang="en-US" altLang="zh-CN" sz="7500" i="1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</a:br>
            <a:r>
              <a:rPr lang="zh-CN" altLang="en-US" sz="7500" i="1" dirty="0">
                <a:solidFill>
                  <a:srgbClr val="0000FF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自读提示：</a:t>
            </a:r>
            <a:br>
              <a:rPr lang="zh-CN" altLang="en-US" sz="4600" i="1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</a:br>
            <a:endParaRPr lang="zh-CN" altLang="en-US" sz="4600" dirty="0"/>
          </a:p>
        </p:txBody>
      </p:sp>
      <p:sp>
        <p:nvSpPr>
          <p:cNvPr id="13315" name="笑脸 11267">
            <a:hlinkClick r:id="rId1" action="ppaction://hlinksldjump"/>
          </p:cNvPr>
          <p:cNvSpPr/>
          <p:nvPr/>
        </p:nvSpPr>
        <p:spPr>
          <a:xfrm>
            <a:off x="8101013" y="6308725"/>
            <a:ext cx="661987" cy="320675"/>
          </a:xfrm>
          <a:prstGeom prst="smileyFace">
            <a:avLst>
              <a:gd name="adj" fmla="val 4653"/>
            </a:avLst>
          </a:prstGeom>
          <a:solidFill>
            <a:srgbClr val="FF33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p>
            <a:endParaRPr lang="zh-CN" altLang="en-US" b="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1" name="文本框 12289"/>
          <p:cNvSpPr txBox="1"/>
          <p:nvPr/>
        </p:nvSpPr>
        <p:spPr>
          <a:xfrm>
            <a:off x="2124075" y="1268413"/>
            <a:ext cx="5616575" cy="9144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  <a:buSzTx/>
            </a:pPr>
            <a:r>
              <a:rPr lang="en-US" altLang="zh-CN" sz="4000" b="0" dirty="0">
                <a:solidFill>
                  <a:srgbClr val="00008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</a:t>
            </a:r>
            <a:r>
              <a:rPr lang="zh-CN" altLang="en-US" sz="5400" b="0" dirty="0">
                <a:solidFill>
                  <a:srgbClr val="00008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辩</a:t>
            </a:r>
            <a:r>
              <a:rPr lang="zh-CN" altLang="en-US" sz="5400" b="0" u="sng" dirty="0">
                <a:solidFill>
                  <a:srgbClr val="00008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斗</a:t>
            </a:r>
            <a:r>
              <a:rPr lang="zh-CN" altLang="en-US" sz="5400" b="0" dirty="0">
                <a:solidFill>
                  <a:srgbClr val="00008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</a:t>
            </a:r>
            <a:r>
              <a:rPr lang="zh-CN" altLang="en-US" sz="5400" b="0" u="sng" dirty="0">
                <a:solidFill>
                  <a:srgbClr val="00008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沧沧</a:t>
            </a:r>
            <a:r>
              <a:rPr lang="zh-CN" altLang="en-US" sz="5400" b="0" dirty="0">
                <a:solidFill>
                  <a:srgbClr val="00008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凉凉</a:t>
            </a:r>
            <a:r>
              <a:rPr lang="zh-CN" altLang="en-US" sz="4000" b="0" dirty="0">
                <a:solidFill>
                  <a:srgbClr val="00008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</a:t>
            </a:r>
            <a:endParaRPr lang="zh-CN" altLang="en-US" sz="4000" b="0" u="sng" dirty="0">
              <a:solidFill>
                <a:srgbClr val="00008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291" name="文本框 12290"/>
          <p:cNvSpPr txBox="1"/>
          <p:nvPr/>
        </p:nvSpPr>
        <p:spPr>
          <a:xfrm>
            <a:off x="2771775" y="260350"/>
            <a:ext cx="1781175" cy="7620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  <a:buSzTx/>
            </a:pPr>
            <a:r>
              <a:rPr lang="en-US" altLang="zh-CN" sz="4000" b="0" dirty="0">
                <a:solidFill>
                  <a:srgbClr val="00008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altLang="zh-CN" sz="4400" b="0" dirty="0">
                <a:solidFill>
                  <a:srgbClr val="00008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dòu       </a:t>
            </a:r>
            <a:r>
              <a:rPr lang="en-US" altLang="zh-CN" sz="4000" b="0" dirty="0">
                <a:solidFill>
                  <a:srgbClr val="00008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</a:t>
            </a:r>
            <a:endParaRPr lang="en-US" altLang="zh-CN" sz="4000" b="0" dirty="0">
              <a:solidFill>
                <a:srgbClr val="00008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63" name="文本框 12291"/>
          <p:cNvSpPr txBox="1"/>
          <p:nvPr/>
        </p:nvSpPr>
        <p:spPr>
          <a:xfrm>
            <a:off x="2843213" y="3429000"/>
            <a:ext cx="7942262" cy="9144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  <a:buSzTx/>
            </a:pPr>
            <a:r>
              <a:rPr lang="en-US" altLang="zh-CN" sz="4000" b="0" u="sng" dirty="0">
                <a:solidFill>
                  <a:srgbClr val="00008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zh-CN" altLang="en-US" sz="5400" b="0" u="sng" dirty="0">
                <a:solidFill>
                  <a:srgbClr val="00008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孰</a:t>
            </a:r>
            <a:r>
              <a:rPr lang="zh-CN" altLang="en-US" sz="5400" b="0" dirty="0">
                <a:solidFill>
                  <a:srgbClr val="00008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为     汝</a:t>
            </a:r>
            <a:endParaRPr lang="zh-CN" altLang="en-US" sz="5400" b="0" dirty="0">
              <a:solidFill>
                <a:srgbClr val="00008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293" name="文本框 12292"/>
          <p:cNvSpPr txBox="1"/>
          <p:nvPr/>
        </p:nvSpPr>
        <p:spPr>
          <a:xfrm>
            <a:off x="2771775" y="2420938"/>
            <a:ext cx="1511300" cy="7620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  <a:buSzTx/>
            </a:pPr>
            <a:r>
              <a:rPr lang="en-US" altLang="zh-CN" sz="4400" b="0" dirty="0">
                <a:solidFill>
                  <a:srgbClr val="00008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shú</a:t>
            </a:r>
            <a:endParaRPr lang="en-US" altLang="zh-CN" sz="4400" b="0" dirty="0">
              <a:solidFill>
                <a:srgbClr val="00008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294" name="文本框 12293"/>
          <p:cNvSpPr txBox="1"/>
          <p:nvPr/>
        </p:nvSpPr>
        <p:spPr>
          <a:xfrm>
            <a:off x="5580063" y="4437063"/>
            <a:ext cx="1160462" cy="7620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  <a:buSzTx/>
            </a:pPr>
            <a:r>
              <a:rPr lang="en-US" altLang="zh-CN" sz="4400" b="0" dirty="0">
                <a:solidFill>
                  <a:srgbClr val="000080"/>
                </a:solidFill>
                <a:latin typeface="Arial" panose="020B0604020202020204" pitchFamily="34" charset="0"/>
                <a:ea typeface="华文新魏" panose="02010800040101010101" pitchFamily="2" charset="-122"/>
              </a:rPr>
              <a:t>yú</a:t>
            </a:r>
            <a:endParaRPr lang="en-US" altLang="zh-CN" sz="4400" b="0" dirty="0">
              <a:solidFill>
                <a:srgbClr val="000080"/>
              </a:solidFill>
              <a:latin typeface="Arial" panose="020B0604020202020204" pitchFamily="34" charset="0"/>
              <a:ea typeface="华文新魏" panose="02010800040101010101" pitchFamily="2" charset="-122"/>
            </a:endParaRPr>
          </a:p>
        </p:txBody>
      </p:sp>
      <p:sp>
        <p:nvSpPr>
          <p:cNvPr id="12295" name="文本框 12294"/>
          <p:cNvSpPr txBox="1"/>
          <p:nvPr/>
        </p:nvSpPr>
        <p:spPr>
          <a:xfrm>
            <a:off x="4859338" y="260350"/>
            <a:ext cx="1784350" cy="7620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  <a:buSzTx/>
            </a:pPr>
            <a:r>
              <a:rPr lang="en-US" altLang="zh-CN" sz="4400" b="0" dirty="0">
                <a:solidFill>
                  <a:srgbClr val="000080"/>
                </a:solidFill>
                <a:latin typeface="Arial" panose="020B0604020202020204" pitchFamily="34" charset="0"/>
                <a:ea typeface="华文新魏" panose="02010800040101010101" pitchFamily="2" charset="-122"/>
              </a:rPr>
              <a:t>cāng</a:t>
            </a:r>
            <a:r>
              <a:rPr lang="en-US" altLang="zh-CN" sz="4400" b="0" dirty="0">
                <a:solidFill>
                  <a:schemeClr val="tx1"/>
                </a:solidFill>
                <a:latin typeface="Arial" panose="020B0604020202020204" pitchFamily="34" charset="0"/>
                <a:ea typeface="华文新魏" panose="02010800040101010101" pitchFamily="2" charset="-122"/>
              </a:rPr>
              <a:t> </a:t>
            </a:r>
            <a:endParaRPr lang="en-US" altLang="zh-CN" sz="4400" b="0" dirty="0">
              <a:solidFill>
                <a:schemeClr val="tx1"/>
              </a:solidFill>
              <a:latin typeface="Arial" panose="020B0604020202020204" pitchFamily="34" charset="0"/>
              <a:ea typeface="华文新魏" panose="02010800040101010101" pitchFamily="2" charset="-122"/>
            </a:endParaRPr>
          </a:p>
        </p:txBody>
      </p:sp>
      <p:sp>
        <p:nvSpPr>
          <p:cNvPr id="12296" name="文本框 12295"/>
          <p:cNvSpPr txBox="1"/>
          <p:nvPr/>
        </p:nvSpPr>
        <p:spPr>
          <a:xfrm>
            <a:off x="4356100" y="2420938"/>
            <a:ext cx="1030288" cy="7620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  <a:buSzTx/>
            </a:pPr>
            <a:r>
              <a:rPr lang="en-US" altLang="zh-CN" sz="4400" b="0" dirty="0">
                <a:solidFill>
                  <a:srgbClr val="000080"/>
                </a:solidFill>
                <a:latin typeface="Arial" panose="020B0604020202020204" pitchFamily="34" charset="0"/>
                <a:ea typeface="华文新魏" panose="02010800040101010101" pitchFamily="2" charset="-122"/>
              </a:rPr>
              <a:t>wéi</a:t>
            </a:r>
            <a:endParaRPr lang="en-US" altLang="zh-CN" sz="4400" b="0" dirty="0">
              <a:solidFill>
                <a:srgbClr val="000080"/>
              </a:solidFill>
              <a:latin typeface="Arial" panose="020B0604020202020204" pitchFamily="34" charset="0"/>
              <a:ea typeface="华文新魏" panose="02010800040101010101" pitchFamily="2" charset="-122"/>
            </a:endParaRPr>
          </a:p>
        </p:txBody>
      </p:sp>
      <p:sp>
        <p:nvSpPr>
          <p:cNvPr id="12297" name="文本框 12296"/>
          <p:cNvSpPr txBox="1"/>
          <p:nvPr/>
        </p:nvSpPr>
        <p:spPr>
          <a:xfrm>
            <a:off x="6156325" y="2349500"/>
            <a:ext cx="1481138" cy="7620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  <a:buSzTx/>
            </a:pPr>
            <a:r>
              <a:rPr lang="en-US" altLang="zh-CN" sz="4400" b="0" dirty="0">
                <a:solidFill>
                  <a:srgbClr val="000080"/>
                </a:solidFill>
                <a:latin typeface="Arial" panose="020B0604020202020204" pitchFamily="34" charset="0"/>
                <a:ea typeface="华文新魏" panose="02010800040101010101" pitchFamily="2" charset="-122"/>
              </a:rPr>
              <a:t>rǔ</a:t>
            </a:r>
            <a:endParaRPr lang="en-US" altLang="zh-CN" sz="4400" b="0" dirty="0">
              <a:solidFill>
                <a:srgbClr val="000080"/>
              </a:solidFill>
              <a:latin typeface="Arial" panose="020B0604020202020204" pitchFamily="34" charset="0"/>
              <a:ea typeface="华文新魏" panose="02010800040101010101" pitchFamily="2" charset="-122"/>
            </a:endParaRPr>
          </a:p>
        </p:txBody>
      </p:sp>
      <p:sp>
        <p:nvSpPr>
          <p:cNvPr id="12298" name="文本框 12297"/>
          <p:cNvSpPr txBox="1"/>
          <p:nvPr/>
        </p:nvSpPr>
        <p:spPr>
          <a:xfrm>
            <a:off x="2843213" y="4437063"/>
            <a:ext cx="1466850" cy="176688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  <a:buSzTx/>
            </a:pPr>
            <a:r>
              <a:rPr lang="en-US" altLang="zh-CN" sz="4400" b="0" dirty="0">
                <a:solidFill>
                  <a:srgbClr val="000080"/>
                </a:solidFill>
                <a:latin typeface="Arial" panose="020B0604020202020204" pitchFamily="34" charset="0"/>
                <a:ea typeface="华文新魏" panose="02010800040101010101" pitchFamily="2" charset="-122"/>
              </a:rPr>
              <a:t>zhì</a:t>
            </a:r>
            <a:endParaRPr lang="en-US" altLang="zh-CN" sz="4400" b="0" dirty="0">
              <a:solidFill>
                <a:srgbClr val="000080"/>
              </a:solidFill>
              <a:latin typeface="Arial" panose="020B0604020202020204" pitchFamily="34" charset="0"/>
              <a:ea typeface="华文新魏" panose="02010800040101010101" pitchFamily="2" charset="-122"/>
            </a:endParaRPr>
          </a:p>
          <a:p>
            <a:pPr>
              <a:spcBef>
                <a:spcPct val="50000"/>
              </a:spcBef>
              <a:buSzTx/>
            </a:pPr>
            <a:endParaRPr lang="en-US" altLang="zh-CN" sz="4400" b="0" dirty="0">
              <a:solidFill>
                <a:schemeClr val="tx1"/>
              </a:solidFill>
              <a:latin typeface="Arial" panose="020B0604020202020204" pitchFamily="34" charset="0"/>
              <a:ea typeface="华文新魏" panose="02010800040101010101" pitchFamily="2" charset="-122"/>
            </a:endParaRPr>
          </a:p>
        </p:txBody>
      </p:sp>
      <p:sp>
        <p:nvSpPr>
          <p:cNvPr id="15370" name="文本框 12298"/>
          <p:cNvSpPr txBox="1"/>
          <p:nvPr/>
        </p:nvSpPr>
        <p:spPr>
          <a:xfrm>
            <a:off x="2987675" y="5300663"/>
            <a:ext cx="4824413" cy="9144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  <a:buSzTx/>
            </a:pPr>
            <a:r>
              <a:rPr lang="zh-CN" altLang="en-US" sz="5400" b="0" dirty="0">
                <a:solidFill>
                  <a:srgbClr val="00008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知       盘</a:t>
            </a:r>
            <a:r>
              <a:rPr lang="zh-CN" altLang="en-US" sz="5400" b="0" u="sng" dirty="0">
                <a:solidFill>
                  <a:srgbClr val="00008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盂</a:t>
            </a:r>
            <a:r>
              <a:rPr lang="zh-CN" altLang="en-US" sz="5400" b="0" dirty="0">
                <a:solidFill>
                  <a:srgbClr val="00008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zh-CN" altLang="en-US" sz="5400" b="0" dirty="0">
              <a:solidFill>
                <a:srgbClr val="00008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5371" name="笑脸 12299">
            <a:hlinkClick r:id="rId1" action="ppaction://hlinksldjump"/>
          </p:cNvPr>
          <p:cNvSpPr/>
          <p:nvPr/>
        </p:nvSpPr>
        <p:spPr>
          <a:xfrm>
            <a:off x="7956550" y="6237288"/>
            <a:ext cx="806450" cy="392112"/>
          </a:xfrm>
          <a:prstGeom prst="smileyFace">
            <a:avLst>
              <a:gd name="adj" fmla="val 4653"/>
            </a:avLst>
          </a:prstGeom>
          <a:solidFill>
            <a:srgbClr val="FF33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p>
            <a:pPr>
              <a:buSzTx/>
            </a:pPr>
            <a:endParaRPr lang="zh-CN" altLang="en-US" b="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/>
      <p:bldP spid="12293" grpId="0"/>
      <p:bldP spid="12294" grpId="0"/>
      <p:bldP spid="12295" grpId="0"/>
      <p:bldP spid="12296" grpId="0"/>
      <p:bldP spid="12297" grpId="0"/>
      <p:bldP spid="1229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09" name="文本框 13313"/>
          <p:cNvSpPr txBox="1"/>
          <p:nvPr/>
        </p:nvSpPr>
        <p:spPr>
          <a:xfrm>
            <a:off x="323850" y="765175"/>
            <a:ext cx="8356600" cy="52181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4800" b="0" dirty="0">
                <a:solidFill>
                  <a:schemeClr val="tx1"/>
                </a:solidFill>
                <a:latin typeface="Arial" panose="020B0604020202020204" pitchFamily="34" charset="0"/>
                <a:ea typeface="华文新魏" panose="02010800040101010101" pitchFamily="2" charset="-122"/>
              </a:rPr>
              <a:t>孔子</a:t>
            </a:r>
            <a:r>
              <a:rPr lang="zh-CN" altLang="en-US" sz="4800" b="0" dirty="0">
                <a:solidFill>
                  <a:srgbClr val="FF0000"/>
                </a:solidFill>
                <a:latin typeface="Arial" panose="020B0604020202020204" pitchFamily="34" charset="0"/>
                <a:ea typeface="华文新魏" panose="02010800040101010101" pitchFamily="2" charset="-122"/>
              </a:rPr>
              <a:t>东游</a:t>
            </a:r>
            <a:r>
              <a:rPr lang="zh-CN" altLang="en-US" sz="4800" b="0" dirty="0">
                <a:solidFill>
                  <a:schemeClr val="tx1"/>
                </a:solidFill>
                <a:latin typeface="Arial" panose="020B0604020202020204" pitchFamily="34" charset="0"/>
                <a:ea typeface="华文新魏" panose="02010800040101010101" pitchFamily="2" charset="-122"/>
              </a:rPr>
              <a:t>                 问其</a:t>
            </a:r>
            <a:r>
              <a:rPr lang="zh-CN" altLang="en-US" sz="4800" b="0" dirty="0">
                <a:solidFill>
                  <a:srgbClr val="FF0000"/>
                </a:solidFill>
                <a:latin typeface="Arial" panose="020B0604020202020204" pitchFamily="34" charset="0"/>
                <a:ea typeface="华文新魏" panose="02010800040101010101" pitchFamily="2" charset="-122"/>
              </a:rPr>
              <a:t>故</a:t>
            </a:r>
            <a:endParaRPr lang="zh-CN" altLang="en-US" sz="4800" b="0" dirty="0">
              <a:solidFill>
                <a:srgbClr val="FF0000"/>
              </a:solidFill>
              <a:latin typeface="Arial" panose="020B0604020202020204" pitchFamily="34" charset="0"/>
              <a:ea typeface="华文新魏" panose="0201080004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4800" b="0" dirty="0">
                <a:solidFill>
                  <a:schemeClr val="tx1"/>
                </a:solidFill>
                <a:latin typeface="Arial" panose="020B0604020202020204" pitchFamily="34" charset="0"/>
                <a:ea typeface="华文新魏" panose="02010800040101010101" pitchFamily="2" charset="-122"/>
              </a:rPr>
              <a:t>我</a:t>
            </a:r>
            <a:r>
              <a:rPr lang="zh-CN" altLang="en-US" sz="4800" b="0" dirty="0">
                <a:solidFill>
                  <a:srgbClr val="FF0000"/>
                </a:solidFill>
                <a:latin typeface="Arial" panose="020B0604020202020204" pitchFamily="34" charset="0"/>
                <a:ea typeface="华文新魏" panose="02010800040101010101" pitchFamily="2" charset="-122"/>
              </a:rPr>
              <a:t>以</a:t>
            </a:r>
            <a:r>
              <a:rPr lang="zh-CN" altLang="en-US" sz="4800" b="0" dirty="0">
                <a:solidFill>
                  <a:schemeClr val="tx1"/>
                </a:solidFill>
                <a:latin typeface="Arial" panose="020B0604020202020204" pitchFamily="34" charset="0"/>
                <a:ea typeface="华文新魏" panose="02010800040101010101" pitchFamily="2" charset="-122"/>
              </a:rPr>
              <a:t>日始出时</a:t>
            </a:r>
            <a:r>
              <a:rPr lang="zh-CN" altLang="en-US" sz="4800" b="0" dirty="0">
                <a:solidFill>
                  <a:srgbClr val="FF0000"/>
                </a:solidFill>
                <a:latin typeface="Arial" panose="020B0604020202020204" pitchFamily="34" charset="0"/>
                <a:ea typeface="华文新魏" panose="02010800040101010101" pitchFamily="2" charset="-122"/>
              </a:rPr>
              <a:t>去</a:t>
            </a:r>
            <a:r>
              <a:rPr lang="zh-CN" altLang="en-US" sz="4800" b="0" dirty="0">
                <a:solidFill>
                  <a:schemeClr val="tx1"/>
                </a:solidFill>
                <a:latin typeface="Arial" panose="020B0604020202020204" pitchFamily="34" charset="0"/>
                <a:ea typeface="华文新魏" panose="02010800040101010101" pitchFamily="2" charset="-122"/>
              </a:rPr>
              <a:t>人近         </a:t>
            </a:r>
            <a:endParaRPr lang="zh-CN" altLang="en-US" sz="4800" b="0" dirty="0">
              <a:solidFill>
                <a:schemeClr val="tx1"/>
              </a:solidFill>
              <a:latin typeface="Arial" panose="020B0604020202020204" pitchFamily="34" charset="0"/>
              <a:ea typeface="华文新魏" panose="0201080004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4800" b="0" dirty="0">
                <a:solidFill>
                  <a:schemeClr val="tx1"/>
                </a:solidFill>
                <a:latin typeface="Arial" panose="020B0604020202020204" pitchFamily="34" charset="0"/>
                <a:ea typeface="华文新魏" panose="02010800040101010101" pitchFamily="2" charset="-122"/>
              </a:rPr>
              <a:t>此不</a:t>
            </a:r>
            <a:r>
              <a:rPr lang="zh-CN" altLang="en-US" sz="4800" b="0" dirty="0">
                <a:solidFill>
                  <a:srgbClr val="FF0000"/>
                </a:solidFill>
                <a:latin typeface="Arial" panose="020B0604020202020204" pitchFamily="34" charset="0"/>
                <a:ea typeface="华文新魏" panose="02010800040101010101" pitchFamily="2" charset="-122"/>
              </a:rPr>
              <a:t>为</a:t>
            </a:r>
            <a:r>
              <a:rPr lang="zh-CN" altLang="en-US" sz="4800" b="0" dirty="0">
                <a:solidFill>
                  <a:schemeClr val="tx1"/>
                </a:solidFill>
                <a:latin typeface="Arial" panose="020B0604020202020204" pitchFamily="34" charset="0"/>
                <a:ea typeface="华文新魏" panose="02010800040101010101" pitchFamily="2" charset="-122"/>
              </a:rPr>
              <a:t>远者小而近者大乎    </a:t>
            </a:r>
            <a:endParaRPr lang="zh-CN" altLang="en-US" sz="4800" b="0" dirty="0">
              <a:solidFill>
                <a:schemeClr val="tx1"/>
              </a:solidFill>
              <a:latin typeface="Arial" panose="020B0604020202020204" pitchFamily="34" charset="0"/>
              <a:ea typeface="华文新魏" panose="0201080004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4800" b="0" dirty="0">
                <a:solidFill>
                  <a:srgbClr val="FF0000"/>
                </a:solidFill>
                <a:latin typeface="Arial" panose="020B0604020202020204" pitchFamily="34" charset="0"/>
                <a:ea typeface="华文新魏" panose="02010800040101010101" pitchFamily="2" charset="-122"/>
              </a:rPr>
              <a:t>及</a:t>
            </a:r>
            <a:r>
              <a:rPr lang="zh-CN" altLang="en-US" sz="4800" b="0" dirty="0">
                <a:solidFill>
                  <a:schemeClr val="tx1"/>
                </a:solidFill>
                <a:latin typeface="Arial" panose="020B0604020202020204" pitchFamily="34" charset="0"/>
                <a:ea typeface="华文新魏" panose="02010800040101010101" pitchFamily="2" charset="-122"/>
              </a:rPr>
              <a:t>日中如探</a:t>
            </a:r>
            <a:r>
              <a:rPr lang="zh-CN" altLang="en-US" sz="4800" b="0" dirty="0">
                <a:solidFill>
                  <a:srgbClr val="FF0000"/>
                </a:solidFill>
                <a:latin typeface="Arial" panose="020B0604020202020204" pitchFamily="34" charset="0"/>
                <a:ea typeface="华文新魏" panose="02010800040101010101" pitchFamily="2" charset="-122"/>
              </a:rPr>
              <a:t>汤     </a:t>
            </a:r>
            <a:r>
              <a:rPr lang="zh-CN" altLang="en-US" sz="4800" b="0" dirty="0">
                <a:solidFill>
                  <a:schemeClr val="tx1"/>
                </a:solidFill>
                <a:latin typeface="Arial" panose="020B0604020202020204" pitchFamily="34" charset="0"/>
                <a:ea typeface="华文新魏" panose="02010800040101010101" pitchFamily="2" charset="-122"/>
              </a:rPr>
              <a:t>孔子不能</a:t>
            </a:r>
            <a:r>
              <a:rPr lang="zh-CN" altLang="en-US" sz="4800" b="0" dirty="0">
                <a:solidFill>
                  <a:srgbClr val="FF0000"/>
                </a:solidFill>
                <a:latin typeface="Arial" panose="020B0604020202020204" pitchFamily="34" charset="0"/>
                <a:ea typeface="华文新魏" panose="02010800040101010101" pitchFamily="2" charset="-122"/>
              </a:rPr>
              <a:t>决</a:t>
            </a:r>
            <a:r>
              <a:rPr lang="zh-CN" altLang="en-US" sz="4800" b="0" dirty="0">
                <a:solidFill>
                  <a:schemeClr val="tx1"/>
                </a:solidFill>
                <a:latin typeface="Arial" panose="020B0604020202020204" pitchFamily="34" charset="0"/>
                <a:ea typeface="华文新魏" panose="02010800040101010101" pitchFamily="2" charset="-122"/>
              </a:rPr>
              <a:t>也 </a:t>
            </a:r>
            <a:endParaRPr lang="zh-CN" altLang="en-US" sz="4800" b="0" dirty="0">
              <a:solidFill>
                <a:schemeClr val="tx1"/>
              </a:solidFill>
              <a:latin typeface="Arial" panose="020B0604020202020204" pitchFamily="34" charset="0"/>
              <a:ea typeface="华文新魏" panose="0201080004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4800" b="0" dirty="0">
                <a:solidFill>
                  <a:srgbClr val="FF0000"/>
                </a:solidFill>
                <a:latin typeface="Arial" panose="020B0604020202020204" pitchFamily="34" charset="0"/>
                <a:ea typeface="华文新魏" panose="02010800040101010101" pitchFamily="2" charset="-122"/>
              </a:rPr>
              <a:t>孰为汝</a:t>
            </a:r>
            <a:r>
              <a:rPr lang="zh-CN" altLang="en-US" sz="4800" b="0" dirty="0">
                <a:solidFill>
                  <a:schemeClr val="tx1"/>
                </a:solidFill>
                <a:latin typeface="Arial" panose="020B0604020202020204" pitchFamily="34" charset="0"/>
                <a:ea typeface="华文新魏" panose="02010800040101010101" pitchFamily="2" charset="-122"/>
              </a:rPr>
              <a:t>多</a:t>
            </a:r>
            <a:r>
              <a:rPr lang="zh-CN" altLang="en-US" sz="4800" b="0" dirty="0">
                <a:solidFill>
                  <a:srgbClr val="FF0000"/>
                </a:solidFill>
                <a:latin typeface="Arial" panose="020B0604020202020204" pitchFamily="34" charset="0"/>
                <a:ea typeface="华文新魏" panose="02010800040101010101" pitchFamily="2" charset="-122"/>
              </a:rPr>
              <a:t>知</a:t>
            </a:r>
            <a:r>
              <a:rPr lang="zh-CN" altLang="en-US" sz="4800" b="0" dirty="0">
                <a:solidFill>
                  <a:schemeClr val="tx1"/>
                </a:solidFill>
                <a:latin typeface="Arial" panose="020B0604020202020204" pitchFamily="34" charset="0"/>
                <a:ea typeface="华文新魏" panose="02010800040101010101" pitchFamily="2" charset="-122"/>
              </a:rPr>
              <a:t>乎</a:t>
            </a:r>
            <a:endParaRPr lang="zh-CN" altLang="en-US" sz="4800" b="0" dirty="0">
              <a:solidFill>
                <a:schemeClr val="tx1"/>
              </a:solidFill>
              <a:latin typeface="Arial" panose="020B0604020202020204" pitchFamily="34" charset="0"/>
              <a:ea typeface="华文新魏" panose="02010800040101010101" pitchFamily="2" charset="-122"/>
            </a:endParaRPr>
          </a:p>
        </p:txBody>
      </p:sp>
      <p:sp>
        <p:nvSpPr>
          <p:cNvPr id="17410" name="文本框 13314"/>
          <p:cNvSpPr txBox="1"/>
          <p:nvPr/>
        </p:nvSpPr>
        <p:spPr>
          <a:xfrm>
            <a:off x="3668713" y="849313"/>
            <a:ext cx="18415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endParaRPr lang="zh-CN" altLang="zh-CN" b="0" dirty="0">
              <a:solidFill>
                <a:schemeClr val="tx1"/>
              </a:solidFill>
              <a:latin typeface="Arial" panose="020B0604020202020204" pitchFamily="34" charset="0"/>
              <a:ea typeface="华文新魏" panose="02010800040101010101" pitchFamily="2" charset="-122"/>
            </a:endParaRPr>
          </a:p>
        </p:txBody>
      </p:sp>
      <p:sp>
        <p:nvSpPr>
          <p:cNvPr id="13316" name="文本框 13315"/>
          <p:cNvSpPr txBox="1"/>
          <p:nvPr/>
        </p:nvSpPr>
        <p:spPr>
          <a:xfrm>
            <a:off x="755650" y="333375"/>
            <a:ext cx="2322513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0" dirty="0">
                <a:solidFill>
                  <a:schemeClr val="tx1"/>
                </a:solidFill>
                <a:latin typeface="Arial" panose="020B0604020202020204" pitchFamily="34" charset="0"/>
                <a:ea typeface="华文新魏" panose="02010800040101010101" pitchFamily="2" charset="-122"/>
              </a:rPr>
              <a:t>往东方</a:t>
            </a:r>
            <a:endParaRPr lang="zh-CN" altLang="en-US" sz="3600" b="0" dirty="0">
              <a:solidFill>
                <a:schemeClr val="tx1"/>
              </a:solidFill>
              <a:latin typeface="Arial" panose="020B0604020202020204" pitchFamily="34" charset="0"/>
              <a:ea typeface="华文新魏" panose="02010800040101010101" pitchFamily="2" charset="-122"/>
            </a:endParaRPr>
          </a:p>
        </p:txBody>
      </p:sp>
      <p:sp>
        <p:nvSpPr>
          <p:cNvPr id="13317" name="文本框 13316"/>
          <p:cNvSpPr txBox="1"/>
          <p:nvPr/>
        </p:nvSpPr>
        <p:spPr>
          <a:xfrm>
            <a:off x="2555875" y="260350"/>
            <a:ext cx="1131888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0" dirty="0">
                <a:solidFill>
                  <a:schemeClr val="tx1"/>
                </a:solidFill>
                <a:latin typeface="Arial" panose="020B0604020202020204" pitchFamily="34" charset="0"/>
                <a:ea typeface="华文新魏" panose="02010800040101010101" pitchFamily="2" charset="-122"/>
              </a:rPr>
              <a:t>游历</a:t>
            </a:r>
            <a:endParaRPr lang="zh-CN" altLang="en-US" sz="3600" b="0" dirty="0">
              <a:solidFill>
                <a:schemeClr val="tx1"/>
              </a:solidFill>
              <a:latin typeface="Arial" panose="020B0604020202020204" pitchFamily="34" charset="0"/>
              <a:ea typeface="华文新魏" panose="02010800040101010101" pitchFamily="2" charset="-122"/>
            </a:endParaRPr>
          </a:p>
        </p:txBody>
      </p:sp>
      <p:sp>
        <p:nvSpPr>
          <p:cNvPr id="13318" name="文本框 13317"/>
          <p:cNvSpPr txBox="1"/>
          <p:nvPr/>
        </p:nvSpPr>
        <p:spPr>
          <a:xfrm>
            <a:off x="7164388" y="333375"/>
            <a:ext cx="1509712" cy="7016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0" dirty="0">
                <a:solidFill>
                  <a:schemeClr val="tx1"/>
                </a:solidFill>
                <a:latin typeface="Arial" panose="020B0604020202020204" pitchFamily="34" charset="0"/>
                <a:ea typeface="华文新魏" panose="02010800040101010101" pitchFamily="2" charset="-122"/>
              </a:rPr>
              <a:t>原因</a:t>
            </a:r>
            <a:endParaRPr lang="zh-CN" altLang="en-US" sz="4000" b="0" dirty="0">
              <a:solidFill>
                <a:schemeClr val="tx1"/>
              </a:solidFill>
              <a:latin typeface="Arial" panose="020B0604020202020204" pitchFamily="34" charset="0"/>
              <a:ea typeface="华文新魏" panose="02010800040101010101" pitchFamily="2" charset="-122"/>
            </a:endParaRPr>
          </a:p>
        </p:txBody>
      </p:sp>
      <p:sp>
        <p:nvSpPr>
          <p:cNvPr id="13319" name="文本框 13318"/>
          <p:cNvSpPr txBox="1"/>
          <p:nvPr/>
        </p:nvSpPr>
        <p:spPr>
          <a:xfrm>
            <a:off x="900113" y="1412875"/>
            <a:ext cx="1219200" cy="7016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0" dirty="0">
                <a:solidFill>
                  <a:schemeClr val="tx1"/>
                </a:solidFill>
                <a:latin typeface="Arial" panose="020B0604020202020204" pitchFamily="34" charset="0"/>
                <a:ea typeface="华文新魏" panose="02010800040101010101" pitchFamily="2" charset="-122"/>
              </a:rPr>
              <a:t>认为</a:t>
            </a:r>
            <a:endParaRPr lang="zh-CN" altLang="en-US" sz="4000" b="0" dirty="0">
              <a:solidFill>
                <a:schemeClr val="tx1"/>
              </a:solidFill>
              <a:latin typeface="Arial" panose="020B0604020202020204" pitchFamily="34" charset="0"/>
              <a:ea typeface="华文新魏" panose="02010800040101010101" pitchFamily="2" charset="-122"/>
            </a:endParaRPr>
          </a:p>
        </p:txBody>
      </p:sp>
      <p:sp>
        <p:nvSpPr>
          <p:cNvPr id="13320" name="文本框 13319"/>
          <p:cNvSpPr txBox="1"/>
          <p:nvPr/>
        </p:nvSpPr>
        <p:spPr>
          <a:xfrm>
            <a:off x="3851275" y="1341438"/>
            <a:ext cx="1290638" cy="7016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0" dirty="0">
                <a:solidFill>
                  <a:schemeClr val="tx1"/>
                </a:solidFill>
                <a:latin typeface="Arial" panose="020B0604020202020204" pitchFamily="34" charset="0"/>
                <a:ea typeface="华文新魏" panose="02010800040101010101" pitchFamily="2" charset="-122"/>
              </a:rPr>
              <a:t>距离</a:t>
            </a:r>
            <a:endParaRPr lang="zh-CN" altLang="en-US" sz="4000" b="0" dirty="0">
              <a:solidFill>
                <a:schemeClr val="tx1"/>
              </a:solidFill>
              <a:latin typeface="Arial" panose="020B0604020202020204" pitchFamily="34" charset="0"/>
              <a:ea typeface="华文新魏" panose="02010800040101010101" pitchFamily="2" charset="-122"/>
            </a:endParaRPr>
          </a:p>
        </p:txBody>
      </p:sp>
      <p:sp>
        <p:nvSpPr>
          <p:cNvPr id="13321" name="文本框 13320"/>
          <p:cNvSpPr txBox="1"/>
          <p:nvPr/>
        </p:nvSpPr>
        <p:spPr>
          <a:xfrm>
            <a:off x="1116013" y="2636838"/>
            <a:ext cx="3713162" cy="7016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0" dirty="0">
                <a:solidFill>
                  <a:schemeClr val="tx1"/>
                </a:solidFill>
                <a:latin typeface="Arial" panose="020B0604020202020204" pitchFamily="34" charset="0"/>
                <a:ea typeface="华文新魏" panose="02010800040101010101" pitchFamily="2" charset="-122"/>
              </a:rPr>
              <a:t>是，就是</a:t>
            </a:r>
            <a:endParaRPr lang="zh-CN" altLang="en-US" sz="4000" b="0" dirty="0">
              <a:solidFill>
                <a:schemeClr val="tx1"/>
              </a:solidFill>
              <a:latin typeface="Arial" panose="020B0604020202020204" pitchFamily="34" charset="0"/>
              <a:ea typeface="华文新魏" panose="02010800040101010101" pitchFamily="2" charset="-122"/>
            </a:endParaRPr>
          </a:p>
        </p:txBody>
      </p:sp>
      <p:sp>
        <p:nvSpPr>
          <p:cNvPr id="13322" name="文本框 13321"/>
          <p:cNvSpPr txBox="1"/>
          <p:nvPr/>
        </p:nvSpPr>
        <p:spPr>
          <a:xfrm>
            <a:off x="395288" y="3644900"/>
            <a:ext cx="696912" cy="7016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0" dirty="0">
                <a:solidFill>
                  <a:schemeClr val="tx1"/>
                </a:solidFill>
                <a:latin typeface="Arial" panose="020B0604020202020204" pitchFamily="34" charset="0"/>
                <a:ea typeface="华文新魏" panose="02010800040101010101" pitchFamily="2" charset="-122"/>
              </a:rPr>
              <a:t>到</a:t>
            </a:r>
            <a:endParaRPr lang="zh-CN" altLang="en-US" sz="4000" b="0" dirty="0">
              <a:solidFill>
                <a:schemeClr val="tx1"/>
              </a:solidFill>
              <a:latin typeface="Arial" panose="020B0604020202020204" pitchFamily="34" charset="0"/>
              <a:ea typeface="华文新魏" panose="02010800040101010101" pitchFamily="2" charset="-122"/>
            </a:endParaRPr>
          </a:p>
        </p:txBody>
      </p:sp>
      <p:sp>
        <p:nvSpPr>
          <p:cNvPr id="13323" name="文本框 13322"/>
          <p:cNvSpPr txBox="1"/>
          <p:nvPr/>
        </p:nvSpPr>
        <p:spPr>
          <a:xfrm>
            <a:off x="3348038" y="3716338"/>
            <a:ext cx="1293812" cy="7016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0" dirty="0">
                <a:solidFill>
                  <a:schemeClr val="tx1"/>
                </a:solidFill>
                <a:latin typeface="Arial" panose="020B0604020202020204" pitchFamily="34" charset="0"/>
                <a:ea typeface="华文新魏" panose="02010800040101010101" pitchFamily="2" charset="-122"/>
              </a:rPr>
              <a:t>热水</a:t>
            </a:r>
            <a:endParaRPr lang="zh-CN" altLang="en-US" sz="4000" b="0" dirty="0">
              <a:solidFill>
                <a:schemeClr val="tx1"/>
              </a:solidFill>
              <a:latin typeface="Arial" panose="020B0604020202020204" pitchFamily="34" charset="0"/>
              <a:ea typeface="华文新魏" panose="02010800040101010101" pitchFamily="2" charset="-122"/>
            </a:endParaRPr>
          </a:p>
        </p:txBody>
      </p:sp>
      <p:sp>
        <p:nvSpPr>
          <p:cNvPr id="13324" name="文本框 13323"/>
          <p:cNvSpPr txBox="1"/>
          <p:nvPr/>
        </p:nvSpPr>
        <p:spPr>
          <a:xfrm>
            <a:off x="6948488" y="3716338"/>
            <a:ext cx="1714500" cy="7016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0" dirty="0">
                <a:solidFill>
                  <a:schemeClr val="tx1"/>
                </a:solidFill>
                <a:latin typeface="Arial" panose="020B0604020202020204" pitchFamily="34" charset="0"/>
                <a:ea typeface="华文新魏" panose="02010800040101010101" pitchFamily="2" charset="-122"/>
              </a:rPr>
              <a:t>判断</a:t>
            </a:r>
            <a:endParaRPr lang="zh-CN" altLang="en-US" sz="4000" b="0" dirty="0">
              <a:solidFill>
                <a:schemeClr val="tx1"/>
              </a:solidFill>
              <a:latin typeface="Arial" panose="020B0604020202020204" pitchFamily="34" charset="0"/>
              <a:ea typeface="华文新魏" panose="02010800040101010101" pitchFamily="2" charset="-122"/>
            </a:endParaRPr>
          </a:p>
        </p:txBody>
      </p:sp>
      <p:sp>
        <p:nvSpPr>
          <p:cNvPr id="13325" name="文本框 13324"/>
          <p:cNvSpPr txBox="1"/>
          <p:nvPr/>
        </p:nvSpPr>
        <p:spPr>
          <a:xfrm>
            <a:off x="533400" y="5562600"/>
            <a:ext cx="1708150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4000" b="0" dirty="0">
                <a:solidFill>
                  <a:schemeClr val="tx1"/>
                </a:solidFill>
                <a:latin typeface="Arial" panose="020B0604020202020204" pitchFamily="34" charset="0"/>
                <a:ea typeface="华文新魏" panose="02010800040101010101" pitchFamily="2" charset="-122"/>
              </a:rPr>
              <a:t>谁说你</a:t>
            </a:r>
            <a:endParaRPr lang="zh-CN" altLang="en-US" sz="4000" b="0" dirty="0">
              <a:solidFill>
                <a:schemeClr val="tx1"/>
              </a:solidFill>
              <a:latin typeface="Arial" panose="020B0604020202020204" pitchFamily="34" charset="0"/>
              <a:ea typeface="华文新魏" panose="02010800040101010101" pitchFamily="2" charset="-122"/>
            </a:endParaRPr>
          </a:p>
        </p:txBody>
      </p:sp>
      <p:sp>
        <p:nvSpPr>
          <p:cNvPr id="13326" name="文本框 13325"/>
          <p:cNvSpPr txBox="1"/>
          <p:nvPr/>
        </p:nvSpPr>
        <p:spPr>
          <a:xfrm>
            <a:off x="2514600" y="5715000"/>
            <a:ext cx="5540375" cy="7016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0" dirty="0">
                <a:solidFill>
                  <a:schemeClr val="tx1"/>
                </a:solidFill>
                <a:latin typeface="Arial" panose="020B0604020202020204" pitchFamily="34" charset="0"/>
                <a:ea typeface="华文新魏" panose="02010800040101010101" pitchFamily="2" charset="-122"/>
              </a:rPr>
              <a:t>通“智”，学识，智慧</a:t>
            </a:r>
            <a:endParaRPr lang="zh-CN" altLang="en-US" sz="4000" b="0" dirty="0">
              <a:solidFill>
                <a:schemeClr val="tx1"/>
              </a:solidFill>
              <a:latin typeface="Arial" panose="020B0604020202020204" pitchFamily="34" charset="0"/>
              <a:ea typeface="华文新魏" panose="02010800040101010101" pitchFamily="2" charset="-122"/>
            </a:endParaRPr>
          </a:p>
        </p:txBody>
      </p:sp>
      <p:pic>
        <p:nvPicPr>
          <p:cNvPr id="17422" name="图片 13326" descr="sun9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1775" y="5565775"/>
            <a:ext cx="1292225" cy="12922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320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320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321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321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324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324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/>
      <p:bldP spid="13317" grpId="0"/>
      <p:bldP spid="13318" grpId="0"/>
      <p:bldP spid="13319" grpId="0"/>
      <p:bldP spid="13322" grpId="0"/>
      <p:bldP spid="13323" grpId="0"/>
      <p:bldP spid="13325" grpId="0"/>
      <p:bldP spid="133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文本框 14337"/>
          <p:cNvSpPr txBox="1"/>
          <p:nvPr/>
        </p:nvSpPr>
        <p:spPr>
          <a:xfrm>
            <a:off x="1981200" y="2209800"/>
            <a:ext cx="4572000" cy="137318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3600" dirty="0">
                <a:solidFill>
                  <a:srgbClr val="008000"/>
                </a:solidFill>
                <a:latin typeface="Arial" panose="020B0604020202020204" pitchFamily="34" charset="0"/>
                <a:ea typeface="华文新魏" panose="02010800040101010101" pitchFamily="2" charset="-122"/>
              </a:rPr>
              <a:t> </a:t>
            </a:r>
            <a:r>
              <a:rPr lang="zh-CN" altLang="en-US" sz="3200" dirty="0">
                <a:solidFill>
                  <a:schemeClr val="tx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以日始出时去人近</a:t>
            </a:r>
            <a:r>
              <a:rPr lang="en-US" altLang="zh-CN" sz="3200" dirty="0">
                <a:solidFill>
                  <a:schemeClr val="tx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——</a:t>
            </a:r>
            <a:endParaRPr lang="en-US" altLang="zh-CN" sz="3200" dirty="0">
              <a:solidFill>
                <a:schemeClr val="tx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3200" dirty="0">
                <a:solidFill>
                  <a:schemeClr val="tx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                </a:t>
            </a:r>
            <a:r>
              <a:rPr lang="zh-CN" altLang="en-US" sz="3200" dirty="0">
                <a:solidFill>
                  <a:schemeClr val="tx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日中时远</a:t>
            </a:r>
            <a:r>
              <a:rPr lang="en-US" altLang="zh-CN" sz="3200" dirty="0">
                <a:solidFill>
                  <a:schemeClr val="tx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——</a:t>
            </a:r>
            <a:endParaRPr lang="en-US" altLang="zh-CN" sz="3200" dirty="0">
              <a:solidFill>
                <a:schemeClr val="tx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4339" name="文本框 14338"/>
          <p:cNvSpPr txBox="1"/>
          <p:nvPr/>
        </p:nvSpPr>
        <p:spPr>
          <a:xfrm>
            <a:off x="2166938" y="4027488"/>
            <a:ext cx="3581400" cy="13112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3200" dirty="0">
                <a:solidFill>
                  <a:schemeClr val="tx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以日初出远</a:t>
            </a:r>
            <a:r>
              <a:rPr lang="en-US" altLang="zh-CN" sz="3200" dirty="0">
                <a:solidFill>
                  <a:schemeClr val="tx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——</a:t>
            </a:r>
            <a:endParaRPr lang="en-US" altLang="zh-CN" sz="3200" dirty="0">
              <a:solidFill>
                <a:schemeClr val="tx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3200" dirty="0">
                <a:solidFill>
                  <a:schemeClr val="tx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   </a:t>
            </a:r>
            <a:r>
              <a:rPr lang="zh-CN" altLang="en-US" sz="3200" dirty="0">
                <a:solidFill>
                  <a:schemeClr val="tx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日中时近</a:t>
            </a:r>
            <a:r>
              <a:rPr lang="en-US" altLang="zh-CN" sz="3200" dirty="0">
                <a:solidFill>
                  <a:schemeClr val="tx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——</a:t>
            </a:r>
            <a:endParaRPr lang="en-US" altLang="zh-CN" sz="3200" dirty="0">
              <a:solidFill>
                <a:schemeClr val="tx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9459" name="文本框 14339"/>
          <p:cNvSpPr txBox="1"/>
          <p:nvPr/>
        </p:nvSpPr>
        <p:spPr>
          <a:xfrm>
            <a:off x="2409825" y="366713"/>
            <a:ext cx="4191000" cy="118903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6000" b="0" dirty="0">
                <a:solidFill>
                  <a:schemeClr val="tx1"/>
                </a:solidFill>
                <a:latin typeface="Arial" panose="020B0604020202020204" pitchFamily="34" charset="0"/>
                <a:ea typeface="华文行楷" panose="02010800040101010101" pitchFamily="2" charset="-122"/>
              </a:rPr>
              <a:t>两小儿</a:t>
            </a:r>
            <a:r>
              <a:rPr lang="zh-CN" altLang="en-US" sz="7200" b="0" dirty="0">
                <a:solidFill>
                  <a:srgbClr val="FF0000"/>
                </a:solidFill>
                <a:latin typeface="Arial" panose="020B0604020202020204" pitchFamily="34" charset="0"/>
                <a:ea typeface="华文新魏" panose="02010800040101010101" pitchFamily="2" charset="-122"/>
              </a:rPr>
              <a:t>辩</a:t>
            </a:r>
            <a:r>
              <a:rPr lang="zh-CN" altLang="en-US" sz="6000" b="0" dirty="0">
                <a:solidFill>
                  <a:schemeClr val="tx1"/>
                </a:solidFill>
                <a:latin typeface="Arial" panose="020B0604020202020204" pitchFamily="34" charset="0"/>
                <a:ea typeface="华文行楷" panose="02010800040101010101" pitchFamily="2" charset="-122"/>
              </a:rPr>
              <a:t>日</a:t>
            </a:r>
            <a:r>
              <a:rPr lang="zh-CN" altLang="en-US" b="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  </a:t>
            </a:r>
            <a:endParaRPr lang="zh-CN" altLang="en-US" b="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341" name="文本框 14340"/>
          <p:cNvSpPr txBox="1"/>
          <p:nvPr/>
        </p:nvSpPr>
        <p:spPr>
          <a:xfrm>
            <a:off x="6553200" y="533400"/>
            <a:ext cx="1981200" cy="15557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9600" b="0" dirty="0">
                <a:solidFill>
                  <a:srgbClr val="FF0000"/>
                </a:solidFill>
                <a:latin typeface="Arial" panose="020B0604020202020204" pitchFamily="34" charset="0"/>
                <a:ea typeface="华文行楷" panose="02010800040101010101" pitchFamily="2" charset="-122"/>
              </a:rPr>
              <a:t>？</a:t>
            </a:r>
            <a:endParaRPr lang="zh-CN" altLang="en-US" sz="9600" b="0" dirty="0">
              <a:solidFill>
                <a:srgbClr val="FF0000"/>
              </a:solidFill>
              <a:latin typeface="Arial" panose="020B0604020202020204" pitchFamily="34" charset="0"/>
              <a:ea typeface="华文行楷" panose="02010800040101010101" pitchFamily="2" charset="-122"/>
            </a:endParaRPr>
          </a:p>
        </p:txBody>
      </p:sp>
      <p:sp>
        <p:nvSpPr>
          <p:cNvPr id="14342" name="文本框 14341"/>
          <p:cNvSpPr txBox="1"/>
          <p:nvPr/>
        </p:nvSpPr>
        <p:spPr>
          <a:xfrm>
            <a:off x="6248400" y="2286000"/>
            <a:ext cx="2895600" cy="57943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3200" dirty="0">
                <a:solidFill>
                  <a:schemeClr val="tx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大如车盖</a:t>
            </a:r>
            <a:endParaRPr lang="zh-CN" altLang="en-US" sz="3200" dirty="0">
              <a:solidFill>
                <a:schemeClr val="tx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4343" name="文本框 14342"/>
          <p:cNvSpPr txBox="1"/>
          <p:nvPr/>
        </p:nvSpPr>
        <p:spPr>
          <a:xfrm>
            <a:off x="6172200" y="2895600"/>
            <a:ext cx="2692400" cy="57943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3200" dirty="0">
                <a:solidFill>
                  <a:schemeClr val="tx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(</a:t>
            </a:r>
            <a:r>
              <a:rPr lang="zh-CN" altLang="en-US" sz="3200" dirty="0">
                <a:solidFill>
                  <a:schemeClr val="tx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小</a:t>
            </a:r>
            <a:r>
              <a:rPr lang="en-US" altLang="zh-CN" sz="3200" dirty="0">
                <a:solidFill>
                  <a:schemeClr val="tx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)</a:t>
            </a:r>
            <a:r>
              <a:rPr lang="zh-CN" altLang="en-US" sz="3200" dirty="0">
                <a:solidFill>
                  <a:schemeClr val="tx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如盘盂</a:t>
            </a:r>
            <a:endParaRPr lang="zh-CN" altLang="en-US" sz="3200" dirty="0">
              <a:solidFill>
                <a:schemeClr val="tx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4344" name="文本框 14343"/>
          <p:cNvSpPr txBox="1"/>
          <p:nvPr/>
        </p:nvSpPr>
        <p:spPr>
          <a:xfrm>
            <a:off x="5195888" y="4044950"/>
            <a:ext cx="3421062" cy="57943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3200" dirty="0">
                <a:solidFill>
                  <a:schemeClr val="tx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沧沧凉凉（冷）</a:t>
            </a:r>
            <a:endParaRPr lang="zh-CN" altLang="en-US" sz="3200" dirty="0">
              <a:solidFill>
                <a:schemeClr val="tx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4345" name="文本框 14344"/>
          <p:cNvSpPr txBox="1"/>
          <p:nvPr/>
        </p:nvSpPr>
        <p:spPr>
          <a:xfrm>
            <a:off x="5191125" y="4808538"/>
            <a:ext cx="2819400" cy="57943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3200" dirty="0">
                <a:solidFill>
                  <a:schemeClr val="tx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如探汤（热）</a:t>
            </a:r>
            <a:endParaRPr lang="zh-CN" altLang="en-US" sz="3200" dirty="0">
              <a:solidFill>
                <a:schemeClr val="tx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4346" name="文本框 14345"/>
          <p:cNvSpPr txBox="1"/>
          <p:nvPr/>
        </p:nvSpPr>
        <p:spPr>
          <a:xfrm>
            <a:off x="1204913" y="5759450"/>
            <a:ext cx="5410200" cy="8239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endParaRPr lang="zh-CN" altLang="zh-CN" sz="4800" b="0" dirty="0">
              <a:solidFill>
                <a:schemeClr val="tx1"/>
              </a:solidFill>
              <a:latin typeface="Arial" panose="020B0604020202020204" pitchFamily="34" charset="0"/>
              <a:ea typeface="华文行楷" panose="02010800040101010101" pitchFamily="2" charset="-122"/>
            </a:endParaRPr>
          </a:p>
        </p:txBody>
      </p:sp>
      <p:pic>
        <p:nvPicPr>
          <p:cNvPr id="19466" name="图片 14346" descr="boy1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085975" cy="34337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67" name="图片 14347" descr="girl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429000"/>
            <a:ext cx="2101850" cy="3429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68" name="标题 14348"/>
          <p:cNvSpPr>
            <a:spLocks noGrp="1"/>
          </p:cNvSpPr>
          <p:nvPr>
            <p:ph type="title" idx="4294967295"/>
          </p:nvPr>
        </p:nvSpPr>
        <p:spPr>
          <a:ln/>
        </p:spPr>
        <p:txBody>
          <a:bodyPr vert="horz" wrap="square" lIns="91440" tIns="45720" rIns="91440" bIns="45720" anchor="ctr" anchorCtr="0"/>
          <a:p>
            <a:pPr eaLnBrk="1" hangingPunct="1"/>
            <a:r>
              <a:rPr lang="en-US" altLang="zh-CN" dirty="0"/>
              <a:t> </a:t>
            </a:r>
            <a:endParaRPr lang="en-US" altLang="zh-CN" dirty="0"/>
          </a:p>
        </p:txBody>
      </p:sp>
      <p:pic>
        <p:nvPicPr>
          <p:cNvPr id="19469" name="图片 14349" descr="sun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24750" y="0"/>
            <a:ext cx="1619250" cy="1371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70" name="笑脸 14350">
            <a:hlinkClick r:id="rId5" action="ppaction://hlinksldjump"/>
          </p:cNvPr>
          <p:cNvSpPr/>
          <p:nvPr/>
        </p:nvSpPr>
        <p:spPr>
          <a:xfrm>
            <a:off x="7956550" y="6092825"/>
            <a:ext cx="806450" cy="536575"/>
          </a:xfrm>
          <a:prstGeom prst="smileyFace">
            <a:avLst>
              <a:gd name="adj" fmla="val 4653"/>
            </a:avLst>
          </a:prstGeom>
          <a:solidFill>
            <a:srgbClr val="FF33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p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3" dur="5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2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delay="0"/>
                                  </p:end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0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  <p:bldP spid="14339" grpId="0"/>
      <p:bldP spid="14341" grpId="0"/>
      <p:bldP spid="14342" grpId="0"/>
      <p:bldP spid="14343" grpId="0"/>
      <p:bldP spid="14344" grpId="0"/>
      <p:bldP spid="14345" grpId="0"/>
      <p:bldP spid="1434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1506" name="图片 17409" descr="sun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8600" y="0"/>
            <a:ext cx="1371600" cy="1371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507" name="图片 17410" descr="sun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48600" y="5637213"/>
            <a:ext cx="1219200" cy="1219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88" name="文本框 17411"/>
          <p:cNvSpPr txBox="1"/>
          <p:nvPr/>
        </p:nvSpPr>
        <p:spPr>
          <a:xfrm>
            <a:off x="-107950" y="1484313"/>
            <a:ext cx="8231188" cy="5334000"/>
          </a:xfrm>
          <a:prstGeom prst="rect">
            <a:avLst/>
          </a:prstGeom>
          <a:solidFill>
            <a:srgbClr val="FF3300"/>
          </a:solidFill>
          <a:ln w="9525">
            <a:noFill/>
            <a:miter/>
          </a:ln>
        </p:spPr>
        <p:txBody>
          <a:bodyPr>
            <a:spAutoFit/>
          </a:bodyPr>
          <a:p>
            <a:pPr marL="457200" indent="-457200">
              <a:buSzTx/>
              <a:buNone/>
            </a:pPr>
            <a:endParaRPr lang="en-US" altLang="zh-CN" sz="3200">
              <a:latin typeface="Times New Roman" panose="02020603050405020304" pitchFamily="18" charset="0"/>
              <a:ea typeface="隶书" panose="02010509060101010101" pitchFamily="49" charset="-122"/>
            </a:endParaRPr>
          </a:p>
          <a:p>
            <a:pPr marL="457200" indent="-457200">
              <a:buSzTx/>
              <a:buNone/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华文楷体" panose="02010600040101010101" pitchFamily="2" charset="-122"/>
              </a:rPr>
              <a:t>1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ea typeface="华文楷体" panose="02010600040101010101" pitchFamily="2" charset="-122"/>
              </a:rPr>
              <a:t>、  </a:t>
            </a:r>
            <a:r>
              <a:rPr lang="zh-CN" altLang="en-US" sz="3200">
                <a:solidFill>
                  <a:srgbClr val="000000"/>
                </a:solidFill>
                <a:latin typeface="Times New Roman" panose="02020603050405020304" pitchFamily="18" charset="0"/>
                <a:ea typeface="华文楷体" panose="02010600040101010101" pitchFamily="2" charset="-122"/>
              </a:rPr>
              <a:t>太阳是远是近，两小儿各有不同的结论，其根据是什么？</a:t>
            </a:r>
            <a:endParaRPr lang="zh-CN" altLang="en-US" sz="3200">
              <a:solidFill>
                <a:srgbClr val="000000"/>
              </a:solidFill>
              <a:latin typeface="Times New Roman" panose="02020603050405020304" pitchFamily="18" charset="0"/>
              <a:ea typeface="华文楷体" panose="02010600040101010101" pitchFamily="2" charset="-122"/>
            </a:endParaRPr>
          </a:p>
          <a:p>
            <a:pPr marL="457200" indent="-457200">
              <a:buSzTx/>
              <a:buNone/>
            </a:pPr>
            <a:endParaRPr lang="zh-CN" altLang="en-US" sz="3200">
              <a:solidFill>
                <a:srgbClr val="000000"/>
              </a:solidFill>
              <a:latin typeface="Times New Roman" panose="02020603050405020304" pitchFamily="18" charset="0"/>
              <a:ea typeface="华文楷体" panose="02010600040101010101" pitchFamily="2" charset="-122"/>
            </a:endParaRPr>
          </a:p>
          <a:p>
            <a:pPr marL="457200" indent="-457200">
              <a:buClrTx/>
              <a:buSzTx/>
              <a:buFont typeface="Arial" panose="020B0604020202020204" pitchFamily="34" charset="0"/>
              <a:buAutoNum type="arabicPlain" startAt="2"/>
            </a:pPr>
            <a:r>
              <a:rPr lang="zh-CN" altLang="en-US" sz="3200">
                <a:solidFill>
                  <a:srgbClr val="000000"/>
                </a:solidFill>
                <a:latin typeface="Times New Roman" panose="02020603050405020304" pitchFamily="18" charset="0"/>
                <a:ea typeface="华文楷体" panose="02010600040101010101" pitchFamily="2" charset="-122"/>
              </a:rPr>
              <a:t>、两小儿为什么会有不同的看法？</a:t>
            </a:r>
            <a:endParaRPr lang="zh-CN" altLang="en-US" sz="3200">
              <a:solidFill>
                <a:srgbClr val="000000"/>
              </a:solidFill>
              <a:latin typeface="Times New Roman" panose="02020603050405020304" pitchFamily="18" charset="0"/>
              <a:ea typeface="华文楷体" panose="02010600040101010101" pitchFamily="2" charset="-122"/>
            </a:endParaRPr>
          </a:p>
          <a:p>
            <a:pPr marL="457200" indent="-457200">
              <a:buClrTx/>
              <a:buSzTx/>
              <a:buFont typeface="Arial" panose="020B0604020202020204" pitchFamily="34" charset="0"/>
              <a:buAutoNum type="arabicPlain" startAt="2"/>
            </a:pPr>
            <a:endParaRPr lang="en-US" altLang="zh-CN" sz="3200">
              <a:solidFill>
                <a:srgbClr val="000000"/>
              </a:solidFill>
              <a:latin typeface="Times New Roman" panose="02020603050405020304" pitchFamily="18" charset="0"/>
              <a:ea typeface="华文楷体" panose="02010600040101010101" pitchFamily="2" charset="-122"/>
            </a:endParaRPr>
          </a:p>
          <a:p>
            <a:pPr marL="457200" indent="-457200">
              <a:buSzTx/>
              <a:buNone/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华文楷体" panose="02010600040101010101" pitchFamily="2" charset="-122"/>
              </a:rPr>
              <a:t>3 </a:t>
            </a:r>
            <a:r>
              <a:rPr lang="zh-CN" altLang="en-US" sz="3200">
                <a:solidFill>
                  <a:srgbClr val="000000"/>
                </a:solidFill>
                <a:latin typeface="Times New Roman" panose="02020603050405020304" pitchFamily="18" charset="0"/>
                <a:ea typeface="华文楷体" panose="02010600040101010101" pitchFamily="2" charset="-122"/>
              </a:rPr>
              <a:t>、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华文楷体" panose="02010600040101010101" pitchFamily="2" charset="-122"/>
              </a:rPr>
              <a:t>  </a:t>
            </a:r>
            <a:r>
              <a:rPr lang="zh-CN" altLang="en-US" sz="3200">
                <a:solidFill>
                  <a:srgbClr val="000000"/>
                </a:solidFill>
                <a:latin typeface="Times New Roman" panose="02020603050405020304" pitchFamily="18" charset="0"/>
                <a:ea typeface="华文楷体" panose="02010600040101010101" pitchFamily="2" charset="-122"/>
              </a:rPr>
              <a:t>孔子 答不出来，他的态度是怎样的？可取吗？</a:t>
            </a:r>
            <a:endParaRPr lang="zh-CN" altLang="en-US" sz="3200">
              <a:solidFill>
                <a:srgbClr val="000000"/>
              </a:solidFill>
              <a:latin typeface="Times New Roman" panose="02020603050405020304" pitchFamily="18" charset="0"/>
              <a:ea typeface="华文楷体" panose="02010600040101010101" pitchFamily="2" charset="-122"/>
            </a:endParaRPr>
          </a:p>
          <a:p>
            <a:pPr marL="457200" indent="-457200">
              <a:buClrTx/>
              <a:buSzTx/>
              <a:buFont typeface="Arial" panose="020B0604020202020204" pitchFamily="34" charset="0"/>
              <a:buAutoNum type="arabicPlain" startAt="2"/>
            </a:pPr>
            <a:endParaRPr lang="zh-CN" altLang="en-US" sz="320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457200" indent="-457200">
              <a:buClrTx/>
              <a:buSzTx/>
              <a:buFont typeface="Arial" panose="020B0604020202020204" pitchFamily="34" charset="0"/>
              <a:buAutoNum type="arabicPlain" startAt="2"/>
            </a:pPr>
            <a:endParaRPr lang="zh-CN" altLang="en-US" sz="280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457200" indent="-457200">
              <a:buClrTx/>
              <a:buSzTx/>
              <a:buFont typeface="Arial" panose="020B0604020202020204" pitchFamily="34" charset="0"/>
              <a:buAutoNum type="arabicPlain" startAt="2"/>
            </a:pPr>
            <a:endParaRPr lang="zh-CN" altLang="en-US" sz="28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7413" name="文本框 17412"/>
          <p:cNvSpPr txBox="1"/>
          <p:nvPr/>
        </p:nvSpPr>
        <p:spPr>
          <a:xfrm>
            <a:off x="609600" y="1703388"/>
            <a:ext cx="285750" cy="579437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en-US" altLang="zh-CN" sz="3200" dirty="0">
                <a:latin typeface="Times New Roman" panose="02020603050405020304" pitchFamily="18" charset="0"/>
                <a:ea typeface="隶书" panose="02010509060101010101" pitchFamily="49" charset="-122"/>
              </a:rPr>
              <a:t> </a:t>
            </a:r>
            <a:endParaRPr lang="en-US" altLang="zh-CN" sz="3200" dirty="0">
              <a:latin typeface="Times New Roman" panose="02020603050405020304" pitchFamily="18" charset="0"/>
              <a:ea typeface="隶书" panose="02010509060101010101" pitchFamily="49" charset="-122"/>
            </a:endParaRPr>
          </a:p>
        </p:txBody>
      </p:sp>
      <p:sp>
        <p:nvSpPr>
          <p:cNvPr id="17414" name="文本框 17413"/>
          <p:cNvSpPr txBox="1"/>
          <p:nvPr/>
        </p:nvSpPr>
        <p:spPr>
          <a:xfrm flipV="1">
            <a:off x="2266950" y="692150"/>
            <a:ext cx="8410575" cy="10668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endParaRPr lang="en-US" altLang="zh-CN" sz="3200" dirty="0">
              <a:latin typeface="Times New Roman" panose="02020603050405020304" pitchFamily="18" charset="0"/>
              <a:ea typeface="隶书" panose="02010509060101010101" pitchFamily="49" charset="-122"/>
            </a:endParaRPr>
          </a:p>
          <a:p>
            <a:r>
              <a:rPr lang="en-US" altLang="zh-CN" sz="3200" dirty="0">
                <a:latin typeface="Times New Roman" panose="02020603050405020304" pitchFamily="18" charset="0"/>
                <a:ea typeface="隶书" panose="02010509060101010101" pitchFamily="49" charset="-122"/>
              </a:rPr>
              <a:t> </a:t>
            </a:r>
            <a:endParaRPr lang="en-US" altLang="zh-CN" sz="4400" dirty="0">
              <a:latin typeface="Times New Roman" panose="02020603050405020304" pitchFamily="18" charset="0"/>
              <a:ea typeface="隶书" panose="02010509060101010101" pitchFamily="49" charset="-122"/>
            </a:endParaRPr>
          </a:p>
        </p:txBody>
      </p:sp>
      <p:sp>
        <p:nvSpPr>
          <p:cNvPr id="17415" name="文本框 17414"/>
          <p:cNvSpPr txBox="1"/>
          <p:nvPr/>
        </p:nvSpPr>
        <p:spPr>
          <a:xfrm>
            <a:off x="457200" y="4675188"/>
            <a:ext cx="285750" cy="579437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en-US" altLang="zh-CN" sz="3200" dirty="0">
                <a:latin typeface="Times New Roman" panose="02020603050405020304" pitchFamily="18" charset="0"/>
                <a:ea typeface="隶书" panose="02010509060101010101" pitchFamily="49" charset="-122"/>
              </a:rPr>
              <a:t> </a:t>
            </a:r>
            <a:endParaRPr lang="en-US" altLang="zh-CN" sz="3200" dirty="0">
              <a:latin typeface="Times New Roman" panose="02020603050405020304" pitchFamily="18" charset="0"/>
              <a:ea typeface="隶书" panose="02010509060101010101" pitchFamily="49" charset="-122"/>
            </a:endParaRPr>
          </a:p>
        </p:txBody>
      </p:sp>
      <p:sp>
        <p:nvSpPr>
          <p:cNvPr id="21512" name="文本框 17415"/>
          <p:cNvSpPr txBox="1"/>
          <p:nvPr/>
        </p:nvSpPr>
        <p:spPr>
          <a:xfrm>
            <a:off x="6613525" y="6092825"/>
            <a:ext cx="695325" cy="3968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2000" dirty="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  <a:hlinkClick r:id="rId3" action="ppaction://hlinksldjump"/>
              </a:rPr>
              <a:t>返回</a:t>
            </a:r>
            <a:endParaRPr lang="zh-CN" altLang="en-US" sz="2000" dirty="0">
              <a:solidFill>
                <a:schemeClr val="tx1"/>
              </a:solidFill>
              <a:latin typeface="Times New Roman" panose="02020603050405020304" pitchFamily="18" charset="0"/>
              <a:ea typeface="隶书" panose="02010509060101010101" pitchFamily="49" charset="-122"/>
            </a:endParaRPr>
          </a:p>
        </p:txBody>
      </p:sp>
      <p:sp>
        <p:nvSpPr>
          <p:cNvPr id="21513" name="文本框 17416"/>
          <p:cNvSpPr txBox="1"/>
          <p:nvPr/>
        </p:nvSpPr>
        <p:spPr>
          <a:xfrm>
            <a:off x="2319338" y="836613"/>
            <a:ext cx="1103312" cy="457200"/>
          </a:xfrm>
          <a:prstGeom prst="rect">
            <a:avLst/>
          </a:prstGeom>
          <a:solidFill>
            <a:srgbClr val="FF3300"/>
          </a:solidFill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思考：</a:t>
            </a:r>
            <a:endParaRPr lang="zh-CN" altLang="en-US" dirty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413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>
                                            <p:txEl>
                                              <p:charRg st="1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414">
                                            <p:txEl>
                                              <p:charRg st="1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415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3" grpId="0" build="p"/>
      <p:bldP spid="17414" grpId="0" build="p"/>
      <p:bldP spid="1741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5362" name="椭圆 15361"/>
          <p:cNvSpPr/>
          <p:nvPr/>
        </p:nvSpPr>
        <p:spPr>
          <a:xfrm>
            <a:off x="533400" y="5029200"/>
            <a:ext cx="1600200" cy="1447800"/>
          </a:xfrm>
          <a:prstGeom prst="ellipse">
            <a:avLst/>
          </a:prstGeom>
          <a:solidFill>
            <a:srgbClr val="FF33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p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5363" name="椭圆 15362"/>
          <p:cNvSpPr/>
          <p:nvPr/>
        </p:nvSpPr>
        <p:spPr>
          <a:xfrm>
            <a:off x="2895600" y="3352800"/>
            <a:ext cx="1295400" cy="1219200"/>
          </a:xfrm>
          <a:prstGeom prst="ellipse">
            <a:avLst/>
          </a:prstGeom>
          <a:solidFill>
            <a:srgbClr val="FF33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p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5364" name="椭圆 15363"/>
          <p:cNvSpPr/>
          <p:nvPr/>
        </p:nvSpPr>
        <p:spPr>
          <a:xfrm>
            <a:off x="5257800" y="1981200"/>
            <a:ext cx="990600" cy="990600"/>
          </a:xfrm>
          <a:prstGeom prst="ellipse">
            <a:avLst/>
          </a:prstGeom>
          <a:solidFill>
            <a:srgbClr val="FF33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p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5365" name="椭圆 15364"/>
          <p:cNvSpPr/>
          <p:nvPr/>
        </p:nvSpPr>
        <p:spPr>
          <a:xfrm>
            <a:off x="7620000" y="457200"/>
            <a:ext cx="685800" cy="685800"/>
          </a:xfrm>
          <a:prstGeom prst="ellipse">
            <a:avLst/>
          </a:prstGeom>
          <a:solidFill>
            <a:srgbClr val="FF33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p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5366" name="矩形 15365" descr="粉色砂纸"/>
          <p:cNvSpPr/>
          <p:nvPr/>
        </p:nvSpPr>
        <p:spPr>
          <a:xfrm>
            <a:off x="2667000" y="3124200"/>
            <a:ext cx="1752600" cy="1600200"/>
          </a:xfrm>
          <a:prstGeom prst="rect">
            <a:avLst/>
          </a:prstGeom>
          <a:blipFill rotWithShape="0">
            <a:blip r:embed="rId1"/>
          </a:blipFill>
          <a:ln w="9525">
            <a:noFill/>
          </a:ln>
        </p:spPr>
        <p:txBody>
          <a:bodyPr anchor="t" anchorCtr="0"/>
          <a:p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5367" name="矩形 15366" descr="粉色砂纸"/>
          <p:cNvSpPr/>
          <p:nvPr/>
        </p:nvSpPr>
        <p:spPr>
          <a:xfrm>
            <a:off x="5105400" y="1524000"/>
            <a:ext cx="1447800" cy="1828800"/>
          </a:xfrm>
          <a:prstGeom prst="rect">
            <a:avLst/>
          </a:prstGeom>
          <a:blipFill rotWithShape="0">
            <a:blip r:embed="rId1"/>
          </a:blipFill>
          <a:ln w="9525">
            <a:noFill/>
          </a:ln>
        </p:spPr>
        <p:txBody>
          <a:bodyPr anchor="t" anchorCtr="0"/>
          <a:p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5368" name="右箭头 15367"/>
          <p:cNvSpPr/>
          <p:nvPr/>
        </p:nvSpPr>
        <p:spPr>
          <a:xfrm>
            <a:off x="2514600" y="5715000"/>
            <a:ext cx="685800" cy="228600"/>
          </a:xfrm>
          <a:prstGeom prst="rightArrow">
            <a:avLst>
              <a:gd name="adj1" fmla="val 50000"/>
              <a:gd name="adj2" fmla="val 75000"/>
            </a:avLst>
          </a:prstGeom>
          <a:solidFill>
            <a:srgbClr val="FFFF66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p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6393" name="矩形 15368"/>
          <p:cNvSpPr>
            <a:spLocks noTextEdit="1"/>
          </p:cNvSpPr>
          <p:nvPr/>
        </p:nvSpPr>
        <p:spPr>
          <a:xfrm>
            <a:off x="3581400" y="5410200"/>
            <a:ext cx="53340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6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日初出大如车盖</a:t>
            </a:r>
            <a:endParaRPr lang="zh-CN" altLang="en-US" sz="60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5370" name="左箭头 15369"/>
          <p:cNvSpPr/>
          <p:nvPr/>
        </p:nvSpPr>
        <p:spPr>
          <a:xfrm>
            <a:off x="6553200" y="762000"/>
            <a:ext cx="685800" cy="228600"/>
          </a:xfrm>
          <a:prstGeom prst="leftArrow">
            <a:avLst>
              <a:gd name="adj1" fmla="val 50000"/>
              <a:gd name="adj2" fmla="val 75000"/>
            </a:avLst>
          </a:prstGeom>
          <a:solidFill>
            <a:srgbClr val="FFFF66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p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6395" name="矩形 15370"/>
          <p:cNvSpPr>
            <a:spLocks noTextEdit="1"/>
          </p:cNvSpPr>
          <p:nvPr/>
        </p:nvSpPr>
        <p:spPr>
          <a:xfrm>
            <a:off x="228600" y="533400"/>
            <a:ext cx="60960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6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及日中，则如盘盂</a:t>
            </a:r>
            <a:endParaRPr lang="zh-CN" altLang="en-US" sz="60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6396" name="矩形 15371"/>
          <p:cNvSpPr>
            <a:spLocks noTextEdit="1"/>
          </p:cNvSpPr>
          <p:nvPr/>
        </p:nvSpPr>
        <p:spPr>
          <a:xfrm>
            <a:off x="838200" y="2362200"/>
            <a:ext cx="7696200" cy="1371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3600" b="1">
                <a:solidFill>
                  <a:srgbClr val="3366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此不为远者小而近者大乎？</a:t>
            </a:r>
            <a:endParaRPr lang="zh-CN" altLang="en-US" sz="3600" b="1">
              <a:solidFill>
                <a:srgbClr val="3366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3565" name="笑脸 15372">
            <a:hlinkClick r:id="rId2" action="ppaction://hlinksldjump"/>
          </p:cNvPr>
          <p:cNvSpPr/>
          <p:nvPr/>
        </p:nvSpPr>
        <p:spPr>
          <a:xfrm>
            <a:off x="8382000" y="6324600"/>
            <a:ext cx="381000" cy="304800"/>
          </a:xfrm>
          <a:prstGeom prst="smileyFace">
            <a:avLst>
              <a:gd name="adj" fmla="val 4653"/>
            </a:avLst>
          </a:prstGeom>
          <a:solidFill>
            <a:srgbClr val="FF33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p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7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7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500"/>
                            </p:stCondLst>
                            <p:childTnLst>
                              <p:par>
                                <p:cTn id="44" presetID="17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8000"/>
                            </p:stCondLst>
                            <p:childTnLst>
                              <p:par>
                                <p:cTn id="51" presetID="17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25602" name="图片 16385" descr="CUTS_195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9988" y="3810000"/>
            <a:ext cx="2894012" cy="304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603" name="笑脸 16386">
            <a:hlinkClick r:id="rId4" action="ppaction://hlinksldjump"/>
          </p:cNvPr>
          <p:cNvSpPr/>
          <p:nvPr/>
        </p:nvSpPr>
        <p:spPr>
          <a:xfrm>
            <a:off x="8382000" y="6324600"/>
            <a:ext cx="381000" cy="304800"/>
          </a:xfrm>
          <a:prstGeom prst="smileyFace">
            <a:avLst>
              <a:gd name="adj" fmla="val 4653"/>
            </a:avLst>
          </a:prstGeom>
          <a:solidFill>
            <a:srgbClr val="FF33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p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7412" name="矩形 16387"/>
          <p:cNvSpPr>
            <a:spLocks noTextEdit="1"/>
          </p:cNvSpPr>
          <p:nvPr/>
        </p:nvSpPr>
        <p:spPr>
          <a:xfrm>
            <a:off x="2339975" y="1557338"/>
            <a:ext cx="3200400" cy="12192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  <a:normAutofit/>
          </a:bodyPr>
          <a:p>
            <a:pPr algn="ctr" eaLnBrk="0" hangingPunct="0"/>
            <a:r>
              <a:rPr lang="zh-CN" altLang="en-US" sz="3600" b="1">
                <a:ln w="9525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33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孔子不能应也。</a:t>
            </a:r>
            <a:endParaRPr lang="zh-CN" altLang="en-US" sz="3600" b="1">
              <a:ln w="9525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rgbClr val="FF33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3399FF"/>
      </a:accent1>
      <a:accent2>
        <a:srgbClr val="99FFCC"/>
      </a:accent2>
      <a:accent3>
        <a:srgbClr val="FFFFFF"/>
      </a:accent3>
      <a:accent4>
        <a:srgbClr val="000000"/>
      </a:accent4>
      <a:accent5>
        <a:srgbClr val="ADCAFF"/>
      </a:accent5>
      <a:accent6>
        <a:srgbClr val="89E5B7"/>
      </a:accent6>
      <a:hlink>
        <a:srgbClr val="CC00CC"/>
      </a:hlink>
      <a:folHlink>
        <a:srgbClr val="B2B2B2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atermark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CCCFF"/>
      </a:accent1>
      <a:accent2>
        <a:srgbClr val="D9D8EC"/>
      </a:accent2>
      <a:accent3>
        <a:srgbClr val="FFFFFF"/>
      </a:accent3>
      <a:accent4>
        <a:srgbClr val="000000"/>
      </a:accent4>
      <a:accent5>
        <a:srgbClr val="E2E2FF"/>
      </a:accent5>
      <a:accent6>
        <a:srgbClr val="C2C1D3"/>
      </a:accent6>
      <a:hlink>
        <a:srgbClr val="6767FF"/>
      </a:hlink>
      <a:folHlink>
        <a:srgbClr val="9933FF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Watermar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CCFF"/>
        </a:accent1>
        <a:accent2>
          <a:srgbClr val="D9D8E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C4C4D6"/>
        </a:accent6>
        <a:hlink>
          <a:srgbClr val="6767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termark 2">
        <a:dk1>
          <a:srgbClr val="000000"/>
        </a:dk1>
        <a:lt1>
          <a:srgbClr val="FFFFFF"/>
        </a:lt1>
        <a:dk2>
          <a:srgbClr val="666633"/>
        </a:dk2>
        <a:lt2>
          <a:srgbClr val="5F5F5F"/>
        </a:lt2>
        <a:accent1>
          <a:srgbClr val="FFCC00"/>
        </a:accent1>
        <a:accent2>
          <a:srgbClr val="EFF0B2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D9D9A1"/>
        </a:accent6>
        <a:hlink>
          <a:srgbClr val="808000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termark 3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9BB0CB"/>
        </a:accent1>
        <a:accent2>
          <a:srgbClr val="D1E0CE"/>
        </a:accent2>
        <a:accent3>
          <a:srgbClr val="FFFFFF"/>
        </a:accent3>
        <a:accent4>
          <a:srgbClr val="000000"/>
        </a:accent4>
        <a:accent5>
          <a:srgbClr val="CBD4E2"/>
        </a:accent5>
        <a:accent6>
          <a:srgbClr val="BDCBBA"/>
        </a:accent6>
        <a:hlink>
          <a:srgbClr val="8EA642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termark 4">
        <a:dk1>
          <a:srgbClr val="333300"/>
        </a:dk1>
        <a:lt1>
          <a:srgbClr val="FFFFCC"/>
        </a:lt1>
        <a:dk2>
          <a:srgbClr val="336600"/>
        </a:dk2>
        <a:lt2>
          <a:srgbClr val="FFFFCC"/>
        </a:lt2>
        <a:accent1>
          <a:srgbClr val="99CC00"/>
        </a:accent1>
        <a:accent2>
          <a:srgbClr val="669900"/>
        </a:accent2>
        <a:accent3>
          <a:srgbClr val="ADB8AA"/>
        </a:accent3>
        <a:accent4>
          <a:srgbClr val="DADAAE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5">
        <a:dk1>
          <a:srgbClr val="424458"/>
        </a:dk1>
        <a:lt1>
          <a:srgbClr val="FFFFFF"/>
        </a:lt1>
        <a:dk2>
          <a:srgbClr val="004A48"/>
        </a:dk2>
        <a:lt2>
          <a:srgbClr val="FFFFFF"/>
        </a:lt2>
        <a:accent1>
          <a:srgbClr val="83B200"/>
        </a:accent1>
        <a:accent2>
          <a:srgbClr val="006260"/>
        </a:accent2>
        <a:accent3>
          <a:srgbClr val="AAB1B1"/>
        </a:accent3>
        <a:accent4>
          <a:srgbClr val="DADADA"/>
        </a:accent4>
        <a:accent5>
          <a:srgbClr val="C1D5AA"/>
        </a:accent5>
        <a:accent6>
          <a:srgbClr val="005856"/>
        </a:accent6>
        <a:hlink>
          <a:srgbClr val="6666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6">
        <a:dk1>
          <a:srgbClr val="000000"/>
        </a:dk1>
        <a:lt1>
          <a:srgbClr val="FFFFFF"/>
        </a:lt1>
        <a:dk2>
          <a:srgbClr val="1C2046"/>
        </a:dk2>
        <a:lt2>
          <a:srgbClr val="FFFFFF"/>
        </a:lt2>
        <a:accent1>
          <a:srgbClr val="00CCFF"/>
        </a:accent1>
        <a:accent2>
          <a:srgbClr val="2D226E"/>
        </a:accent2>
        <a:accent3>
          <a:srgbClr val="ABABB0"/>
        </a:accent3>
        <a:accent4>
          <a:srgbClr val="DADADA"/>
        </a:accent4>
        <a:accent5>
          <a:srgbClr val="AAE2FF"/>
        </a:accent5>
        <a:accent6>
          <a:srgbClr val="281E63"/>
        </a:accent6>
        <a:hlink>
          <a:srgbClr val="666699"/>
        </a:hlink>
        <a:folHlink>
          <a:srgbClr val="99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7">
        <a:dk1>
          <a:srgbClr val="424458"/>
        </a:dk1>
        <a:lt1>
          <a:srgbClr val="FFFFFF"/>
        </a:lt1>
        <a:dk2>
          <a:srgbClr val="000066"/>
        </a:dk2>
        <a:lt2>
          <a:srgbClr val="FFFFFF"/>
        </a:lt2>
        <a:accent1>
          <a:srgbClr val="6666FF"/>
        </a:accent1>
        <a:accent2>
          <a:srgbClr val="333399"/>
        </a:accent2>
        <a:accent3>
          <a:srgbClr val="AAAAB8"/>
        </a:accent3>
        <a:accent4>
          <a:srgbClr val="DADADA"/>
        </a:accent4>
        <a:accent5>
          <a:srgbClr val="B8B8FF"/>
        </a:accent5>
        <a:accent6>
          <a:srgbClr val="2D2D8A"/>
        </a:accent6>
        <a:hlink>
          <a:srgbClr val="FF99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8">
        <a:dk1>
          <a:srgbClr val="1C1C1C"/>
        </a:dk1>
        <a:lt1>
          <a:srgbClr val="FFFFCC"/>
        </a:lt1>
        <a:dk2>
          <a:srgbClr val="390B20"/>
        </a:dk2>
        <a:lt2>
          <a:srgbClr val="FFFFCC"/>
        </a:lt2>
        <a:accent1>
          <a:srgbClr val="FF916F"/>
        </a:accent1>
        <a:accent2>
          <a:srgbClr val="561450"/>
        </a:accent2>
        <a:accent3>
          <a:srgbClr val="AEAAAB"/>
        </a:accent3>
        <a:accent4>
          <a:srgbClr val="DADAAE"/>
        </a:accent4>
        <a:accent5>
          <a:srgbClr val="FFC7BB"/>
        </a:accent5>
        <a:accent6>
          <a:srgbClr val="4D1148"/>
        </a:accent6>
        <a:hlink>
          <a:srgbClr val="637D95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9">
        <a:dk1>
          <a:srgbClr val="4C0000"/>
        </a:dk1>
        <a:lt1>
          <a:srgbClr val="FFFFFF"/>
        </a:lt1>
        <a:dk2>
          <a:srgbClr val="722104"/>
        </a:dk2>
        <a:lt2>
          <a:srgbClr val="FFFFFF"/>
        </a:lt2>
        <a:accent1>
          <a:srgbClr val="CC6600"/>
        </a:accent1>
        <a:accent2>
          <a:srgbClr val="8A2E00"/>
        </a:accent2>
        <a:accent3>
          <a:srgbClr val="BCABAA"/>
        </a:accent3>
        <a:accent4>
          <a:srgbClr val="DADADA"/>
        </a:accent4>
        <a:accent5>
          <a:srgbClr val="E2B8AA"/>
        </a:accent5>
        <a:accent6>
          <a:srgbClr val="7D2900"/>
        </a:accent6>
        <a:hlink>
          <a:srgbClr val="FFCC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Profile">
  <a:themeElements>
    <a:clrScheme name="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C"/>
      </a:accent5>
      <a:accent6>
        <a:srgbClr val="B70000"/>
      </a:accent6>
      <a:hlink>
        <a:srgbClr val="336699"/>
      </a:hlink>
      <a:folHlink>
        <a:srgbClr val="003366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Proposal">
  <a:themeElements>
    <a:clrScheme name="">
      <a:dk1>
        <a:srgbClr val="000000"/>
      </a:dk1>
      <a:lt1>
        <a:srgbClr val="FFFFFF"/>
      </a:lt1>
      <a:dk2>
        <a:srgbClr val="8C0039"/>
      </a:dk2>
      <a:lt2>
        <a:srgbClr val="660066"/>
      </a:lt2>
      <a:accent1>
        <a:srgbClr val="C58BF9"/>
      </a:accent1>
      <a:accent2>
        <a:srgbClr val="9966FF"/>
      </a:accent2>
      <a:accent3>
        <a:srgbClr val="FFFFFF"/>
      </a:accent3>
      <a:accent4>
        <a:srgbClr val="000000"/>
      </a:accent4>
      <a:accent5>
        <a:srgbClr val="DEC5FB"/>
      </a:accent5>
      <a:accent6>
        <a:srgbClr val="895BE5"/>
      </a:accent6>
      <a:hlink>
        <a:srgbClr val="E4005C"/>
      </a:hlink>
      <a:folHlink>
        <a:srgbClr val="C36C03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Proposal 1">
        <a:dk1>
          <a:srgbClr val="777777"/>
        </a:dk1>
        <a:lt1>
          <a:srgbClr val="FFFFFF"/>
        </a:lt1>
        <a:dk2>
          <a:srgbClr val="333333"/>
        </a:dk2>
        <a:lt2>
          <a:srgbClr val="FFF4C3"/>
        </a:lt2>
        <a:accent1>
          <a:srgbClr val="C892FA"/>
        </a:accent1>
        <a:accent2>
          <a:srgbClr val="9966FF"/>
        </a:accent2>
        <a:accent3>
          <a:srgbClr val="ADADAD"/>
        </a:accent3>
        <a:accent4>
          <a:srgbClr val="DADADA"/>
        </a:accent4>
        <a:accent5>
          <a:srgbClr val="E0C7FC"/>
        </a:accent5>
        <a:accent6>
          <a:srgbClr val="8A5CE7"/>
        </a:accent6>
        <a:hlink>
          <a:srgbClr val="E4005C"/>
        </a:hlink>
        <a:folHlink>
          <a:srgbClr val="DC7A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2">
        <a:dk1>
          <a:srgbClr val="1C1C1C"/>
        </a:dk1>
        <a:lt1>
          <a:srgbClr val="FFFFFF"/>
        </a:lt1>
        <a:dk2>
          <a:srgbClr val="5F5F5F"/>
        </a:dk2>
        <a:lt2>
          <a:srgbClr val="FFFFCC"/>
        </a:lt2>
        <a:accent1>
          <a:srgbClr val="4A5B64"/>
        </a:accent1>
        <a:accent2>
          <a:srgbClr val="AF9387"/>
        </a:accent2>
        <a:accent3>
          <a:srgbClr val="B6B6B6"/>
        </a:accent3>
        <a:accent4>
          <a:srgbClr val="DADADA"/>
        </a:accent4>
        <a:accent5>
          <a:srgbClr val="B1B5B8"/>
        </a:accent5>
        <a:accent6>
          <a:srgbClr val="9E857A"/>
        </a:accent6>
        <a:hlink>
          <a:srgbClr val="F3C43F"/>
        </a:hlink>
        <a:folHlink>
          <a:srgbClr val="66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3">
        <a:dk1>
          <a:srgbClr val="4D4D4D"/>
        </a:dk1>
        <a:lt1>
          <a:srgbClr val="FFFFFF"/>
        </a:lt1>
        <a:dk2>
          <a:srgbClr val="666699"/>
        </a:dk2>
        <a:lt2>
          <a:srgbClr val="FFFFCC"/>
        </a:lt2>
        <a:accent1>
          <a:srgbClr val="8D8DB3"/>
        </a:accent1>
        <a:accent2>
          <a:srgbClr val="7A25D7"/>
        </a:accent2>
        <a:accent3>
          <a:srgbClr val="B8B8CA"/>
        </a:accent3>
        <a:accent4>
          <a:srgbClr val="DADADA"/>
        </a:accent4>
        <a:accent5>
          <a:srgbClr val="C5C5D6"/>
        </a:accent5>
        <a:accent6>
          <a:srgbClr val="6E20C3"/>
        </a:accent6>
        <a:hlink>
          <a:srgbClr val="66CCFF"/>
        </a:hlink>
        <a:folHlink>
          <a:srgbClr val="3333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4">
        <a:dk1>
          <a:srgbClr val="10187C"/>
        </a:dk1>
        <a:lt1>
          <a:srgbClr val="F8F8F8"/>
        </a:lt1>
        <a:dk2>
          <a:srgbClr val="538DC7"/>
        </a:dk2>
        <a:lt2>
          <a:srgbClr val="CCECFF"/>
        </a:lt2>
        <a:accent1>
          <a:srgbClr val="879EC7"/>
        </a:accent1>
        <a:accent2>
          <a:srgbClr val="461B8B"/>
        </a:accent2>
        <a:accent3>
          <a:srgbClr val="B3C5E0"/>
        </a:accent3>
        <a:accent4>
          <a:srgbClr val="D4D4D4"/>
        </a:accent4>
        <a:accent5>
          <a:srgbClr val="C3CCE0"/>
        </a:accent5>
        <a:accent6>
          <a:srgbClr val="3F177D"/>
        </a:accent6>
        <a:hlink>
          <a:srgbClr val="0000FF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5">
        <a:dk1>
          <a:srgbClr val="002F2E"/>
        </a:dk1>
        <a:lt1>
          <a:srgbClr val="FFFFFF"/>
        </a:lt1>
        <a:dk2>
          <a:srgbClr val="008080"/>
        </a:dk2>
        <a:lt2>
          <a:srgbClr val="FFFFCC"/>
        </a:lt2>
        <a:accent1>
          <a:srgbClr val="0E6A52"/>
        </a:accent1>
        <a:accent2>
          <a:srgbClr val="3553A7"/>
        </a:accent2>
        <a:accent3>
          <a:srgbClr val="AAC0C0"/>
        </a:accent3>
        <a:accent4>
          <a:srgbClr val="DADADA"/>
        </a:accent4>
        <a:accent5>
          <a:srgbClr val="AAB9B3"/>
        </a:accent5>
        <a:accent6>
          <a:srgbClr val="2F4A97"/>
        </a:accent6>
        <a:hlink>
          <a:srgbClr val="1ACE9F"/>
        </a:hlink>
        <a:folHlink>
          <a:srgbClr val="B5B5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6">
        <a:dk1>
          <a:srgbClr val="000000"/>
        </a:dk1>
        <a:lt1>
          <a:srgbClr val="E3FFFF"/>
        </a:lt1>
        <a:dk2>
          <a:srgbClr val="4400A8"/>
        </a:dk2>
        <a:lt2>
          <a:srgbClr val="005452"/>
        </a:lt2>
        <a:accent1>
          <a:srgbClr val="92CAC9"/>
        </a:accent1>
        <a:accent2>
          <a:srgbClr val="009999"/>
        </a:accent2>
        <a:accent3>
          <a:srgbClr val="EFFFFF"/>
        </a:accent3>
        <a:accent4>
          <a:srgbClr val="000000"/>
        </a:accent4>
        <a:accent5>
          <a:srgbClr val="C7E1E1"/>
        </a:accent5>
        <a:accent6>
          <a:srgbClr val="008A8A"/>
        </a:accent6>
        <a:hlink>
          <a:srgbClr val="187C16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posal 7">
        <a:dk1>
          <a:srgbClr val="000000"/>
        </a:dk1>
        <a:lt1>
          <a:srgbClr val="CCFF99"/>
        </a:lt1>
        <a:dk2>
          <a:srgbClr val="CC99FF"/>
        </a:dk2>
        <a:lt2>
          <a:srgbClr val="1B3600"/>
        </a:lt2>
        <a:accent1>
          <a:srgbClr val="009900"/>
        </a:accent1>
        <a:accent2>
          <a:srgbClr val="B7CA02"/>
        </a:accent2>
        <a:accent3>
          <a:srgbClr val="E2FFCA"/>
        </a:accent3>
        <a:accent4>
          <a:srgbClr val="000000"/>
        </a:accent4>
        <a:accent5>
          <a:srgbClr val="AACAAA"/>
        </a:accent5>
        <a:accent6>
          <a:srgbClr val="A6B702"/>
        </a:accent6>
        <a:hlink>
          <a:srgbClr val="FFCC0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posal 8">
        <a:dk1>
          <a:srgbClr val="000000"/>
        </a:dk1>
        <a:lt1>
          <a:srgbClr val="FFFFFF"/>
        </a:lt1>
        <a:dk2>
          <a:srgbClr val="8C0039"/>
        </a:dk2>
        <a:lt2>
          <a:srgbClr val="660066"/>
        </a:lt2>
        <a:accent1>
          <a:srgbClr val="C58BF9"/>
        </a:accent1>
        <a:accent2>
          <a:srgbClr val="9966FF"/>
        </a:accent2>
        <a:accent3>
          <a:srgbClr val="FFFFFF"/>
        </a:accent3>
        <a:accent4>
          <a:srgbClr val="000000"/>
        </a:accent4>
        <a:accent5>
          <a:srgbClr val="DFC4FB"/>
        </a:accent5>
        <a:accent6>
          <a:srgbClr val="8A5CE7"/>
        </a:accent6>
        <a:hlink>
          <a:srgbClr val="E4005C"/>
        </a:hlink>
        <a:folHlink>
          <a:srgbClr val="C36C0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768</Words>
  <Application>WPS 演示</Application>
  <PresentationFormat>全屏显示(4:3)</PresentationFormat>
  <Paragraphs>125</Paragraphs>
  <Slides>12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12</vt:i4>
      </vt:variant>
    </vt:vector>
  </HeadingPairs>
  <TitlesOfParts>
    <vt:vector size="28" baseType="lpstr">
      <vt:lpstr>Arial</vt:lpstr>
      <vt:lpstr>宋体</vt:lpstr>
      <vt:lpstr>Wingdings</vt:lpstr>
      <vt:lpstr>Times New Roman</vt:lpstr>
      <vt:lpstr>Verdana</vt:lpstr>
      <vt:lpstr>隶书</vt:lpstr>
      <vt:lpstr>微软雅黑</vt:lpstr>
      <vt:lpstr>华文新魏</vt:lpstr>
      <vt:lpstr>方正姚体</vt:lpstr>
      <vt:lpstr>华文行楷</vt:lpstr>
      <vt:lpstr>华文楷体</vt:lpstr>
      <vt:lpstr>Arial Unicode MS</vt:lpstr>
      <vt:lpstr>默认设计模板</vt:lpstr>
      <vt:lpstr>Watermark</vt:lpstr>
      <vt:lpstr>Profile</vt:lpstr>
      <vt:lpstr>Proposal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qwe</cp:lastModifiedBy>
  <cp:revision>70</cp:revision>
  <dcterms:created xsi:type="dcterms:W3CDTF">1998-12-31T16:46:44Z</dcterms:created>
  <dcterms:modified xsi:type="dcterms:W3CDTF">2021-11-06T11:44:03Z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F14E8A0CB61A4006AD13E7C9BBAF3123</vt:lpwstr>
  </property>
</Properties>
</file>