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  <p:sldMasterId id="2147483661" r:id="rId4"/>
  </p:sldMasterIdLst>
  <p:notesMasterIdLst>
    <p:notesMasterId r:id="rId9"/>
  </p:notesMasterIdLst>
  <p:sldIdLst>
    <p:sldId id="257" r:id="rId5"/>
    <p:sldId id="290" r:id="rId6"/>
    <p:sldId id="291" r:id="rId7"/>
    <p:sldId id="262" r:id="rId8"/>
    <p:sldId id="292" r:id="rId10"/>
    <p:sldId id="296" r:id="rId11"/>
    <p:sldId id="297" r:id="rId12"/>
    <p:sldId id="294" r:id="rId13"/>
    <p:sldId id="295" r:id="rId14"/>
    <p:sldId id="298" r:id="rId15"/>
    <p:sldId id="299" r:id="rId16"/>
    <p:sldId id="270" r:id="rId17"/>
    <p:sldId id="268" r:id="rId18"/>
    <p:sldId id="277" r:id="rId19"/>
  </p:sldIdLst>
  <p:sldSz cx="12192000" cy="6858000"/>
  <p:notesSz cx="7103745" cy="10234295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gs" Target="tags/tag2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36C69-1238-49B4-A06D-AAEFF277BD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36C69-1238-49B4-A06D-AAEFF277BD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0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5" y="3801451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ct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/>
              <a:t>TITLE HERE</a:t>
            </a:r>
            <a:endParaRPr lang="es-ES_tradnl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5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err="1"/>
              <a:t>Ultimate Powerpoint Template</a:t>
            </a:r>
            <a:endParaRPr lang="es-ES_tradnl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err="1"/>
              <a:t>Lorem ipsum dolor sit amet, consectetur adipiscing elit. Fusce diam tortor, mattis quis dapibus vitae, euismod non purus. Maecenas ut lacus nec mauris feugiat tristique.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210312"/>
            <a:ext cx="740664" cy="512064"/>
            <a:chOff x="0" y="192024"/>
            <a:chExt cx="740664" cy="512064"/>
          </a:xfrm>
        </p:grpSpPr>
        <p:sp>
          <p:nvSpPr>
            <p:cNvPr id="8" name="矩形 7"/>
            <p:cNvSpPr/>
            <p:nvPr/>
          </p:nvSpPr>
          <p:spPr>
            <a:xfrm>
              <a:off x="0" y="192024"/>
              <a:ext cx="576072" cy="5120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20"/>
            </a:p>
          </p:txBody>
        </p:sp>
        <p:sp>
          <p:nvSpPr>
            <p:cNvPr id="9" name="矩形 8"/>
            <p:cNvSpPr/>
            <p:nvPr/>
          </p:nvSpPr>
          <p:spPr>
            <a:xfrm>
              <a:off x="630936" y="192024"/>
              <a:ext cx="109728" cy="5120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20"/>
            </a:p>
          </p:txBody>
        </p:sp>
      </p:grp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38200" y="92664"/>
            <a:ext cx="10852859" cy="657860"/>
          </a:xfrm>
        </p:spPr>
        <p:txBody>
          <a:bodyPr>
            <a:normAutofit/>
          </a:bodyPr>
          <a:lstStyle>
            <a:lvl1pPr>
              <a:defRPr sz="288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6D5A-DC2E-4AAE-A2AB-3C5FBCA6A6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782B1-88CD-4A03-981A-E05FB4213B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52031CA-5AE1-E142-9265-85E0261CB70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A55782A-8D3F-744A-89C6-EE9A62FCEAD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hf hdr="0" ftr="0" dt="0"/>
  <p:txStyles>
    <p:titleStyle>
      <a:lvl1pPr algn="ctr" defTabSz="485140" rtl="0" eaLnBrk="1" latinLnBrk="0" hangingPunct="1">
        <a:spcBef>
          <a:spcPct val="0"/>
        </a:spcBef>
        <a:buNone/>
        <a:defRPr sz="4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4490" indent="-364490" algn="l" defTabSz="485140" rtl="0" eaLnBrk="1" latinLnBrk="0" hangingPunct="1">
        <a:spcBef>
          <a:spcPct val="24000"/>
        </a:spcBef>
        <a:buFont typeface="Arial" panose="020B0604020202020204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89940" indent="-304165" algn="l" defTabSz="485140" rtl="0" eaLnBrk="1" latinLnBrk="0" hangingPunct="1">
        <a:spcBef>
          <a:spcPct val="24000"/>
        </a:spcBef>
        <a:buFont typeface="Arial" panose="020B0604020202020204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15390" indent="-243205" algn="l" defTabSz="485140" rtl="0" eaLnBrk="1" latinLnBrk="0" hangingPunct="1">
        <a:spcBef>
          <a:spcPct val="24000"/>
        </a:spcBef>
        <a:buFont typeface="Arial" panose="020B0604020202020204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700530" indent="-243205" algn="l" defTabSz="485140" rtl="0" eaLnBrk="1" latinLnBrk="0" hangingPunct="1">
        <a:spcBef>
          <a:spcPct val="24000"/>
        </a:spcBef>
        <a:buFont typeface="Arial" panose="020B0604020202020204"/>
        <a:buChar char="–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86940" indent="-243205" algn="l" defTabSz="485140" rtl="0" eaLnBrk="1" latinLnBrk="0" hangingPunct="1">
        <a:spcBef>
          <a:spcPct val="24000"/>
        </a:spcBef>
        <a:buFont typeface="Arial" panose="020B0604020202020204"/>
        <a:buChar char="»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673350" indent="-243205" algn="l" defTabSz="485140" rtl="0" eaLnBrk="1" latinLnBrk="0" hangingPunct="1">
        <a:spcBef>
          <a:spcPct val="24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159125" indent="-243205" algn="l" defTabSz="485140" rtl="0" eaLnBrk="1" latinLnBrk="0" hangingPunct="1">
        <a:spcBef>
          <a:spcPct val="24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645535" indent="-243205" algn="l" defTabSz="485140" rtl="0" eaLnBrk="1" latinLnBrk="0" hangingPunct="1">
        <a:spcBef>
          <a:spcPct val="24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131310" indent="-243205" algn="l" defTabSz="485140" rtl="0" eaLnBrk="1" latinLnBrk="0" hangingPunct="1">
        <a:spcBef>
          <a:spcPct val="24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6410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2185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58595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43735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0145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15920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02330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888740" algn="l" defTabSz="48514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A8297-D103-48FB-B838-0DD072D08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CB6E7-8DE6-46FD-8099-1B5FD3B5FD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themeOverride" Target="../theme/themeOverride3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4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6.xml"/><Relationship Id="rId2" Type="http://schemas.openxmlformats.org/officeDocument/2006/relationships/themeOverride" Target="../theme/themeOverride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9000" r="-6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58415" y="857885"/>
            <a:ext cx="4685030" cy="1629410"/>
          </a:xfrm>
          <a:prstGeom prst="rect">
            <a:avLst/>
          </a:prstGeom>
          <a:solidFill>
            <a:srgbClr val="76C4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920"/>
          </a:p>
        </p:txBody>
      </p:sp>
      <p:sp>
        <p:nvSpPr>
          <p:cNvPr id="76" name="文本框 75"/>
          <p:cNvSpPr txBox="1">
            <a:spLocks noChangeArrowheads="1"/>
          </p:cNvSpPr>
          <p:nvPr/>
        </p:nvSpPr>
        <p:spPr bwMode="auto">
          <a:xfrm>
            <a:off x="325120" y="1664970"/>
            <a:ext cx="7590155" cy="8223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zh-CN" sz="5275" smtClean="0">
                <a:latin typeface="黑体" panose="02010609060101010101" charset="-122"/>
                <a:ea typeface="黑体" panose="02010609060101010101" charset="-122"/>
                <a:sym typeface="+mn-ea"/>
              </a:rPr>
              <a:t>17</a:t>
            </a:r>
            <a:r>
              <a:rPr lang="zh-CN" altLang="en-US" sz="5275" smtClean="0"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en-US" altLang="zh-CN" sz="5275" smtClean="0">
                <a:latin typeface="黑体" panose="02010609060101010101" charset="-122"/>
                <a:ea typeface="黑体" panose="02010609060101010101" charset="-122"/>
                <a:sym typeface="+mn-ea"/>
              </a:rPr>
              <a:t>*</a:t>
            </a:r>
            <a:r>
              <a:rPr lang="zh-CN" altLang="en-US" sz="5275" smtClean="0">
                <a:sym typeface="+mn-ea"/>
              </a:rPr>
              <a:t>他们那时候多有趣啊</a:t>
            </a:r>
            <a:endParaRPr lang="zh-CN" altLang="en-US" sz="5280" spc="225">
              <a:solidFill>
                <a:schemeClr val="bg1"/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85390" y="2482215"/>
            <a:ext cx="4565015" cy="1864995"/>
            <a:chOff x="2433" y="3388"/>
            <a:chExt cx="5826" cy="1776"/>
          </a:xfrm>
        </p:grpSpPr>
        <p:sp>
          <p:nvSpPr>
            <p:cNvPr id="3" name="矩形 2"/>
            <p:cNvSpPr/>
            <p:nvPr/>
          </p:nvSpPr>
          <p:spPr>
            <a:xfrm>
              <a:off x="2433" y="3388"/>
              <a:ext cx="5826" cy="1024"/>
            </a:xfrm>
            <a:prstGeom prst="rect">
              <a:avLst/>
            </a:prstGeom>
            <a:solidFill>
              <a:srgbClr val="76C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920"/>
            </a:p>
          </p:txBody>
        </p:sp>
        <p:sp>
          <p:nvSpPr>
            <p:cNvPr id="4" name="矩形 3"/>
            <p:cNvSpPr/>
            <p:nvPr/>
          </p:nvSpPr>
          <p:spPr>
            <a:xfrm>
              <a:off x="3024" y="4692"/>
              <a:ext cx="2449" cy="472"/>
            </a:xfrm>
            <a:prstGeom prst="rect">
              <a:avLst/>
            </a:prstGeom>
            <a:solidFill>
              <a:srgbClr val="76C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92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7850" y="1723390"/>
            <a:ext cx="10850880" cy="6731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540"/>
              </a:lnSpc>
            </a:pPr>
            <a:r>
              <a:rPr kumimoji="1" lang="zh-CN" altLang="en-US" sz="28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你觉得对于教育阿西莫夫想表达怎样的观点呢？你从哪里看出来的？</a:t>
            </a:r>
            <a:endParaRPr kumimoji="1" lang="zh-CN" altLang="en-US" sz="28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6505" y="289560"/>
            <a:ext cx="2528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rPr>
              <a:t>自读任务四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673225" y="1967230"/>
            <a:ext cx="8717280" cy="6731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540"/>
              </a:lnSpc>
            </a:pPr>
            <a:r>
              <a:rPr kumimoji="1" lang="zh-CN" altLang="en-US" sz="28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如果请你来设计，你希望未来的学习生活是什么样的？</a:t>
            </a:r>
            <a:endParaRPr kumimoji="1" lang="zh-CN" altLang="en-US" sz="28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6505" y="289560"/>
            <a:ext cx="2528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rPr>
              <a:t>自读任务四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4"/>
          <p:cNvGrpSpPr>
            <a:grpSpLocks noChangeAspect="1"/>
          </p:cNvGrpSpPr>
          <p:nvPr/>
        </p:nvGrpSpPr>
        <p:grpSpPr>
          <a:xfrm flipH="1">
            <a:off x="1061230" y="1563643"/>
            <a:ext cx="4187023" cy="4120393"/>
            <a:chOff x="4545" y="809"/>
            <a:chExt cx="3155" cy="3342"/>
          </a:xfrm>
        </p:grpSpPr>
        <p:sp>
          <p:nvSpPr>
            <p:cNvPr id="36" name="Freeform 5"/>
            <p:cNvSpPr/>
            <p:nvPr/>
          </p:nvSpPr>
          <p:spPr bwMode="auto">
            <a:xfrm>
              <a:off x="5327" y="1071"/>
              <a:ext cx="2373" cy="2332"/>
            </a:xfrm>
            <a:custGeom>
              <a:avLst/>
              <a:gdLst>
                <a:gd name="T0" fmla="*/ 4701 w 5071"/>
                <a:gd name="T1" fmla="*/ 1834 h 4983"/>
                <a:gd name="T2" fmla="*/ 3205 w 5071"/>
                <a:gd name="T3" fmla="*/ 4620 h 4983"/>
                <a:gd name="T4" fmla="*/ 370 w 5071"/>
                <a:gd name="T5" fmla="*/ 3149 h 4983"/>
                <a:gd name="T6" fmla="*/ 1866 w 5071"/>
                <a:gd name="T7" fmla="*/ 364 h 4983"/>
                <a:gd name="T8" fmla="*/ 4701 w 5071"/>
                <a:gd name="T9" fmla="*/ 1834 h 4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1" h="4983">
                  <a:moveTo>
                    <a:pt x="4701" y="1834"/>
                  </a:moveTo>
                  <a:cubicBezTo>
                    <a:pt x="5071" y="3009"/>
                    <a:pt x="4401" y="4257"/>
                    <a:pt x="3205" y="4620"/>
                  </a:cubicBezTo>
                  <a:cubicBezTo>
                    <a:pt x="2009" y="4983"/>
                    <a:pt x="739" y="4325"/>
                    <a:pt x="370" y="3149"/>
                  </a:cubicBezTo>
                  <a:cubicBezTo>
                    <a:pt x="0" y="1974"/>
                    <a:pt x="670" y="727"/>
                    <a:pt x="1866" y="364"/>
                  </a:cubicBezTo>
                  <a:cubicBezTo>
                    <a:pt x="3062" y="0"/>
                    <a:pt x="4332" y="659"/>
                    <a:pt x="4701" y="1834"/>
                  </a:cubicBezTo>
                </a:path>
              </a:pathLst>
            </a:custGeom>
            <a:solidFill>
              <a:srgbClr val="76C4C4"/>
            </a:solidFill>
            <a:ln w="38100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5070" y="2007"/>
              <a:ext cx="37" cy="37"/>
            </a:xfrm>
            <a:prstGeom prst="ellipse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5040" y="4114"/>
              <a:ext cx="37" cy="37"/>
            </a:xfrm>
            <a:prstGeom prst="ellipse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8"/>
            <p:cNvSpPr/>
            <p:nvPr/>
          </p:nvSpPr>
          <p:spPr bwMode="auto">
            <a:xfrm>
              <a:off x="6927" y="3410"/>
              <a:ext cx="52" cy="81"/>
            </a:xfrm>
            <a:custGeom>
              <a:avLst/>
              <a:gdLst>
                <a:gd name="T0" fmla="*/ 25 w 110"/>
                <a:gd name="T1" fmla="*/ 173 h 173"/>
                <a:gd name="T2" fmla="*/ 16 w 110"/>
                <a:gd name="T3" fmla="*/ 171 h 173"/>
                <a:gd name="T4" fmla="*/ 5 w 110"/>
                <a:gd name="T5" fmla="*/ 143 h 173"/>
                <a:gd name="T6" fmla="*/ 66 w 110"/>
                <a:gd name="T7" fmla="*/ 15 h 173"/>
                <a:gd name="T8" fmla="*/ 95 w 110"/>
                <a:gd name="T9" fmla="*/ 5 h 173"/>
                <a:gd name="T10" fmla="*/ 105 w 110"/>
                <a:gd name="T11" fmla="*/ 33 h 173"/>
                <a:gd name="T12" fmla="*/ 44 w 110"/>
                <a:gd name="T13" fmla="*/ 161 h 173"/>
                <a:gd name="T14" fmla="*/ 25 w 110"/>
                <a:gd name="T1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73">
                  <a:moveTo>
                    <a:pt x="25" y="173"/>
                  </a:moveTo>
                  <a:cubicBezTo>
                    <a:pt x="22" y="173"/>
                    <a:pt x="18" y="172"/>
                    <a:pt x="16" y="171"/>
                  </a:cubicBezTo>
                  <a:cubicBezTo>
                    <a:pt x="5" y="166"/>
                    <a:pt x="0" y="153"/>
                    <a:pt x="5" y="143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71" y="5"/>
                    <a:pt x="84" y="0"/>
                    <a:pt x="95" y="5"/>
                  </a:cubicBezTo>
                  <a:cubicBezTo>
                    <a:pt x="105" y="10"/>
                    <a:pt x="110" y="22"/>
                    <a:pt x="105" y="3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0" y="168"/>
                    <a:pt x="32" y="173"/>
                    <a:pt x="25" y="173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4849" y="3325"/>
              <a:ext cx="662" cy="531"/>
            </a:xfrm>
            <a:custGeom>
              <a:avLst/>
              <a:gdLst>
                <a:gd name="T0" fmla="*/ 662 w 662"/>
                <a:gd name="T1" fmla="*/ 0 h 531"/>
                <a:gd name="T2" fmla="*/ 533 w 662"/>
                <a:gd name="T3" fmla="*/ 420 h 531"/>
                <a:gd name="T4" fmla="*/ 0 w 662"/>
                <a:gd name="T5" fmla="*/ 531 h 531"/>
                <a:gd name="T6" fmla="*/ 130 w 662"/>
                <a:gd name="T7" fmla="*/ 111 h 531"/>
                <a:gd name="T8" fmla="*/ 662 w 662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2" h="531">
                  <a:moveTo>
                    <a:pt x="662" y="0"/>
                  </a:moveTo>
                  <a:lnTo>
                    <a:pt x="533" y="420"/>
                  </a:lnTo>
                  <a:lnTo>
                    <a:pt x="0" y="531"/>
                  </a:lnTo>
                  <a:lnTo>
                    <a:pt x="130" y="111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C6B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4568" y="3023"/>
              <a:ext cx="411" cy="833"/>
            </a:xfrm>
            <a:custGeom>
              <a:avLst/>
              <a:gdLst>
                <a:gd name="T0" fmla="*/ 129 w 411"/>
                <a:gd name="T1" fmla="*/ 0 h 833"/>
                <a:gd name="T2" fmla="*/ 411 w 411"/>
                <a:gd name="T3" fmla="*/ 413 h 833"/>
                <a:gd name="T4" fmla="*/ 281 w 411"/>
                <a:gd name="T5" fmla="*/ 833 h 833"/>
                <a:gd name="T6" fmla="*/ 0 w 411"/>
                <a:gd name="T7" fmla="*/ 420 h 833"/>
                <a:gd name="T8" fmla="*/ 129 w 411"/>
                <a:gd name="T9" fmla="*/ 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833">
                  <a:moveTo>
                    <a:pt x="129" y="0"/>
                  </a:moveTo>
                  <a:lnTo>
                    <a:pt x="411" y="413"/>
                  </a:lnTo>
                  <a:lnTo>
                    <a:pt x="281" y="833"/>
                  </a:lnTo>
                  <a:lnTo>
                    <a:pt x="0" y="42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76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4825" y="3301"/>
              <a:ext cx="710" cy="576"/>
            </a:xfrm>
            <a:custGeom>
              <a:avLst/>
              <a:gdLst>
                <a:gd name="T0" fmla="*/ 50 w 1517"/>
                <a:gd name="T1" fmla="*/ 1230 h 1230"/>
                <a:gd name="T2" fmla="*/ 5 w 1517"/>
                <a:gd name="T3" fmla="*/ 1194 h 1230"/>
                <a:gd name="T4" fmla="*/ 41 w 1517"/>
                <a:gd name="T5" fmla="*/ 1140 h 1230"/>
                <a:gd name="T6" fmla="*/ 1153 w 1517"/>
                <a:gd name="T7" fmla="*/ 910 h 1230"/>
                <a:gd name="T8" fmla="*/ 1422 w 1517"/>
                <a:gd name="T9" fmla="*/ 38 h 1230"/>
                <a:gd name="T10" fmla="*/ 1479 w 1517"/>
                <a:gd name="T11" fmla="*/ 8 h 1230"/>
                <a:gd name="T12" fmla="*/ 1510 w 1517"/>
                <a:gd name="T13" fmla="*/ 64 h 1230"/>
                <a:gd name="T14" fmla="*/ 1233 w 1517"/>
                <a:gd name="T15" fmla="*/ 961 h 1230"/>
                <a:gd name="T16" fmla="*/ 1198 w 1517"/>
                <a:gd name="T17" fmla="*/ 993 h 1230"/>
                <a:gd name="T18" fmla="*/ 60 w 1517"/>
                <a:gd name="T19" fmla="*/ 1229 h 1230"/>
                <a:gd name="T20" fmla="*/ 50 w 1517"/>
                <a:gd name="T21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7" h="1230">
                  <a:moveTo>
                    <a:pt x="50" y="1230"/>
                  </a:moveTo>
                  <a:cubicBezTo>
                    <a:pt x="29" y="1230"/>
                    <a:pt x="10" y="1215"/>
                    <a:pt x="5" y="1194"/>
                  </a:cubicBezTo>
                  <a:cubicBezTo>
                    <a:pt x="0" y="1169"/>
                    <a:pt x="16" y="1145"/>
                    <a:pt x="41" y="1140"/>
                  </a:cubicBezTo>
                  <a:cubicBezTo>
                    <a:pt x="1153" y="910"/>
                    <a:pt x="1153" y="910"/>
                    <a:pt x="1153" y="910"/>
                  </a:cubicBezTo>
                  <a:cubicBezTo>
                    <a:pt x="1422" y="38"/>
                    <a:pt x="1422" y="38"/>
                    <a:pt x="1422" y="38"/>
                  </a:cubicBezTo>
                  <a:cubicBezTo>
                    <a:pt x="1429" y="14"/>
                    <a:pt x="1455" y="0"/>
                    <a:pt x="1479" y="8"/>
                  </a:cubicBezTo>
                  <a:cubicBezTo>
                    <a:pt x="1503" y="15"/>
                    <a:pt x="1517" y="40"/>
                    <a:pt x="1510" y="64"/>
                  </a:cubicBezTo>
                  <a:cubicBezTo>
                    <a:pt x="1233" y="961"/>
                    <a:pt x="1233" y="961"/>
                    <a:pt x="1233" y="961"/>
                  </a:cubicBezTo>
                  <a:cubicBezTo>
                    <a:pt x="1228" y="977"/>
                    <a:pt x="1215" y="989"/>
                    <a:pt x="1198" y="993"/>
                  </a:cubicBezTo>
                  <a:cubicBezTo>
                    <a:pt x="60" y="1229"/>
                    <a:pt x="60" y="1229"/>
                    <a:pt x="60" y="1229"/>
                  </a:cubicBezTo>
                  <a:cubicBezTo>
                    <a:pt x="57" y="1229"/>
                    <a:pt x="53" y="1230"/>
                    <a:pt x="50" y="1230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4545" y="2999"/>
              <a:ext cx="458" cy="878"/>
            </a:xfrm>
            <a:custGeom>
              <a:avLst/>
              <a:gdLst>
                <a:gd name="T0" fmla="*/ 648 w 977"/>
                <a:gd name="T1" fmla="*/ 1875 h 1875"/>
                <a:gd name="T2" fmla="*/ 610 w 977"/>
                <a:gd name="T3" fmla="*/ 1855 h 1875"/>
                <a:gd name="T4" fmla="*/ 10 w 977"/>
                <a:gd name="T5" fmla="*/ 973 h 1875"/>
                <a:gd name="T6" fmla="*/ 4 w 977"/>
                <a:gd name="T7" fmla="*/ 935 h 1875"/>
                <a:gd name="T8" fmla="*/ 281 w 977"/>
                <a:gd name="T9" fmla="*/ 37 h 1875"/>
                <a:gd name="T10" fmla="*/ 338 w 977"/>
                <a:gd name="T11" fmla="*/ 7 h 1875"/>
                <a:gd name="T12" fmla="*/ 369 w 977"/>
                <a:gd name="T13" fmla="*/ 63 h 1875"/>
                <a:gd name="T14" fmla="*/ 98 w 977"/>
                <a:gd name="T15" fmla="*/ 941 h 1875"/>
                <a:gd name="T16" fmla="*/ 633 w 977"/>
                <a:gd name="T17" fmla="*/ 1725 h 1875"/>
                <a:gd name="T18" fmla="*/ 882 w 977"/>
                <a:gd name="T19" fmla="*/ 919 h 1875"/>
                <a:gd name="T20" fmla="*/ 939 w 977"/>
                <a:gd name="T21" fmla="*/ 888 h 1875"/>
                <a:gd name="T22" fmla="*/ 970 w 977"/>
                <a:gd name="T23" fmla="*/ 945 h 1875"/>
                <a:gd name="T24" fmla="*/ 692 w 977"/>
                <a:gd name="T25" fmla="*/ 1843 h 1875"/>
                <a:gd name="T26" fmla="*/ 655 w 977"/>
                <a:gd name="T27" fmla="*/ 1874 h 1875"/>
                <a:gd name="T28" fmla="*/ 648 w 977"/>
                <a:gd name="T29" fmla="*/ 1875 h 1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7" h="1874">
                  <a:moveTo>
                    <a:pt x="648" y="1875"/>
                  </a:moveTo>
                  <a:cubicBezTo>
                    <a:pt x="633" y="1875"/>
                    <a:pt x="619" y="1867"/>
                    <a:pt x="610" y="1855"/>
                  </a:cubicBezTo>
                  <a:cubicBezTo>
                    <a:pt x="10" y="973"/>
                    <a:pt x="10" y="973"/>
                    <a:pt x="10" y="973"/>
                  </a:cubicBezTo>
                  <a:cubicBezTo>
                    <a:pt x="2" y="962"/>
                    <a:pt x="0" y="948"/>
                    <a:pt x="4" y="935"/>
                  </a:cubicBezTo>
                  <a:cubicBezTo>
                    <a:pt x="281" y="37"/>
                    <a:pt x="281" y="37"/>
                    <a:pt x="281" y="37"/>
                  </a:cubicBezTo>
                  <a:cubicBezTo>
                    <a:pt x="288" y="13"/>
                    <a:pt x="314" y="0"/>
                    <a:pt x="338" y="7"/>
                  </a:cubicBezTo>
                  <a:cubicBezTo>
                    <a:pt x="362" y="14"/>
                    <a:pt x="376" y="39"/>
                    <a:pt x="369" y="63"/>
                  </a:cubicBezTo>
                  <a:cubicBezTo>
                    <a:pt x="98" y="941"/>
                    <a:pt x="98" y="941"/>
                    <a:pt x="98" y="941"/>
                  </a:cubicBezTo>
                  <a:cubicBezTo>
                    <a:pt x="633" y="1725"/>
                    <a:pt x="633" y="1725"/>
                    <a:pt x="633" y="1725"/>
                  </a:cubicBezTo>
                  <a:cubicBezTo>
                    <a:pt x="882" y="919"/>
                    <a:pt x="882" y="919"/>
                    <a:pt x="882" y="919"/>
                  </a:cubicBezTo>
                  <a:cubicBezTo>
                    <a:pt x="889" y="895"/>
                    <a:pt x="915" y="881"/>
                    <a:pt x="939" y="888"/>
                  </a:cubicBezTo>
                  <a:cubicBezTo>
                    <a:pt x="963" y="896"/>
                    <a:pt x="977" y="921"/>
                    <a:pt x="970" y="945"/>
                  </a:cubicBezTo>
                  <a:cubicBezTo>
                    <a:pt x="692" y="1843"/>
                    <a:pt x="692" y="1843"/>
                    <a:pt x="692" y="1843"/>
                  </a:cubicBezTo>
                  <a:cubicBezTo>
                    <a:pt x="687" y="1859"/>
                    <a:pt x="673" y="1872"/>
                    <a:pt x="655" y="1874"/>
                  </a:cubicBezTo>
                  <a:cubicBezTo>
                    <a:pt x="653" y="1875"/>
                    <a:pt x="651" y="1875"/>
                    <a:pt x="648" y="1875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 noEditPoints="1"/>
            </p:cNvSpPr>
            <p:nvPr/>
          </p:nvSpPr>
          <p:spPr bwMode="auto">
            <a:xfrm>
              <a:off x="4675" y="2890"/>
              <a:ext cx="859" cy="567"/>
            </a:xfrm>
            <a:custGeom>
              <a:avLst/>
              <a:gdLst>
                <a:gd name="T0" fmla="*/ 650 w 1836"/>
                <a:gd name="T1" fmla="*/ 1211 h 1211"/>
                <a:gd name="T2" fmla="*/ 611 w 1836"/>
                <a:gd name="T3" fmla="*/ 1191 h 1211"/>
                <a:gd name="T4" fmla="*/ 10 w 1836"/>
                <a:gd name="T5" fmla="*/ 309 h 1211"/>
                <a:gd name="T6" fmla="*/ 6 w 1836"/>
                <a:gd name="T7" fmla="*/ 267 h 1211"/>
                <a:gd name="T8" fmla="*/ 39 w 1836"/>
                <a:gd name="T9" fmla="*/ 240 h 1211"/>
                <a:gd name="T10" fmla="*/ 1178 w 1836"/>
                <a:gd name="T11" fmla="*/ 4 h 1211"/>
                <a:gd name="T12" fmla="*/ 1225 w 1836"/>
                <a:gd name="T13" fmla="*/ 23 h 1211"/>
                <a:gd name="T14" fmla="*/ 1826 w 1836"/>
                <a:gd name="T15" fmla="*/ 905 h 1211"/>
                <a:gd name="T16" fmla="*/ 1830 w 1836"/>
                <a:gd name="T17" fmla="*/ 947 h 1211"/>
                <a:gd name="T18" fmla="*/ 1797 w 1836"/>
                <a:gd name="T19" fmla="*/ 974 h 1211"/>
                <a:gd name="T20" fmla="*/ 659 w 1836"/>
                <a:gd name="T21" fmla="*/ 1210 h 1211"/>
                <a:gd name="T22" fmla="*/ 650 w 1836"/>
                <a:gd name="T23" fmla="*/ 1211 h 1211"/>
                <a:gd name="T24" fmla="*/ 125 w 1836"/>
                <a:gd name="T25" fmla="*/ 315 h 1211"/>
                <a:gd name="T26" fmla="*/ 671 w 1836"/>
                <a:gd name="T27" fmla="*/ 1115 h 1211"/>
                <a:gd name="T28" fmla="*/ 1711 w 1836"/>
                <a:gd name="T29" fmla="*/ 899 h 1211"/>
                <a:gd name="T30" fmla="*/ 1166 w 1836"/>
                <a:gd name="T31" fmla="*/ 99 h 1211"/>
                <a:gd name="T32" fmla="*/ 125 w 1836"/>
                <a:gd name="T33" fmla="*/ 315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6" h="1211">
                  <a:moveTo>
                    <a:pt x="650" y="1211"/>
                  </a:moveTo>
                  <a:cubicBezTo>
                    <a:pt x="634" y="1211"/>
                    <a:pt x="620" y="1204"/>
                    <a:pt x="611" y="1191"/>
                  </a:cubicBezTo>
                  <a:cubicBezTo>
                    <a:pt x="10" y="309"/>
                    <a:pt x="10" y="309"/>
                    <a:pt x="10" y="309"/>
                  </a:cubicBezTo>
                  <a:cubicBezTo>
                    <a:pt x="2" y="297"/>
                    <a:pt x="0" y="281"/>
                    <a:pt x="6" y="267"/>
                  </a:cubicBezTo>
                  <a:cubicBezTo>
                    <a:pt x="12" y="253"/>
                    <a:pt x="24" y="243"/>
                    <a:pt x="39" y="240"/>
                  </a:cubicBezTo>
                  <a:cubicBezTo>
                    <a:pt x="1178" y="4"/>
                    <a:pt x="1178" y="4"/>
                    <a:pt x="1178" y="4"/>
                  </a:cubicBezTo>
                  <a:cubicBezTo>
                    <a:pt x="1196" y="0"/>
                    <a:pt x="1215" y="7"/>
                    <a:pt x="1225" y="23"/>
                  </a:cubicBezTo>
                  <a:cubicBezTo>
                    <a:pt x="1826" y="905"/>
                    <a:pt x="1826" y="905"/>
                    <a:pt x="1826" y="905"/>
                  </a:cubicBezTo>
                  <a:cubicBezTo>
                    <a:pt x="1834" y="917"/>
                    <a:pt x="1836" y="933"/>
                    <a:pt x="1830" y="947"/>
                  </a:cubicBezTo>
                  <a:cubicBezTo>
                    <a:pt x="1825" y="961"/>
                    <a:pt x="1812" y="971"/>
                    <a:pt x="1797" y="974"/>
                  </a:cubicBezTo>
                  <a:cubicBezTo>
                    <a:pt x="659" y="1210"/>
                    <a:pt x="659" y="1210"/>
                    <a:pt x="659" y="1210"/>
                  </a:cubicBezTo>
                  <a:cubicBezTo>
                    <a:pt x="656" y="1211"/>
                    <a:pt x="653" y="1211"/>
                    <a:pt x="650" y="1211"/>
                  </a:cubicBezTo>
                  <a:moveTo>
                    <a:pt x="125" y="315"/>
                  </a:moveTo>
                  <a:cubicBezTo>
                    <a:pt x="671" y="1115"/>
                    <a:pt x="671" y="1115"/>
                    <a:pt x="671" y="1115"/>
                  </a:cubicBezTo>
                  <a:cubicBezTo>
                    <a:pt x="1711" y="899"/>
                    <a:pt x="1711" y="899"/>
                    <a:pt x="1711" y="899"/>
                  </a:cubicBezTo>
                  <a:cubicBezTo>
                    <a:pt x="1166" y="99"/>
                    <a:pt x="1166" y="99"/>
                    <a:pt x="1166" y="99"/>
                  </a:cubicBezTo>
                  <a:lnTo>
                    <a:pt x="125" y="3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4625" y="2367"/>
              <a:ext cx="207" cy="217"/>
            </a:xfrm>
            <a:custGeom>
              <a:avLst/>
              <a:gdLst>
                <a:gd name="T0" fmla="*/ 194 w 441"/>
                <a:gd name="T1" fmla="*/ 7 h 463"/>
                <a:gd name="T2" fmla="*/ 48 w 441"/>
                <a:gd name="T3" fmla="*/ 88 h 463"/>
                <a:gd name="T4" fmla="*/ 1 w 441"/>
                <a:gd name="T5" fmla="*/ 216 h 463"/>
                <a:gd name="T6" fmla="*/ 85 w 441"/>
                <a:gd name="T7" fmla="*/ 390 h 463"/>
                <a:gd name="T8" fmla="*/ 85 w 441"/>
                <a:gd name="T9" fmla="*/ 390 h 463"/>
                <a:gd name="T10" fmla="*/ 85 w 441"/>
                <a:gd name="T11" fmla="*/ 390 h 463"/>
                <a:gd name="T12" fmla="*/ 85 w 441"/>
                <a:gd name="T13" fmla="*/ 390 h 463"/>
                <a:gd name="T14" fmla="*/ 393 w 441"/>
                <a:gd name="T15" fmla="*/ 353 h 463"/>
                <a:gd name="T16" fmla="*/ 439 w 441"/>
                <a:gd name="T17" fmla="*/ 225 h 463"/>
                <a:gd name="T18" fmla="*/ 356 w 441"/>
                <a:gd name="T19" fmla="*/ 51 h 463"/>
                <a:gd name="T20" fmla="*/ 194 w 441"/>
                <a:gd name="T21" fmla="*/ 7 h 463"/>
                <a:gd name="T22" fmla="*/ 65 w 441"/>
                <a:gd name="T23" fmla="*/ 217 h 463"/>
                <a:gd name="T24" fmla="*/ 98 w 441"/>
                <a:gd name="T25" fmla="*/ 126 h 463"/>
                <a:gd name="T26" fmla="*/ 202 w 441"/>
                <a:gd name="T27" fmla="*/ 69 h 463"/>
                <a:gd name="T28" fmla="*/ 290 w 441"/>
                <a:gd name="T29" fmla="*/ 84 h 463"/>
                <a:gd name="T30" fmla="*/ 101 w 441"/>
                <a:gd name="T31" fmla="*/ 319 h 463"/>
                <a:gd name="T32" fmla="*/ 65 w 441"/>
                <a:gd name="T33" fmla="*/ 217 h 463"/>
                <a:gd name="T34" fmla="*/ 376 w 441"/>
                <a:gd name="T35" fmla="*/ 224 h 463"/>
                <a:gd name="T36" fmla="*/ 343 w 441"/>
                <a:gd name="T37" fmla="*/ 315 h 463"/>
                <a:gd name="T38" fmla="*/ 151 w 441"/>
                <a:gd name="T39" fmla="*/ 357 h 463"/>
                <a:gd name="T40" fmla="*/ 339 w 441"/>
                <a:gd name="T41" fmla="*/ 122 h 463"/>
                <a:gd name="T42" fmla="*/ 376 w 441"/>
                <a:gd name="T43" fmla="*/ 22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1" h="462">
                  <a:moveTo>
                    <a:pt x="194" y="7"/>
                  </a:moveTo>
                  <a:cubicBezTo>
                    <a:pt x="136" y="14"/>
                    <a:pt x="84" y="42"/>
                    <a:pt x="48" y="88"/>
                  </a:cubicBezTo>
                  <a:cubicBezTo>
                    <a:pt x="19" y="125"/>
                    <a:pt x="2" y="169"/>
                    <a:pt x="1" y="216"/>
                  </a:cubicBezTo>
                  <a:cubicBezTo>
                    <a:pt x="0" y="284"/>
                    <a:pt x="30" y="347"/>
                    <a:pt x="85" y="390"/>
                  </a:cubicBezTo>
                  <a:cubicBezTo>
                    <a:pt x="85" y="390"/>
                    <a:pt x="85" y="390"/>
                    <a:pt x="85" y="390"/>
                  </a:cubicBezTo>
                  <a:cubicBezTo>
                    <a:pt x="85" y="390"/>
                    <a:pt x="85" y="390"/>
                    <a:pt x="85" y="390"/>
                  </a:cubicBezTo>
                  <a:cubicBezTo>
                    <a:pt x="85" y="390"/>
                    <a:pt x="85" y="390"/>
                    <a:pt x="85" y="390"/>
                  </a:cubicBezTo>
                  <a:cubicBezTo>
                    <a:pt x="180" y="463"/>
                    <a:pt x="318" y="446"/>
                    <a:pt x="393" y="353"/>
                  </a:cubicBezTo>
                  <a:cubicBezTo>
                    <a:pt x="422" y="316"/>
                    <a:pt x="438" y="272"/>
                    <a:pt x="439" y="225"/>
                  </a:cubicBezTo>
                  <a:cubicBezTo>
                    <a:pt x="441" y="157"/>
                    <a:pt x="410" y="93"/>
                    <a:pt x="356" y="51"/>
                  </a:cubicBezTo>
                  <a:cubicBezTo>
                    <a:pt x="310" y="16"/>
                    <a:pt x="252" y="0"/>
                    <a:pt x="194" y="7"/>
                  </a:cubicBezTo>
                  <a:moveTo>
                    <a:pt x="65" y="217"/>
                  </a:moveTo>
                  <a:cubicBezTo>
                    <a:pt x="65" y="184"/>
                    <a:pt x="77" y="152"/>
                    <a:pt x="98" y="126"/>
                  </a:cubicBezTo>
                  <a:cubicBezTo>
                    <a:pt x="124" y="94"/>
                    <a:pt x="160" y="73"/>
                    <a:pt x="202" y="69"/>
                  </a:cubicBezTo>
                  <a:cubicBezTo>
                    <a:pt x="232" y="65"/>
                    <a:pt x="263" y="70"/>
                    <a:pt x="290" y="84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77" y="291"/>
                    <a:pt x="64" y="255"/>
                    <a:pt x="65" y="217"/>
                  </a:cubicBezTo>
                  <a:moveTo>
                    <a:pt x="376" y="224"/>
                  </a:moveTo>
                  <a:cubicBezTo>
                    <a:pt x="375" y="257"/>
                    <a:pt x="364" y="289"/>
                    <a:pt x="343" y="315"/>
                  </a:cubicBezTo>
                  <a:cubicBezTo>
                    <a:pt x="297" y="373"/>
                    <a:pt x="216" y="389"/>
                    <a:pt x="151" y="357"/>
                  </a:cubicBezTo>
                  <a:cubicBezTo>
                    <a:pt x="339" y="122"/>
                    <a:pt x="339" y="122"/>
                    <a:pt x="339" y="122"/>
                  </a:cubicBezTo>
                  <a:cubicBezTo>
                    <a:pt x="364" y="150"/>
                    <a:pt x="377" y="186"/>
                    <a:pt x="376" y="224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6802" y="809"/>
              <a:ext cx="303" cy="296"/>
            </a:xfrm>
            <a:custGeom>
              <a:avLst/>
              <a:gdLst>
                <a:gd name="T0" fmla="*/ 448 w 646"/>
                <a:gd name="T1" fmla="*/ 616 h 633"/>
                <a:gd name="T2" fmla="*/ 639 w 646"/>
                <a:gd name="T3" fmla="*/ 278 h 633"/>
                <a:gd name="T4" fmla="*/ 635 w 646"/>
                <a:gd name="T5" fmla="*/ 242 h 633"/>
                <a:gd name="T6" fmla="*/ 599 w 646"/>
                <a:gd name="T7" fmla="*/ 235 h 633"/>
                <a:gd name="T8" fmla="*/ 475 w 646"/>
                <a:gd name="T9" fmla="*/ 289 h 633"/>
                <a:gd name="T10" fmla="*/ 520 w 646"/>
                <a:gd name="T11" fmla="*/ 39 h 633"/>
                <a:gd name="T12" fmla="*/ 504 w 646"/>
                <a:gd name="T13" fmla="*/ 6 h 633"/>
                <a:gd name="T14" fmla="*/ 467 w 646"/>
                <a:gd name="T15" fmla="*/ 11 h 633"/>
                <a:gd name="T16" fmla="*/ 281 w 646"/>
                <a:gd name="T17" fmla="*/ 183 h 633"/>
                <a:gd name="T18" fmla="*/ 255 w 646"/>
                <a:gd name="T19" fmla="*/ 45 h 633"/>
                <a:gd name="T20" fmla="*/ 229 w 646"/>
                <a:gd name="T21" fmla="*/ 20 h 633"/>
                <a:gd name="T22" fmla="*/ 196 w 646"/>
                <a:gd name="T23" fmla="*/ 36 h 633"/>
                <a:gd name="T24" fmla="*/ 5 w 646"/>
                <a:gd name="T25" fmla="*/ 373 h 633"/>
                <a:gd name="T26" fmla="*/ 2 w 646"/>
                <a:gd name="T27" fmla="*/ 397 h 633"/>
                <a:gd name="T28" fmla="*/ 6 w 646"/>
                <a:gd name="T29" fmla="*/ 405 h 633"/>
                <a:gd name="T30" fmla="*/ 17 w 646"/>
                <a:gd name="T31" fmla="*/ 416 h 633"/>
                <a:gd name="T32" fmla="*/ 405 w 646"/>
                <a:gd name="T33" fmla="*/ 628 h 633"/>
                <a:gd name="T34" fmla="*/ 429 w 646"/>
                <a:gd name="T35" fmla="*/ 631 h 633"/>
                <a:gd name="T36" fmla="*/ 448 w 646"/>
                <a:gd name="T37" fmla="*/ 616 h 633"/>
                <a:gd name="T38" fmla="*/ 75 w 646"/>
                <a:gd name="T39" fmla="*/ 376 h 633"/>
                <a:gd name="T40" fmla="*/ 209 w 646"/>
                <a:gd name="T41" fmla="*/ 141 h 633"/>
                <a:gd name="T42" fmla="*/ 229 w 646"/>
                <a:gd name="T43" fmla="*/ 251 h 633"/>
                <a:gd name="T44" fmla="*/ 251 w 646"/>
                <a:gd name="T45" fmla="*/ 275 h 633"/>
                <a:gd name="T46" fmla="*/ 282 w 646"/>
                <a:gd name="T47" fmla="*/ 268 h 633"/>
                <a:gd name="T48" fmla="*/ 441 w 646"/>
                <a:gd name="T49" fmla="*/ 121 h 633"/>
                <a:gd name="T50" fmla="*/ 403 w 646"/>
                <a:gd name="T51" fmla="*/ 336 h 633"/>
                <a:gd name="T52" fmla="*/ 414 w 646"/>
                <a:gd name="T53" fmla="*/ 366 h 633"/>
                <a:gd name="T54" fmla="*/ 447 w 646"/>
                <a:gd name="T55" fmla="*/ 370 h 633"/>
                <a:gd name="T56" fmla="*/ 538 w 646"/>
                <a:gd name="T57" fmla="*/ 330 h 633"/>
                <a:gd name="T58" fmla="*/ 408 w 646"/>
                <a:gd name="T59" fmla="*/ 559 h 633"/>
                <a:gd name="T60" fmla="*/ 75 w 646"/>
                <a:gd name="T61" fmla="*/ 376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6" h="633">
                  <a:moveTo>
                    <a:pt x="448" y="616"/>
                  </a:moveTo>
                  <a:cubicBezTo>
                    <a:pt x="639" y="278"/>
                    <a:pt x="639" y="278"/>
                    <a:pt x="639" y="278"/>
                  </a:cubicBezTo>
                  <a:cubicBezTo>
                    <a:pt x="646" y="266"/>
                    <a:pt x="644" y="252"/>
                    <a:pt x="635" y="242"/>
                  </a:cubicBezTo>
                  <a:cubicBezTo>
                    <a:pt x="626" y="232"/>
                    <a:pt x="611" y="229"/>
                    <a:pt x="599" y="235"/>
                  </a:cubicBezTo>
                  <a:cubicBezTo>
                    <a:pt x="475" y="289"/>
                    <a:pt x="475" y="289"/>
                    <a:pt x="475" y="289"/>
                  </a:cubicBezTo>
                  <a:cubicBezTo>
                    <a:pt x="520" y="39"/>
                    <a:pt x="520" y="39"/>
                    <a:pt x="520" y="39"/>
                  </a:cubicBezTo>
                  <a:cubicBezTo>
                    <a:pt x="522" y="26"/>
                    <a:pt x="515" y="13"/>
                    <a:pt x="504" y="6"/>
                  </a:cubicBezTo>
                  <a:cubicBezTo>
                    <a:pt x="492" y="0"/>
                    <a:pt x="477" y="2"/>
                    <a:pt x="467" y="11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3" y="32"/>
                    <a:pt x="242" y="22"/>
                    <a:pt x="229" y="20"/>
                  </a:cubicBezTo>
                  <a:cubicBezTo>
                    <a:pt x="216" y="18"/>
                    <a:pt x="203" y="24"/>
                    <a:pt x="196" y="36"/>
                  </a:cubicBezTo>
                  <a:cubicBezTo>
                    <a:pt x="5" y="373"/>
                    <a:pt x="5" y="373"/>
                    <a:pt x="5" y="373"/>
                  </a:cubicBezTo>
                  <a:cubicBezTo>
                    <a:pt x="1" y="381"/>
                    <a:pt x="0" y="389"/>
                    <a:pt x="2" y="397"/>
                  </a:cubicBezTo>
                  <a:cubicBezTo>
                    <a:pt x="3" y="400"/>
                    <a:pt x="4" y="403"/>
                    <a:pt x="6" y="405"/>
                  </a:cubicBezTo>
                  <a:cubicBezTo>
                    <a:pt x="8" y="410"/>
                    <a:pt x="12" y="413"/>
                    <a:pt x="17" y="416"/>
                  </a:cubicBezTo>
                  <a:cubicBezTo>
                    <a:pt x="405" y="628"/>
                    <a:pt x="405" y="628"/>
                    <a:pt x="405" y="628"/>
                  </a:cubicBezTo>
                  <a:cubicBezTo>
                    <a:pt x="412" y="632"/>
                    <a:pt x="421" y="633"/>
                    <a:pt x="429" y="631"/>
                  </a:cubicBezTo>
                  <a:cubicBezTo>
                    <a:pt x="437" y="629"/>
                    <a:pt x="444" y="623"/>
                    <a:pt x="448" y="616"/>
                  </a:cubicBezTo>
                  <a:moveTo>
                    <a:pt x="75" y="376"/>
                  </a:moveTo>
                  <a:cubicBezTo>
                    <a:pt x="209" y="141"/>
                    <a:pt x="209" y="141"/>
                    <a:pt x="209" y="141"/>
                  </a:cubicBezTo>
                  <a:cubicBezTo>
                    <a:pt x="229" y="251"/>
                    <a:pt x="229" y="251"/>
                    <a:pt x="229" y="251"/>
                  </a:cubicBezTo>
                  <a:cubicBezTo>
                    <a:pt x="231" y="262"/>
                    <a:pt x="240" y="271"/>
                    <a:pt x="251" y="275"/>
                  </a:cubicBezTo>
                  <a:cubicBezTo>
                    <a:pt x="262" y="278"/>
                    <a:pt x="274" y="276"/>
                    <a:pt x="282" y="268"/>
                  </a:cubicBezTo>
                  <a:cubicBezTo>
                    <a:pt x="441" y="121"/>
                    <a:pt x="441" y="121"/>
                    <a:pt x="441" y="121"/>
                  </a:cubicBezTo>
                  <a:cubicBezTo>
                    <a:pt x="403" y="336"/>
                    <a:pt x="403" y="336"/>
                    <a:pt x="403" y="336"/>
                  </a:cubicBezTo>
                  <a:cubicBezTo>
                    <a:pt x="401" y="348"/>
                    <a:pt x="405" y="359"/>
                    <a:pt x="414" y="366"/>
                  </a:cubicBezTo>
                  <a:cubicBezTo>
                    <a:pt x="424" y="373"/>
                    <a:pt x="436" y="375"/>
                    <a:pt x="447" y="370"/>
                  </a:cubicBezTo>
                  <a:cubicBezTo>
                    <a:pt x="538" y="330"/>
                    <a:pt x="538" y="330"/>
                    <a:pt x="538" y="330"/>
                  </a:cubicBezTo>
                  <a:cubicBezTo>
                    <a:pt x="408" y="559"/>
                    <a:pt x="408" y="559"/>
                    <a:pt x="408" y="559"/>
                  </a:cubicBezTo>
                  <a:lnTo>
                    <a:pt x="75" y="37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7"/>
            <p:cNvSpPr/>
            <p:nvPr/>
          </p:nvSpPr>
          <p:spPr bwMode="auto">
            <a:xfrm>
              <a:off x="6256" y="2221"/>
              <a:ext cx="514" cy="188"/>
            </a:xfrm>
            <a:custGeom>
              <a:avLst/>
              <a:gdLst>
                <a:gd name="T0" fmla="*/ 1087 w 1099"/>
                <a:gd name="T1" fmla="*/ 200 h 402"/>
                <a:gd name="T2" fmla="*/ 1004 w 1099"/>
                <a:gd name="T3" fmla="*/ 115 h 402"/>
                <a:gd name="T4" fmla="*/ 1084 w 1099"/>
                <a:gd name="T5" fmla="*/ 59 h 402"/>
                <a:gd name="T6" fmla="*/ 1088 w 1099"/>
                <a:gd name="T7" fmla="*/ 15 h 402"/>
                <a:gd name="T8" fmla="*/ 1044 w 1099"/>
                <a:gd name="T9" fmla="*/ 11 h 402"/>
                <a:gd name="T10" fmla="*/ 84 w 1099"/>
                <a:gd name="T11" fmla="*/ 32 h 402"/>
                <a:gd name="T12" fmla="*/ 54 w 1099"/>
                <a:gd name="T13" fmla="*/ 10 h 402"/>
                <a:gd name="T14" fmla="*/ 10 w 1099"/>
                <a:gd name="T15" fmla="*/ 16 h 402"/>
                <a:gd name="T16" fmla="*/ 17 w 1099"/>
                <a:gd name="T17" fmla="*/ 60 h 402"/>
                <a:gd name="T18" fmla="*/ 47 w 1099"/>
                <a:gd name="T19" fmla="*/ 82 h 402"/>
                <a:gd name="T20" fmla="*/ 83 w 1099"/>
                <a:gd name="T21" fmla="*/ 107 h 402"/>
                <a:gd name="T22" fmla="*/ 15 w 1099"/>
                <a:gd name="T23" fmla="*/ 174 h 402"/>
                <a:gd name="T24" fmla="*/ 15 w 1099"/>
                <a:gd name="T25" fmla="*/ 218 h 402"/>
                <a:gd name="T26" fmla="*/ 37 w 1099"/>
                <a:gd name="T27" fmla="*/ 227 h 402"/>
                <a:gd name="T28" fmla="*/ 59 w 1099"/>
                <a:gd name="T29" fmla="*/ 218 h 402"/>
                <a:gd name="T30" fmla="*/ 138 w 1099"/>
                <a:gd name="T31" fmla="*/ 140 h 402"/>
                <a:gd name="T32" fmla="*/ 209 w 1099"/>
                <a:gd name="T33" fmla="*/ 175 h 402"/>
                <a:gd name="T34" fmla="*/ 150 w 1099"/>
                <a:gd name="T35" fmla="*/ 287 h 402"/>
                <a:gd name="T36" fmla="*/ 164 w 1099"/>
                <a:gd name="T37" fmla="*/ 329 h 402"/>
                <a:gd name="T38" fmla="*/ 179 w 1099"/>
                <a:gd name="T39" fmla="*/ 333 h 402"/>
                <a:gd name="T40" fmla="*/ 207 w 1099"/>
                <a:gd name="T41" fmla="*/ 316 h 402"/>
                <a:gd name="T42" fmla="*/ 268 w 1099"/>
                <a:gd name="T43" fmla="*/ 198 h 402"/>
                <a:gd name="T44" fmla="*/ 356 w 1099"/>
                <a:gd name="T45" fmla="*/ 224 h 402"/>
                <a:gd name="T46" fmla="*/ 346 w 1099"/>
                <a:gd name="T47" fmla="*/ 343 h 402"/>
                <a:gd name="T48" fmla="*/ 374 w 1099"/>
                <a:gd name="T49" fmla="*/ 376 h 402"/>
                <a:gd name="T50" fmla="*/ 377 w 1099"/>
                <a:gd name="T51" fmla="*/ 376 h 402"/>
                <a:gd name="T52" fmla="*/ 409 w 1099"/>
                <a:gd name="T53" fmla="*/ 348 h 402"/>
                <a:gd name="T54" fmla="*/ 418 w 1099"/>
                <a:gd name="T55" fmla="*/ 236 h 402"/>
                <a:gd name="T56" fmla="*/ 540 w 1099"/>
                <a:gd name="T57" fmla="*/ 246 h 402"/>
                <a:gd name="T58" fmla="*/ 562 w 1099"/>
                <a:gd name="T59" fmla="*/ 376 h 402"/>
                <a:gd name="T60" fmla="*/ 593 w 1099"/>
                <a:gd name="T61" fmla="*/ 402 h 402"/>
                <a:gd name="T62" fmla="*/ 598 w 1099"/>
                <a:gd name="T63" fmla="*/ 402 h 402"/>
                <a:gd name="T64" fmla="*/ 624 w 1099"/>
                <a:gd name="T65" fmla="*/ 366 h 402"/>
                <a:gd name="T66" fmla="*/ 604 w 1099"/>
                <a:gd name="T67" fmla="*/ 244 h 402"/>
                <a:gd name="T68" fmla="*/ 758 w 1099"/>
                <a:gd name="T69" fmla="*/ 221 h 402"/>
                <a:gd name="T70" fmla="*/ 812 w 1099"/>
                <a:gd name="T71" fmla="*/ 326 h 402"/>
                <a:gd name="T72" fmla="*/ 841 w 1099"/>
                <a:gd name="T73" fmla="*/ 343 h 402"/>
                <a:gd name="T74" fmla="*/ 855 w 1099"/>
                <a:gd name="T75" fmla="*/ 339 h 402"/>
                <a:gd name="T76" fmla="*/ 869 w 1099"/>
                <a:gd name="T77" fmla="*/ 297 h 402"/>
                <a:gd name="T78" fmla="*/ 820 w 1099"/>
                <a:gd name="T79" fmla="*/ 203 h 402"/>
                <a:gd name="T80" fmla="*/ 948 w 1099"/>
                <a:gd name="T81" fmla="*/ 148 h 402"/>
                <a:gd name="T82" fmla="*/ 1041 w 1099"/>
                <a:gd name="T83" fmla="*/ 243 h 402"/>
                <a:gd name="T84" fmla="*/ 1064 w 1099"/>
                <a:gd name="T85" fmla="*/ 253 h 402"/>
                <a:gd name="T86" fmla="*/ 1086 w 1099"/>
                <a:gd name="T87" fmla="*/ 244 h 402"/>
                <a:gd name="T88" fmla="*/ 1087 w 1099"/>
                <a:gd name="T89" fmla="*/ 20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99" h="402">
                  <a:moveTo>
                    <a:pt x="1087" y="200"/>
                  </a:moveTo>
                  <a:cubicBezTo>
                    <a:pt x="1004" y="115"/>
                    <a:pt x="1004" y="115"/>
                    <a:pt x="1004" y="115"/>
                  </a:cubicBezTo>
                  <a:cubicBezTo>
                    <a:pt x="1032" y="98"/>
                    <a:pt x="1058" y="80"/>
                    <a:pt x="1084" y="59"/>
                  </a:cubicBezTo>
                  <a:cubicBezTo>
                    <a:pt x="1097" y="48"/>
                    <a:pt x="1099" y="29"/>
                    <a:pt x="1088" y="15"/>
                  </a:cubicBezTo>
                  <a:cubicBezTo>
                    <a:pt x="1077" y="2"/>
                    <a:pt x="1057" y="0"/>
                    <a:pt x="1044" y="11"/>
                  </a:cubicBezTo>
                  <a:cubicBezTo>
                    <a:pt x="766" y="234"/>
                    <a:pt x="372" y="242"/>
                    <a:pt x="84" y="32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40" y="0"/>
                    <a:pt x="21" y="3"/>
                    <a:pt x="10" y="16"/>
                  </a:cubicBezTo>
                  <a:cubicBezTo>
                    <a:pt x="0" y="30"/>
                    <a:pt x="3" y="50"/>
                    <a:pt x="17" y="60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58" y="91"/>
                    <a:pt x="71" y="99"/>
                    <a:pt x="83" y="10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2" y="186"/>
                    <a:pt x="2" y="205"/>
                    <a:pt x="15" y="218"/>
                  </a:cubicBezTo>
                  <a:cubicBezTo>
                    <a:pt x="21" y="224"/>
                    <a:pt x="29" y="227"/>
                    <a:pt x="37" y="227"/>
                  </a:cubicBezTo>
                  <a:cubicBezTo>
                    <a:pt x="45" y="227"/>
                    <a:pt x="53" y="224"/>
                    <a:pt x="59" y="218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61" y="153"/>
                    <a:pt x="185" y="165"/>
                    <a:pt x="209" y="175"/>
                  </a:cubicBezTo>
                  <a:cubicBezTo>
                    <a:pt x="150" y="287"/>
                    <a:pt x="150" y="287"/>
                    <a:pt x="150" y="287"/>
                  </a:cubicBezTo>
                  <a:cubicBezTo>
                    <a:pt x="142" y="303"/>
                    <a:pt x="149" y="321"/>
                    <a:pt x="164" y="329"/>
                  </a:cubicBezTo>
                  <a:cubicBezTo>
                    <a:pt x="169" y="332"/>
                    <a:pt x="174" y="333"/>
                    <a:pt x="179" y="333"/>
                  </a:cubicBezTo>
                  <a:cubicBezTo>
                    <a:pt x="190" y="333"/>
                    <a:pt x="201" y="326"/>
                    <a:pt x="207" y="316"/>
                  </a:cubicBezTo>
                  <a:cubicBezTo>
                    <a:pt x="268" y="198"/>
                    <a:pt x="268" y="198"/>
                    <a:pt x="268" y="198"/>
                  </a:cubicBezTo>
                  <a:cubicBezTo>
                    <a:pt x="297" y="208"/>
                    <a:pt x="326" y="217"/>
                    <a:pt x="356" y="224"/>
                  </a:cubicBezTo>
                  <a:cubicBezTo>
                    <a:pt x="346" y="343"/>
                    <a:pt x="346" y="343"/>
                    <a:pt x="346" y="343"/>
                  </a:cubicBezTo>
                  <a:cubicBezTo>
                    <a:pt x="344" y="360"/>
                    <a:pt x="357" y="375"/>
                    <a:pt x="374" y="376"/>
                  </a:cubicBezTo>
                  <a:cubicBezTo>
                    <a:pt x="375" y="376"/>
                    <a:pt x="376" y="376"/>
                    <a:pt x="377" y="376"/>
                  </a:cubicBezTo>
                  <a:cubicBezTo>
                    <a:pt x="393" y="376"/>
                    <a:pt x="407" y="364"/>
                    <a:pt x="409" y="348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59" y="242"/>
                    <a:pt x="500" y="246"/>
                    <a:pt x="540" y="246"/>
                  </a:cubicBezTo>
                  <a:cubicBezTo>
                    <a:pt x="562" y="376"/>
                    <a:pt x="562" y="376"/>
                    <a:pt x="562" y="376"/>
                  </a:cubicBezTo>
                  <a:cubicBezTo>
                    <a:pt x="564" y="392"/>
                    <a:pt x="577" y="402"/>
                    <a:pt x="593" y="402"/>
                  </a:cubicBezTo>
                  <a:cubicBezTo>
                    <a:pt x="594" y="402"/>
                    <a:pt x="596" y="402"/>
                    <a:pt x="598" y="402"/>
                  </a:cubicBezTo>
                  <a:cubicBezTo>
                    <a:pt x="615" y="399"/>
                    <a:pt x="627" y="383"/>
                    <a:pt x="624" y="366"/>
                  </a:cubicBezTo>
                  <a:cubicBezTo>
                    <a:pt x="604" y="244"/>
                    <a:pt x="604" y="244"/>
                    <a:pt x="604" y="244"/>
                  </a:cubicBezTo>
                  <a:cubicBezTo>
                    <a:pt x="656" y="241"/>
                    <a:pt x="707" y="233"/>
                    <a:pt x="758" y="221"/>
                  </a:cubicBezTo>
                  <a:cubicBezTo>
                    <a:pt x="812" y="326"/>
                    <a:pt x="812" y="326"/>
                    <a:pt x="812" y="326"/>
                  </a:cubicBezTo>
                  <a:cubicBezTo>
                    <a:pt x="818" y="336"/>
                    <a:pt x="829" y="343"/>
                    <a:pt x="841" y="343"/>
                  </a:cubicBezTo>
                  <a:cubicBezTo>
                    <a:pt x="845" y="343"/>
                    <a:pt x="850" y="342"/>
                    <a:pt x="855" y="339"/>
                  </a:cubicBezTo>
                  <a:cubicBezTo>
                    <a:pt x="870" y="332"/>
                    <a:pt x="877" y="313"/>
                    <a:pt x="869" y="297"/>
                  </a:cubicBezTo>
                  <a:cubicBezTo>
                    <a:pt x="820" y="203"/>
                    <a:pt x="820" y="203"/>
                    <a:pt x="820" y="203"/>
                  </a:cubicBezTo>
                  <a:cubicBezTo>
                    <a:pt x="864" y="188"/>
                    <a:pt x="907" y="170"/>
                    <a:pt x="948" y="148"/>
                  </a:cubicBezTo>
                  <a:cubicBezTo>
                    <a:pt x="1041" y="243"/>
                    <a:pt x="1041" y="243"/>
                    <a:pt x="1041" y="243"/>
                  </a:cubicBezTo>
                  <a:cubicBezTo>
                    <a:pt x="1047" y="250"/>
                    <a:pt x="1055" y="253"/>
                    <a:pt x="1064" y="253"/>
                  </a:cubicBezTo>
                  <a:cubicBezTo>
                    <a:pt x="1072" y="253"/>
                    <a:pt x="1079" y="250"/>
                    <a:pt x="1086" y="244"/>
                  </a:cubicBezTo>
                  <a:cubicBezTo>
                    <a:pt x="1098" y="232"/>
                    <a:pt x="1099" y="213"/>
                    <a:pt x="1087" y="200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18"/>
            <p:cNvSpPr>
              <a:spLocks noChangeArrowheads="1"/>
            </p:cNvSpPr>
            <p:nvPr/>
          </p:nvSpPr>
          <p:spPr bwMode="auto">
            <a:xfrm>
              <a:off x="6107" y="3576"/>
              <a:ext cx="38" cy="37"/>
            </a:xfrm>
            <a:prstGeom prst="ellipse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9"/>
            <p:cNvSpPr/>
            <p:nvPr/>
          </p:nvSpPr>
          <p:spPr bwMode="auto">
            <a:xfrm>
              <a:off x="5635" y="3143"/>
              <a:ext cx="823" cy="494"/>
            </a:xfrm>
            <a:custGeom>
              <a:avLst/>
              <a:gdLst>
                <a:gd name="T0" fmla="*/ 317 w 1759"/>
                <a:gd name="T1" fmla="*/ 1055 h 1055"/>
                <a:gd name="T2" fmla="*/ 309 w 1759"/>
                <a:gd name="T3" fmla="*/ 1054 h 1055"/>
                <a:gd name="T4" fmla="*/ 279 w 1759"/>
                <a:gd name="T5" fmla="*/ 1036 h 1055"/>
                <a:gd name="T6" fmla="*/ 14 w 1759"/>
                <a:gd name="T7" fmla="*/ 665 h 1055"/>
                <a:gd name="T8" fmla="*/ 26 w 1759"/>
                <a:gd name="T9" fmla="*/ 602 h 1055"/>
                <a:gd name="T10" fmla="*/ 90 w 1759"/>
                <a:gd name="T11" fmla="*/ 613 h 1055"/>
                <a:gd name="T12" fmla="*/ 328 w 1759"/>
                <a:gd name="T13" fmla="*/ 947 h 1055"/>
                <a:gd name="T14" fmla="*/ 1680 w 1759"/>
                <a:gd name="T15" fmla="*/ 14 h 1055"/>
                <a:gd name="T16" fmla="*/ 1744 w 1759"/>
                <a:gd name="T17" fmla="*/ 25 h 1055"/>
                <a:gd name="T18" fmla="*/ 1733 w 1759"/>
                <a:gd name="T19" fmla="*/ 88 h 1055"/>
                <a:gd name="T20" fmla="*/ 343 w 1759"/>
                <a:gd name="T21" fmla="*/ 1047 h 1055"/>
                <a:gd name="T22" fmla="*/ 317 w 1759"/>
                <a:gd name="T23" fmla="*/ 1055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59" h="1055">
                  <a:moveTo>
                    <a:pt x="317" y="1055"/>
                  </a:moveTo>
                  <a:cubicBezTo>
                    <a:pt x="314" y="1055"/>
                    <a:pt x="312" y="1055"/>
                    <a:pt x="309" y="1054"/>
                  </a:cubicBezTo>
                  <a:cubicBezTo>
                    <a:pt x="297" y="1052"/>
                    <a:pt x="286" y="1046"/>
                    <a:pt x="279" y="1036"/>
                  </a:cubicBezTo>
                  <a:cubicBezTo>
                    <a:pt x="14" y="665"/>
                    <a:pt x="14" y="665"/>
                    <a:pt x="14" y="665"/>
                  </a:cubicBezTo>
                  <a:cubicBezTo>
                    <a:pt x="0" y="644"/>
                    <a:pt x="5" y="616"/>
                    <a:pt x="26" y="602"/>
                  </a:cubicBezTo>
                  <a:cubicBezTo>
                    <a:pt x="46" y="587"/>
                    <a:pt x="75" y="592"/>
                    <a:pt x="90" y="613"/>
                  </a:cubicBezTo>
                  <a:cubicBezTo>
                    <a:pt x="328" y="947"/>
                    <a:pt x="328" y="947"/>
                    <a:pt x="328" y="947"/>
                  </a:cubicBezTo>
                  <a:cubicBezTo>
                    <a:pt x="1680" y="14"/>
                    <a:pt x="1680" y="14"/>
                    <a:pt x="1680" y="14"/>
                  </a:cubicBezTo>
                  <a:cubicBezTo>
                    <a:pt x="1701" y="0"/>
                    <a:pt x="1729" y="5"/>
                    <a:pt x="1744" y="25"/>
                  </a:cubicBezTo>
                  <a:cubicBezTo>
                    <a:pt x="1759" y="46"/>
                    <a:pt x="1754" y="74"/>
                    <a:pt x="1733" y="88"/>
                  </a:cubicBezTo>
                  <a:cubicBezTo>
                    <a:pt x="343" y="1047"/>
                    <a:pt x="343" y="1047"/>
                    <a:pt x="343" y="1047"/>
                  </a:cubicBezTo>
                  <a:cubicBezTo>
                    <a:pt x="336" y="1052"/>
                    <a:pt x="326" y="1055"/>
                    <a:pt x="317" y="1055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0"/>
            <p:cNvSpPr/>
            <p:nvPr/>
          </p:nvSpPr>
          <p:spPr bwMode="auto">
            <a:xfrm>
              <a:off x="6454" y="3160"/>
              <a:ext cx="259" cy="823"/>
            </a:xfrm>
            <a:custGeom>
              <a:avLst/>
              <a:gdLst>
                <a:gd name="T0" fmla="*/ 507 w 553"/>
                <a:gd name="T1" fmla="*/ 1759 h 1759"/>
                <a:gd name="T2" fmla="*/ 46 w 553"/>
                <a:gd name="T3" fmla="*/ 1759 h 1759"/>
                <a:gd name="T4" fmla="*/ 0 w 553"/>
                <a:gd name="T5" fmla="*/ 1714 h 1759"/>
                <a:gd name="T6" fmla="*/ 46 w 553"/>
                <a:gd name="T7" fmla="*/ 1668 h 1759"/>
                <a:gd name="T8" fmla="*/ 461 w 553"/>
                <a:gd name="T9" fmla="*/ 1668 h 1759"/>
                <a:gd name="T10" fmla="*/ 461 w 553"/>
                <a:gd name="T11" fmla="*/ 46 h 1759"/>
                <a:gd name="T12" fmla="*/ 507 w 553"/>
                <a:gd name="T13" fmla="*/ 0 h 1759"/>
                <a:gd name="T14" fmla="*/ 553 w 553"/>
                <a:gd name="T15" fmla="*/ 46 h 1759"/>
                <a:gd name="T16" fmla="*/ 553 w 553"/>
                <a:gd name="T17" fmla="*/ 1714 h 1759"/>
                <a:gd name="T18" fmla="*/ 507 w 553"/>
                <a:gd name="T19" fmla="*/ 1759 h 1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1759">
                  <a:moveTo>
                    <a:pt x="507" y="1759"/>
                  </a:moveTo>
                  <a:cubicBezTo>
                    <a:pt x="46" y="1759"/>
                    <a:pt x="46" y="1759"/>
                    <a:pt x="46" y="1759"/>
                  </a:cubicBezTo>
                  <a:cubicBezTo>
                    <a:pt x="20" y="1759"/>
                    <a:pt x="0" y="1739"/>
                    <a:pt x="0" y="1714"/>
                  </a:cubicBezTo>
                  <a:cubicBezTo>
                    <a:pt x="0" y="1689"/>
                    <a:pt x="20" y="1668"/>
                    <a:pt x="46" y="1668"/>
                  </a:cubicBezTo>
                  <a:cubicBezTo>
                    <a:pt x="461" y="1668"/>
                    <a:pt x="461" y="1668"/>
                    <a:pt x="461" y="1668"/>
                  </a:cubicBezTo>
                  <a:cubicBezTo>
                    <a:pt x="461" y="46"/>
                    <a:pt x="461" y="46"/>
                    <a:pt x="461" y="46"/>
                  </a:cubicBezTo>
                  <a:cubicBezTo>
                    <a:pt x="461" y="21"/>
                    <a:pt x="482" y="0"/>
                    <a:pt x="507" y="0"/>
                  </a:cubicBezTo>
                  <a:cubicBezTo>
                    <a:pt x="532" y="0"/>
                    <a:pt x="553" y="21"/>
                    <a:pt x="553" y="46"/>
                  </a:cubicBezTo>
                  <a:cubicBezTo>
                    <a:pt x="553" y="1714"/>
                    <a:pt x="553" y="1714"/>
                    <a:pt x="553" y="1714"/>
                  </a:cubicBezTo>
                  <a:cubicBezTo>
                    <a:pt x="553" y="1739"/>
                    <a:pt x="532" y="1759"/>
                    <a:pt x="507" y="1759"/>
                  </a:cubicBezTo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Freeform 5"/>
          <p:cNvSpPr/>
          <p:nvPr/>
        </p:nvSpPr>
        <p:spPr bwMode="auto">
          <a:xfrm>
            <a:off x="6118884" y="1563427"/>
            <a:ext cx="3665592" cy="90285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5"/>
          <p:cNvSpPr/>
          <p:nvPr/>
        </p:nvSpPr>
        <p:spPr bwMode="auto">
          <a:xfrm rot="5400000">
            <a:off x="4637502" y="3023593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6416675" y="2120900"/>
            <a:ext cx="512445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艾萨克·阿西莫夫</a:t>
            </a: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《永恒的终结》 《机器人短篇全集》</a:t>
            </a: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</a:t>
            </a: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刘慈欣《三体》《乡村教师》</a:t>
            </a: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20000"/>
              </a:lnSpc>
            </a:pP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郝景芳《北京折叠》</a:t>
            </a:r>
            <a:endParaRPr sz="2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6215" y="61595"/>
            <a:ext cx="3578860" cy="1100455"/>
            <a:chOff x="309" y="97"/>
            <a:chExt cx="5636" cy="1733"/>
          </a:xfrm>
        </p:grpSpPr>
        <p:grpSp>
          <p:nvGrpSpPr>
            <p:cNvPr id="8" name="组合 7"/>
            <p:cNvGrpSpPr/>
            <p:nvPr/>
          </p:nvGrpSpPr>
          <p:grpSpPr>
            <a:xfrm flipH="1">
              <a:off x="309" y="97"/>
              <a:ext cx="1619" cy="1733"/>
              <a:chOff x="11912" y="2988"/>
              <a:chExt cx="5511" cy="5895"/>
            </a:xfrm>
          </p:grpSpPr>
          <p:pic>
            <p:nvPicPr>
              <p:cNvPr id="4" name="图片 3" descr="40013114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76C4C4">
                      <a:alpha val="100000"/>
                    </a:srgbClr>
                  </a:clrFrom>
                  <a:clrTo>
                    <a:srgbClr val="76C4C4">
                      <a:alpha val="100000"/>
                      <a:alpha val="0"/>
                    </a:srgbClr>
                  </a:clrTo>
                </a:clrChange>
              </a:blip>
              <a:srcRect l="41164" t="28234" r="10911"/>
              <a:stretch>
                <a:fillRect/>
              </a:stretch>
            </p:blipFill>
            <p:spPr>
              <a:xfrm>
                <a:off x="11912" y="2988"/>
                <a:ext cx="5511" cy="5895"/>
              </a:xfrm>
              <a:prstGeom prst="ellipse">
                <a:avLst/>
              </a:prstGeom>
            </p:spPr>
          </p:pic>
          <p:sp>
            <p:nvSpPr>
              <p:cNvPr id="2" name="矩形 1"/>
              <p:cNvSpPr/>
              <p:nvPr/>
            </p:nvSpPr>
            <p:spPr>
              <a:xfrm>
                <a:off x="11931" y="3666"/>
                <a:ext cx="1579" cy="10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1963" y="456"/>
              <a:ext cx="398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海派腔调禅粗黑简1.0" panose="02000500000000000000" charset="-122"/>
                  <a:ea typeface="海派腔调禅粗黑简1.0" panose="02000500000000000000" charset="-122"/>
                </a:rPr>
                <a:t>阅读推荐</a:t>
              </a:r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椭圆 68"/>
          <p:cNvSpPr/>
          <p:nvPr/>
        </p:nvSpPr>
        <p:spPr>
          <a:xfrm>
            <a:off x="5796010" y="1833932"/>
            <a:ext cx="250666" cy="264592"/>
          </a:xfrm>
          <a:prstGeom prst="ellipse">
            <a:avLst/>
          </a:prstGeom>
          <a:solidFill>
            <a:srgbClr val="76C4C4"/>
          </a:solidFill>
          <a:ln w="38100">
            <a:solidFill>
              <a:srgbClr val="1F0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6157595" y="2832180"/>
            <a:ext cx="365760" cy="386080"/>
          </a:xfrm>
          <a:prstGeom prst="ellipse">
            <a:avLst/>
          </a:prstGeom>
          <a:solidFill>
            <a:srgbClr val="C6B6AE"/>
          </a:solidFill>
          <a:ln w="38100">
            <a:solidFill>
              <a:srgbClr val="1F0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047331" y="3820575"/>
            <a:ext cx="476535" cy="503009"/>
          </a:xfrm>
          <a:prstGeom prst="ellipse">
            <a:avLst/>
          </a:prstGeom>
          <a:solidFill>
            <a:srgbClr val="76C4C4"/>
          </a:solidFill>
          <a:ln w="38100">
            <a:solidFill>
              <a:srgbClr val="1F0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209197" y="4567991"/>
            <a:ext cx="695081" cy="733696"/>
          </a:xfrm>
          <a:prstGeom prst="ellipse">
            <a:avLst/>
          </a:prstGeom>
          <a:solidFill>
            <a:srgbClr val="C6B6AE"/>
          </a:solidFill>
          <a:ln w="38100">
            <a:solidFill>
              <a:srgbClr val="1F0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8"/>
          <p:cNvSpPr txBox="1"/>
          <p:nvPr/>
        </p:nvSpPr>
        <p:spPr>
          <a:xfrm>
            <a:off x="6226175" y="1497965"/>
            <a:ext cx="1609090" cy="396875"/>
          </a:xfrm>
          <a:prstGeom prst="rect">
            <a:avLst/>
          </a:prstGeom>
          <a:noFill/>
        </p:spPr>
        <p:txBody>
          <a:bodyPr wrap="none" lIns="182809" tIns="91405" rIns="182809" bIns="91405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en-US" altLang="zh-CN" sz="2000" b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  <a:sym typeface="+mn-ea"/>
              </a:rPr>
              <a:t>《超能陆战队》</a:t>
            </a:r>
            <a:endParaRPr lang="en-US" altLang="zh-CN" sz="2000" b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  <a:sym typeface="+mn-ea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6272530" y="2593975"/>
            <a:ext cx="2324735" cy="488950"/>
          </a:xfrm>
          <a:prstGeom prst="rect">
            <a:avLst/>
          </a:prstGeom>
          <a:noFill/>
        </p:spPr>
        <p:txBody>
          <a:bodyPr wrap="none" lIns="182809" tIns="91405" rIns="182809" bIns="91405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en-US" altLang="zh-CN" sz="2000" b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  <a:sym typeface="+mn-ea"/>
              </a:rPr>
              <a:t>《机器人总动员》</a:t>
            </a:r>
            <a:endParaRPr lang="en-US" altLang="zh-CN" sz="2000" b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  <a:sym typeface="+mn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6398895" y="3714115"/>
            <a:ext cx="1892300" cy="488950"/>
          </a:xfrm>
          <a:prstGeom prst="rect">
            <a:avLst/>
          </a:prstGeom>
          <a:noFill/>
        </p:spPr>
        <p:txBody>
          <a:bodyPr wrap="none" lIns="182809" tIns="91405" rIns="182809" bIns="91405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en-US" altLang="zh-CN" sz="2000" b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  <a:sym typeface="+mn-ea"/>
              </a:rPr>
              <a:t>《星际穿越》</a:t>
            </a:r>
            <a:endParaRPr lang="en-US" altLang="zh-CN" sz="2000" b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 Light" panose="020B0502040204020203" charset="-122"/>
              <a:sym typeface="+mn-ea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5803900" y="4806315"/>
            <a:ext cx="1892300" cy="488950"/>
          </a:xfrm>
          <a:prstGeom prst="rect">
            <a:avLst/>
          </a:prstGeom>
          <a:noFill/>
        </p:spPr>
        <p:txBody>
          <a:bodyPr wrap="none" lIns="182809" tIns="91405" rIns="182809" bIns="91405" rtlCol="0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微软雅黑 Light" panose="020B0502040204020203" charset="-122"/>
                <a:sym typeface="+mn-ea"/>
              </a:rPr>
              <a:t>《火星救援》</a:t>
            </a:r>
            <a:endParaRPr lang="en-US" altLang="zh-CN" sz="2000" b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Lato Regular"/>
              <a:ea typeface="微软雅黑 Light" panose="020B0502040204020203" charset="-122"/>
              <a:cs typeface="Lato Regular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41780" y="1687830"/>
            <a:ext cx="3386455" cy="3379470"/>
            <a:chOff x="4930140" y="2265680"/>
            <a:chExt cx="2346960" cy="2341880"/>
          </a:xfrm>
          <a:solidFill>
            <a:srgbClr val="76C4C4"/>
          </a:solidFill>
        </p:grpSpPr>
        <p:sp>
          <p:nvSpPr>
            <p:cNvPr id="16" name="任意多边形 15"/>
            <p:cNvSpPr/>
            <p:nvPr/>
          </p:nvSpPr>
          <p:spPr>
            <a:xfrm>
              <a:off x="5320772" y="2265680"/>
              <a:ext cx="1741298" cy="2341880"/>
            </a:xfrm>
            <a:custGeom>
              <a:avLst/>
              <a:gdLst>
                <a:gd name="connsiteX0" fmla="*/ 528320 w 1706880"/>
                <a:gd name="connsiteY0" fmla="*/ 1783080 h 2341880"/>
                <a:gd name="connsiteX1" fmla="*/ 116840 w 1706880"/>
                <a:gd name="connsiteY1" fmla="*/ 1341120 h 2341880"/>
                <a:gd name="connsiteX2" fmla="*/ 0 w 1706880"/>
                <a:gd name="connsiteY2" fmla="*/ 797560 h 2341880"/>
                <a:gd name="connsiteX3" fmla="*/ 289560 w 1706880"/>
                <a:gd name="connsiteY3" fmla="*/ 223520 h 2341880"/>
                <a:gd name="connsiteX4" fmla="*/ 833120 w 1706880"/>
                <a:gd name="connsiteY4" fmla="*/ 0 h 2341880"/>
                <a:gd name="connsiteX5" fmla="*/ 1584960 w 1706880"/>
                <a:gd name="connsiteY5" fmla="*/ 330200 h 2341880"/>
                <a:gd name="connsiteX6" fmla="*/ 1706880 w 1706880"/>
                <a:gd name="connsiteY6" fmla="*/ 1163320 h 2341880"/>
                <a:gd name="connsiteX7" fmla="*/ 1214120 w 1706880"/>
                <a:gd name="connsiteY7" fmla="*/ 1778000 h 2341880"/>
                <a:gd name="connsiteX8" fmla="*/ 1209040 w 1706880"/>
                <a:gd name="connsiteY8" fmla="*/ 2174240 h 2341880"/>
                <a:gd name="connsiteX9" fmla="*/ 1061720 w 1706880"/>
                <a:gd name="connsiteY9" fmla="*/ 2321560 h 2341880"/>
                <a:gd name="connsiteX10" fmla="*/ 695960 w 1706880"/>
                <a:gd name="connsiteY10" fmla="*/ 2341880 h 2341880"/>
                <a:gd name="connsiteX11" fmla="*/ 523240 w 1706880"/>
                <a:gd name="connsiteY11" fmla="*/ 2169160 h 2341880"/>
                <a:gd name="connsiteX12" fmla="*/ 528320 w 1706880"/>
                <a:gd name="connsiteY12" fmla="*/ 1783080 h 2341880"/>
                <a:gd name="connsiteX0-1" fmla="*/ 528320 w 1706880"/>
                <a:gd name="connsiteY0-2" fmla="*/ 1783080 h 2341880"/>
                <a:gd name="connsiteX1-3" fmla="*/ 116840 w 1706880"/>
                <a:gd name="connsiteY1-4" fmla="*/ 1341120 h 2341880"/>
                <a:gd name="connsiteX2-5" fmla="*/ 0 w 1706880"/>
                <a:gd name="connsiteY2-6" fmla="*/ 797560 h 2341880"/>
                <a:gd name="connsiteX3-7" fmla="*/ 289560 w 1706880"/>
                <a:gd name="connsiteY3-8" fmla="*/ 223520 h 2341880"/>
                <a:gd name="connsiteX4-9" fmla="*/ 833120 w 1706880"/>
                <a:gd name="connsiteY4-10" fmla="*/ 0 h 2341880"/>
                <a:gd name="connsiteX5-11" fmla="*/ 1584960 w 1706880"/>
                <a:gd name="connsiteY5-12" fmla="*/ 330200 h 2341880"/>
                <a:gd name="connsiteX6-13" fmla="*/ 1706880 w 1706880"/>
                <a:gd name="connsiteY6-14" fmla="*/ 1163320 h 2341880"/>
                <a:gd name="connsiteX7-15" fmla="*/ 1214120 w 1706880"/>
                <a:gd name="connsiteY7-16" fmla="*/ 1778000 h 2341880"/>
                <a:gd name="connsiteX8-17" fmla="*/ 1209040 w 1706880"/>
                <a:gd name="connsiteY8-18" fmla="*/ 2174240 h 2341880"/>
                <a:gd name="connsiteX9-19" fmla="*/ 1061720 w 1706880"/>
                <a:gd name="connsiteY9-20" fmla="*/ 2321560 h 2341880"/>
                <a:gd name="connsiteX10-21" fmla="*/ 695960 w 1706880"/>
                <a:gd name="connsiteY10-22" fmla="*/ 2341880 h 2341880"/>
                <a:gd name="connsiteX11-23" fmla="*/ 523240 w 1706880"/>
                <a:gd name="connsiteY11-24" fmla="*/ 2169160 h 2341880"/>
                <a:gd name="connsiteX12-25" fmla="*/ 528320 w 1706880"/>
                <a:gd name="connsiteY12-26" fmla="*/ 1783080 h 2341880"/>
                <a:gd name="connsiteX0-27" fmla="*/ 528320 w 1706880"/>
                <a:gd name="connsiteY0-28" fmla="*/ 1783080 h 2341880"/>
                <a:gd name="connsiteX1-29" fmla="*/ 116840 w 1706880"/>
                <a:gd name="connsiteY1-30" fmla="*/ 1341120 h 2341880"/>
                <a:gd name="connsiteX2-31" fmla="*/ 0 w 1706880"/>
                <a:gd name="connsiteY2-32" fmla="*/ 797560 h 2341880"/>
                <a:gd name="connsiteX3-33" fmla="*/ 289560 w 1706880"/>
                <a:gd name="connsiteY3-34" fmla="*/ 223520 h 2341880"/>
                <a:gd name="connsiteX4-35" fmla="*/ 833120 w 1706880"/>
                <a:gd name="connsiteY4-36" fmla="*/ 0 h 2341880"/>
                <a:gd name="connsiteX5-37" fmla="*/ 1584960 w 1706880"/>
                <a:gd name="connsiteY5-38" fmla="*/ 330200 h 2341880"/>
                <a:gd name="connsiteX6-39" fmla="*/ 1706880 w 1706880"/>
                <a:gd name="connsiteY6-40" fmla="*/ 1163320 h 2341880"/>
                <a:gd name="connsiteX7-41" fmla="*/ 1214120 w 1706880"/>
                <a:gd name="connsiteY7-42" fmla="*/ 1778000 h 2341880"/>
                <a:gd name="connsiteX8-43" fmla="*/ 1209040 w 1706880"/>
                <a:gd name="connsiteY8-44" fmla="*/ 2174240 h 2341880"/>
                <a:gd name="connsiteX9-45" fmla="*/ 1061720 w 1706880"/>
                <a:gd name="connsiteY9-46" fmla="*/ 2321560 h 2341880"/>
                <a:gd name="connsiteX10-47" fmla="*/ 695960 w 1706880"/>
                <a:gd name="connsiteY10-48" fmla="*/ 2341880 h 2341880"/>
                <a:gd name="connsiteX11-49" fmla="*/ 523240 w 1706880"/>
                <a:gd name="connsiteY11-50" fmla="*/ 2169160 h 2341880"/>
                <a:gd name="connsiteX12-51" fmla="*/ 528320 w 1706880"/>
                <a:gd name="connsiteY12-52" fmla="*/ 1783080 h 2341880"/>
                <a:gd name="connsiteX0-53" fmla="*/ 528320 w 1706880"/>
                <a:gd name="connsiteY0-54" fmla="*/ 1783080 h 2341880"/>
                <a:gd name="connsiteX1-55" fmla="*/ 116840 w 1706880"/>
                <a:gd name="connsiteY1-56" fmla="*/ 1341120 h 2341880"/>
                <a:gd name="connsiteX2-57" fmla="*/ 0 w 1706880"/>
                <a:gd name="connsiteY2-58" fmla="*/ 797560 h 2341880"/>
                <a:gd name="connsiteX3-59" fmla="*/ 289560 w 1706880"/>
                <a:gd name="connsiteY3-60" fmla="*/ 223520 h 2341880"/>
                <a:gd name="connsiteX4-61" fmla="*/ 833120 w 1706880"/>
                <a:gd name="connsiteY4-62" fmla="*/ 0 h 2341880"/>
                <a:gd name="connsiteX5-63" fmla="*/ 1584960 w 1706880"/>
                <a:gd name="connsiteY5-64" fmla="*/ 330200 h 2341880"/>
                <a:gd name="connsiteX6-65" fmla="*/ 1706880 w 1706880"/>
                <a:gd name="connsiteY6-66" fmla="*/ 1163320 h 2341880"/>
                <a:gd name="connsiteX7-67" fmla="*/ 1214120 w 1706880"/>
                <a:gd name="connsiteY7-68" fmla="*/ 1778000 h 2341880"/>
                <a:gd name="connsiteX8-69" fmla="*/ 1209040 w 1706880"/>
                <a:gd name="connsiteY8-70" fmla="*/ 2174240 h 2341880"/>
                <a:gd name="connsiteX9-71" fmla="*/ 1061720 w 1706880"/>
                <a:gd name="connsiteY9-72" fmla="*/ 2321560 h 2341880"/>
                <a:gd name="connsiteX10-73" fmla="*/ 695960 w 1706880"/>
                <a:gd name="connsiteY10-74" fmla="*/ 2341880 h 2341880"/>
                <a:gd name="connsiteX11-75" fmla="*/ 523240 w 1706880"/>
                <a:gd name="connsiteY11-76" fmla="*/ 2169160 h 2341880"/>
                <a:gd name="connsiteX12-77" fmla="*/ 528320 w 1706880"/>
                <a:gd name="connsiteY12-78" fmla="*/ 1783080 h 2341880"/>
                <a:gd name="connsiteX0-79" fmla="*/ 528320 w 1706880"/>
                <a:gd name="connsiteY0-80" fmla="*/ 1783080 h 2341880"/>
                <a:gd name="connsiteX1-81" fmla="*/ 116840 w 1706880"/>
                <a:gd name="connsiteY1-82" fmla="*/ 1341120 h 2341880"/>
                <a:gd name="connsiteX2-83" fmla="*/ 0 w 1706880"/>
                <a:gd name="connsiteY2-84" fmla="*/ 797560 h 2341880"/>
                <a:gd name="connsiteX3-85" fmla="*/ 289560 w 1706880"/>
                <a:gd name="connsiteY3-86" fmla="*/ 223520 h 2341880"/>
                <a:gd name="connsiteX4-87" fmla="*/ 833120 w 1706880"/>
                <a:gd name="connsiteY4-88" fmla="*/ 0 h 2341880"/>
                <a:gd name="connsiteX5-89" fmla="*/ 1584960 w 1706880"/>
                <a:gd name="connsiteY5-90" fmla="*/ 330200 h 2341880"/>
                <a:gd name="connsiteX6-91" fmla="*/ 1706880 w 1706880"/>
                <a:gd name="connsiteY6-92" fmla="*/ 1163320 h 2341880"/>
                <a:gd name="connsiteX7-93" fmla="*/ 1214120 w 1706880"/>
                <a:gd name="connsiteY7-94" fmla="*/ 1778000 h 2341880"/>
                <a:gd name="connsiteX8-95" fmla="*/ 1209040 w 1706880"/>
                <a:gd name="connsiteY8-96" fmla="*/ 2174240 h 2341880"/>
                <a:gd name="connsiteX9-97" fmla="*/ 1061720 w 1706880"/>
                <a:gd name="connsiteY9-98" fmla="*/ 2321560 h 2341880"/>
                <a:gd name="connsiteX10-99" fmla="*/ 695960 w 1706880"/>
                <a:gd name="connsiteY10-100" fmla="*/ 2341880 h 2341880"/>
                <a:gd name="connsiteX11-101" fmla="*/ 523240 w 1706880"/>
                <a:gd name="connsiteY11-102" fmla="*/ 2169160 h 2341880"/>
                <a:gd name="connsiteX12-103" fmla="*/ 528320 w 1706880"/>
                <a:gd name="connsiteY12-104" fmla="*/ 1783080 h 2341880"/>
                <a:gd name="connsiteX0-105" fmla="*/ 528320 w 1706880"/>
                <a:gd name="connsiteY0-106" fmla="*/ 1783080 h 2341880"/>
                <a:gd name="connsiteX1-107" fmla="*/ 116840 w 1706880"/>
                <a:gd name="connsiteY1-108" fmla="*/ 1341120 h 2341880"/>
                <a:gd name="connsiteX2-109" fmla="*/ 0 w 1706880"/>
                <a:gd name="connsiteY2-110" fmla="*/ 797560 h 2341880"/>
                <a:gd name="connsiteX3-111" fmla="*/ 289560 w 1706880"/>
                <a:gd name="connsiteY3-112" fmla="*/ 223520 h 2341880"/>
                <a:gd name="connsiteX4-113" fmla="*/ 833120 w 1706880"/>
                <a:gd name="connsiteY4-114" fmla="*/ 0 h 2341880"/>
                <a:gd name="connsiteX5-115" fmla="*/ 1584960 w 1706880"/>
                <a:gd name="connsiteY5-116" fmla="*/ 330200 h 2341880"/>
                <a:gd name="connsiteX6-117" fmla="*/ 1706880 w 1706880"/>
                <a:gd name="connsiteY6-118" fmla="*/ 1163320 h 2341880"/>
                <a:gd name="connsiteX7-119" fmla="*/ 1214120 w 1706880"/>
                <a:gd name="connsiteY7-120" fmla="*/ 1778000 h 2341880"/>
                <a:gd name="connsiteX8-121" fmla="*/ 1209040 w 1706880"/>
                <a:gd name="connsiteY8-122" fmla="*/ 2174240 h 2341880"/>
                <a:gd name="connsiteX9-123" fmla="*/ 1061720 w 1706880"/>
                <a:gd name="connsiteY9-124" fmla="*/ 2321560 h 2341880"/>
                <a:gd name="connsiteX10-125" fmla="*/ 695960 w 1706880"/>
                <a:gd name="connsiteY10-126" fmla="*/ 2341880 h 2341880"/>
                <a:gd name="connsiteX11-127" fmla="*/ 523240 w 1706880"/>
                <a:gd name="connsiteY11-128" fmla="*/ 2169160 h 2341880"/>
                <a:gd name="connsiteX12-129" fmla="*/ 528320 w 1706880"/>
                <a:gd name="connsiteY12-130" fmla="*/ 1783080 h 2341880"/>
                <a:gd name="connsiteX0-131" fmla="*/ 528320 w 1706880"/>
                <a:gd name="connsiteY0-132" fmla="*/ 1783080 h 2341880"/>
                <a:gd name="connsiteX1-133" fmla="*/ 116840 w 1706880"/>
                <a:gd name="connsiteY1-134" fmla="*/ 1341120 h 2341880"/>
                <a:gd name="connsiteX2-135" fmla="*/ 0 w 1706880"/>
                <a:gd name="connsiteY2-136" fmla="*/ 797560 h 2341880"/>
                <a:gd name="connsiteX3-137" fmla="*/ 289560 w 1706880"/>
                <a:gd name="connsiteY3-138" fmla="*/ 223520 h 2341880"/>
                <a:gd name="connsiteX4-139" fmla="*/ 833120 w 1706880"/>
                <a:gd name="connsiteY4-140" fmla="*/ 0 h 2341880"/>
                <a:gd name="connsiteX5-141" fmla="*/ 1584960 w 1706880"/>
                <a:gd name="connsiteY5-142" fmla="*/ 330200 h 2341880"/>
                <a:gd name="connsiteX6-143" fmla="*/ 1706880 w 1706880"/>
                <a:gd name="connsiteY6-144" fmla="*/ 1163320 h 2341880"/>
                <a:gd name="connsiteX7-145" fmla="*/ 1214120 w 1706880"/>
                <a:gd name="connsiteY7-146" fmla="*/ 1778000 h 2341880"/>
                <a:gd name="connsiteX8-147" fmla="*/ 1209040 w 1706880"/>
                <a:gd name="connsiteY8-148" fmla="*/ 2174240 h 2341880"/>
                <a:gd name="connsiteX9-149" fmla="*/ 1061720 w 1706880"/>
                <a:gd name="connsiteY9-150" fmla="*/ 2321560 h 2341880"/>
                <a:gd name="connsiteX10-151" fmla="*/ 695960 w 1706880"/>
                <a:gd name="connsiteY10-152" fmla="*/ 2341880 h 2341880"/>
                <a:gd name="connsiteX11-153" fmla="*/ 523240 w 1706880"/>
                <a:gd name="connsiteY11-154" fmla="*/ 2169160 h 2341880"/>
                <a:gd name="connsiteX12-155" fmla="*/ 528320 w 1706880"/>
                <a:gd name="connsiteY12-156" fmla="*/ 1783080 h 2341880"/>
                <a:gd name="connsiteX0-157" fmla="*/ 528320 w 1706880"/>
                <a:gd name="connsiteY0-158" fmla="*/ 1783080 h 2341880"/>
                <a:gd name="connsiteX1-159" fmla="*/ 116840 w 1706880"/>
                <a:gd name="connsiteY1-160" fmla="*/ 1341120 h 2341880"/>
                <a:gd name="connsiteX2-161" fmla="*/ 0 w 1706880"/>
                <a:gd name="connsiteY2-162" fmla="*/ 797560 h 2341880"/>
                <a:gd name="connsiteX3-163" fmla="*/ 289560 w 1706880"/>
                <a:gd name="connsiteY3-164" fmla="*/ 223520 h 2341880"/>
                <a:gd name="connsiteX4-165" fmla="*/ 833120 w 1706880"/>
                <a:gd name="connsiteY4-166" fmla="*/ 0 h 2341880"/>
                <a:gd name="connsiteX5-167" fmla="*/ 1584960 w 1706880"/>
                <a:gd name="connsiteY5-168" fmla="*/ 330200 h 2341880"/>
                <a:gd name="connsiteX6-169" fmla="*/ 1706880 w 1706880"/>
                <a:gd name="connsiteY6-170" fmla="*/ 1163320 h 2341880"/>
                <a:gd name="connsiteX7-171" fmla="*/ 1214120 w 1706880"/>
                <a:gd name="connsiteY7-172" fmla="*/ 1778000 h 2341880"/>
                <a:gd name="connsiteX8-173" fmla="*/ 1209040 w 1706880"/>
                <a:gd name="connsiteY8-174" fmla="*/ 2174240 h 2341880"/>
                <a:gd name="connsiteX9-175" fmla="*/ 1061720 w 1706880"/>
                <a:gd name="connsiteY9-176" fmla="*/ 2321560 h 2341880"/>
                <a:gd name="connsiteX10-177" fmla="*/ 695960 w 1706880"/>
                <a:gd name="connsiteY10-178" fmla="*/ 2341880 h 2341880"/>
                <a:gd name="connsiteX11-179" fmla="*/ 523240 w 1706880"/>
                <a:gd name="connsiteY11-180" fmla="*/ 2169160 h 2341880"/>
                <a:gd name="connsiteX12-181" fmla="*/ 528320 w 1706880"/>
                <a:gd name="connsiteY12-182" fmla="*/ 1783080 h 2341880"/>
                <a:gd name="connsiteX0-183" fmla="*/ 528320 w 1706880"/>
                <a:gd name="connsiteY0-184" fmla="*/ 1783080 h 2341880"/>
                <a:gd name="connsiteX1-185" fmla="*/ 116840 w 1706880"/>
                <a:gd name="connsiteY1-186" fmla="*/ 1341120 h 2341880"/>
                <a:gd name="connsiteX2-187" fmla="*/ 0 w 1706880"/>
                <a:gd name="connsiteY2-188" fmla="*/ 797560 h 2341880"/>
                <a:gd name="connsiteX3-189" fmla="*/ 289560 w 1706880"/>
                <a:gd name="connsiteY3-190" fmla="*/ 223520 h 2341880"/>
                <a:gd name="connsiteX4-191" fmla="*/ 833120 w 1706880"/>
                <a:gd name="connsiteY4-192" fmla="*/ 0 h 2341880"/>
                <a:gd name="connsiteX5-193" fmla="*/ 1584960 w 1706880"/>
                <a:gd name="connsiteY5-194" fmla="*/ 330200 h 2341880"/>
                <a:gd name="connsiteX6-195" fmla="*/ 1706880 w 1706880"/>
                <a:gd name="connsiteY6-196" fmla="*/ 1163320 h 2341880"/>
                <a:gd name="connsiteX7-197" fmla="*/ 1214120 w 1706880"/>
                <a:gd name="connsiteY7-198" fmla="*/ 1778000 h 2341880"/>
                <a:gd name="connsiteX8-199" fmla="*/ 1209040 w 1706880"/>
                <a:gd name="connsiteY8-200" fmla="*/ 2174240 h 2341880"/>
                <a:gd name="connsiteX9-201" fmla="*/ 1061720 w 1706880"/>
                <a:gd name="connsiteY9-202" fmla="*/ 2321560 h 2341880"/>
                <a:gd name="connsiteX10-203" fmla="*/ 695960 w 1706880"/>
                <a:gd name="connsiteY10-204" fmla="*/ 2341880 h 2341880"/>
                <a:gd name="connsiteX11-205" fmla="*/ 523240 w 1706880"/>
                <a:gd name="connsiteY11-206" fmla="*/ 2169160 h 2341880"/>
                <a:gd name="connsiteX12-207" fmla="*/ 528320 w 1706880"/>
                <a:gd name="connsiteY12-208" fmla="*/ 1783080 h 2341880"/>
                <a:gd name="connsiteX0-209" fmla="*/ 528320 w 1706880"/>
                <a:gd name="connsiteY0-210" fmla="*/ 1783080 h 2341880"/>
                <a:gd name="connsiteX1-211" fmla="*/ 116840 w 1706880"/>
                <a:gd name="connsiteY1-212" fmla="*/ 1341120 h 2341880"/>
                <a:gd name="connsiteX2-213" fmla="*/ 0 w 1706880"/>
                <a:gd name="connsiteY2-214" fmla="*/ 797560 h 2341880"/>
                <a:gd name="connsiteX3-215" fmla="*/ 289560 w 1706880"/>
                <a:gd name="connsiteY3-216" fmla="*/ 223520 h 2341880"/>
                <a:gd name="connsiteX4-217" fmla="*/ 833120 w 1706880"/>
                <a:gd name="connsiteY4-218" fmla="*/ 0 h 2341880"/>
                <a:gd name="connsiteX5-219" fmla="*/ 1584960 w 1706880"/>
                <a:gd name="connsiteY5-220" fmla="*/ 330200 h 2341880"/>
                <a:gd name="connsiteX6-221" fmla="*/ 1706880 w 1706880"/>
                <a:gd name="connsiteY6-222" fmla="*/ 1163320 h 2341880"/>
                <a:gd name="connsiteX7-223" fmla="*/ 1214120 w 1706880"/>
                <a:gd name="connsiteY7-224" fmla="*/ 1778000 h 2341880"/>
                <a:gd name="connsiteX8-225" fmla="*/ 1209040 w 1706880"/>
                <a:gd name="connsiteY8-226" fmla="*/ 2174240 h 2341880"/>
                <a:gd name="connsiteX9-227" fmla="*/ 1061720 w 1706880"/>
                <a:gd name="connsiteY9-228" fmla="*/ 2321560 h 2341880"/>
                <a:gd name="connsiteX10-229" fmla="*/ 695960 w 1706880"/>
                <a:gd name="connsiteY10-230" fmla="*/ 2341880 h 2341880"/>
                <a:gd name="connsiteX11-231" fmla="*/ 523240 w 1706880"/>
                <a:gd name="connsiteY11-232" fmla="*/ 2169160 h 2341880"/>
                <a:gd name="connsiteX12-233" fmla="*/ 528320 w 1706880"/>
                <a:gd name="connsiteY12-234" fmla="*/ 1783080 h 2341880"/>
                <a:gd name="connsiteX0-235" fmla="*/ 528320 w 1747724"/>
                <a:gd name="connsiteY0-236" fmla="*/ 1783080 h 2341880"/>
                <a:gd name="connsiteX1-237" fmla="*/ 116840 w 1747724"/>
                <a:gd name="connsiteY1-238" fmla="*/ 1341120 h 2341880"/>
                <a:gd name="connsiteX2-239" fmla="*/ 0 w 1747724"/>
                <a:gd name="connsiteY2-240" fmla="*/ 797560 h 2341880"/>
                <a:gd name="connsiteX3-241" fmla="*/ 289560 w 1747724"/>
                <a:gd name="connsiteY3-242" fmla="*/ 223520 h 2341880"/>
                <a:gd name="connsiteX4-243" fmla="*/ 833120 w 1747724"/>
                <a:gd name="connsiteY4-244" fmla="*/ 0 h 2341880"/>
                <a:gd name="connsiteX5-245" fmla="*/ 1584960 w 1747724"/>
                <a:gd name="connsiteY5-246" fmla="*/ 330200 h 2341880"/>
                <a:gd name="connsiteX6-247" fmla="*/ 1706880 w 1747724"/>
                <a:gd name="connsiteY6-248" fmla="*/ 1163320 h 2341880"/>
                <a:gd name="connsiteX7-249" fmla="*/ 1214120 w 1747724"/>
                <a:gd name="connsiteY7-250" fmla="*/ 1778000 h 2341880"/>
                <a:gd name="connsiteX8-251" fmla="*/ 1209040 w 1747724"/>
                <a:gd name="connsiteY8-252" fmla="*/ 2174240 h 2341880"/>
                <a:gd name="connsiteX9-253" fmla="*/ 1061720 w 1747724"/>
                <a:gd name="connsiteY9-254" fmla="*/ 2321560 h 2341880"/>
                <a:gd name="connsiteX10-255" fmla="*/ 695960 w 1747724"/>
                <a:gd name="connsiteY10-256" fmla="*/ 2341880 h 2341880"/>
                <a:gd name="connsiteX11-257" fmla="*/ 523240 w 1747724"/>
                <a:gd name="connsiteY11-258" fmla="*/ 2169160 h 2341880"/>
                <a:gd name="connsiteX12-259" fmla="*/ 528320 w 1747724"/>
                <a:gd name="connsiteY12-260" fmla="*/ 1783080 h 2341880"/>
                <a:gd name="connsiteX0-261" fmla="*/ 528320 w 1747724"/>
                <a:gd name="connsiteY0-262" fmla="*/ 1783080 h 2341880"/>
                <a:gd name="connsiteX1-263" fmla="*/ 116840 w 1747724"/>
                <a:gd name="connsiteY1-264" fmla="*/ 1341120 h 2341880"/>
                <a:gd name="connsiteX2-265" fmla="*/ 0 w 1747724"/>
                <a:gd name="connsiteY2-266" fmla="*/ 797560 h 2341880"/>
                <a:gd name="connsiteX3-267" fmla="*/ 289560 w 1747724"/>
                <a:gd name="connsiteY3-268" fmla="*/ 223520 h 2341880"/>
                <a:gd name="connsiteX4-269" fmla="*/ 833120 w 1747724"/>
                <a:gd name="connsiteY4-270" fmla="*/ 0 h 2341880"/>
                <a:gd name="connsiteX5-271" fmla="*/ 1584960 w 1747724"/>
                <a:gd name="connsiteY5-272" fmla="*/ 330200 h 2341880"/>
                <a:gd name="connsiteX6-273" fmla="*/ 1706880 w 1747724"/>
                <a:gd name="connsiteY6-274" fmla="*/ 1163320 h 2341880"/>
                <a:gd name="connsiteX7-275" fmla="*/ 1214120 w 1747724"/>
                <a:gd name="connsiteY7-276" fmla="*/ 1778000 h 2341880"/>
                <a:gd name="connsiteX8-277" fmla="*/ 1209040 w 1747724"/>
                <a:gd name="connsiteY8-278" fmla="*/ 2174240 h 2341880"/>
                <a:gd name="connsiteX9-279" fmla="*/ 1061720 w 1747724"/>
                <a:gd name="connsiteY9-280" fmla="*/ 2321560 h 2341880"/>
                <a:gd name="connsiteX10-281" fmla="*/ 695960 w 1747724"/>
                <a:gd name="connsiteY10-282" fmla="*/ 2341880 h 2341880"/>
                <a:gd name="connsiteX11-283" fmla="*/ 523240 w 1747724"/>
                <a:gd name="connsiteY11-284" fmla="*/ 2169160 h 2341880"/>
                <a:gd name="connsiteX12-285" fmla="*/ 528320 w 1747724"/>
                <a:gd name="connsiteY12-286" fmla="*/ 1783080 h 2341880"/>
                <a:gd name="connsiteX0-287" fmla="*/ 528320 w 1747724"/>
                <a:gd name="connsiteY0-288" fmla="*/ 1783080 h 2341880"/>
                <a:gd name="connsiteX1-289" fmla="*/ 116840 w 1747724"/>
                <a:gd name="connsiteY1-290" fmla="*/ 1341120 h 2341880"/>
                <a:gd name="connsiteX2-291" fmla="*/ 0 w 1747724"/>
                <a:gd name="connsiteY2-292" fmla="*/ 797560 h 2341880"/>
                <a:gd name="connsiteX3-293" fmla="*/ 289560 w 1747724"/>
                <a:gd name="connsiteY3-294" fmla="*/ 223520 h 2341880"/>
                <a:gd name="connsiteX4-295" fmla="*/ 833120 w 1747724"/>
                <a:gd name="connsiteY4-296" fmla="*/ 0 h 2341880"/>
                <a:gd name="connsiteX5-297" fmla="*/ 1584960 w 1747724"/>
                <a:gd name="connsiteY5-298" fmla="*/ 330200 h 2341880"/>
                <a:gd name="connsiteX6-299" fmla="*/ 1706880 w 1747724"/>
                <a:gd name="connsiteY6-300" fmla="*/ 1163320 h 2341880"/>
                <a:gd name="connsiteX7-301" fmla="*/ 1214120 w 1747724"/>
                <a:gd name="connsiteY7-302" fmla="*/ 1778000 h 2341880"/>
                <a:gd name="connsiteX8-303" fmla="*/ 1209040 w 1747724"/>
                <a:gd name="connsiteY8-304" fmla="*/ 2174240 h 2341880"/>
                <a:gd name="connsiteX9-305" fmla="*/ 1061720 w 1747724"/>
                <a:gd name="connsiteY9-306" fmla="*/ 2321560 h 2341880"/>
                <a:gd name="connsiteX10-307" fmla="*/ 695960 w 1747724"/>
                <a:gd name="connsiteY10-308" fmla="*/ 2341880 h 2341880"/>
                <a:gd name="connsiteX11-309" fmla="*/ 523240 w 1747724"/>
                <a:gd name="connsiteY11-310" fmla="*/ 2169160 h 2341880"/>
                <a:gd name="connsiteX12-311" fmla="*/ 528320 w 1747724"/>
                <a:gd name="connsiteY12-312" fmla="*/ 1783080 h 2341880"/>
                <a:gd name="connsiteX0-313" fmla="*/ 528320 w 1747724"/>
                <a:gd name="connsiteY0-314" fmla="*/ 1783080 h 2341880"/>
                <a:gd name="connsiteX1-315" fmla="*/ 116840 w 1747724"/>
                <a:gd name="connsiteY1-316" fmla="*/ 1341120 h 2341880"/>
                <a:gd name="connsiteX2-317" fmla="*/ 0 w 1747724"/>
                <a:gd name="connsiteY2-318" fmla="*/ 797560 h 2341880"/>
                <a:gd name="connsiteX3-319" fmla="*/ 289560 w 1747724"/>
                <a:gd name="connsiteY3-320" fmla="*/ 223520 h 2341880"/>
                <a:gd name="connsiteX4-321" fmla="*/ 833120 w 1747724"/>
                <a:gd name="connsiteY4-322" fmla="*/ 0 h 2341880"/>
                <a:gd name="connsiteX5-323" fmla="*/ 1584960 w 1747724"/>
                <a:gd name="connsiteY5-324" fmla="*/ 330200 h 2341880"/>
                <a:gd name="connsiteX6-325" fmla="*/ 1706880 w 1747724"/>
                <a:gd name="connsiteY6-326" fmla="*/ 1163320 h 2341880"/>
                <a:gd name="connsiteX7-327" fmla="*/ 1214120 w 1747724"/>
                <a:gd name="connsiteY7-328" fmla="*/ 1778000 h 2341880"/>
                <a:gd name="connsiteX8-329" fmla="*/ 1209040 w 1747724"/>
                <a:gd name="connsiteY8-330" fmla="*/ 2174240 h 2341880"/>
                <a:gd name="connsiteX9-331" fmla="*/ 1061720 w 1747724"/>
                <a:gd name="connsiteY9-332" fmla="*/ 2321560 h 2341880"/>
                <a:gd name="connsiteX10-333" fmla="*/ 695960 w 1747724"/>
                <a:gd name="connsiteY10-334" fmla="*/ 2341880 h 2341880"/>
                <a:gd name="connsiteX11-335" fmla="*/ 523240 w 1747724"/>
                <a:gd name="connsiteY11-336" fmla="*/ 2169160 h 2341880"/>
                <a:gd name="connsiteX12-337" fmla="*/ 528320 w 1747724"/>
                <a:gd name="connsiteY12-338" fmla="*/ 1783080 h 2341880"/>
                <a:gd name="connsiteX0-339" fmla="*/ 528320 w 1747724"/>
                <a:gd name="connsiteY0-340" fmla="*/ 1783080 h 2341880"/>
                <a:gd name="connsiteX1-341" fmla="*/ 116840 w 1747724"/>
                <a:gd name="connsiteY1-342" fmla="*/ 1341120 h 2341880"/>
                <a:gd name="connsiteX2-343" fmla="*/ 0 w 1747724"/>
                <a:gd name="connsiteY2-344" fmla="*/ 797560 h 2341880"/>
                <a:gd name="connsiteX3-345" fmla="*/ 289560 w 1747724"/>
                <a:gd name="connsiteY3-346" fmla="*/ 223520 h 2341880"/>
                <a:gd name="connsiteX4-347" fmla="*/ 833120 w 1747724"/>
                <a:gd name="connsiteY4-348" fmla="*/ 0 h 2341880"/>
                <a:gd name="connsiteX5-349" fmla="*/ 1584960 w 1747724"/>
                <a:gd name="connsiteY5-350" fmla="*/ 330200 h 2341880"/>
                <a:gd name="connsiteX6-351" fmla="*/ 1706880 w 1747724"/>
                <a:gd name="connsiteY6-352" fmla="*/ 1163320 h 2341880"/>
                <a:gd name="connsiteX7-353" fmla="*/ 1214120 w 1747724"/>
                <a:gd name="connsiteY7-354" fmla="*/ 1778000 h 2341880"/>
                <a:gd name="connsiteX8-355" fmla="*/ 1209040 w 1747724"/>
                <a:gd name="connsiteY8-356" fmla="*/ 2174240 h 2341880"/>
                <a:gd name="connsiteX9-357" fmla="*/ 1061720 w 1747724"/>
                <a:gd name="connsiteY9-358" fmla="*/ 2321560 h 2341880"/>
                <a:gd name="connsiteX10-359" fmla="*/ 695960 w 1747724"/>
                <a:gd name="connsiteY10-360" fmla="*/ 2341880 h 2341880"/>
                <a:gd name="connsiteX11-361" fmla="*/ 523240 w 1747724"/>
                <a:gd name="connsiteY11-362" fmla="*/ 2169160 h 2341880"/>
                <a:gd name="connsiteX12-363" fmla="*/ 528320 w 1747724"/>
                <a:gd name="connsiteY12-364" fmla="*/ 1783080 h 2341880"/>
                <a:gd name="connsiteX0-365" fmla="*/ 528320 w 1747724"/>
                <a:gd name="connsiteY0-366" fmla="*/ 1783080 h 2341880"/>
                <a:gd name="connsiteX1-367" fmla="*/ 116840 w 1747724"/>
                <a:gd name="connsiteY1-368" fmla="*/ 1341120 h 2341880"/>
                <a:gd name="connsiteX2-369" fmla="*/ 0 w 1747724"/>
                <a:gd name="connsiteY2-370" fmla="*/ 797560 h 2341880"/>
                <a:gd name="connsiteX3-371" fmla="*/ 289560 w 1747724"/>
                <a:gd name="connsiteY3-372" fmla="*/ 223520 h 2341880"/>
                <a:gd name="connsiteX4-373" fmla="*/ 833120 w 1747724"/>
                <a:gd name="connsiteY4-374" fmla="*/ 0 h 2341880"/>
                <a:gd name="connsiteX5-375" fmla="*/ 1584960 w 1747724"/>
                <a:gd name="connsiteY5-376" fmla="*/ 330200 h 2341880"/>
                <a:gd name="connsiteX6-377" fmla="*/ 1706880 w 1747724"/>
                <a:gd name="connsiteY6-378" fmla="*/ 1163320 h 2341880"/>
                <a:gd name="connsiteX7-379" fmla="*/ 1214120 w 1747724"/>
                <a:gd name="connsiteY7-380" fmla="*/ 1778000 h 2341880"/>
                <a:gd name="connsiteX8-381" fmla="*/ 1209040 w 1747724"/>
                <a:gd name="connsiteY8-382" fmla="*/ 2174240 h 2341880"/>
                <a:gd name="connsiteX9-383" fmla="*/ 1064260 w 1747724"/>
                <a:gd name="connsiteY9-384" fmla="*/ 2341880 h 2341880"/>
                <a:gd name="connsiteX10-385" fmla="*/ 695960 w 1747724"/>
                <a:gd name="connsiteY10-386" fmla="*/ 2341880 h 2341880"/>
                <a:gd name="connsiteX11-387" fmla="*/ 523240 w 1747724"/>
                <a:gd name="connsiteY11-388" fmla="*/ 2169160 h 2341880"/>
                <a:gd name="connsiteX12-389" fmla="*/ 528320 w 1747724"/>
                <a:gd name="connsiteY12-390" fmla="*/ 1783080 h 2341880"/>
                <a:gd name="connsiteX0-391" fmla="*/ 528320 w 1747724"/>
                <a:gd name="connsiteY0-392" fmla="*/ 1783080 h 2341880"/>
                <a:gd name="connsiteX1-393" fmla="*/ 116840 w 1747724"/>
                <a:gd name="connsiteY1-394" fmla="*/ 1341120 h 2341880"/>
                <a:gd name="connsiteX2-395" fmla="*/ 0 w 1747724"/>
                <a:gd name="connsiteY2-396" fmla="*/ 797560 h 2341880"/>
                <a:gd name="connsiteX3-397" fmla="*/ 289560 w 1747724"/>
                <a:gd name="connsiteY3-398" fmla="*/ 223520 h 2341880"/>
                <a:gd name="connsiteX4-399" fmla="*/ 833120 w 1747724"/>
                <a:gd name="connsiteY4-400" fmla="*/ 0 h 2341880"/>
                <a:gd name="connsiteX5-401" fmla="*/ 1584960 w 1747724"/>
                <a:gd name="connsiteY5-402" fmla="*/ 330200 h 2341880"/>
                <a:gd name="connsiteX6-403" fmla="*/ 1706880 w 1747724"/>
                <a:gd name="connsiteY6-404" fmla="*/ 1163320 h 2341880"/>
                <a:gd name="connsiteX7-405" fmla="*/ 1214120 w 1747724"/>
                <a:gd name="connsiteY7-406" fmla="*/ 1778000 h 2341880"/>
                <a:gd name="connsiteX8-407" fmla="*/ 1209040 w 1747724"/>
                <a:gd name="connsiteY8-408" fmla="*/ 2174240 h 2341880"/>
                <a:gd name="connsiteX9-409" fmla="*/ 1064260 w 1747724"/>
                <a:gd name="connsiteY9-410" fmla="*/ 2341880 h 2341880"/>
                <a:gd name="connsiteX10-411" fmla="*/ 695960 w 1747724"/>
                <a:gd name="connsiteY10-412" fmla="*/ 2341880 h 2341880"/>
                <a:gd name="connsiteX11-413" fmla="*/ 523240 w 1747724"/>
                <a:gd name="connsiteY11-414" fmla="*/ 2169160 h 2341880"/>
                <a:gd name="connsiteX12-415" fmla="*/ 528320 w 1747724"/>
                <a:gd name="connsiteY12-416" fmla="*/ 1783080 h 2341880"/>
                <a:gd name="connsiteX0-417" fmla="*/ 528320 w 1747724"/>
                <a:gd name="connsiteY0-418" fmla="*/ 1783080 h 2341880"/>
                <a:gd name="connsiteX1-419" fmla="*/ 116840 w 1747724"/>
                <a:gd name="connsiteY1-420" fmla="*/ 1341120 h 2341880"/>
                <a:gd name="connsiteX2-421" fmla="*/ 0 w 1747724"/>
                <a:gd name="connsiteY2-422" fmla="*/ 797560 h 2341880"/>
                <a:gd name="connsiteX3-423" fmla="*/ 289560 w 1747724"/>
                <a:gd name="connsiteY3-424" fmla="*/ 223520 h 2341880"/>
                <a:gd name="connsiteX4-425" fmla="*/ 833120 w 1747724"/>
                <a:gd name="connsiteY4-426" fmla="*/ 0 h 2341880"/>
                <a:gd name="connsiteX5-427" fmla="*/ 1584960 w 1747724"/>
                <a:gd name="connsiteY5-428" fmla="*/ 330200 h 2341880"/>
                <a:gd name="connsiteX6-429" fmla="*/ 1706880 w 1747724"/>
                <a:gd name="connsiteY6-430" fmla="*/ 1163320 h 2341880"/>
                <a:gd name="connsiteX7-431" fmla="*/ 1214120 w 1747724"/>
                <a:gd name="connsiteY7-432" fmla="*/ 1778000 h 2341880"/>
                <a:gd name="connsiteX8-433" fmla="*/ 1209040 w 1747724"/>
                <a:gd name="connsiteY8-434" fmla="*/ 2174240 h 2341880"/>
                <a:gd name="connsiteX9-435" fmla="*/ 1064260 w 1747724"/>
                <a:gd name="connsiteY9-436" fmla="*/ 2341880 h 2341880"/>
                <a:gd name="connsiteX10-437" fmla="*/ 695960 w 1747724"/>
                <a:gd name="connsiteY10-438" fmla="*/ 2341880 h 2341880"/>
                <a:gd name="connsiteX11-439" fmla="*/ 523240 w 1747724"/>
                <a:gd name="connsiteY11-440" fmla="*/ 2169160 h 2341880"/>
                <a:gd name="connsiteX12-441" fmla="*/ 528320 w 1747724"/>
                <a:gd name="connsiteY12-442" fmla="*/ 1783080 h 2341880"/>
                <a:gd name="connsiteX0-443" fmla="*/ 528320 w 1746849"/>
                <a:gd name="connsiteY0-444" fmla="*/ 1783080 h 2341880"/>
                <a:gd name="connsiteX1-445" fmla="*/ 116840 w 1746849"/>
                <a:gd name="connsiteY1-446" fmla="*/ 1341120 h 2341880"/>
                <a:gd name="connsiteX2-447" fmla="*/ 0 w 1746849"/>
                <a:gd name="connsiteY2-448" fmla="*/ 797560 h 2341880"/>
                <a:gd name="connsiteX3-449" fmla="*/ 289560 w 1746849"/>
                <a:gd name="connsiteY3-450" fmla="*/ 223520 h 2341880"/>
                <a:gd name="connsiteX4-451" fmla="*/ 833120 w 1746849"/>
                <a:gd name="connsiteY4-452" fmla="*/ 0 h 2341880"/>
                <a:gd name="connsiteX5-453" fmla="*/ 1582420 w 1746849"/>
                <a:gd name="connsiteY5-454" fmla="*/ 337820 h 2341880"/>
                <a:gd name="connsiteX6-455" fmla="*/ 1706880 w 1746849"/>
                <a:gd name="connsiteY6-456" fmla="*/ 1163320 h 2341880"/>
                <a:gd name="connsiteX7-457" fmla="*/ 1214120 w 1746849"/>
                <a:gd name="connsiteY7-458" fmla="*/ 1778000 h 2341880"/>
                <a:gd name="connsiteX8-459" fmla="*/ 1209040 w 1746849"/>
                <a:gd name="connsiteY8-460" fmla="*/ 2174240 h 2341880"/>
                <a:gd name="connsiteX9-461" fmla="*/ 1064260 w 1746849"/>
                <a:gd name="connsiteY9-462" fmla="*/ 2341880 h 2341880"/>
                <a:gd name="connsiteX10-463" fmla="*/ 695960 w 1746849"/>
                <a:gd name="connsiteY10-464" fmla="*/ 2341880 h 2341880"/>
                <a:gd name="connsiteX11-465" fmla="*/ 523240 w 1746849"/>
                <a:gd name="connsiteY11-466" fmla="*/ 2169160 h 2341880"/>
                <a:gd name="connsiteX12-467" fmla="*/ 528320 w 1746849"/>
                <a:gd name="connsiteY12-468" fmla="*/ 1783080 h 2341880"/>
                <a:gd name="connsiteX0-469" fmla="*/ 528320 w 1746849"/>
                <a:gd name="connsiteY0-470" fmla="*/ 1783080 h 2341880"/>
                <a:gd name="connsiteX1-471" fmla="*/ 116840 w 1746849"/>
                <a:gd name="connsiteY1-472" fmla="*/ 1341120 h 2341880"/>
                <a:gd name="connsiteX2-473" fmla="*/ 0 w 1746849"/>
                <a:gd name="connsiteY2-474" fmla="*/ 797560 h 2341880"/>
                <a:gd name="connsiteX3-475" fmla="*/ 289560 w 1746849"/>
                <a:gd name="connsiteY3-476" fmla="*/ 223520 h 2341880"/>
                <a:gd name="connsiteX4-477" fmla="*/ 833120 w 1746849"/>
                <a:gd name="connsiteY4-478" fmla="*/ 0 h 2341880"/>
                <a:gd name="connsiteX5-479" fmla="*/ 1582420 w 1746849"/>
                <a:gd name="connsiteY5-480" fmla="*/ 337820 h 2341880"/>
                <a:gd name="connsiteX6-481" fmla="*/ 1706880 w 1746849"/>
                <a:gd name="connsiteY6-482" fmla="*/ 1163320 h 2341880"/>
                <a:gd name="connsiteX7-483" fmla="*/ 1214120 w 1746849"/>
                <a:gd name="connsiteY7-484" fmla="*/ 1778000 h 2341880"/>
                <a:gd name="connsiteX8-485" fmla="*/ 1209040 w 1746849"/>
                <a:gd name="connsiteY8-486" fmla="*/ 2174240 h 2341880"/>
                <a:gd name="connsiteX9-487" fmla="*/ 1064260 w 1746849"/>
                <a:gd name="connsiteY9-488" fmla="*/ 2341880 h 2341880"/>
                <a:gd name="connsiteX10-489" fmla="*/ 695960 w 1746849"/>
                <a:gd name="connsiteY10-490" fmla="*/ 2341880 h 2341880"/>
                <a:gd name="connsiteX11-491" fmla="*/ 523240 w 1746849"/>
                <a:gd name="connsiteY11-492" fmla="*/ 2169160 h 2341880"/>
                <a:gd name="connsiteX12-493" fmla="*/ 528320 w 1746849"/>
                <a:gd name="connsiteY12-494" fmla="*/ 1783080 h 2341880"/>
                <a:gd name="connsiteX0-495" fmla="*/ 528320 w 1745442"/>
                <a:gd name="connsiteY0-496" fmla="*/ 1783080 h 2341880"/>
                <a:gd name="connsiteX1-497" fmla="*/ 116840 w 1745442"/>
                <a:gd name="connsiteY1-498" fmla="*/ 1341120 h 2341880"/>
                <a:gd name="connsiteX2-499" fmla="*/ 0 w 1745442"/>
                <a:gd name="connsiteY2-500" fmla="*/ 797560 h 2341880"/>
                <a:gd name="connsiteX3-501" fmla="*/ 289560 w 1745442"/>
                <a:gd name="connsiteY3-502" fmla="*/ 223520 h 2341880"/>
                <a:gd name="connsiteX4-503" fmla="*/ 833120 w 1745442"/>
                <a:gd name="connsiteY4-504" fmla="*/ 0 h 2341880"/>
                <a:gd name="connsiteX5-505" fmla="*/ 1582420 w 1745442"/>
                <a:gd name="connsiteY5-506" fmla="*/ 337820 h 2341880"/>
                <a:gd name="connsiteX6-507" fmla="*/ 1706880 w 1745442"/>
                <a:gd name="connsiteY6-508" fmla="*/ 1163320 h 2341880"/>
                <a:gd name="connsiteX7-509" fmla="*/ 1214120 w 1745442"/>
                <a:gd name="connsiteY7-510" fmla="*/ 1778000 h 2341880"/>
                <a:gd name="connsiteX8-511" fmla="*/ 1209040 w 1745442"/>
                <a:gd name="connsiteY8-512" fmla="*/ 2174240 h 2341880"/>
                <a:gd name="connsiteX9-513" fmla="*/ 1064260 w 1745442"/>
                <a:gd name="connsiteY9-514" fmla="*/ 2341880 h 2341880"/>
                <a:gd name="connsiteX10-515" fmla="*/ 695960 w 1745442"/>
                <a:gd name="connsiteY10-516" fmla="*/ 2341880 h 2341880"/>
                <a:gd name="connsiteX11-517" fmla="*/ 523240 w 1745442"/>
                <a:gd name="connsiteY11-518" fmla="*/ 2169160 h 2341880"/>
                <a:gd name="connsiteX12-519" fmla="*/ 528320 w 1745442"/>
                <a:gd name="connsiteY12-520" fmla="*/ 1783080 h 2341880"/>
                <a:gd name="connsiteX0-521" fmla="*/ 528320 w 1746141"/>
                <a:gd name="connsiteY0-522" fmla="*/ 1783080 h 2341880"/>
                <a:gd name="connsiteX1-523" fmla="*/ 116840 w 1746141"/>
                <a:gd name="connsiteY1-524" fmla="*/ 1341120 h 2341880"/>
                <a:gd name="connsiteX2-525" fmla="*/ 0 w 1746141"/>
                <a:gd name="connsiteY2-526" fmla="*/ 797560 h 2341880"/>
                <a:gd name="connsiteX3-527" fmla="*/ 289560 w 1746141"/>
                <a:gd name="connsiteY3-528" fmla="*/ 223520 h 2341880"/>
                <a:gd name="connsiteX4-529" fmla="*/ 833120 w 1746141"/>
                <a:gd name="connsiteY4-530" fmla="*/ 0 h 2341880"/>
                <a:gd name="connsiteX5-531" fmla="*/ 1582420 w 1746141"/>
                <a:gd name="connsiteY5-532" fmla="*/ 337820 h 2341880"/>
                <a:gd name="connsiteX6-533" fmla="*/ 1706880 w 1746141"/>
                <a:gd name="connsiteY6-534" fmla="*/ 1163320 h 2341880"/>
                <a:gd name="connsiteX7-535" fmla="*/ 1214120 w 1746141"/>
                <a:gd name="connsiteY7-536" fmla="*/ 1778000 h 2341880"/>
                <a:gd name="connsiteX8-537" fmla="*/ 1209040 w 1746141"/>
                <a:gd name="connsiteY8-538" fmla="*/ 2174240 h 2341880"/>
                <a:gd name="connsiteX9-539" fmla="*/ 1064260 w 1746141"/>
                <a:gd name="connsiteY9-540" fmla="*/ 2341880 h 2341880"/>
                <a:gd name="connsiteX10-541" fmla="*/ 695960 w 1746141"/>
                <a:gd name="connsiteY10-542" fmla="*/ 2341880 h 2341880"/>
                <a:gd name="connsiteX11-543" fmla="*/ 523240 w 1746141"/>
                <a:gd name="connsiteY11-544" fmla="*/ 2169160 h 2341880"/>
                <a:gd name="connsiteX12-545" fmla="*/ 528320 w 1746141"/>
                <a:gd name="connsiteY12-546" fmla="*/ 1783080 h 2341880"/>
                <a:gd name="connsiteX0-547" fmla="*/ 528320 w 1728152"/>
                <a:gd name="connsiteY0-548" fmla="*/ 1783080 h 2341880"/>
                <a:gd name="connsiteX1-549" fmla="*/ 116840 w 1728152"/>
                <a:gd name="connsiteY1-550" fmla="*/ 1341120 h 2341880"/>
                <a:gd name="connsiteX2-551" fmla="*/ 0 w 1728152"/>
                <a:gd name="connsiteY2-552" fmla="*/ 797560 h 2341880"/>
                <a:gd name="connsiteX3-553" fmla="*/ 289560 w 1728152"/>
                <a:gd name="connsiteY3-554" fmla="*/ 223520 h 2341880"/>
                <a:gd name="connsiteX4-555" fmla="*/ 833120 w 1728152"/>
                <a:gd name="connsiteY4-556" fmla="*/ 0 h 2341880"/>
                <a:gd name="connsiteX5-557" fmla="*/ 1582420 w 1728152"/>
                <a:gd name="connsiteY5-558" fmla="*/ 337820 h 2341880"/>
                <a:gd name="connsiteX6-559" fmla="*/ 1706880 w 1728152"/>
                <a:gd name="connsiteY6-560" fmla="*/ 1163320 h 2341880"/>
                <a:gd name="connsiteX7-561" fmla="*/ 1214120 w 1728152"/>
                <a:gd name="connsiteY7-562" fmla="*/ 1778000 h 2341880"/>
                <a:gd name="connsiteX8-563" fmla="*/ 1209040 w 1728152"/>
                <a:gd name="connsiteY8-564" fmla="*/ 2174240 h 2341880"/>
                <a:gd name="connsiteX9-565" fmla="*/ 1064260 w 1728152"/>
                <a:gd name="connsiteY9-566" fmla="*/ 2341880 h 2341880"/>
                <a:gd name="connsiteX10-567" fmla="*/ 695960 w 1728152"/>
                <a:gd name="connsiteY10-568" fmla="*/ 2341880 h 2341880"/>
                <a:gd name="connsiteX11-569" fmla="*/ 523240 w 1728152"/>
                <a:gd name="connsiteY11-570" fmla="*/ 2169160 h 2341880"/>
                <a:gd name="connsiteX12-571" fmla="*/ 528320 w 1728152"/>
                <a:gd name="connsiteY12-572" fmla="*/ 1783080 h 2341880"/>
                <a:gd name="connsiteX0-573" fmla="*/ 528320 w 1732195"/>
                <a:gd name="connsiteY0-574" fmla="*/ 1783080 h 2341880"/>
                <a:gd name="connsiteX1-575" fmla="*/ 116840 w 1732195"/>
                <a:gd name="connsiteY1-576" fmla="*/ 1341120 h 2341880"/>
                <a:gd name="connsiteX2-577" fmla="*/ 0 w 1732195"/>
                <a:gd name="connsiteY2-578" fmla="*/ 797560 h 2341880"/>
                <a:gd name="connsiteX3-579" fmla="*/ 289560 w 1732195"/>
                <a:gd name="connsiteY3-580" fmla="*/ 223520 h 2341880"/>
                <a:gd name="connsiteX4-581" fmla="*/ 833120 w 1732195"/>
                <a:gd name="connsiteY4-582" fmla="*/ 0 h 2341880"/>
                <a:gd name="connsiteX5-583" fmla="*/ 1582420 w 1732195"/>
                <a:gd name="connsiteY5-584" fmla="*/ 337820 h 2341880"/>
                <a:gd name="connsiteX6-585" fmla="*/ 1706880 w 1732195"/>
                <a:gd name="connsiteY6-586" fmla="*/ 1163320 h 2341880"/>
                <a:gd name="connsiteX7-587" fmla="*/ 1214120 w 1732195"/>
                <a:gd name="connsiteY7-588" fmla="*/ 1778000 h 2341880"/>
                <a:gd name="connsiteX8-589" fmla="*/ 1209040 w 1732195"/>
                <a:gd name="connsiteY8-590" fmla="*/ 2174240 h 2341880"/>
                <a:gd name="connsiteX9-591" fmla="*/ 1064260 w 1732195"/>
                <a:gd name="connsiteY9-592" fmla="*/ 2341880 h 2341880"/>
                <a:gd name="connsiteX10-593" fmla="*/ 695960 w 1732195"/>
                <a:gd name="connsiteY10-594" fmla="*/ 2341880 h 2341880"/>
                <a:gd name="connsiteX11-595" fmla="*/ 523240 w 1732195"/>
                <a:gd name="connsiteY11-596" fmla="*/ 2169160 h 2341880"/>
                <a:gd name="connsiteX12-597" fmla="*/ 528320 w 1732195"/>
                <a:gd name="connsiteY12-598" fmla="*/ 1783080 h 2341880"/>
                <a:gd name="connsiteX0-599" fmla="*/ 528320 w 1738409"/>
                <a:gd name="connsiteY0-600" fmla="*/ 1783080 h 2341880"/>
                <a:gd name="connsiteX1-601" fmla="*/ 116840 w 1738409"/>
                <a:gd name="connsiteY1-602" fmla="*/ 1341120 h 2341880"/>
                <a:gd name="connsiteX2-603" fmla="*/ 0 w 1738409"/>
                <a:gd name="connsiteY2-604" fmla="*/ 797560 h 2341880"/>
                <a:gd name="connsiteX3-605" fmla="*/ 289560 w 1738409"/>
                <a:gd name="connsiteY3-606" fmla="*/ 223520 h 2341880"/>
                <a:gd name="connsiteX4-607" fmla="*/ 833120 w 1738409"/>
                <a:gd name="connsiteY4-608" fmla="*/ 0 h 2341880"/>
                <a:gd name="connsiteX5-609" fmla="*/ 1582420 w 1738409"/>
                <a:gd name="connsiteY5-610" fmla="*/ 337820 h 2341880"/>
                <a:gd name="connsiteX6-611" fmla="*/ 1706880 w 1738409"/>
                <a:gd name="connsiteY6-612" fmla="*/ 1163320 h 2341880"/>
                <a:gd name="connsiteX7-613" fmla="*/ 1214120 w 1738409"/>
                <a:gd name="connsiteY7-614" fmla="*/ 1778000 h 2341880"/>
                <a:gd name="connsiteX8-615" fmla="*/ 1209040 w 1738409"/>
                <a:gd name="connsiteY8-616" fmla="*/ 2174240 h 2341880"/>
                <a:gd name="connsiteX9-617" fmla="*/ 1064260 w 1738409"/>
                <a:gd name="connsiteY9-618" fmla="*/ 2341880 h 2341880"/>
                <a:gd name="connsiteX10-619" fmla="*/ 695960 w 1738409"/>
                <a:gd name="connsiteY10-620" fmla="*/ 2341880 h 2341880"/>
                <a:gd name="connsiteX11-621" fmla="*/ 523240 w 1738409"/>
                <a:gd name="connsiteY11-622" fmla="*/ 2169160 h 2341880"/>
                <a:gd name="connsiteX12-623" fmla="*/ 528320 w 1738409"/>
                <a:gd name="connsiteY12-624" fmla="*/ 1783080 h 2341880"/>
                <a:gd name="connsiteX0-625" fmla="*/ 528320 w 1741298"/>
                <a:gd name="connsiteY0-626" fmla="*/ 1783080 h 2341880"/>
                <a:gd name="connsiteX1-627" fmla="*/ 116840 w 1741298"/>
                <a:gd name="connsiteY1-628" fmla="*/ 1341120 h 2341880"/>
                <a:gd name="connsiteX2-629" fmla="*/ 0 w 1741298"/>
                <a:gd name="connsiteY2-630" fmla="*/ 797560 h 2341880"/>
                <a:gd name="connsiteX3-631" fmla="*/ 289560 w 1741298"/>
                <a:gd name="connsiteY3-632" fmla="*/ 223520 h 2341880"/>
                <a:gd name="connsiteX4-633" fmla="*/ 833120 w 1741298"/>
                <a:gd name="connsiteY4-634" fmla="*/ 0 h 2341880"/>
                <a:gd name="connsiteX5-635" fmla="*/ 1592580 w 1741298"/>
                <a:gd name="connsiteY5-636" fmla="*/ 337820 h 2341880"/>
                <a:gd name="connsiteX6-637" fmla="*/ 1706880 w 1741298"/>
                <a:gd name="connsiteY6-638" fmla="*/ 1163320 h 2341880"/>
                <a:gd name="connsiteX7-639" fmla="*/ 1214120 w 1741298"/>
                <a:gd name="connsiteY7-640" fmla="*/ 1778000 h 2341880"/>
                <a:gd name="connsiteX8-641" fmla="*/ 1209040 w 1741298"/>
                <a:gd name="connsiteY8-642" fmla="*/ 2174240 h 2341880"/>
                <a:gd name="connsiteX9-643" fmla="*/ 1064260 w 1741298"/>
                <a:gd name="connsiteY9-644" fmla="*/ 2341880 h 2341880"/>
                <a:gd name="connsiteX10-645" fmla="*/ 695960 w 1741298"/>
                <a:gd name="connsiteY10-646" fmla="*/ 2341880 h 2341880"/>
                <a:gd name="connsiteX11-647" fmla="*/ 523240 w 1741298"/>
                <a:gd name="connsiteY11-648" fmla="*/ 2169160 h 2341880"/>
                <a:gd name="connsiteX12-649" fmla="*/ 528320 w 1741298"/>
                <a:gd name="connsiteY12-650" fmla="*/ 1783080 h 23418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1741298" h="2341880">
                  <a:moveTo>
                    <a:pt x="528320" y="1783080"/>
                  </a:moveTo>
                  <a:lnTo>
                    <a:pt x="116840" y="1341120"/>
                  </a:lnTo>
                  <a:cubicBezTo>
                    <a:pt x="-5927" y="1147233"/>
                    <a:pt x="847" y="1009227"/>
                    <a:pt x="0" y="797560"/>
                  </a:cubicBezTo>
                  <a:cubicBezTo>
                    <a:pt x="35560" y="466513"/>
                    <a:pt x="203200" y="325967"/>
                    <a:pt x="289560" y="223520"/>
                  </a:cubicBezTo>
                  <a:cubicBezTo>
                    <a:pt x="475827" y="55033"/>
                    <a:pt x="654473" y="28787"/>
                    <a:pt x="833120" y="0"/>
                  </a:cubicBezTo>
                  <a:cubicBezTo>
                    <a:pt x="1233593" y="3387"/>
                    <a:pt x="1422400" y="136313"/>
                    <a:pt x="1592580" y="337820"/>
                  </a:cubicBezTo>
                  <a:cubicBezTo>
                    <a:pt x="1762760" y="539327"/>
                    <a:pt x="1765300" y="989753"/>
                    <a:pt x="1706880" y="1163320"/>
                  </a:cubicBezTo>
                  <a:cubicBezTo>
                    <a:pt x="1618827" y="1454573"/>
                    <a:pt x="1365673" y="1621367"/>
                    <a:pt x="1214120" y="1778000"/>
                  </a:cubicBezTo>
                  <a:cubicBezTo>
                    <a:pt x="1212427" y="1910080"/>
                    <a:pt x="1210733" y="2042160"/>
                    <a:pt x="1209040" y="2174240"/>
                  </a:cubicBezTo>
                  <a:cubicBezTo>
                    <a:pt x="1196340" y="2268220"/>
                    <a:pt x="1168400" y="2311400"/>
                    <a:pt x="1064260" y="2341880"/>
                  </a:cubicBezTo>
                  <a:lnTo>
                    <a:pt x="695960" y="2341880"/>
                  </a:lnTo>
                  <a:cubicBezTo>
                    <a:pt x="630767" y="2324947"/>
                    <a:pt x="557953" y="2305473"/>
                    <a:pt x="523240" y="2169160"/>
                  </a:cubicBezTo>
                  <a:cubicBezTo>
                    <a:pt x="524933" y="2040467"/>
                    <a:pt x="526627" y="1911773"/>
                    <a:pt x="528320" y="178308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795010" y="3347720"/>
              <a:ext cx="671830" cy="381000"/>
            </a:xfrm>
            <a:custGeom>
              <a:avLst/>
              <a:gdLst>
                <a:gd name="connsiteX0" fmla="*/ 0 w 675640"/>
                <a:gd name="connsiteY0" fmla="*/ 10160 h 381000"/>
                <a:gd name="connsiteX1" fmla="*/ 5080 w 675640"/>
                <a:gd name="connsiteY1" fmla="*/ 91440 h 381000"/>
                <a:gd name="connsiteX2" fmla="*/ 345440 w 675640"/>
                <a:gd name="connsiteY2" fmla="*/ 381000 h 381000"/>
                <a:gd name="connsiteX3" fmla="*/ 670560 w 675640"/>
                <a:gd name="connsiteY3" fmla="*/ 106680 h 381000"/>
                <a:gd name="connsiteX4" fmla="*/ 675640 w 675640"/>
                <a:gd name="connsiteY4" fmla="*/ 0 h 381000"/>
                <a:gd name="connsiteX0-1" fmla="*/ 0 w 680085"/>
                <a:gd name="connsiteY0-2" fmla="*/ 10160 h 381000"/>
                <a:gd name="connsiteX1-3" fmla="*/ 5080 w 680085"/>
                <a:gd name="connsiteY1-4" fmla="*/ 91440 h 381000"/>
                <a:gd name="connsiteX2-5" fmla="*/ 345440 w 680085"/>
                <a:gd name="connsiteY2-6" fmla="*/ 381000 h 381000"/>
                <a:gd name="connsiteX3-7" fmla="*/ 680085 w 680085"/>
                <a:gd name="connsiteY3-8" fmla="*/ 91440 h 381000"/>
                <a:gd name="connsiteX4-9" fmla="*/ 675640 w 680085"/>
                <a:gd name="connsiteY4-10" fmla="*/ 0 h 381000"/>
                <a:gd name="connsiteX0-11" fmla="*/ 0 w 675640"/>
                <a:gd name="connsiteY0-12" fmla="*/ 10160 h 381000"/>
                <a:gd name="connsiteX1-13" fmla="*/ 5080 w 675640"/>
                <a:gd name="connsiteY1-14" fmla="*/ 91440 h 381000"/>
                <a:gd name="connsiteX2-15" fmla="*/ 345440 w 675640"/>
                <a:gd name="connsiteY2-16" fmla="*/ 381000 h 381000"/>
                <a:gd name="connsiteX3-17" fmla="*/ 674370 w 675640"/>
                <a:gd name="connsiteY3-18" fmla="*/ 91440 h 381000"/>
                <a:gd name="connsiteX4-19" fmla="*/ 675640 w 675640"/>
                <a:gd name="connsiteY4-20" fmla="*/ 0 h 381000"/>
                <a:gd name="connsiteX0-21" fmla="*/ 4445 w 670560"/>
                <a:gd name="connsiteY0-22" fmla="*/ 10160 h 381000"/>
                <a:gd name="connsiteX1-23" fmla="*/ 0 w 670560"/>
                <a:gd name="connsiteY1-24" fmla="*/ 91440 h 381000"/>
                <a:gd name="connsiteX2-25" fmla="*/ 340360 w 670560"/>
                <a:gd name="connsiteY2-26" fmla="*/ 381000 h 381000"/>
                <a:gd name="connsiteX3-27" fmla="*/ 669290 w 670560"/>
                <a:gd name="connsiteY3-28" fmla="*/ 91440 h 381000"/>
                <a:gd name="connsiteX4-29" fmla="*/ 670560 w 670560"/>
                <a:gd name="connsiteY4-30" fmla="*/ 0 h 381000"/>
                <a:gd name="connsiteX0-31" fmla="*/ 0 w 671830"/>
                <a:gd name="connsiteY0-32" fmla="*/ 10160 h 381000"/>
                <a:gd name="connsiteX1-33" fmla="*/ 1270 w 671830"/>
                <a:gd name="connsiteY1-34" fmla="*/ 91440 h 381000"/>
                <a:gd name="connsiteX2-35" fmla="*/ 341630 w 671830"/>
                <a:gd name="connsiteY2-36" fmla="*/ 381000 h 381000"/>
                <a:gd name="connsiteX3-37" fmla="*/ 670560 w 671830"/>
                <a:gd name="connsiteY3-38" fmla="*/ 91440 h 381000"/>
                <a:gd name="connsiteX4-39" fmla="*/ 671830 w 671830"/>
                <a:gd name="connsiteY4-40" fmla="*/ 0 h 381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71830" h="381000">
                  <a:moveTo>
                    <a:pt x="0" y="10160"/>
                  </a:moveTo>
                  <a:cubicBezTo>
                    <a:pt x="423" y="37253"/>
                    <a:pt x="847" y="64347"/>
                    <a:pt x="1270" y="91440"/>
                  </a:cubicBezTo>
                  <a:lnTo>
                    <a:pt x="341630" y="381000"/>
                  </a:lnTo>
                  <a:lnTo>
                    <a:pt x="670560" y="91440"/>
                  </a:lnTo>
                  <a:cubicBezTo>
                    <a:pt x="670983" y="60960"/>
                    <a:pt x="671407" y="30480"/>
                    <a:pt x="671830" y="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097906" y="3726180"/>
              <a:ext cx="80010" cy="314325"/>
            </a:xfrm>
            <a:custGeom>
              <a:avLst/>
              <a:gdLst>
                <a:gd name="connsiteX0" fmla="*/ 41910 w 85725"/>
                <a:gd name="connsiteY0" fmla="*/ 0 h 318135"/>
                <a:gd name="connsiteX1" fmla="*/ 9525 w 85725"/>
                <a:gd name="connsiteY1" fmla="*/ 38100 h 318135"/>
                <a:gd name="connsiteX2" fmla="*/ 0 w 85725"/>
                <a:gd name="connsiteY2" fmla="*/ 314325 h 318135"/>
                <a:gd name="connsiteX3" fmla="*/ 83820 w 85725"/>
                <a:gd name="connsiteY3" fmla="*/ 318135 h 318135"/>
                <a:gd name="connsiteX4" fmla="*/ 85725 w 85725"/>
                <a:gd name="connsiteY4" fmla="*/ 41910 h 318135"/>
                <a:gd name="connsiteX5" fmla="*/ 41910 w 85725"/>
                <a:gd name="connsiteY5" fmla="*/ 0 h 318135"/>
                <a:gd name="connsiteX0-1" fmla="*/ 47625 w 85725"/>
                <a:gd name="connsiteY0-2" fmla="*/ 0 h 318135"/>
                <a:gd name="connsiteX1-3" fmla="*/ 9525 w 85725"/>
                <a:gd name="connsiteY1-4" fmla="*/ 38100 h 318135"/>
                <a:gd name="connsiteX2-5" fmla="*/ 0 w 85725"/>
                <a:gd name="connsiteY2-6" fmla="*/ 314325 h 318135"/>
                <a:gd name="connsiteX3-7" fmla="*/ 83820 w 85725"/>
                <a:gd name="connsiteY3-8" fmla="*/ 318135 h 318135"/>
                <a:gd name="connsiteX4-9" fmla="*/ 85725 w 85725"/>
                <a:gd name="connsiteY4-10" fmla="*/ 41910 h 318135"/>
                <a:gd name="connsiteX5-11" fmla="*/ 47625 w 85725"/>
                <a:gd name="connsiteY5-12" fmla="*/ 0 h 318135"/>
                <a:gd name="connsiteX0-13" fmla="*/ 47625 w 87630"/>
                <a:gd name="connsiteY0-14" fmla="*/ 0 h 314325"/>
                <a:gd name="connsiteX1-15" fmla="*/ 9525 w 87630"/>
                <a:gd name="connsiteY1-16" fmla="*/ 38100 h 314325"/>
                <a:gd name="connsiteX2-17" fmla="*/ 0 w 87630"/>
                <a:gd name="connsiteY2-18" fmla="*/ 314325 h 314325"/>
                <a:gd name="connsiteX3-19" fmla="*/ 87630 w 87630"/>
                <a:gd name="connsiteY3-20" fmla="*/ 314325 h 314325"/>
                <a:gd name="connsiteX4-21" fmla="*/ 85725 w 87630"/>
                <a:gd name="connsiteY4-22" fmla="*/ 41910 h 314325"/>
                <a:gd name="connsiteX5-23" fmla="*/ 47625 w 87630"/>
                <a:gd name="connsiteY5-24" fmla="*/ 0 h 314325"/>
                <a:gd name="connsiteX0-25" fmla="*/ 41910 w 81915"/>
                <a:gd name="connsiteY0-26" fmla="*/ 0 h 314325"/>
                <a:gd name="connsiteX1-27" fmla="*/ 3810 w 81915"/>
                <a:gd name="connsiteY1-28" fmla="*/ 38100 h 314325"/>
                <a:gd name="connsiteX2-29" fmla="*/ 0 w 81915"/>
                <a:gd name="connsiteY2-30" fmla="*/ 314325 h 314325"/>
                <a:gd name="connsiteX3-31" fmla="*/ 81915 w 81915"/>
                <a:gd name="connsiteY3-32" fmla="*/ 314325 h 314325"/>
                <a:gd name="connsiteX4-33" fmla="*/ 80010 w 81915"/>
                <a:gd name="connsiteY4-34" fmla="*/ 41910 h 314325"/>
                <a:gd name="connsiteX5-35" fmla="*/ 41910 w 81915"/>
                <a:gd name="connsiteY5-36" fmla="*/ 0 h 314325"/>
                <a:gd name="connsiteX0-37" fmla="*/ 41910 w 80010"/>
                <a:gd name="connsiteY0-38" fmla="*/ 0 h 314325"/>
                <a:gd name="connsiteX1-39" fmla="*/ 3810 w 80010"/>
                <a:gd name="connsiteY1-40" fmla="*/ 38100 h 314325"/>
                <a:gd name="connsiteX2-41" fmla="*/ 0 w 80010"/>
                <a:gd name="connsiteY2-42" fmla="*/ 314325 h 314325"/>
                <a:gd name="connsiteX3-43" fmla="*/ 76200 w 80010"/>
                <a:gd name="connsiteY3-44" fmla="*/ 314325 h 314325"/>
                <a:gd name="connsiteX4-45" fmla="*/ 80010 w 80010"/>
                <a:gd name="connsiteY4-46" fmla="*/ 41910 h 314325"/>
                <a:gd name="connsiteX5-47" fmla="*/ 41910 w 80010"/>
                <a:gd name="connsiteY5-48" fmla="*/ 0 h 3143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80010" h="314325">
                  <a:moveTo>
                    <a:pt x="41910" y="0"/>
                  </a:moveTo>
                  <a:lnTo>
                    <a:pt x="3810" y="38100"/>
                  </a:lnTo>
                  <a:lnTo>
                    <a:pt x="0" y="314325"/>
                  </a:lnTo>
                  <a:lnTo>
                    <a:pt x="76200" y="314325"/>
                  </a:lnTo>
                  <a:lnTo>
                    <a:pt x="80010" y="41910"/>
                  </a:lnTo>
                  <a:lnTo>
                    <a:pt x="41910" y="0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802630" y="4046220"/>
              <a:ext cx="668655" cy="1905"/>
            </a:xfrm>
            <a:custGeom>
              <a:avLst/>
              <a:gdLst>
                <a:gd name="connsiteX0" fmla="*/ 0 w 668655"/>
                <a:gd name="connsiteY0" fmla="*/ 0 h 1905"/>
                <a:gd name="connsiteX1" fmla="*/ 668655 w 668655"/>
                <a:gd name="connsiteY1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8655" h="1905">
                  <a:moveTo>
                    <a:pt x="0" y="0"/>
                  </a:moveTo>
                  <a:lnTo>
                    <a:pt x="668655" y="19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5800725" y="4135755"/>
              <a:ext cx="680085" cy="1905"/>
            </a:xfrm>
            <a:custGeom>
              <a:avLst/>
              <a:gdLst>
                <a:gd name="connsiteX0" fmla="*/ 0 w 680085"/>
                <a:gd name="connsiteY0" fmla="*/ 0 h 1905"/>
                <a:gd name="connsiteX1" fmla="*/ 680085 w 680085"/>
                <a:gd name="connsiteY1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0085" h="1905">
                  <a:moveTo>
                    <a:pt x="0" y="0"/>
                  </a:moveTo>
                  <a:lnTo>
                    <a:pt x="680085" y="19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796915" y="4229100"/>
              <a:ext cx="674370" cy="7620"/>
            </a:xfrm>
            <a:custGeom>
              <a:avLst/>
              <a:gdLst>
                <a:gd name="connsiteX0" fmla="*/ 0 w 674370"/>
                <a:gd name="connsiteY0" fmla="*/ 0 h 7620"/>
                <a:gd name="connsiteX1" fmla="*/ 674370 w 674370"/>
                <a:gd name="connsiteY1" fmla="*/ 7620 h 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4370" h="7620">
                  <a:moveTo>
                    <a:pt x="0" y="0"/>
                  </a:moveTo>
                  <a:lnTo>
                    <a:pt x="674370" y="762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5793105" y="4328160"/>
              <a:ext cx="685800" cy="7620"/>
            </a:xfrm>
            <a:custGeom>
              <a:avLst/>
              <a:gdLst>
                <a:gd name="connsiteX0" fmla="*/ 0 w 685800"/>
                <a:gd name="connsiteY0" fmla="*/ 0 h 7620"/>
                <a:gd name="connsiteX1" fmla="*/ 685800 w 685800"/>
                <a:gd name="connsiteY1" fmla="*/ 7620 h 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5800" h="7620">
                  <a:moveTo>
                    <a:pt x="0" y="0"/>
                  </a:moveTo>
                  <a:lnTo>
                    <a:pt x="685800" y="762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flipH="1">
              <a:off x="5884545" y="3364230"/>
              <a:ext cx="0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76200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5964555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052186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6129020" y="3362960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6210934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6300470" y="336486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6381750" y="336486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6986016" y="2505456"/>
              <a:ext cx="134112" cy="170688"/>
            </a:xfrm>
            <a:custGeom>
              <a:avLst/>
              <a:gdLst>
                <a:gd name="connsiteX0" fmla="*/ 0 w 134112"/>
                <a:gd name="connsiteY0" fmla="*/ 0 h 170688"/>
                <a:gd name="connsiteX1" fmla="*/ 134112 w 134112"/>
                <a:gd name="connsiteY1" fmla="*/ 170688 h 170688"/>
                <a:gd name="connsiteX0-1" fmla="*/ 0 w 134112"/>
                <a:gd name="connsiteY0-2" fmla="*/ 0 h 170688"/>
                <a:gd name="connsiteX1-3" fmla="*/ 134112 w 134112"/>
                <a:gd name="connsiteY1-4" fmla="*/ 170688 h 170688"/>
                <a:gd name="connsiteX0-5" fmla="*/ 0 w 134112"/>
                <a:gd name="connsiteY0-6" fmla="*/ 0 h 170688"/>
                <a:gd name="connsiteX1-7" fmla="*/ 134112 w 134112"/>
                <a:gd name="connsiteY1-8" fmla="*/ 170688 h 17068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34112" h="170688">
                  <a:moveTo>
                    <a:pt x="0" y="0"/>
                  </a:moveTo>
                  <a:cubicBezTo>
                    <a:pt x="73279" y="62611"/>
                    <a:pt x="104648" y="109982"/>
                    <a:pt x="134112" y="170688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7122160" y="2514600"/>
              <a:ext cx="154940" cy="419100"/>
            </a:xfrm>
            <a:custGeom>
              <a:avLst/>
              <a:gdLst>
                <a:gd name="connsiteX0" fmla="*/ 0 w 154940"/>
                <a:gd name="connsiteY0" fmla="*/ 0 h 419100"/>
                <a:gd name="connsiteX1" fmla="*/ 134620 w 154940"/>
                <a:gd name="connsiteY1" fmla="*/ 210820 h 419100"/>
                <a:gd name="connsiteX2" fmla="*/ 154940 w 154940"/>
                <a:gd name="connsiteY2" fmla="*/ 419100 h 419100"/>
                <a:gd name="connsiteX0-1" fmla="*/ 0 w 154940"/>
                <a:gd name="connsiteY0-2" fmla="*/ 0 h 419100"/>
                <a:gd name="connsiteX1-3" fmla="*/ 134620 w 154940"/>
                <a:gd name="connsiteY1-4" fmla="*/ 210820 h 419100"/>
                <a:gd name="connsiteX2-5" fmla="*/ 154940 w 154940"/>
                <a:gd name="connsiteY2-6" fmla="*/ 419100 h 419100"/>
                <a:gd name="connsiteX0-7" fmla="*/ 0 w 154940"/>
                <a:gd name="connsiteY0-8" fmla="*/ 0 h 419100"/>
                <a:gd name="connsiteX1-9" fmla="*/ 134620 w 154940"/>
                <a:gd name="connsiteY1-10" fmla="*/ 210820 h 419100"/>
                <a:gd name="connsiteX2-11" fmla="*/ 154940 w 154940"/>
                <a:gd name="connsiteY2-12" fmla="*/ 419100 h 419100"/>
                <a:gd name="connsiteX0-13" fmla="*/ 0 w 154940"/>
                <a:gd name="connsiteY0-14" fmla="*/ 0 h 419100"/>
                <a:gd name="connsiteX1-15" fmla="*/ 134620 w 154940"/>
                <a:gd name="connsiteY1-16" fmla="*/ 210820 h 419100"/>
                <a:gd name="connsiteX2-17" fmla="*/ 154940 w 154940"/>
                <a:gd name="connsiteY2-18" fmla="*/ 419100 h 419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54940" h="419100">
                  <a:moveTo>
                    <a:pt x="0" y="0"/>
                  </a:moveTo>
                  <a:cubicBezTo>
                    <a:pt x="44873" y="70273"/>
                    <a:pt x="118322" y="139488"/>
                    <a:pt x="134620" y="210820"/>
                  </a:cubicBezTo>
                  <a:cubicBezTo>
                    <a:pt x="150918" y="282152"/>
                    <a:pt x="148167" y="349673"/>
                    <a:pt x="154940" y="41910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4930140" y="3341370"/>
              <a:ext cx="72390" cy="205740"/>
            </a:xfrm>
            <a:custGeom>
              <a:avLst/>
              <a:gdLst>
                <a:gd name="connsiteX0" fmla="*/ 0 w 72390"/>
                <a:gd name="connsiteY0" fmla="*/ 0 h 205740"/>
                <a:gd name="connsiteX1" fmla="*/ 72390 w 72390"/>
                <a:gd name="connsiteY1" fmla="*/ 205740 h 205740"/>
                <a:gd name="connsiteX0-1" fmla="*/ 0 w 72390"/>
                <a:gd name="connsiteY0-2" fmla="*/ 0 h 205740"/>
                <a:gd name="connsiteX1-3" fmla="*/ 72390 w 72390"/>
                <a:gd name="connsiteY1-4" fmla="*/ 205740 h 205740"/>
                <a:gd name="connsiteX0-5" fmla="*/ 0 w 72390"/>
                <a:gd name="connsiteY0-6" fmla="*/ 0 h 205740"/>
                <a:gd name="connsiteX1-7" fmla="*/ 72390 w 72390"/>
                <a:gd name="connsiteY1-8" fmla="*/ 205740 h 2057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72390" h="205740">
                  <a:moveTo>
                    <a:pt x="0" y="0"/>
                  </a:moveTo>
                  <a:cubicBezTo>
                    <a:pt x="3175" y="78105"/>
                    <a:pt x="40640" y="156210"/>
                    <a:pt x="72390" y="20574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055870" y="3326130"/>
              <a:ext cx="175260" cy="331470"/>
            </a:xfrm>
            <a:custGeom>
              <a:avLst/>
              <a:gdLst>
                <a:gd name="connsiteX0" fmla="*/ 0 w 175260"/>
                <a:gd name="connsiteY0" fmla="*/ 0 h 331470"/>
                <a:gd name="connsiteX1" fmla="*/ 26670 w 175260"/>
                <a:gd name="connsiteY1" fmla="*/ 190500 h 331470"/>
                <a:gd name="connsiteX2" fmla="*/ 175260 w 175260"/>
                <a:gd name="connsiteY2" fmla="*/ 331470 h 331470"/>
                <a:gd name="connsiteX0-1" fmla="*/ 0 w 175260"/>
                <a:gd name="connsiteY0-2" fmla="*/ 0 h 331470"/>
                <a:gd name="connsiteX1-3" fmla="*/ 51435 w 175260"/>
                <a:gd name="connsiteY1-4" fmla="*/ 188595 h 331470"/>
                <a:gd name="connsiteX2-5" fmla="*/ 175260 w 175260"/>
                <a:gd name="connsiteY2-6" fmla="*/ 331470 h 331470"/>
                <a:gd name="connsiteX0-7" fmla="*/ 0 w 175260"/>
                <a:gd name="connsiteY0-8" fmla="*/ 0 h 331470"/>
                <a:gd name="connsiteX1-9" fmla="*/ 51435 w 175260"/>
                <a:gd name="connsiteY1-10" fmla="*/ 188595 h 331470"/>
                <a:gd name="connsiteX2-11" fmla="*/ 175260 w 175260"/>
                <a:gd name="connsiteY2-12" fmla="*/ 331470 h 331470"/>
                <a:gd name="connsiteX0-13" fmla="*/ 0 w 175260"/>
                <a:gd name="connsiteY0-14" fmla="*/ 0 h 331470"/>
                <a:gd name="connsiteX1-15" fmla="*/ 51435 w 175260"/>
                <a:gd name="connsiteY1-16" fmla="*/ 188595 h 331470"/>
                <a:gd name="connsiteX2-17" fmla="*/ 175260 w 175260"/>
                <a:gd name="connsiteY2-18" fmla="*/ 331470 h 3314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75260" h="331470">
                  <a:moveTo>
                    <a:pt x="0" y="0"/>
                  </a:moveTo>
                  <a:cubicBezTo>
                    <a:pt x="17145" y="62865"/>
                    <a:pt x="18415" y="123825"/>
                    <a:pt x="51435" y="188595"/>
                  </a:cubicBezTo>
                  <a:cubicBezTo>
                    <a:pt x="84455" y="253365"/>
                    <a:pt x="133985" y="283845"/>
                    <a:pt x="175260" y="33147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92275" y="1699260"/>
            <a:ext cx="3386455" cy="3379470"/>
            <a:chOff x="4930140" y="2265680"/>
            <a:chExt cx="2346960" cy="2341880"/>
          </a:xfrm>
          <a:solidFill>
            <a:schemeClr val="bg1"/>
          </a:solidFill>
        </p:grpSpPr>
        <p:sp>
          <p:nvSpPr>
            <p:cNvPr id="27" name="任意多边形 26"/>
            <p:cNvSpPr/>
            <p:nvPr/>
          </p:nvSpPr>
          <p:spPr>
            <a:xfrm>
              <a:off x="5267960" y="2265680"/>
              <a:ext cx="1741298" cy="2341880"/>
            </a:xfrm>
            <a:custGeom>
              <a:avLst/>
              <a:gdLst>
                <a:gd name="connsiteX0" fmla="*/ 528320 w 1706880"/>
                <a:gd name="connsiteY0" fmla="*/ 1783080 h 2341880"/>
                <a:gd name="connsiteX1" fmla="*/ 116840 w 1706880"/>
                <a:gd name="connsiteY1" fmla="*/ 1341120 h 2341880"/>
                <a:gd name="connsiteX2" fmla="*/ 0 w 1706880"/>
                <a:gd name="connsiteY2" fmla="*/ 797560 h 2341880"/>
                <a:gd name="connsiteX3" fmla="*/ 289560 w 1706880"/>
                <a:gd name="connsiteY3" fmla="*/ 223520 h 2341880"/>
                <a:gd name="connsiteX4" fmla="*/ 833120 w 1706880"/>
                <a:gd name="connsiteY4" fmla="*/ 0 h 2341880"/>
                <a:gd name="connsiteX5" fmla="*/ 1584960 w 1706880"/>
                <a:gd name="connsiteY5" fmla="*/ 330200 h 2341880"/>
                <a:gd name="connsiteX6" fmla="*/ 1706880 w 1706880"/>
                <a:gd name="connsiteY6" fmla="*/ 1163320 h 2341880"/>
                <a:gd name="connsiteX7" fmla="*/ 1214120 w 1706880"/>
                <a:gd name="connsiteY7" fmla="*/ 1778000 h 2341880"/>
                <a:gd name="connsiteX8" fmla="*/ 1209040 w 1706880"/>
                <a:gd name="connsiteY8" fmla="*/ 2174240 h 2341880"/>
                <a:gd name="connsiteX9" fmla="*/ 1061720 w 1706880"/>
                <a:gd name="connsiteY9" fmla="*/ 2321560 h 2341880"/>
                <a:gd name="connsiteX10" fmla="*/ 695960 w 1706880"/>
                <a:gd name="connsiteY10" fmla="*/ 2341880 h 2341880"/>
                <a:gd name="connsiteX11" fmla="*/ 523240 w 1706880"/>
                <a:gd name="connsiteY11" fmla="*/ 2169160 h 2341880"/>
                <a:gd name="connsiteX12" fmla="*/ 528320 w 1706880"/>
                <a:gd name="connsiteY12" fmla="*/ 1783080 h 2341880"/>
                <a:gd name="connsiteX0-1" fmla="*/ 528320 w 1706880"/>
                <a:gd name="connsiteY0-2" fmla="*/ 1783080 h 2341880"/>
                <a:gd name="connsiteX1-3" fmla="*/ 116840 w 1706880"/>
                <a:gd name="connsiteY1-4" fmla="*/ 1341120 h 2341880"/>
                <a:gd name="connsiteX2-5" fmla="*/ 0 w 1706880"/>
                <a:gd name="connsiteY2-6" fmla="*/ 797560 h 2341880"/>
                <a:gd name="connsiteX3-7" fmla="*/ 289560 w 1706880"/>
                <a:gd name="connsiteY3-8" fmla="*/ 223520 h 2341880"/>
                <a:gd name="connsiteX4-9" fmla="*/ 833120 w 1706880"/>
                <a:gd name="connsiteY4-10" fmla="*/ 0 h 2341880"/>
                <a:gd name="connsiteX5-11" fmla="*/ 1584960 w 1706880"/>
                <a:gd name="connsiteY5-12" fmla="*/ 330200 h 2341880"/>
                <a:gd name="connsiteX6-13" fmla="*/ 1706880 w 1706880"/>
                <a:gd name="connsiteY6-14" fmla="*/ 1163320 h 2341880"/>
                <a:gd name="connsiteX7-15" fmla="*/ 1214120 w 1706880"/>
                <a:gd name="connsiteY7-16" fmla="*/ 1778000 h 2341880"/>
                <a:gd name="connsiteX8-17" fmla="*/ 1209040 w 1706880"/>
                <a:gd name="connsiteY8-18" fmla="*/ 2174240 h 2341880"/>
                <a:gd name="connsiteX9-19" fmla="*/ 1061720 w 1706880"/>
                <a:gd name="connsiteY9-20" fmla="*/ 2321560 h 2341880"/>
                <a:gd name="connsiteX10-21" fmla="*/ 695960 w 1706880"/>
                <a:gd name="connsiteY10-22" fmla="*/ 2341880 h 2341880"/>
                <a:gd name="connsiteX11-23" fmla="*/ 523240 w 1706880"/>
                <a:gd name="connsiteY11-24" fmla="*/ 2169160 h 2341880"/>
                <a:gd name="connsiteX12-25" fmla="*/ 528320 w 1706880"/>
                <a:gd name="connsiteY12-26" fmla="*/ 1783080 h 2341880"/>
                <a:gd name="connsiteX0-27" fmla="*/ 528320 w 1706880"/>
                <a:gd name="connsiteY0-28" fmla="*/ 1783080 h 2341880"/>
                <a:gd name="connsiteX1-29" fmla="*/ 116840 w 1706880"/>
                <a:gd name="connsiteY1-30" fmla="*/ 1341120 h 2341880"/>
                <a:gd name="connsiteX2-31" fmla="*/ 0 w 1706880"/>
                <a:gd name="connsiteY2-32" fmla="*/ 797560 h 2341880"/>
                <a:gd name="connsiteX3-33" fmla="*/ 289560 w 1706880"/>
                <a:gd name="connsiteY3-34" fmla="*/ 223520 h 2341880"/>
                <a:gd name="connsiteX4-35" fmla="*/ 833120 w 1706880"/>
                <a:gd name="connsiteY4-36" fmla="*/ 0 h 2341880"/>
                <a:gd name="connsiteX5-37" fmla="*/ 1584960 w 1706880"/>
                <a:gd name="connsiteY5-38" fmla="*/ 330200 h 2341880"/>
                <a:gd name="connsiteX6-39" fmla="*/ 1706880 w 1706880"/>
                <a:gd name="connsiteY6-40" fmla="*/ 1163320 h 2341880"/>
                <a:gd name="connsiteX7-41" fmla="*/ 1214120 w 1706880"/>
                <a:gd name="connsiteY7-42" fmla="*/ 1778000 h 2341880"/>
                <a:gd name="connsiteX8-43" fmla="*/ 1209040 w 1706880"/>
                <a:gd name="connsiteY8-44" fmla="*/ 2174240 h 2341880"/>
                <a:gd name="connsiteX9-45" fmla="*/ 1061720 w 1706880"/>
                <a:gd name="connsiteY9-46" fmla="*/ 2321560 h 2341880"/>
                <a:gd name="connsiteX10-47" fmla="*/ 695960 w 1706880"/>
                <a:gd name="connsiteY10-48" fmla="*/ 2341880 h 2341880"/>
                <a:gd name="connsiteX11-49" fmla="*/ 523240 w 1706880"/>
                <a:gd name="connsiteY11-50" fmla="*/ 2169160 h 2341880"/>
                <a:gd name="connsiteX12-51" fmla="*/ 528320 w 1706880"/>
                <a:gd name="connsiteY12-52" fmla="*/ 1783080 h 2341880"/>
                <a:gd name="connsiteX0-53" fmla="*/ 528320 w 1706880"/>
                <a:gd name="connsiteY0-54" fmla="*/ 1783080 h 2341880"/>
                <a:gd name="connsiteX1-55" fmla="*/ 116840 w 1706880"/>
                <a:gd name="connsiteY1-56" fmla="*/ 1341120 h 2341880"/>
                <a:gd name="connsiteX2-57" fmla="*/ 0 w 1706880"/>
                <a:gd name="connsiteY2-58" fmla="*/ 797560 h 2341880"/>
                <a:gd name="connsiteX3-59" fmla="*/ 289560 w 1706880"/>
                <a:gd name="connsiteY3-60" fmla="*/ 223520 h 2341880"/>
                <a:gd name="connsiteX4-61" fmla="*/ 833120 w 1706880"/>
                <a:gd name="connsiteY4-62" fmla="*/ 0 h 2341880"/>
                <a:gd name="connsiteX5-63" fmla="*/ 1584960 w 1706880"/>
                <a:gd name="connsiteY5-64" fmla="*/ 330200 h 2341880"/>
                <a:gd name="connsiteX6-65" fmla="*/ 1706880 w 1706880"/>
                <a:gd name="connsiteY6-66" fmla="*/ 1163320 h 2341880"/>
                <a:gd name="connsiteX7-67" fmla="*/ 1214120 w 1706880"/>
                <a:gd name="connsiteY7-68" fmla="*/ 1778000 h 2341880"/>
                <a:gd name="connsiteX8-69" fmla="*/ 1209040 w 1706880"/>
                <a:gd name="connsiteY8-70" fmla="*/ 2174240 h 2341880"/>
                <a:gd name="connsiteX9-71" fmla="*/ 1061720 w 1706880"/>
                <a:gd name="connsiteY9-72" fmla="*/ 2321560 h 2341880"/>
                <a:gd name="connsiteX10-73" fmla="*/ 695960 w 1706880"/>
                <a:gd name="connsiteY10-74" fmla="*/ 2341880 h 2341880"/>
                <a:gd name="connsiteX11-75" fmla="*/ 523240 w 1706880"/>
                <a:gd name="connsiteY11-76" fmla="*/ 2169160 h 2341880"/>
                <a:gd name="connsiteX12-77" fmla="*/ 528320 w 1706880"/>
                <a:gd name="connsiteY12-78" fmla="*/ 1783080 h 2341880"/>
                <a:gd name="connsiteX0-79" fmla="*/ 528320 w 1706880"/>
                <a:gd name="connsiteY0-80" fmla="*/ 1783080 h 2341880"/>
                <a:gd name="connsiteX1-81" fmla="*/ 116840 w 1706880"/>
                <a:gd name="connsiteY1-82" fmla="*/ 1341120 h 2341880"/>
                <a:gd name="connsiteX2-83" fmla="*/ 0 w 1706880"/>
                <a:gd name="connsiteY2-84" fmla="*/ 797560 h 2341880"/>
                <a:gd name="connsiteX3-85" fmla="*/ 289560 w 1706880"/>
                <a:gd name="connsiteY3-86" fmla="*/ 223520 h 2341880"/>
                <a:gd name="connsiteX4-87" fmla="*/ 833120 w 1706880"/>
                <a:gd name="connsiteY4-88" fmla="*/ 0 h 2341880"/>
                <a:gd name="connsiteX5-89" fmla="*/ 1584960 w 1706880"/>
                <a:gd name="connsiteY5-90" fmla="*/ 330200 h 2341880"/>
                <a:gd name="connsiteX6-91" fmla="*/ 1706880 w 1706880"/>
                <a:gd name="connsiteY6-92" fmla="*/ 1163320 h 2341880"/>
                <a:gd name="connsiteX7-93" fmla="*/ 1214120 w 1706880"/>
                <a:gd name="connsiteY7-94" fmla="*/ 1778000 h 2341880"/>
                <a:gd name="connsiteX8-95" fmla="*/ 1209040 w 1706880"/>
                <a:gd name="connsiteY8-96" fmla="*/ 2174240 h 2341880"/>
                <a:gd name="connsiteX9-97" fmla="*/ 1061720 w 1706880"/>
                <a:gd name="connsiteY9-98" fmla="*/ 2321560 h 2341880"/>
                <a:gd name="connsiteX10-99" fmla="*/ 695960 w 1706880"/>
                <a:gd name="connsiteY10-100" fmla="*/ 2341880 h 2341880"/>
                <a:gd name="connsiteX11-101" fmla="*/ 523240 w 1706880"/>
                <a:gd name="connsiteY11-102" fmla="*/ 2169160 h 2341880"/>
                <a:gd name="connsiteX12-103" fmla="*/ 528320 w 1706880"/>
                <a:gd name="connsiteY12-104" fmla="*/ 1783080 h 2341880"/>
                <a:gd name="connsiteX0-105" fmla="*/ 528320 w 1706880"/>
                <a:gd name="connsiteY0-106" fmla="*/ 1783080 h 2341880"/>
                <a:gd name="connsiteX1-107" fmla="*/ 116840 w 1706880"/>
                <a:gd name="connsiteY1-108" fmla="*/ 1341120 h 2341880"/>
                <a:gd name="connsiteX2-109" fmla="*/ 0 w 1706880"/>
                <a:gd name="connsiteY2-110" fmla="*/ 797560 h 2341880"/>
                <a:gd name="connsiteX3-111" fmla="*/ 289560 w 1706880"/>
                <a:gd name="connsiteY3-112" fmla="*/ 223520 h 2341880"/>
                <a:gd name="connsiteX4-113" fmla="*/ 833120 w 1706880"/>
                <a:gd name="connsiteY4-114" fmla="*/ 0 h 2341880"/>
                <a:gd name="connsiteX5-115" fmla="*/ 1584960 w 1706880"/>
                <a:gd name="connsiteY5-116" fmla="*/ 330200 h 2341880"/>
                <a:gd name="connsiteX6-117" fmla="*/ 1706880 w 1706880"/>
                <a:gd name="connsiteY6-118" fmla="*/ 1163320 h 2341880"/>
                <a:gd name="connsiteX7-119" fmla="*/ 1214120 w 1706880"/>
                <a:gd name="connsiteY7-120" fmla="*/ 1778000 h 2341880"/>
                <a:gd name="connsiteX8-121" fmla="*/ 1209040 w 1706880"/>
                <a:gd name="connsiteY8-122" fmla="*/ 2174240 h 2341880"/>
                <a:gd name="connsiteX9-123" fmla="*/ 1061720 w 1706880"/>
                <a:gd name="connsiteY9-124" fmla="*/ 2321560 h 2341880"/>
                <a:gd name="connsiteX10-125" fmla="*/ 695960 w 1706880"/>
                <a:gd name="connsiteY10-126" fmla="*/ 2341880 h 2341880"/>
                <a:gd name="connsiteX11-127" fmla="*/ 523240 w 1706880"/>
                <a:gd name="connsiteY11-128" fmla="*/ 2169160 h 2341880"/>
                <a:gd name="connsiteX12-129" fmla="*/ 528320 w 1706880"/>
                <a:gd name="connsiteY12-130" fmla="*/ 1783080 h 2341880"/>
                <a:gd name="connsiteX0-131" fmla="*/ 528320 w 1706880"/>
                <a:gd name="connsiteY0-132" fmla="*/ 1783080 h 2341880"/>
                <a:gd name="connsiteX1-133" fmla="*/ 116840 w 1706880"/>
                <a:gd name="connsiteY1-134" fmla="*/ 1341120 h 2341880"/>
                <a:gd name="connsiteX2-135" fmla="*/ 0 w 1706880"/>
                <a:gd name="connsiteY2-136" fmla="*/ 797560 h 2341880"/>
                <a:gd name="connsiteX3-137" fmla="*/ 289560 w 1706880"/>
                <a:gd name="connsiteY3-138" fmla="*/ 223520 h 2341880"/>
                <a:gd name="connsiteX4-139" fmla="*/ 833120 w 1706880"/>
                <a:gd name="connsiteY4-140" fmla="*/ 0 h 2341880"/>
                <a:gd name="connsiteX5-141" fmla="*/ 1584960 w 1706880"/>
                <a:gd name="connsiteY5-142" fmla="*/ 330200 h 2341880"/>
                <a:gd name="connsiteX6-143" fmla="*/ 1706880 w 1706880"/>
                <a:gd name="connsiteY6-144" fmla="*/ 1163320 h 2341880"/>
                <a:gd name="connsiteX7-145" fmla="*/ 1214120 w 1706880"/>
                <a:gd name="connsiteY7-146" fmla="*/ 1778000 h 2341880"/>
                <a:gd name="connsiteX8-147" fmla="*/ 1209040 w 1706880"/>
                <a:gd name="connsiteY8-148" fmla="*/ 2174240 h 2341880"/>
                <a:gd name="connsiteX9-149" fmla="*/ 1061720 w 1706880"/>
                <a:gd name="connsiteY9-150" fmla="*/ 2321560 h 2341880"/>
                <a:gd name="connsiteX10-151" fmla="*/ 695960 w 1706880"/>
                <a:gd name="connsiteY10-152" fmla="*/ 2341880 h 2341880"/>
                <a:gd name="connsiteX11-153" fmla="*/ 523240 w 1706880"/>
                <a:gd name="connsiteY11-154" fmla="*/ 2169160 h 2341880"/>
                <a:gd name="connsiteX12-155" fmla="*/ 528320 w 1706880"/>
                <a:gd name="connsiteY12-156" fmla="*/ 1783080 h 2341880"/>
                <a:gd name="connsiteX0-157" fmla="*/ 528320 w 1706880"/>
                <a:gd name="connsiteY0-158" fmla="*/ 1783080 h 2341880"/>
                <a:gd name="connsiteX1-159" fmla="*/ 116840 w 1706880"/>
                <a:gd name="connsiteY1-160" fmla="*/ 1341120 h 2341880"/>
                <a:gd name="connsiteX2-161" fmla="*/ 0 w 1706880"/>
                <a:gd name="connsiteY2-162" fmla="*/ 797560 h 2341880"/>
                <a:gd name="connsiteX3-163" fmla="*/ 289560 w 1706880"/>
                <a:gd name="connsiteY3-164" fmla="*/ 223520 h 2341880"/>
                <a:gd name="connsiteX4-165" fmla="*/ 833120 w 1706880"/>
                <a:gd name="connsiteY4-166" fmla="*/ 0 h 2341880"/>
                <a:gd name="connsiteX5-167" fmla="*/ 1584960 w 1706880"/>
                <a:gd name="connsiteY5-168" fmla="*/ 330200 h 2341880"/>
                <a:gd name="connsiteX6-169" fmla="*/ 1706880 w 1706880"/>
                <a:gd name="connsiteY6-170" fmla="*/ 1163320 h 2341880"/>
                <a:gd name="connsiteX7-171" fmla="*/ 1214120 w 1706880"/>
                <a:gd name="connsiteY7-172" fmla="*/ 1778000 h 2341880"/>
                <a:gd name="connsiteX8-173" fmla="*/ 1209040 w 1706880"/>
                <a:gd name="connsiteY8-174" fmla="*/ 2174240 h 2341880"/>
                <a:gd name="connsiteX9-175" fmla="*/ 1061720 w 1706880"/>
                <a:gd name="connsiteY9-176" fmla="*/ 2321560 h 2341880"/>
                <a:gd name="connsiteX10-177" fmla="*/ 695960 w 1706880"/>
                <a:gd name="connsiteY10-178" fmla="*/ 2341880 h 2341880"/>
                <a:gd name="connsiteX11-179" fmla="*/ 523240 w 1706880"/>
                <a:gd name="connsiteY11-180" fmla="*/ 2169160 h 2341880"/>
                <a:gd name="connsiteX12-181" fmla="*/ 528320 w 1706880"/>
                <a:gd name="connsiteY12-182" fmla="*/ 1783080 h 2341880"/>
                <a:gd name="connsiteX0-183" fmla="*/ 528320 w 1706880"/>
                <a:gd name="connsiteY0-184" fmla="*/ 1783080 h 2341880"/>
                <a:gd name="connsiteX1-185" fmla="*/ 116840 w 1706880"/>
                <a:gd name="connsiteY1-186" fmla="*/ 1341120 h 2341880"/>
                <a:gd name="connsiteX2-187" fmla="*/ 0 w 1706880"/>
                <a:gd name="connsiteY2-188" fmla="*/ 797560 h 2341880"/>
                <a:gd name="connsiteX3-189" fmla="*/ 289560 w 1706880"/>
                <a:gd name="connsiteY3-190" fmla="*/ 223520 h 2341880"/>
                <a:gd name="connsiteX4-191" fmla="*/ 833120 w 1706880"/>
                <a:gd name="connsiteY4-192" fmla="*/ 0 h 2341880"/>
                <a:gd name="connsiteX5-193" fmla="*/ 1584960 w 1706880"/>
                <a:gd name="connsiteY5-194" fmla="*/ 330200 h 2341880"/>
                <a:gd name="connsiteX6-195" fmla="*/ 1706880 w 1706880"/>
                <a:gd name="connsiteY6-196" fmla="*/ 1163320 h 2341880"/>
                <a:gd name="connsiteX7-197" fmla="*/ 1214120 w 1706880"/>
                <a:gd name="connsiteY7-198" fmla="*/ 1778000 h 2341880"/>
                <a:gd name="connsiteX8-199" fmla="*/ 1209040 w 1706880"/>
                <a:gd name="connsiteY8-200" fmla="*/ 2174240 h 2341880"/>
                <a:gd name="connsiteX9-201" fmla="*/ 1061720 w 1706880"/>
                <a:gd name="connsiteY9-202" fmla="*/ 2321560 h 2341880"/>
                <a:gd name="connsiteX10-203" fmla="*/ 695960 w 1706880"/>
                <a:gd name="connsiteY10-204" fmla="*/ 2341880 h 2341880"/>
                <a:gd name="connsiteX11-205" fmla="*/ 523240 w 1706880"/>
                <a:gd name="connsiteY11-206" fmla="*/ 2169160 h 2341880"/>
                <a:gd name="connsiteX12-207" fmla="*/ 528320 w 1706880"/>
                <a:gd name="connsiteY12-208" fmla="*/ 1783080 h 2341880"/>
                <a:gd name="connsiteX0-209" fmla="*/ 528320 w 1706880"/>
                <a:gd name="connsiteY0-210" fmla="*/ 1783080 h 2341880"/>
                <a:gd name="connsiteX1-211" fmla="*/ 116840 w 1706880"/>
                <a:gd name="connsiteY1-212" fmla="*/ 1341120 h 2341880"/>
                <a:gd name="connsiteX2-213" fmla="*/ 0 w 1706880"/>
                <a:gd name="connsiteY2-214" fmla="*/ 797560 h 2341880"/>
                <a:gd name="connsiteX3-215" fmla="*/ 289560 w 1706880"/>
                <a:gd name="connsiteY3-216" fmla="*/ 223520 h 2341880"/>
                <a:gd name="connsiteX4-217" fmla="*/ 833120 w 1706880"/>
                <a:gd name="connsiteY4-218" fmla="*/ 0 h 2341880"/>
                <a:gd name="connsiteX5-219" fmla="*/ 1584960 w 1706880"/>
                <a:gd name="connsiteY5-220" fmla="*/ 330200 h 2341880"/>
                <a:gd name="connsiteX6-221" fmla="*/ 1706880 w 1706880"/>
                <a:gd name="connsiteY6-222" fmla="*/ 1163320 h 2341880"/>
                <a:gd name="connsiteX7-223" fmla="*/ 1214120 w 1706880"/>
                <a:gd name="connsiteY7-224" fmla="*/ 1778000 h 2341880"/>
                <a:gd name="connsiteX8-225" fmla="*/ 1209040 w 1706880"/>
                <a:gd name="connsiteY8-226" fmla="*/ 2174240 h 2341880"/>
                <a:gd name="connsiteX9-227" fmla="*/ 1061720 w 1706880"/>
                <a:gd name="connsiteY9-228" fmla="*/ 2321560 h 2341880"/>
                <a:gd name="connsiteX10-229" fmla="*/ 695960 w 1706880"/>
                <a:gd name="connsiteY10-230" fmla="*/ 2341880 h 2341880"/>
                <a:gd name="connsiteX11-231" fmla="*/ 523240 w 1706880"/>
                <a:gd name="connsiteY11-232" fmla="*/ 2169160 h 2341880"/>
                <a:gd name="connsiteX12-233" fmla="*/ 528320 w 1706880"/>
                <a:gd name="connsiteY12-234" fmla="*/ 1783080 h 2341880"/>
                <a:gd name="connsiteX0-235" fmla="*/ 528320 w 1747724"/>
                <a:gd name="connsiteY0-236" fmla="*/ 1783080 h 2341880"/>
                <a:gd name="connsiteX1-237" fmla="*/ 116840 w 1747724"/>
                <a:gd name="connsiteY1-238" fmla="*/ 1341120 h 2341880"/>
                <a:gd name="connsiteX2-239" fmla="*/ 0 w 1747724"/>
                <a:gd name="connsiteY2-240" fmla="*/ 797560 h 2341880"/>
                <a:gd name="connsiteX3-241" fmla="*/ 289560 w 1747724"/>
                <a:gd name="connsiteY3-242" fmla="*/ 223520 h 2341880"/>
                <a:gd name="connsiteX4-243" fmla="*/ 833120 w 1747724"/>
                <a:gd name="connsiteY4-244" fmla="*/ 0 h 2341880"/>
                <a:gd name="connsiteX5-245" fmla="*/ 1584960 w 1747724"/>
                <a:gd name="connsiteY5-246" fmla="*/ 330200 h 2341880"/>
                <a:gd name="connsiteX6-247" fmla="*/ 1706880 w 1747724"/>
                <a:gd name="connsiteY6-248" fmla="*/ 1163320 h 2341880"/>
                <a:gd name="connsiteX7-249" fmla="*/ 1214120 w 1747724"/>
                <a:gd name="connsiteY7-250" fmla="*/ 1778000 h 2341880"/>
                <a:gd name="connsiteX8-251" fmla="*/ 1209040 w 1747724"/>
                <a:gd name="connsiteY8-252" fmla="*/ 2174240 h 2341880"/>
                <a:gd name="connsiteX9-253" fmla="*/ 1061720 w 1747724"/>
                <a:gd name="connsiteY9-254" fmla="*/ 2321560 h 2341880"/>
                <a:gd name="connsiteX10-255" fmla="*/ 695960 w 1747724"/>
                <a:gd name="connsiteY10-256" fmla="*/ 2341880 h 2341880"/>
                <a:gd name="connsiteX11-257" fmla="*/ 523240 w 1747724"/>
                <a:gd name="connsiteY11-258" fmla="*/ 2169160 h 2341880"/>
                <a:gd name="connsiteX12-259" fmla="*/ 528320 w 1747724"/>
                <a:gd name="connsiteY12-260" fmla="*/ 1783080 h 2341880"/>
                <a:gd name="connsiteX0-261" fmla="*/ 528320 w 1747724"/>
                <a:gd name="connsiteY0-262" fmla="*/ 1783080 h 2341880"/>
                <a:gd name="connsiteX1-263" fmla="*/ 116840 w 1747724"/>
                <a:gd name="connsiteY1-264" fmla="*/ 1341120 h 2341880"/>
                <a:gd name="connsiteX2-265" fmla="*/ 0 w 1747724"/>
                <a:gd name="connsiteY2-266" fmla="*/ 797560 h 2341880"/>
                <a:gd name="connsiteX3-267" fmla="*/ 289560 w 1747724"/>
                <a:gd name="connsiteY3-268" fmla="*/ 223520 h 2341880"/>
                <a:gd name="connsiteX4-269" fmla="*/ 833120 w 1747724"/>
                <a:gd name="connsiteY4-270" fmla="*/ 0 h 2341880"/>
                <a:gd name="connsiteX5-271" fmla="*/ 1584960 w 1747724"/>
                <a:gd name="connsiteY5-272" fmla="*/ 330200 h 2341880"/>
                <a:gd name="connsiteX6-273" fmla="*/ 1706880 w 1747724"/>
                <a:gd name="connsiteY6-274" fmla="*/ 1163320 h 2341880"/>
                <a:gd name="connsiteX7-275" fmla="*/ 1214120 w 1747724"/>
                <a:gd name="connsiteY7-276" fmla="*/ 1778000 h 2341880"/>
                <a:gd name="connsiteX8-277" fmla="*/ 1209040 w 1747724"/>
                <a:gd name="connsiteY8-278" fmla="*/ 2174240 h 2341880"/>
                <a:gd name="connsiteX9-279" fmla="*/ 1061720 w 1747724"/>
                <a:gd name="connsiteY9-280" fmla="*/ 2321560 h 2341880"/>
                <a:gd name="connsiteX10-281" fmla="*/ 695960 w 1747724"/>
                <a:gd name="connsiteY10-282" fmla="*/ 2341880 h 2341880"/>
                <a:gd name="connsiteX11-283" fmla="*/ 523240 w 1747724"/>
                <a:gd name="connsiteY11-284" fmla="*/ 2169160 h 2341880"/>
                <a:gd name="connsiteX12-285" fmla="*/ 528320 w 1747724"/>
                <a:gd name="connsiteY12-286" fmla="*/ 1783080 h 2341880"/>
                <a:gd name="connsiteX0-287" fmla="*/ 528320 w 1747724"/>
                <a:gd name="connsiteY0-288" fmla="*/ 1783080 h 2341880"/>
                <a:gd name="connsiteX1-289" fmla="*/ 116840 w 1747724"/>
                <a:gd name="connsiteY1-290" fmla="*/ 1341120 h 2341880"/>
                <a:gd name="connsiteX2-291" fmla="*/ 0 w 1747724"/>
                <a:gd name="connsiteY2-292" fmla="*/ 797560 h 2341880"/>
                <a:gd name="connsiteX3-293" fmla="*/ 289560 w 1747724"/>
                <a:gd name="connsiteY3-294" fmla="*/ 223520 h 2341880"/>
                <a:gd name="connsiteX4-295" fmla="*/ 833120 w 1747724"/>
                <a:gd name="connsiteY4-296" fmla="*/ 0 h 2341880"/>
                <a:gd name="connsiteX5-297" fmla="*/ 1584960 w 1747724"/>
                <a:gd name="connsiteY5-298" fmla="*/ 330200 h 2341880"/>
                <a:gd name="connsiteX6-299" fmla="*/ 1706880 w 1747724"/>
                <a:gd name="connsiteY6-300" fmla="*/ 1163320 h 2341880"/>
                <a:gd name="connsiteX7-301" fmla="*/ 1214120 w 1747724"/>
                <a:gd name="connsiteY7-302" fmla="*/ 1778000 h 2341880"/>
                <a:gd name="connsiteX8-303" fmla="*/ 1209040 w 1747724"/>
                <a:gd name="connsiteY8-304" fmla="*/ 2174240 h 2341880"/>
                <a:gd name="connsiteX9-305" fmla="*/ 1061720 w 1747724"/>
                <a:gd name="connsiteY9-306" fmla="*/ 2321560 h 2341880"/>
                <a:gd name="connsiteX10-307" fmla="*/ 695960 w 1747724"/>
                <a:gd name="connsiteY10-308" fmla="*/ 2341880 h 2341880"/>
                <a:gd name="connsiteX11-309" fmla="*/ 523240 w 1747724"/>
                <a:gd name="connsiteY11-310" fmla="*/ 2169160 h 2341880"/>
                <a:gd name="connsiteX12-311" fmla="*/ 528320 w 1747724"/>
                <a:gd name="connsiteY12-312" fmla="*/ 1783080 h 2341880"/>
                <a:gd name="connsiteX0-313" fmla="*/ 528320 w 1747724"/>
                <a:gd name="connsiteY0-314" fmla="*/ 1783080 h 2341880"/>
                <a:gd name="connsiteX1-315" fmla="*/ 116840 w 1747724"/>
                <a:gd name="connsiteY1-316" fmla="*/ 1341120 h 2341880"/>
                <a:gd name="connsiteX2-317" fmla="*/ 0 w 1747724"/>
                <a:gd name="connsiteY2-318" fmla="*/ 797560 h 2341880"/>
                <a:gd name="connsiteX3-319" fmla="*/ 289560 w 1747724"/>
                <a:gd name="connsiteY3-320" fmla="*/ 223520 h 2341880"/>
                <a:gd name="connsiteX4-321" fmla="*/ 833120 w 1747724"/>
                <a:gd name="connsiteY4-322" fmla="*/ 0 h 2341880"/>
                <a:gd name="connsiteX5-323" fmla="*/ 1584960 w 1747724"/>
                <a:gd name="connsiteY5-324" fmla="*/ 330200 h 2341880"/>
                <a:gd name="connsiteX6-325" fmla="*/ 1706880 w 1747724"/>
                <a:gd name="connsiteY6-326" fmla="*/ 1163320 h 2341880"/>
                <a:gd name="connsiteX7-327" fmla="*/ 1214120 w 1747724"/>
                <a:gd name="connsiteY7-328" fmla="*/ 1778000 h 2341880"/>
                <a:gd name="connsiteX8-329" fmla="*/ 1209040 w 1747724"/>
                <a:gd name="connsiteY8-330" fmla="*/ 2174240 h 2341880"/>
                <a:gd name="connsiteX9-331" fmla="*/ 1061720 w 1747724"/>
                <a:gd name="connsiteY9-332" fmla="*/ 2321560 h 2341880"/>
                <a:gd name="connsiteX10-333" fmla="*/ 695960 w 1747724"/>
                <a:gd name="connsiteY10-334" fmla="*/ 2341880 h 2341880"/>
                <a:gd name="connsiteX11-335" fmla="*/ 523240 w 1747724"/>
                <a:gd name="connsiteY11-336" fmla="*/ 2169160 h 2341880"/>
                <a:gd name="connsiteX12-337" fmla="*/ 528320 w 1747724"/>
                <a:gd name="connsiteY12-338" fmla="*/ 1783080 h 2341880"/>
                <a:gd name="connsiteX0-339" fmla="*/ 528320 w 1747724"/>
                <a:gd name="connsiteY0-340" fmla="*/ 1783080 h 2341880"/>
                <a:gd name="connsiteX1-341" fmla="*/ 116840 w 1747724"/>
                <a:gd name="connsiteY1-342" fmla="*/ 1341120 h 2341880"/>
                <a:gd name="connsiteX2-343" fmla="*/ 0 w 1747724"/>
                <a:gd name="connsiteY2-344" fmla="*/ 797560 h 2341880"/>
                <a:gd name="connsiteX3-345" fmla="*/ 289560 w 1747724"/>
                <a:gd name="connsiteY3-346" fmla="*/ 223520 h 2341880"/>
                <a:gd name="connsiteX4-347" fmla="*/ 833120 w 1747724"/>
                <a:gd name="connsiteY4-348" fmla="*/ 0 h 2341880"/>
                <a:gd name="connsiteX5-349" fmla="*/ 1584960 w 1747724"/>
                <a:gd name="connsiteY5-350" fmla="*/ 330200 h 2341880"/>
                <a:gd name="connsiteX6-351" fmla="*/ 1706880 w 1747724"/>
                <a:gd name="connsiteY6-352" fmla="*/ 1163320 h 2341880"/>
                <a:gd name="connsiteX7-353" fmla="*/ 1214120 w 1747724"/>
                <a:gd name="connsiteY7-354" fmla="*/ 1778000 h 2341880"/>
                <a:gd name="connsiteX8-355" fmla="*/ 1209040 w 1747724"/>
                <a:gd name="connsiteY8-356" fmla="*/ 2174240 h 2341880"/>
                <a:gd name="connsiteX9-357" fmla="*/ 1061720 w 1747724"/>
                <a:gd name="connsiteY9-358" fmla="*/ 2321560 h 2341880"/>
                <a:gd name="connsiteX10-359" fmla="*/ 695960 w 1747724"/>
                <a:gd name="connsiteY10-360" fmla="*/ 2341880 h 2341880"/>
                <a:gd name="connsiteX11-361" fmla="*/ 523240 w 1747724"/>
                <a:gd name="connsiteY11-362" fmla="*/ 2169160 h 2341880"/>
                <a:gd name="connsiteX12-363" fmla="*/ 528320 w 1747724"/>
                <a:gd name="connsiteY12-364" fmla="*/ 1783080 h 2341880"/>
                <a:gd name="connsiteX0-365" fmla="*/ 528320 w 1747724"/>
                <a:gd name="connsiteY0-366" fmla="*/ 1783080 h 2341880"/>
                <a:gd name="connsiteX1-367" fmla="*/ 116840 w 1747724"/>
                <a:gd name="connsiteY1-368" fmla="*/ 1341120 h 2341880"/>
                <a:gd name="connsiteX2-369" fmla="*/ 0 w 1747724"/>
                <a:gd name="connsiteY2-370" fmla="*/ 797560 h 2341880"/>
                <a:gd name="connsiteX3-371" fmla="*/ 289560 w 1747724"/>
                <a:gd name="connsiteY3-372" fmla="*/ 223520 h 2341880"/>
                <a:gd name="connsiteX4-373" fmla="*/ 833120 w 1747724"/>
                <a:gd name="connsiteY4-374" fmla="*/ 0 h 2341880"/>
                <a:gd name="connsiteX5-375" fmla="*/ 1584960 w 1747724"/>
                <a:gd name="connsiteY5-376" fmla="*/ 330200 h 2341880"/>
                <a:gd name="connsiteX6-377" fmla="*/ 1706880 w 1747724"/>
                <a:gd name="connsiteY6-378" fmla="*/ 1163320 h 2341880"/>
                <a:gd name="connsiteX7-379" fmla="*/ 1214120 w 1747724"/>
                <a:gd name="connsiteY7-380" fmla="*/ 1778000 h 2341880"/>
                <a:gd name="connsiteX8-381" fmla="*/ 1209040 w 1747724"/>
                <a:gd name="connsiteY8-382" fmla="*/ 2174240 h 2341880"/>
                <a:gd name="connsiteX9-383" fmla="*/ 1064260 w 1747724"/>
                <a:gd name="connsiteY9-384" fmla="*/ 2341880 h 2341880"/>
                <a:gd name="connsiteX10-385" fmla="*/ 695960 w 1747724"/>
                <a:gd name="connsiteY10-386" fmla="*/ 2341880 h 2341880"/>
                <a:gd name="connsiteX11-387" fmla="*/ 523240 w 1747724"/>
                <a:gd name="connsiteY11-388" fmla="*/ 2169160 h 2341880"/>
                <a:gd name="connsiteX12-389" fmla="*/ 528320 w 1747724"/>
                <a:gd name="connsiteY12-390" fmla="*/ 1783080 h 2341880"/>
                <a:gd name="connsiteX0-391" fmla="*/ 528320 w 1747724"/>
                <a:gd name="connsiteY0-392" fmla="*/ 1783080 h 2341880"/>
                <a:gd name="connsiteX1-393" fmla="*/ 116840 w 1747724"/>
                <a:gd name="connsiteY1-394" fmla="*/ 1341120 h 2341880"/>
                <a:gd name="connsiteX2-395" fmla="*/ 0 w 1747724"/>
                <a:gd name="connsiteY2-396" fmla="*/ 797560 h 2341880"/>
                <a:gd name="connsiteX3-397" fmla="*/ 289560 w 1747724"/>
                <a:gd name="connsiteY3-398" fmla="*/ 223520 h 2341880"/>
                <a:gd name="connsiteX4-399" fmla="*/ 833120 w 1747724"/>
                <a:gd name="connsiteY4-400" fmla="*/ 0 h 2341880"/>
                <a:gd name="connsiteX5-401" fmla="*/ 1584960 w 1747724"/>
                <a:gd name="connsiteY5-402" fmla="*/ 330200 h 2341880"/>
                <a:gd name="connsiteX6-403" fmla="*/ 1706880 w 1747724"/>
                <a:gd name="connsiteY6-404" fmla="*/ 1163320 h 2341880"/>
                <a:gd name="connsiteX7-405" fmla="*/ 1214120 w 1747724"/>
                <a:gd name="connsiteY7-406" fmla="*/ 1778000 h 2341880"/>
                <a:gd name="connsiteX8-407" fmla="*/ 1209040 w 1747724"/>
                <a:gd name="connsiteY8-408" fmla="*/ 2174240 h 2341880"/>
                <a:gd name="connsiteX9-409" fmla="*/ 1064260 w 1747724"/>
                <a:gd name="connsiteY9-410" fmla="*/ 2341880 h 2341880"/>
                <a:gd name="connsiteX10-411" fmla="*/ 695960 w 1747724"/>
                <a:gd name="connsiteY10-412" fmla="*/ 2341880 h 2341880"/>
                <a:gd name="connsiteX11-413" fmla="*/ 523240 w 1747724"/>
                <a:gd name="connsiteY11-414" fmla="*/ 2169160 h 2341880"/>
                <a:gd name="connsiteX12-415" fmla="*/ 528320 w 1747724"/>
                <a:gd name="connsiteY12-416" fmla="*/ 1783080 h 2341880"/>
                <a:gd name="connsiteX0-417" fmla="*/ 528320 w 1747724"/>
                <a:gd name="connsiteY0-418" fmla="*/ 1783080 h 2341880"/>
                <a:gd name="connsiteX1-419" fmla="*/ 116840 w 1747724"/>
                <a:gd name="connsiteY1-420" fmla="*/ 1341120 h 2341880"/>
                <a:gd name="connsiteX2-421" fmla="*/ 0 w 1747724"/>
                <a:gd name="connsiteY2-422" fmla="*/ 797560 h 2341880"/>
                <a:gd name="connsiteX3-423" fmla="*/ 289560 w 1747724"/>
                <a:gd name="connsiteY3-424" fmla="*/ 223520 h 2341880"/>
                <a:gd name="connsiteX4-425" fmla="*/ 833120 w 1747724"/>
                <a:gd name="connsiteY4-426" fmla="*/ 0 h 2341880"/>
                <a:gd name="connsiteX5-427" fmla="*/ 1584960 w 1747724"/>
                <a:gd name="connsiteY5-428" fmla="*/ 330200 h 2341880"/>
                <a:gd name="connsiteX6-429" fmla="*/ 1706880 w 1747724"/>
                <a:gd name="connsiteY6-430" fmla="*/ 1163320 h 2341880"/>
                <a:gd name="connsiteX7-431" fmla="*/ 1214120 w 1747724"/>
                <a:gd name="connsiteY7-432" fmla="*/ 1778000 h 2341880"/>
                <a:gd name="connsiteX8-433" fmla="*/ 1209040 w 1747724"/>
                <a:gd name="connsiteY8-434" fmla="*/ 2174240 h 2341880"/>
                <a:gd name="connsiteX9-435" fmla="*/ 1064260 w 1747724"/>
                <a:gd name="connsiteY9-436" fmla="*/ 2341880 h 2341880"/>
                <a:gd name="connsiteX10-437" fmla="*/ 695960 w 1747724"/>
                <a:gd name="connsiteY10-438" fmla="*/ 2341880 h 2341880"/>
                <a:gd name="connsiteX11-439" fmla="*/ 523240 w 1747724"/>
                <a:gd name="connsiteY11-440" fmla="*/ 2169160 h 2341880"/>
                <a:gd name="connsiteX12-441" fmla="*/ 528320 w 1747724"/>
                <a:gd name="connsiteY12-442" fmla="*/ 1783080 h 2341880"/>
                <a:gd name="connsiteX0-443" fmla="*/ 528320 w 1746849"/>
                <a:gd name="connsiteY0-444" fmla="*/ 1783080 h 2341880"/>
                <a:gd name="connsiteX1-445" fmla="*/ 116840 w 1746849"/>
                <a:gd name="connsiteY1-446" fmla="*/ 1341120 h 2341880"/>
                <a:gd name="connsiteX2-447" fmla="*/ 0 w 1746849"/>
                <a:gd name="connsiteY2-448" fmla="*/ 797560 h 2341880"/>
                <a:gd name="connsiteX3-449" fmla="*/ 289560 w 1746849"/>
                <a:gd name="connsiteY3-450" fmla="*/ 223520 h 2341880"/>
                <a:gd name="connsiteX4-451" fmla="*/ 833120 w 1746849"/>
                <a:gd name="connsiteY4-452" fmla="*/ 0 h 2341880"/>
                <a:gd name="connsiteX5-453" fmla="*/ 1582420 w 1746849"/>
                <a:gd name="connsiteY5-454" fmla="*/ 337820 h 2341880"/>
                <a:gd name="connsiteX6-455" fmla="*/ 1706880 w 1746849"/>
                <a:gd name="connsiteY6-456" fmla="*/ 1163320 h 2341880"/>
                <a:gd name="connsiteX7-457" fmla="*/ 1214120 w 1746849"/>
                <a:gd name="connsiteY7-458" fmla="*/ 1778000 h 2341880"/>
                <a:gd name="connsiteX8-459" fmla="*/ 1209040 w 1746849"/>
                <a:gd name="connsiteY8-460" fmla="*/ 2174240 h 2341880"/>
                <a:gd name="connsiteX9-461" fmla="*/ 1064260 w 1746849"/>
                <a:gd name="connsiteY9-462" fmla="*/ 2341880 h 2341880"/>
                <a:gd name="connsiteX10-463" fmla="*/ 695960 w 1746849"/>
                <a:gd name="connsiteY10-464" fmla="*/ 2341880 h 2341880"/>
                <a:gd name="connsiteX11-465" fmla="*/ 523240 w 1746849"/>
                <a:gd name="connsiteY11-466" fmla="*/ 2169160 h 2341880"/>
                <a:gd name="connsiteX12-467" fmla="*/ 528320 w 1746849"/>
                <a:gd name="connsiteY12-468" fmla="*/ 1783080 h 2341880"/>
                <a:gd name="connsiteX0-469" fmla="*/ 528320 w 1746849"/>
                <a:gd name="connsiteY0-470" fmla="*/ 1783080 h 2341880"/>
                <a:gd name="connsiteX1-471" fmla="*/ 116840 w 1746849"/>
                <a:gd name="connsiteY1-472" fmla="*/ 1341120 h 2341880"/>
                <a:gd name="connsiteX2-473" fmla="*/ 0 w 1746849"/>
                <a:gd name="connsiteY2-474" fmla="*/ 797560 h 2341880"/>
                <a:gd name="connsiteX3-475" fmla="*/ 289560 w 1746849"/>
                <a:gd name="connsiteY3-476" fmla="*/ 223520 h 2341880"/>
                <a:gd name="connsiteX4-477" fmla="*/ 833120 w 1746849"/>
                <a:gd name="connsiteY4-478" fmla="*/ 0 h 2341880"/>
                <a:gd name="connsiteX5-479" fmla="*/ 1582420 w 1746849"/>
                <a:gd name="connsiteY5-480" fmla="*/ 337820 h 2341880"/>
                <a:gd name="connsiteX6-481" fmla="*/ 1706880 w 1746849"/>
                <a:gd name="connsiteY6-482" fmla="*/ 1163320 h 2341880"/>
                <a:gd name="connsiteX7-483" fmla="*/ 1214120 w 1746849"/>
                <a:gd name="connsiteY7-484" fmla="*/ 1778000 h 2341880"/>
                <a:gd name="connsiteX8-485" fmla="*/ 1209040 w 1746849"/>
                <a:gd name="connsiteY8-486" fmla="*/ 2174240 h 2341880"/>
                <a:gd name="connsiteX9-487" fmla="*/ 1064260 w 1746849"/>
                <a:gd name="connsiteY9-488" fmla="*/ 2341880 h 2341880"/>
                <a:gd name="connsiteX10-489" fmla="*/ 695960 w 1746849"/>
                <a:gd name="connsiteY10-490" fmla="*/ 2341880 h 2341880"/>
                <a:gd name="connsiteX11-491" fmla="*/ 523240 w 1746849"/>
                <a:gd name="connsiteY11-492" fmla="*/ 2169160 h 2341880"/>
                <a:gd name="connsiteX12-493" fmla="*/ 528320 w 1746849"/>
                <a:gd name="connsiteY12-494" fmla="*/ 1783080 h 2341880"/>
                <a:gd name="connsiteX0-495" fmla="*/ 528320 w 1745442"/>
                <a:gd name="connsiteY0-496" fmla="*/ 1783080 h 2341880"/>
                <a:gd name="connsiteX1-497" fmla="*/ 116840 w 1745442"/>
                <a:gd name="connsiteY1-498" fmla="*/ 1341120 h 2341880"/>
                <a:gd name="connsiteX2-499" fmla="*/ 0 w 1745442"/>
                <a:gd name="connsiteY2-500" fmla="*/ 797560 h 2341880"/>
                <a:gd name="connsiteX3-501" fmla="*/ 289560 w 1745442"/>
                <a:gd name="connsiteY3-502" fmla="*/ 223520 h 2341880"/>
                <a:gd name="connsiteX4-503" fmla="*/ 833120 w 1745442"/>
                <a:gd name="connsiteY4-504" fmla="*/ 0 h 2341880"/>
                <a:gd name="connsiteX5-505" fmla="*/ 1582420 w 1745442"/>
                <a:gd name="connsiteY5-506" fmla="*/ 337820 h 2341880"/>
                <a:gd name="connsiteX6-507" fmla="*/ 1706880 w 1745442"/>
                <a:gd name="connsiteY6-508" fmla="*/ 1163320 h 2341880"/>
                <a:gd name="connsiteX7-509" fmla="*/ 1214120 w 1745442"/>
                <a:gd name="connsiteY7-510" fmla="*/ 1778000 h 2341880"/>
                <a:gd name="connsiteX8-511" fmla="*/ 1209040 w 1745442"/>
                <a:gd name="connsiteY8-512" fmla="*/ 2174240 h 2341880"/>
                <a:gd name="connsiteX9-513" fmla="*/ 1064260 w 1745442"/>
                <a:gd name="connsiteY9-514" fmla="*/ 2341880 h 2341880"/>
                <a:gd name="connsiteX10-515" fmla="*/ 695960 w 1745442"/>
                <a:gd name="connsiteY10-516" fmla="*/ 2341880 h 2341880"/>
                <a:gd name="connsiteX11-517" fmla="*/ 523240 w 1745442"/>
                <a:gd name="connsiteY11-518" fmla="*/ 2169160 h 2341880"/>
                <a:gd name="connsiteX12-519" fmla="*/ 528320 w 1745442"/>
                <a:gd name="connsiteY12-520" fmla="*/ 1783080 h 2341880"/>
                <a:gd name="connsiteX0-521" fmla="*/ 528320 w 1746141"/>
                <a:gd name="connsiteY0-522" fmla="*/ 1783080 h 2341880"/>
                <a:gd name="connsiteX1-523" fmla="*/ 116840 w 1746141"/>
                <a:gd name="connsiteY1-524" fmla="*/ 1341120 h 2341880"/>
                <a:gd name="connsiteX2-525" fmla="*/ 0 w 1746141"/>
                <a:gd name="connsiteY2-526" fmla="*/ 797560 h 2341880"/>
                <a:gd name="connsiteX3-527" fmla="*/ 289560 w 1746141"/>
                <a:gd name="connsiteY3-528" fmla="*/ 223520 h 2341880"/>
                <a:gd name="connsiteX4-529" fmla="*/ 833120 w 1746141"/>
                <a:gd name="connsiteY4-530" fmla="*/ 0 h 2341880"/>
                <a:gd name="connsiteX5-531" fmla="*/ 1582420 w 1746141"/>
                <a:gd name="connsiteY5-532" fmla="*/ 337820 h 2341880"/>
                <a:gd name="connsiteX6-533" fmla="*/ 1706880 w 1746141"/>
                <a:gd name="connsiteY6-534" fmla="*/ 1163320 h 2341880"/>
                <a:gd name="connsiteX7-535" fmla="*/ 1214120 w 1746141"/>
                <a:gd name="connsiteY7-536" fmla="*/ 1778000 h 2341880"/>
                <a:gd name="connsiteX8-537" fmla="*/ 1209040 w 1746141"/>
                <a:gd name="connsiteY8-538" fmla="*/ 2174240 h 2341880"/>
                <a:gd name="connsiteX9-539" fmla="*/ 1064260 w 1746141"/>
                <a:gd name="connsiteY9-540" fmla="*/ 2341880 h 2341880"/>
                <a:gd name="connsiteX10-541" fmla="*/ 695960 w 1746141"/>
                <a:gd name="connsiteY10-542" fmla="*/ 2341880 h 2341880"/>
                <a:gd name="connsiteX11-543" fmla="*/ 523240 w 1746141"/>
                <a:gd name="connsiteY11-544" fmla="*/ 2169160 h 2341880"/>
                <a:gd name="connsiteX12-545" fmla="*/ 528320 w 1746141"/>
                <a:gd name="connsiteY12-546" fmla="*/ 1783080 h 2341880"/>
                <a:gd name="connsiteX0-547" fmla="*/ 528320 w 1728152"/>
                <a:gd name="connsiteY0-548" fmla="*/ 1783080 h 2341880"/>
                <a:gd name="connsiteX1-549" fmla="*/ 116840 w 1728152"/>
                <a:gd name="connsiteY1-550" fmla="*/ 1341120 h 2341880"/>
                <a:gd name="connsiteX2-551" fmla="*/ 0 w 1728152"/>
                <a:gd name="connsiteY2-552" fmla="*/ 797560 h 2341880"/>
                <a:gd name="connsiteX3-553" fmla="*/ 289560 w 1728152"/>
                <a:gd name="connsiteY3-554" fmla="*/ 223520 h 2341880"/>
                <a:gd name="connsiteX4-555" fmla="*/ 833120 w 1728152"/>
                <a:gd name="connsiteY4-556" fmla="*/ 0 h 2341880"/>
                <a:gd name="connsiteX5-557" fmla="*/ 1582420 w 1728152"/>
                <a:gd name="connsiteY5-558" fmla="*/ 337820 h 2341880"/>
                <a:gd name="connsiteX6-559" fmla="*/ 1706880 w 1728152"/>
                <a:gd name="connsiteY6-560" fmla="*/ 1163320 h 2341880"/>
                <a:gd name="connsiteX7-561" fmla="*/ 1214120 w 1728152"/>
                <a:gd name="connsiteY7-562" fmla="*/ 1778000 h 2341880"/>
                <a:gd name="connsiteX8-563" fmla="*/ 1209040 w 1728152"/>
                <a:gd name="connsiteY8-564" fmla="*/ 2174240 h 2341880"/>
                <a:gd name="connsiteX9-565" fmla="*/ 1064260 w 1728152"/>
                <a:gd name="connsiteY9-566" fmla="*/ 2341880 h 2341880"/>
                <a:gd name="connsiteX10-567" fmla="*/ 695960 w 1728152"/>
                <a:gd name="connsiteY10-568" fmla="*/ 2341880 h 2341880"/>
                <a:gd name="connsiteX11-569" fmla="*/ 523240 w 1728152"/>
                <a:gd name="connsiteY11-570" fmla="*/ 2169160 h 2341880"/>
                <a:gd name="connsiteX12-571" fmla="*/ 528320 w 1728152"/>
                <a:gd name="connsiteY12-572" fmla="*/ 1783080 h 2341880"/>
                <a:gd name="connsiteX0-573" fmla="*/ 528320 w 1732195"/>
                <a:gd name="connsiteY0-574" fmla="*/ 1783080 h 2341880"/>
                <a:gd name="connsiteX1-575" fmla="*/ 116840 w 1732195"/>
                <a:gd name="connsiteY1-576" fmla="*/ 1341120 h 2341880"/>
                <a:gd name="connsiteX2-577" fmla="*/ 0 w 1732195"/>
                <a:gd name="connsiteY2-578" fmla="*/ 797560 h 2341880"/>
                <a:gd name="connsiteX3-579" fmla="*/ 289560 w 1732195"/>
                <a:gd name="connsiteY3-580" fmla="*/ 223520 h 2341880"/>
                <a:gd name="connsiteX4-581" fmla="*/ 833120 w 1732195"/>
                <a:gd name="connsiteY4-582" fmla="*/ 0 h 2341880"/>
                <a:gd name="connsiteX5-583" fmla="*/ 1582420 w 1732195"/>
                <a:gd name="connsiteY5-584" fmla="*/ 337820 h 2341880"/>
                <a:gd name="connsiteX6-585" fmla="*/ 1706880 w 1732195"/>
                <a:gd name="connsiteY6-586" fmla="*/ 1163320 h 2341880"/>
                <a:gd name="connsiteX7-587" fmla="*/ 1214120 w 1732195"/>
                <a:gd name="connsiteY7-588" fmla="*/ 1778000 h 2341880"/>
                <a:gd name="connsiteX8-589" fmla="*/ 1209040 w 1732195"/>
                <a:gd name="connsiteY8-590" fmla="*/ 2174240 h 2341880"/>
                <a:gd name="connsiteX9-591" fmla="*/ 1064260 w 1732195"/>
                <a:gd name="connsiteY9-592" fmla="*/ 2341880 h 2341880"/>
                <a:gd name="connsiteX10-593" fmla="*/ 695960 w 1732195"/>
                <a:gd name="connsiteY10-594" fmla="*/ 2341880 h 2341880"/>
                <a:gd name="connsiteX11-595" fmla="*/ 523240 w 1732195"/>
                <a:gd name="connsiteY11-596" fmla="*/ 2169160 h 2341880"/>
                <a:gd name="connsiteX12-597" fmla="*/ 528320 w 1732195"/>
                <a:gd name="connsiteY12-598" fmla="*/ 1783080 h 2341880"/>
                <a:gd name="connsiteX0-599" fmla="*/ 528320 w 1738409"/>
                <a:gd name="connsiteY0-600" fmla="*/ 1783080 h 2341880"/>
                <a:gd name="connsiteX1-601" fmla="*/ 116840 w 1738409"/>
                <a:gd name="connsiteY1-602" fmla="*/ 1341120 h 2341880"/>
                <a:gd name="connsiteX2-603" fmla="*/ 0 w 1738409"/>
                <a:gd name="connsiteY2-604" fmla="*/ 797560 h 2341880"/>
                <a:gd name="connsiteX3-605" fmla="*/ 289560 w 1738409"/>
                <a:gd name="connsiteY3-606" fmla="*/ 223520 h 2341880"/>
                <a:gd name="connsiteX4-607" fmla="*/ 833120 w 1738409"/>
                <a:gd name="connsiteY4-608" fmla="*/ 0 h 2341880"/>
                <a:gd name="connsiteX5-609" fmla="*/ 1582420 w 1738409"/>
                <a:gd name="connsiteY5-610" fmla="*/ 337820 h 2341880"/>
                <a:gd name="connsiteX6-611" fmla="*/ 1706880 w 1738409"/>
                <a:gd name="connsiteY6-612" fmla="*/ 1163320 h 2341880"/>
                <a:gd name="connsiteX7-613" fmla="*/ 1214120 w 1738409"/>
                <a:gd name="connsiteY7-614" fmla="*/ 1778000 h 2341880"/>
                <a:gd name="connsiteX8-615" fmla="*/ 1209040 w 1738409"/>
                <a:gd name="connsiteY8-616" fmla="*/ 2174240 h 2341880"/>
                <a:gd name="connsiteX9-617" fmla="*/ 1064260 w 1738409"/>
                <a:gd name="connsiteY9-618" fmla="*/ 2341880 h 2341880"/>
                <a:gd name="connsiteX10-619" fmla="*/ 695960 w 1738409"/>
                <a:gd name="connsiteY10-620" fmla="*/ 2341880 h 2341880"/>
                <a:gd name="connsiteX11-621" fmla="*/ 523240 w 1738409"/>
                <a:gd name="connsiteY11-622" fmla="*/ 2169160 h 2341880"/>
                <a:gd name="connsiteX12-623" fmla="*/ 528320 w 1738409"/>
                <a:gd name="connsiteY12-624" fmla="*/ 1783080 h 2341880"/>
                <a:gd name="connsiteX0-625" fmla="*/ 528320 w 1741298"/>
                <a:gd name="connsiteY0-626" fmla="*/ 1783080 h 2341880"/>
                <a:gd name="connsiteX1-627" fmla="*/ 116840 w 1741298"/>
                <a:gd name="connsiteY1-628" fmla="*/ 1341120 h 2341880"/>
                <a:gd name="connsiteX2-629" fmla="*/ 0 w 1741298"/>
                <a:gd name="connsiteY2-630" fmla="*/ 797560 h 2341880"/>
                <a:gd name="connsiteX3-631" fmla="*/ 289560 w 1741298"/>
                <a:gd name="connsiteY3-632" fmla="*/ 223520 h 2341880"/>
                <a:gd name="connsiteX4-633" fmla="*/ 833120 w 1741298"/>
                <a:gd name="connsiteY4-634" fmla="*/ 0 h 2341880"/>
                <a:gd name="connsiteX5-635" fmla="*/ 1592580 w 1741298"/>
                <a:gd name="connsiteY5-636" fmla="*/ 337820 h 2341880"/>
                <a:gd name="connsiteX6-637" fmla="*/ 1706880 w 1741298"/>
                <a:gd name="connsiteY6-638" fmla="*/ 1163320 h 2341880"/>
                <a:gd name="connsiteX7-639" fmla="*/ 1214120 w 1741298"/>
                <a:gd name="connsiteY7-640" fmla="*/ 1778000 h 2341880"/>
                <a:gd name="connsiteX8-641" fmla="*/ 1209040 w 1741298"/>
                <a:gd name="connsiteY8-642" fmla="*/ 2174240 h 2341880"/>
                <a:gd name="connsiteX9-643" fmla="*/ 1064260 w 1741298"/>
                <a:gd name="connsiteY9-644" fmla="*/ 2341880 h 2341880"/>
                <a:gd name="connsiteX10-645" fmla="*/ 695960 w 1741298"/>
                <a:gd name="connsiteY10-646" fmla="*/ 2341880 h 2341880"/>
                <a:gd name="connsiteX11-647" fmla="*/ 523240 w 1741298"/>
                <a:gd name="connsiteY11-648" fmla="*/ 2169160 h 2341880"/>
                <a:gd name="connsiteX12-649" fmla="*/ 528320 w 1741298"/>
                <a:gd name="connsiteY12-650" fmla="*/ 1783080 h 23418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1741298" h="2341880">
                  <a:moveTo>
                    <a:pt x="528320" y="1783080"/>
                  </a:moveTo>
                  <a:lnTo>
                    <a:pt x="116840" y="1341120"/>
                  </a:lnTo>
                  <a:cubicBezTo>
                    <a:pt x="-5927" y="1147233"/>
                    <a:pt x="847" y="1009227"/>
                    <a:pt x="0" y="797560"/>
                  </a:cubicBezTo>
                  <a:cubicBezTo>
                    <a:pt x="35560" y="466513"/>
                    <a:pt x="203200" y="325967"/>
                    <a:pt x="289560" y="223520"/>
                  </a:cubicBezTo>
                  <a:cubicBezTo>
                    <a:pt x="475827" y="55033"/>
                    <a:pt x="654473" y="28787"/>
                    <a:pt x="833120" y="0"/>
                  </a:cubicBezTo>
                  <a:cubicBezTo>
                    <a:pt x="1233593" y="3387"/>
                    <a:pt x="1422400" y="136313"/>
                    <a:pt x="1592580" y="337820"/>
                  </a:cubicBezTo>
                  <a:cubicBezTo>
                    <a:pt x="1762760" y="539327"/>
                    <a:pt x="1765300" y="989753"/>
                    <a:pt x="1706880" y="1163320"/>
                  </a:cubicBezTo>
                  <a:cubicBezTo>
                    <a:pt x="1618827" y="1454573"/>
                    <a:pt x="1365673" y="1621367"/>
                    <a:pt x="1214120" y="1778000"/>
                  </a:cubicBezTo>
                  <a:cubicBezTo>
                    <a:pt x="1212427" y="1910080"/>
                    <a:pt x="1210733" y="2042160"/>
                    <a:pt x="1209040" y="2174240"/>
                  </a:cubicBezTo>
                  <a:cubicBezTo>
                    <a:pt x="1196340" y="2268220"/>
                    <a:pt x="1168400" y="2311400"/>
                    <a:pt x="1064260" y="2341880"/>
                  </a:cubicBezTo>
                  <a:lnTo>
                    <a:pt x="695960" y="2341880"/>
                  </a:lnTo>
                  <a:cubicBezTo>
                    <a:pt x="630767" y="2324947"/>
                    <a:pt x="557953" y="2305473"/>
                    <a:pt x="523240" y="2169160"/>
                  </a:cubicBezTo>
                  <a:cubicBezTo>
                    <a:pt x="524933" y="2040467"/>
                    <a:pt x="526627" y="1911773"/>
                    <a:pt x="528320" y="1783080"/>
                  </a:cubicBezTo>
                  <a:close/>
                </a:path>
              </a:pathLst>
            </a:custGeom>
            <a:noFill/>
            <a:ln w="38100">
              <a:solidFill>
                <a:srgbClr val="1F0F00"/>
              </a:solidFill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795010" y="3347720"/>
              <a:ext cx="671830" cy="381000"/>
            </a:xfrm>
            <a:custGeom>
              <a:avLst/>
              <a:gdLst>
                <a:gd name="connsiteX0" fmla="*/ 0 w 675640"/>
                <a:gd name="connsiteY0" fmla="*/ 10160 h 381000"/>
                <a:gd name="connsiteX1" fmla="*/ 5080 w 675640"/>
                <a:gd name="connsiteY1" fmla="*/ 91440 h 381000"/>
                <a:gd name="connsiteX2" fmla="*/ 345440 w 675640"/>
                <a:gd name="connsiteY2" fmla="*/ 381000 h 381000"/>
                <a:gd name="connsiteX3" fmla="*/ 670560 w 675640"/>
                <a:gd name="connsiteY3" fmla="*/ 106680 h 381000"/>
                <a:gd name="connsiteX4" fmla="*/ 675640 w 675640"/>
                <a:gd name="connsiteY4" fmla="*/ 0 h 381000"/>
                <a:gd name="connsiteX0-1" fmla="*/ 0 w 680085"/>
                <a:gd name="connsiteY0-2" fmla="*/ 10160 h 381000"/>
                <a:gd name="connsiteX1-3" fmla="*/ 5080 w 680085"/>
                <a:gd name="connsiteY1-4" fmla="*/ 91440 h 381000"/>
                <a:gd name="connsiteX2-5" fmla="*/ 345440 w 680085"/>
                <a:gd name="connsiteY2-6" fmla="*/ 381000 h 381000"/>
                <a:gd name="connsiteX3-7" fmla="*/ 680085 w 680085"/>
                <a:gd name="connsiteY3-8" fmla="*/ 91440 h 381000"/>
                <a:gd name="connsiteX4-9" fmla="*/ 675640 w 680085"/>
                <a:gd name="connsiteY4-10" fmla="*/ 0 h 381000"/>
                <a:gd name="connsiteX0-11" fmla="*/ 0 w 675640"/>
                <a:gd name="connsiteY0-12" fmla="*/ 10160 h 381000"/>
                <a:gd name="connsiteX1-13" fmla="*/ 5080 w 675640"/>
                <a:gd name="connsiteY1-14" fmla="*/ 91440 h 381000"/>
                <a:gd name="connsiteX2-15" fmla="*/ 345440 w 675640"/>
                <a:gd name="connsiteY2-16" fmla="*/ 381000 h 381000"/>
                <a:gd name="connsiteX3-17" fmla="*/ 674370 w 675640"/>
                <a:gd name="connsiteY3-18" fmla="*/ 91440 h 381000"/>
                <a:gd name="connsiteX4-19" fmla="*/ 675640 w 675640"/>
                <a:gd name="connsiteY4-20" fmla="*/ 0 h 381000"/>
                <a:gd name="connsiteX0-21" fmla="*/ 4445 w 670560"/>
                <a:gd name="connsiteY0-22" fmla="*/ 10160 h 381000"/>
                <a:gd name="connsiteX1-23" fmla="*/ 0 w 670560"/>
                <a:gd name="connsiteY1-24" fmla="*/ 91440 h 381000"/>
                <a:gd name="connsiteX2-25" fmla="*/ 340360 w 670560"/>
                <a:gd name="connsiteY2-26" fmla="*/ 381000 h 381000"/>
                <a:gd name="connsiteX3-27" fmla="*/ 669290 w 670560"/>
                <a:gd name="connsiteY3-28" fmla="*/ 91440 h 381000"/>
                <a:gd name="connsiteX4-29" fmla="*/ 670560 w 670560"/>
                <a:gd name="connsiteY4-30" fmla="*/ 0 h 381000"/>
                <a:gd name="connsiteX0-31" fmla="*/ 0 w 671830"/>
                <a:gd name="connsiteY0-32" fmla="*/ 10160 h 381000"/>
                <a:gd name="connsiteX1-33" fmla="*/ 1270 w 671830"/>
                <a:gd name="connsiteY1-34" fmla="*/ 91440 h 381000"/>
                <a:gd name="connsiteX2-35" fmla="*/ 341630 w 671830"/>
                <a:gd name="connsiteY2-36" fmla="*/ 381000 h 381000"/>
                <a:gd name="connsiteX3-37" fmla="*/ 670560 w 671830"/>
                <a:gd name="connsiteY3-38" fmla="*/ 91440 h 381000"/>
                <a:gd name="connsiteX4-39" fmla="*/ 671830 w 671830"/>
                <a:gd name="connsiteY4-40" fmla="*/ 0 h 381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71830" h="381000">
                  <a:moveTo>
                    <a:pt x="0" y="10160"/>
                  </a:moveTo>
                  <a:cubicBezTo>
                    <a:pt x="423" y="37253"/>
                    <a:pt x="847" y="64347"/>
                    <a:pt x="1270" y="91440"/>
                  </a:cubicBezTo>
                  <a:lnTo>
                    <a:pt x="341630" y="381000"/>
                  </a:lnTo>
                  <a:lnTo>
                    <a:pt x="670560" y="91440"/>
                  </a:lnTo>
                  <a:cubicBezTo>
                    <a:pt x="670983" y="60960"/>
                    <a:pt x="671407" y="30480"/>
                    <a:pt x="671830" y="0"/>
                  </a:cubicBez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097906" y="3726180"/>
              <a:ext cx="80010" cy="314325"/>
            </a:xfrm>
            <a:custGeom>
              <a:avLst/>
              <a:gdLst>
                <a:gd name="connsiteX0" fmla="*/ 41910 w 85725"/>
                <a:gd name="connsiteY0" fmla="*/ 0 h 318135"/>
                <a:gd name="connsiteX1" fmla="*/ 9525 w 85725"/>
                <a:gd name="connsiteY1" fmla="*/ 38100 h 318135"/>
                <a:gd name="connsiteX2" fmla="*/ 0 w 85725"/>
                <a:gd name="connsiteY2" fmla="*/ 314325 h 318135"/>
                <a:gd name="connsiteX3" fmla="*/ 83820 w 85725"/>
                <a:gd name="connsiteY3" fmla="*/ 318135 h 318135"/>
                <a:gd name="connsiteX4" fmla="*/ 85725 w 85725"/>
                <a:gd name="connsiteY4" fmla="*/ 41910 h 318135"/>
                <a:gd name="connsiteX5" fmla="*/ 41910 w 85725"/>
                <a:gd name="connsiteY5" fmla="*/ 0 h 318135"/>
                <a:gd name="connsiteX0-1" fmla="*/ 47625 w 85725"/>
                <a:gd name="connsiteY0-2" fmla="*/ 0 h 318135"/>
                <a:gd name="connsiteX1-3" fmla="*/ 9525 w 85725"/>
                <a:gd name="connsiteY1-4" fmla="*/ 38100 h 318135"/>
                <a:gd name="connsiteX2-5" fmla="*/ 0 w 85725"/>
                <a:gd name="connsiteY2-6" fmla="*/ 314325 h 318135"/>
                <a:gd name="connsiteX3-7" fmla="*/ 83820 w 85725"/>
                <a:gd name="connsiteY3-8" fmla="*/ 318135 h 318135"/>
                <a:gd name="connsiteX4-9" fmla="*/ 85725 w 85725"/>
                <a:gd name="connsiteY4-10" fmla="*/ 41910 h 318135"/>
                <a:gd name="connsiteX5-11" fmla="*/ 47625 w 85725"/>
                <a:gd name="connsiteY5-12" fmla="*/ 0 h 318135"/>
                <a:gd name="connsiteX0-13" fmla="*/ 47625 w 87630"/>
                <a:gd name="connsiteY0-14" fmla="*/ 0 h 314325"/>
                <a:gd name="connsiteX1-15" fmla="*/ 9525 w 87630"/>
                <a:gd name="connsiteY1-16" fmla="*/ 38100 h 314325"/>
                <a:gd name="connsiteX2-17" fmla="*/ 0 w 87630"/>
                <a:gd name="connsiteY2-18" fmla="*/ 314325 h 314325"/>
                <a:gd name="connsiteX3-19" fmla="*/ 87630 w 87630"/>
                <a:gd name="connsiteY3-20" fmla="*/ 314325 h 314325"/>
                <a:gd name="connsiteX4-21" fmla="*/ 85725 w 87630"/>
                <a:gd name="connsiteY4-22" fmla="*/ 41910 h 314325"/>
                <a:gd name="connsiteX5-23" fmla="*/ 47625 w 87630"/>
                <a:gd name="connsiteY5-24" fmla="*/ 0 h 314325"/>
                <a:gd name="connsiteX0-25" fmla="*/ 41910 w 81915"/>
                <a:gd name="connsiteY0-26" fmla="*/ 0 h 314325"/>
                <a:gd name="connsiteX1-27" fmla="*/ 3810 w 81915"/>
                <a:gd name="connsiteY1-28" fmla="*/ 38100 h 314325"/>
                <a:gd name="connsiteX2-29" fmla="*/ 0 w 81915"/>
                <a:gd name="connsiteY2-30" fmla="*/ 314325 h 314325"/>
                <a:gd name="connsiteX3-31" fmla="*/ 81915 w 81915"/>
                <a:gd name="connsiteY3-32" fmla="*/ 314325 h 314325"/>
                <a:gd name="connsiteX4-33" fmla="*/ 80010 w 81915"/>
                <a:gd name="connsiteY4-34" fmla="*/ 41910 h 314325"/>
                <a:gd name="connsiteX5-35" fmla="*/ 41910 w 81915"/>
                <a:gd name="connsiteY5-36" fmla="*/ 0 h 314325"/>
                <a:gd name="connsiteX0-37" fmla="*/ 41910 w 80010"/>
                <a:gd name="connsiteY0-38" fmla="*/ 0 h 314325"/>
                <a:gd name="connsiteX1-39" fmla="*/ 3810 w 80010"/>
                <a:gd name="connsiteY1-40" fmla="*/ 38100 h 314325"/>
                <a:gd name="connsiteX2-41" fmla="*/ 0 w 80010"/>
                <a:gd name="connsiteY2-42" fmla="*/ 314325 h 314325"/>
                <a:gd name="connsiteX3-43" fmla="*/ 76200 w 80010"/>
                <a:gd name="connsiteY3-44" fmla="*/ 314325 h 314325"/>
                <a:gd name="connsiteX4-45" fmla="*/ 80010 w 80010"/>
                <a:gd name="connsiteY4-46" fmla="*/ 41910 h 314325"/>
                <a:gd name="connsiteX5-47" fmla="*/ 41910 w 80010"/>
                <a:gd name="connsiteY5-48" fmla="*/ 0 h 3143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80010" h="314325">
                  <a:moveTo>
                    <a:pt x="41910" y="0"/>
                  </a:moveTo>
                  <a:lnTo>
                    <a:pt x="3810" y="38100"/>
                  </a:lnTo>
                  <a:lnTo>
                    <a:pt x="0" y="314325"/>
                  </a:lnTo>
                  <a:lnTo>
                    <a:pt x="76200" y="314325"/>
                  </a:lnTo>
                  <a:lnTo>
                    <a:pt x="80010" y="41910"/>
                  </a:lnTo>
                  <a:lnTo>
                    <a:pt x="41910" y="0"/>
                  </a:lnTo>
                  <a:close/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5802630" y="4046220"/>
              <a:ext cx="668655" cy="1905"/>
            </a:xfrm>
            <a:custGeom>
              <a:avLst/>
              <a:gdLst>
                <a:gd name="connsiteX0" fmla="*/ 0 w 668655"/>
                <a:gd name="connsiteY0" fmla="*/ 0 h 1905"/>
                <a:gd name="connsiteX1" fmla="*/ 668655 w 668655"/>
                <a:gd name="connsiteY1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8655" h="1905">
                  <a:moveTo>
                    <a:pt x="0" y="0"/>
                  </a:moveTo>
                  <a:lnTo>
                    <a:pt x="668655" y="19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5800725" y="4135755"/>
              <a:ext cx="680085" cy="1905"/>
            </a:xfrm>
            <a:custGeom>
              <a:avLst/>
              <a:gdLst>
                <a:gd name="connsiteX0" fmla="*/ 0 w 680085"/>
                <a:gd name="connsiteY0" fmla="*/ 0 h 1905"/>
                <a:gd name="connsiteX1" fmla="*/ 680085 w 680085"/>
                <a:gd name="connsiteY1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0085" h="1905">
                  <a:moveTo>
                    <a:pt x="0" y="0"/>
                  </a:moveTo>
                  <a:lnTo>
                    <a:pt x="680085" y="19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796915" y="4229100"/>
              <a:ext cx="674370" cy="7620"/>
            </a:xfrm>
            <a:custGeom>
              <a:avLst/>
              <a:gdLst>
                <a:gd name="connsiteX0" fmla="*/ 0 w 674370"/>
                <a:gd name="connsiteY0" fmla="*/ 0 h 7620"/>
                <a:gd name="connsiteX1" fmla="*/ 674370 w 674370"/>
                <a:gd name="connsiteY1" fmla="*/ 7620 h 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74370" h="7620">
                  <a:moveTo>
                    <a:pt x="0" y="0"/>
                  </a:moveTo>
                  <a:lnTo>
                    <a:pt x="674370" y="7620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5793105" y="4328160"/>
              <a:ext cx="685800" cy="7620"/>
            </a:xfrm>
            <a:custGeom>
              <a:avLst/>
              <a:gdLst>
                <a:gd name="connsiteX0" fmla="*/ 0 w 685800"/>
                <a:gd name="connsiteY0" fmla="*/ 0 h 7620"/>
                <a:gd name="connsiteX1" fmla="*/ 685800 w 685800"/>
                <a:gd name="connsiteY1" fmla="*/ 7620 h 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5800" h="7620">
                  <a:moveTo>
                    <a:pt x="0" y="0"/>
                  </a:moveTo>
                  <a:lnTo>
                    <a:pt x="685800" y="7620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flipH="1">
              <a:off x="5884545" y="3364230"/>
              <a:ext cx="0" cy="76200"/>
            </a:xfrm>
            <a:custGeom>
              <a:avLst/>
              <a:gdLst>
                <a:gd name="connsiteX0" fmla="*/ 0 w 0"/>
                <a:gd name="connsiteY0" fmla="*/ 0 h 76200"/>
                <a:gd name="connsiteX1" fmla="*/ 0 w 0"/>
                <a:gd name="connsiteY1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6200">
                  <a:moveTo>
                    <a:pt x="0" y="0"/>
                  </a:moveTo>
                  <a:lnTo>
                    <a:pt x="0" y="76200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964555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052186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6129020" y="3362960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210934" y="336232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6300470" y="336486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381750" y="3364865"/>
              <a:ext cx="1905" cy="78105"/>
            </a:xfrm>
            <a:custGeom>
              <a:avLst/>
              <a:gdLst>
                <a:gd name="connsiteX0" fmla="*/ 0 w 1905"/>
                <a:gd name="connsiteY0" fmla="*/ 0 h 78105"/>
                <a:gd name="connsiteX1" fmla="*/ 1905 w 1905"/>
                <a:gd name="connsiteY1" fmla="*/ 78105 h 7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" h="78105">
                  <a:moveTo>
                    <a:pt x="0" y="0"/>
                  </a:moveTo>
                  <a:lnTo>
                    <a:pt x="1905" y="78105"/>
                  </a:ln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6986016" y="2505456"/>
              <a:ext cx="134112" cy="170688"/>
            </a:xfrm>
            <a:custGeom>
              <a:avLst/>
              <a:gdLst>
                <a:gd name="connsiteX0" fmla="*/ 0 w 134112"/>
                <a:gd name="connsiteY0" fmla="*/ 0 h 170688"/>
                <a:gd name="connsiteX1" fmla="*/ 134112 w 134112"/>
                <a:gd name="connsiteY1" fmla="*/ 170688 h 170688"/>
                <a:gd name="connsiteX0-1" fmla="*/ 0 w 134112"/>
                <a:gd name="connsiteY0-2" fmla="*/ 0 h 170688"/>
                <a:gd name="connsiteX1-3" fmla="*/ 134112 w 134112"/>
                <a:gd name="connsiteY1-4" fmla="*/ 170688 h 170688"/>
                <a:gd name="connsiteX0-5" fmla="*/ 0 w 134112"/>
                <a:gd name="connsiteY0-6" fmla="*/ 0 h 170688"/>
                <a:gd name="connsiteX1-7" fmla="*/ 134112 w 134112"/>
                <a:gd name="connsiteY1-8" fmla="*/ 170688 h 17068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34112" h="170688">
                  <a:moveTo>
                    <a:pt x="0" y="0"/>
                  </a:moveTo>
                  <a:cubicBezTo>
                    <a:pt x="73279" y="62611"/>
                    <a:pt x="104648" y="109982"/>
                    <a:pt x="134112" y="170688"/>
                  </a:cubicBez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7122160" y="2514600"/>
              <a:ext cx="154940" cy="419100"/>
            </a:xfrm>
            <a:custGeom>
              <a:avLst/>
              <a:gdLst>
                <a:gd name="connsiteX0" fmla="*/ 0 w 154940"/>
                <a:gd name="connsiteY0" fmla="*/ 0 h 419100"/>
                <a:gd name="connsiteX1" fmla="*/ 134620 w 154940"/>
                <a:gd name="connsiteY1" fmla="*/ 210820 h 419100"/>
                <a:gd name="connsiteX2" fmla="*/ 154940 w 154940"/>
                <a:gd name="connsiteY2" fmla="*/ 419100 h 419100"/>
                <a:gd name="connsiteX0-1" fmla="*/ 0 w 154940"/>
                <a:gd name="connsiteY0-2" fmla="*/ 0 h 419100"/>
                <a:gd name="connsiteX1-3" fmla="*/ 134620 w 154940"/>
                <a:gd name="connsiteY1-4" fmla="*/ 210820 h 419100"/>
                <a:gd name="connsiteX2-5" fmla="*/ 154940 w 154940"/>
                <a:gd name="connsiteY2-6" fmla="*/ 419100 h 419100"/>
                <a:gd name="connsiteX0-7" fmla="*/ 0 w 154940"/>
                <a:gd name="connsiteY0-8" fmla="*/ 0 h 419100"/>
                <a:gd name="connsiteX1-9" fmla="*/ 134620 w 154940"/>
                <a:gd name="connsiteY1-10" fmla="*/ 210820 h 419100"/>
                <a:gd name="connsiteX2-11" fmla="*/ 154940 w 154940"/>
                <a:gd name="connsiteY2-12" fmla="*/ 419100 h 419100"/>
                <a:gd name="connsiteX0-13" fmla="*/ 0 w 154940"/>
                <a:gd name="connsiteY0-14" fmla="*/ 0 h 419100"/>
                <a:gd name="connsiteX1-15" fmla="*/ 134620 w 154940"/>
                <a:gd name="connsiteY1-16" fmla="*/ 210820 h 419100"/>
                <a:gd name="connsiteX2-17" fmla="*/ 154940 w 154940"/>
                <a:gd name="connsiteY2-18" fmla="*/ 419100 h 419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54940" h="419100">
                  <a:moveTo>
                    <a:pt x="0" y="0"/>
                  </a:moveTo>
                  <a:cubicBezTo>
                    <a:pt x="44873" y="70273"/>
                    <a:pt x="118322" y="139488"/>
                    <a:pt x="134620" y="210820"/>
                  </a:cubicBezTo>
                  <a:cubicBezTo>
                    <a:pt x="150918" y="282152"/>
                    <a:pt x="148167" y="349673"/>
                    <a:pt x="154940" y="419100"/>
                  </a:cubicBez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4930140" y="3341370"/>
              <a:ext cx="72390" cy="205740"/>
            </a:xfrm>
            <a:custGeom>
              <a:avLst/>
              <a:gdLst>
                <a:gd name="connsiteX0" fmla="*/ 0 w 72390"/>
                <a:gd name="connsiteY0" fmla="*/ 0 h 205740"/>
                <a:gd name="connsiteX1" fmla="*/ 72390 w 72390"/>
                <a:gd name="connsiteY1" fmla="*/ 205740 h 205740"/>
                <a:gd name="connsiteX0-1" fmla="*/ 0 w 72390"/>
                <a:gd name="connsiteY0-2" fmla="*/ 0 h 205740"/>
                <a:gd name="connsiteX1-3" fmla="*/ 72390 w 72390"/>
                <a:gd name="connsiteY1-4" fmla="*/ 205740 h 205740"/>
                <a:gd name="connsiteX0-5" fmla="*/ 0 w 72390"/>
                <a:gd name="connsiteY0-6" fmla="*/ 0 h 205740"/>
                <a:gd name="connsiteX1-7" fmla="*/ 72390 w 72390"/>
                <a:gd name="connsiteY1-8" fmla="*/ 205740 h 2057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72390" h="205740">
                  <a:moveTo>
                    <a:pt x="0" y="0"/>
                  </a:moveTo>
                  <a:cubicBezTo>
                    <a:pt x="3175" y="78105"/>
                    <a:pt x="40640" y="156210"/>
                    <a:pt x="72390" y="205740"/>
                  </a:cubicBez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5055870" y="3326130"/>
              <a:ext cx="175260" cy="331470"/>
            </a:xfrm>
            <a:custGeom>
              <a:avLst/>
              <a:gdLst>
                <a:gd name="connsiteX0" fmla="*/ 0 w 175260"/>
                <a:gd name="connsiteY0" fmla="*/ 0 h 331470"/>
                <a:gd name="connsiteX1" fmla="*/ 26670 w 175260"/>
                <a:gd name="connsiteY1" fmla="*/ 190500 h 331470"/>
                <a:gd name="connsiteX2" fmla="*/ 175260 w 175260"/>
                <a:gd name="connsiteY2" fmla="*/ 331470 h 331470"/>
                <a:gd name="connsiteX0-1" fmla="*/ 0 w 175260"/>
                <a:gd name="connsiteY0-2" fmla="*/ 0 h 331470"/>
                <a:gd name="connsiteX1-3" fmla="*/ 51435 w 175260"/>
                <a:gd name="connsiteY1-4" fmla="*/ 188595 h 331470"/>
                <a:gd name="connsiteX2-5" fmla="*/ 175260 w 175260"/>
                <a:gd name="connsiteY2-6" fmla="*/ 331470 h 331470"/>
                <a:gd name="connsiteX0-7" fmla="*/ 0 w 175260"/>
                <a:gd name="connsiteY0-8" fmla="*/ 0 h 331470"/>
                <a:gd name="connsiteX1-9" fmla="*/ 51435 w 175260"/>
                <a:gd name="connsiteY1-10" fmla="*/ 188595 h 331470"/>
                <a:gd name="connsiteX2-11" fmla="*/ 175260 w 175260"/>
                <a:gd name="connsiteY2-12" fmla="*/ 331470 h 331470"/>
                <a:gd name="connsiteX0-13" fmla="*/ 0 w 175260"/>
                <a:gd name="connsiteY0-14" fmla="*/ 0 h 331470"/>
                <a:gd name="connsiteX1-15" fmla="*/ 51435 w 175260"/>
                <a:gd name="connsiteY1-16" fmla="*/ 188595 h 331470"/>
                <a:gd name="connsiteX2-17" fmla="*/ 175260 w 175260"/>
                <a:gd name="connsiteY2-18" fmla="*/ 331470 h 3314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75260" h="331470">
                  <a:moveTo>
                    <a:pt x="0" y="0"/>
                  </a:moveTo>
                  <a:cubicBezTo>
                    <a:pt x="17145" y="62865"/>
                    <a:pt x="18415" y="123825"/>
                    <a:pt x="51435" y="188595"/>
                  </a:cubicBezTo>
                  <a:cubicBezTo>
                    <a:pt x="84455" y="253365"/>
                    <a:pt x="133985" y="283845"/>
                    <a:pt x="175260" y="331470"/>
                  </a:cubicBezTo>
                </a:path>
              </a:pathLst>
            </a:custGeom>
            <a:grpFill/>
            <a:ln w="38100">
              <a:solidFill>
                <a:srgbClr val="1F0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96215" y="51435"/>
            <a:ext cx="3578860" cy="1100455"/>
            <a:chOff x="309" y="97"/>
            <a:chExt cx="5636" cy="1733"/>
          </a:xfrm>
        </p:grpSpPr>
        <p:grpSp>
          <p:nvGrpSpPr>
            <p:cNvPr id="61" name="组合 60"/>
            <p:cNvGrpSpPr/>
            <p:nvPr/>
          </p:nvGrpSpPr>
          <p:grpSpPr>
            <a:xfrm flipH="1">
              <a:off x="309" y="97"/>
              <a:ext cx="1619" cy="1733"/>
              <a:chOff x="11912" y="2988"/>
              <a:chExt cx="5511" cy="5895"/>
            </a:xfrm>
          </p:grpSpPr>
          <p:pic>
            <p:nvPicPr>
              <p:cNvPr id="73" name="图片 72" descr="40013114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76C4C4">
                      <a:alpha val="100000"/>
                    </a:srgbClr>
                  </a:clrFrom>
                  <a:clrTo>
                    <a:srgbClr val="76C4C4">
                      <a:alpha val="100000"/>
                      <a:alpha val="0"/>
                    </a:srgbClr>
                  </a:clrTo>
                </a:clrChange>
              </a:blip>
              <a:srcRect l="41164" t="28234" r="10911"/>
              <a:stretch>
                <a:fillRect/>
              </a:stretch>
            </p:blipFill>
            <p:spPr>
              <a:xfrm>
                <a:off x="11912" y="2988"/>
                <a:ext cx="5511" cy="5895"/>
              </a:xfrm>
              <a:prstGeom prst="ellipse">
                <a:avLst/>
              </a:prstGeom>
            </p:spPr>
          </p:pic>
          <p:sp>
            <p:nvSpPr>
              <p:cNvPr id="74" name="矩形 73"/>
              <p:cNvSpPr/>
              <p:nvPr/>
            </p:nvSpPr>
            <p:spPr>
              <a:xfrm>
                <a:off x="11931" y="3666"/>
                <a:ext cx="1579" cy="10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963" y="456"/>
              <a:ext cx="398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海派腔调禅粗黑简1.0" panose="02000500000000000000" charset="-122"/>
                  <a:ea typeface="海派腔调禅粗黑简1.0" panose="02000500000000000000" charset="-122"/>
                </a:rPr>
                <a:t>科幻影片推荐 </a:t>
              </a:r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7265" y="1132840"/>
            <a:ext cx="3139440" cy="46482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C4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96746" y="1389126"/>
            <a:ext cx="3498342" cy="3742182"/>
            <a:chOff x="764" y="5382"/>
            <a:chExt cx="3012" cy="3222"/>
          </a:xfrm>
        </p:grpSpPr>
        <p:pic>
          <p:nvPicPr>
            <p:cNvPr id="4" name="图片 3" descr="400131142"/>
            <p:cNvPicPr>
              <a:picLocks noChangeAspect="1"/>
            </p:cNvPicPr>
            <p:nvPr/>
          </p:nvPicPr>
          <p:blipFill>
            <a:blip r:embed="rId1"/>
            <a:srcRect l="41164" t="28234" r="10911"/>
            <a:stretch>
              <a:fillRect/>
            </a:stretch>
          </p:blipFill>
          <p:spPr>
            <a:xfrm>
              <a:off x="764" y="5382"/>
              <a:ext cx="3013" cy="3223"/>
            </a:xfrm>
            <a:prstGeom prst="ellipse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64" y="5740"/>
              <a:ext cx="830" cy="571"/>
            </a:xfrm>
            <a:prstGeom prst="rect">
              <a:avLst/>
            </a:prstGeom>
            <a:solidFill>
              <a:srgbClr val="76C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920"/>
            </a:p>
          </p:txBody>
        </p:sp>
      </p:grpSp>
      <p:grpSp>
        <p:nvGrpSpPr>
          <p:cNvPr id="22" name="PA_蓝剑_组合 3"/>
          <p:cNvGrpSpPr/>
          <p:nvPr>
            <p:custDataLst>
              <p:tags r:id="rId2"/>
            </p:custDataLst>
          </p:nvPr>
        </p:nvGrpSpPr>
        <p:grpSpPr>
          <a:xfrm>
            <a:off x="4896485" y="2898140"/>
            <a:ext cx="5584824" cy="1304925"/>
            <a:chOff x="5644480" y="3974220"/>
            <a:chExt cx="5584329" cy="1333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矩形 22"/>
            <p:cNvSpPr/>
            <p:nvPr/>
          </p:nvSpPr>
          <p:spPr>
            <a:xfrm>
              <a:off x="5644480" y="3974220"/>
              <a:ext cx="5498612" cy="942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5400" spc="225">
                  <a:solidFill>
                    <a:srgbClr val="FFFFFF"/>
                  </a:solidFill>
                  <a:latin typeface="海派腔调禅粗黑简1.0" panose="02000500000000000000" charset="-122"/>
                  <a:ea typeface="海派腔调禅粗黑简1.0" panose="02000500000000000000" charset="-122"/>
                  <a:sym typeface="+mn-ea"/>
                </a:rPr>
                <a:t>谢谢观看</a:t>
              </a:r>
              <a:endParaRPr lang="zh-CN" altLang="en-US" sz="5400" cap="all" spc="225">
                <a:solidFill>
                  <a:srgbClr val="FFFFFF"/>
                </a:solidFill>
                <a:latin typeface="海派腔调禅粗黑简1.0" panose="02000500000000000000" charset="-122"/>
                <a:ea typeface="海派腔调禅粗黑简1.0" panose="02000500000000000000" charset="-122"/>
                <a:cs typeface="+mn-ea"/>
                <a:sym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30832" y="4884766"/>
              <a:ext cx="5497977" cy="423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en-US" altLang="zh-CN" sz="1400">
                  <a:solidFill>
                    <a:schemeClr val="bg1"/>
                  </a:solidFill>
                  <a:latin typeface="海派腔调禅粗黑简1.0" panose="02000500000000000000" charset="-122"/>
                  <a:ea typeface="海派腔调禅粗黑简1.0" panose="02000500000000000000" charset="-122"/>
                  <a:cs typeface="Arial" panose="020B0604020202020204" pitchFamily="34" charset="0"/>
                  <a:sym typeface="+mn-ea"/>
                </a:rPr>
                <a:t>南京市拉萨路小学    </a:t>
              </a:r>
              <a:r>
                <a:rPr lang="zh-CN" altLang="en-US" sz="1400">
                  <a:solidFill>
                    <a:schemeClr val="bg1"/>
                  </a:solidFill>
                  <a:latin typeface="海派腔调禅粗黑简1.0" panose="02000500000000000000" charset="-122"/>
                  <a:ea typeface="海派腔调禅粗黑简1.0" panose="02000500000000000000" charset="-122"/>
                  <a:cs typeface="Arial" panose="020B0604020202020204" pitchFamily="34" charset="0"/>
                  <a:sym typeface="+mn-ea"/>
                </a:rPr>
                <a:t>李辉</a:t>
              </a:r>
              <a:endParaRPr lang="zh-CN" altLang="en-US" sz="1400">
                <a:solidFill>
                  <a:schemeClr val="bg1"/>
                </a:solidFill>
                <a:latin typeface="海派腔调禅粗黑简1.0" panose="02000500000000000000" charset="-122"/>
                <a:ea typeface="海派腔调禅粗黑简1.0" panose="02000500000000000000" charset="-122"/>
                <a:cs typeface="Arial" panose="020B0604020202020204" pitchFamily="34" charset="0"/>
                <a:sym typeface="+mn-ea"/>
              </a:endParaRPr>
            </a:p>
          </p:txBody>
        </p:sp>
      </p:grpSp>
      <p:pic>
        <p:nvPicPr>
          <p:cNvPr id="28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12600" y="120142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文本框 88"/>
          <p:cNvSpPr txBox="1"/>
          <p:nvPr/>
        </p:nvSpPr>
        <p:spPr>
          <a:xfrm>
            <a:off x="4483222" y="923287"/>
            <a:ext cx="7673266" cy="443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en-US" altLang="zh-CN" b="1" smtClean="0"/>
              <a:t>     </a:t>
            </a:r>
            <a:r>
              <a:rPr lang="zh-CN" altLang="en-US" sz="2000" b="1" smtClean="0"/>
              <a:t>机器人三大定律</a:t>
            </a:r>
            <a:endParaRPr lang="zh-CN" altLang="en-US" sz="2000" b="1" smtClean="0"/>
          </a:p>
          <a:p>
            <a:pPr marL="285750" indent="-285750">
              <a:lnSpc>
                <a:spcPct val="150000"/>
              </a:lnSpc>
            </a:pPr>
            <a:r>
              <a:rPr lang="en-US" altLang="zh-CN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第一定律：</a:t>
            </a: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机器人不得伤害人类个体，或者目睹人类个体将遭受危险而袖手不管</a:t>
            </a:r>
            <a:endParaRPr lang="en-US" altLang="zh-CN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200000"/>
              </a:lnSpc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第一定律：</a:t>
            </a: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机器人必须服从人给予它的命令，当该命令与第一定律冲突时例外</a:t>
            </a:r>
            <a:endParaRPr lang="en-US" altLang="zh-CN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200000"/>
              </a:lnSpc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第三定律：</a:t>
            </a: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机器人在不违反第一、第二定律的情况下要尽可能保护自己的生存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</a:pPr>
            <a:endParaRPr lang="en-US" altLang="zh-CN" smtClean="0"/>
          </a:p>
          <a:p>
            <a:pPr>
              <a:lnSpc>
                <a:spcPct val="150000"/>
              </a:lnSpc>
            </a:pPr>
            <a:endParaRPr lang="en-US" altLang="zh-CN" smtClean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2536" y="1446276"/>
            <a:ext cx="3498342" cy="3742182"/>
            <a:chOff x="764" y="5382"/>
            <a:chExt cx="3012" cy="3222"/>
          </a:xfrm>
        </p:grpSpPr>
        <p:pic>
          <p:nvPicPr>
            <p:cNvPr id="3" name="图片 2" descr="400131142"/>
            <p:cNvPicPr>
              <a:picLocks noChangeAspect="1"/>
            </p:cNvPicPr>
            <p:nvPr/>
          </p:nvPicPr>
          <p:blipFill>
            <a:blip r:embed="rId1"/>
            <a:srcRect l="41164" t="28234" r="10911"/>
            <a:stretch>
              <a:fillRect/>
            </a:stretch>
          </p:blipFill>
          <p:spPr>
            <a:xfrm>
              <a:off x="764" y="5382"/>
              <a:ext cx="3013" cy="3223"/>
            </a:xfrm>
            <a:prstGeom prst="ellipse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764" y="5740"/>
              <a:ext cx="830" cy="571"/>
            </a:xfrm>
            <a:prstGeom prst="rect">
              <a:avLst/>
            </a:prstGeom>
            <a:solidFill>
              <a:srgbClr val="76C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92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本框 2"/>
          <p:cNvSpPr txBox="1"/>
          <p:nvPr/>
        </p:nvSpPr>
        <p:spPr>
          <a:xfrm>
            <a:off x="1085718" y="5499998"/>
            <a:ext cx="30572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艾萨克</a:t>
            </a:r>
            <a:r>
              <a:rPr lang="en-US" altLang="zh-CN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·</a:t>
            </a:r>
            <a:r>
              <a:rPr lang="zh-CN" altLang="en-US" sz="28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阿西莫夫</a:t>
            </a:r>
            <a:endParaRPr lang="en-US" altLang="zh-CN" sz="28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smtClean="0"/>
              <a:t>   （</a:t>
            </a:r>
            <a:r>
              <a:rPr lang="en-US" altLang="zh-CN" sz="2800" smtClean="0"/>
              <a:t>1920-1992</a:t>
            </a:r>
            <a:r>
              <a:rPr lang="zh-CN" altLang="en-US" sz="2800" smtClean="0"/>
              <a:t>）</a:t>
            </a:r>
            <a:endParaRPr lang="zh-CN" altLang="en-US" sz="2800" smtClean="0"/>
          </a:p>
          <a:p>
            <a:endParaRPr lang="zh-CN" altLang="en-US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4" name="文本框 88"/>
          <p:cNvSpPr txBox="1"/>
          <p:nvPr/>
        </p:nvSpPr>
        <p:spPr>
          <a:xfrm>
            <a:off x="4483222" y="923287"/>
            <a:ext cx="7673266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</a:pPr>
            <a:r>
              <a:rPr sz="2800" b="1" smtClean="0"/>
              <a:t>身份：</a:t>
            </a:r>
            <a:r>
              <a:rPr sz="2800" smtClean="0"/>
              <a:t>美国著名科幻小说家</a:t>
            </a:r>
            <a:endParaRPr sz="2800" smtClean="0"/>
          </a:p>
          <a:p>
            <a:pPr marL="285750" indent="-285750" algn="l">
              <a:lnSpc>
                <a:spcPct val="150000"/>
              </a:lnSpc>
            </a:pPr>
            <a:r>
              <a:rPr sz="2800" b="1" smtClean="0"/>
              <a:t>成就：</a:t>
            </a:r>
            <a:r>
              <a:rPr sz="2800" smtClean="0"/>
              <a:t>雨果奖和星云终身成就大师奖</a:t>
            </a:r>
            <a:endParaRPr sz="2800" b="1" smtClean="0"/>
          </a:p>
          <a:p>
            <a:pPr marL="285750" indent="-285750" algn="l">
              <a:lnSpc>
                <a:spcPct val="150000"/>
              </a:lnSpc>
              <a:buClrTx/>
              <a:buSzTx/>
              <a:buFontTx/>
            </a:pPr>
            <a:r>
              <a:rPr sz="2800" b="1" smtClean="0"/>
              <a:t>创作概况：</a:t>
            </a:r>
            <a:r>
              <a:rPr sz="2800" smtClean="0"/>
              <a:t>著述近500本，题材涉及自然科学、</a:t>
            </a:r>
            <a:endParaRPr sz="2800" smtClean="0"/>
          </a:p>
          <a:p>
            <a:pPr marL="285750" indent="-285750" algn="l">
              <a:lnSpc>
                <a:spcPct val="150000"/>
              </a:lnSpc>
              <a:buClrTx/>
              <a:buSzTx/>
              <a:buFontTx/>
            </a:pPr>
            <a:r>
              <a:rPr sz="2800" smtClean="0"/>
              <a:t>         社会科学和文学艺术等多领域</a:t>
            </a:r>
            <a:endParaRPr sz="2800" smtClean="0"/>
          </a:p>
          <a:p>
            <a:pPr marL="285750" indent="-285750" algn="l">
              <a:lnSpc>
                <a:spcPct val="150000"/>
              </a:lnSpc>
            </a:pPr>
            <a:r>
              <a:rPr sz="2800" b="1" smtClean="0"/>
              <a:t>代表作：</a:t>
            </a:r>
            <a:r>
              <a:rPr sz="2800" smtClean="0"/>
              <a:t>《基地系列》、《银河帝国三部曲》、   </a:t>
            </a:r>
            <a:endParaRPr sz="2800" smtClean="0"/>
          </a:p>
          <a:p>
            <a:pPr marL="285750" indent="-285750" algn="l">
              <a:lnSpc>
                <a:spcPct val="150000"/>
              </a:lnSpc>
            </a:pPr>
            <a:r>
              <a:rPr sz="2800" smtClean="0"/>
              <a:t>         《机器人系列》</a:t>
            </a:r>
            <a:endParaRPr sz="2800" b="1" smtClean="0"/>
          </a:p>
          <a:p>
            <a:pPr marL="285750" indent="-285750" algn="l">
              <a:lnSpc>
                <a:spcPct val="150000"/>
              </a:lnSpc>
            </a:pPr>
            <a:endParaRPr lang="en-US" altLang="zh-CN" sz="2800" b="1" smtClean="0">
              <a:solidFill>
                <a:schemeClr val="bg1"/>
              </a:solidFill>
            </a:endParaRPr>
          </a:p>
        </p:txBody>
      </p:sp>
      <p:pic>
        <p:nvPicPr>
          <p:cNvPr id="86" name="Picture 2" descr="https://inews.gtimg.com/newsapp_match/0/3234608786/0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45724" y="701337"/>
            <a:ext cx="3737498" cy="4798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" name="组合 5"/>
          <p:cNvGrpSpPr/>
          <p:nvPr/>
        </p:nvGrpSpPr>
        <p:grpSpPr>
          <a:xfrm>
            <a:off x="9394444" y="4320159"/>
            <a:ext cx="2295144" cy="2455164"/>
            <a:chOff x="764" y="5382"/>
            <a:chExt cx="3012" cy="3222"/>
          </a:xfrm>
        </p:grpSpPr>
        <p:pic>
          <p:nvPicPr>
            <p:cNvPr id="4" name="图片 3" descr="400131142"/>
            <p:cNvPicPr>
              <a:picLocks noChangeAspect="1"/>
            </p:cNvPicPr>
            <p:nvPr/>
          </p:nvPicPr>
          <p:blipFill>
            <a:blip r:embed="rId2"/>
            <a:srcRect l="41164" t="28234" r="10911"/>
            <a:stretch>
              <a:fillRect/>
            </a:stretch>
          </p:blipFill>
          <p:spPr>
            <a:xfrm>
              <a:off x="764" y="5382"/>
              <a:ext cx="3013" cy="3223"/>
            </a:xfrm>
            <a:prstGeom prst="ellipse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64" y="5740"/>
              <a:ext cx="830" cy="571"/>
            </a:xfrm>
            <a:prstGeom prst="rect">
              <a:avLst/>
            </a:prstGeom>
            <a:solidFill>
              <a:srgbClr val="76C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92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003935" y="2078355"/>
            <a:ext cx="9835515" cy="12553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ts val="4540"/>
              </a:lnSpc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快速浏览课文，思考“他们”是谁，“那时候”指什么时候？</a:t>
            </a:r>
            <a:endParaRPr kumimoji="1"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ts val="4540"/>
              </a:lnSpc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文章主要讲了什么内容？</a:t>
            </a:r>
            <a:endParaRPr kumimoji="1"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6505" y="289560"/>
            <a:ext cx="2528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rPr>
              <a:t>自读任务一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7850" y="1723390"/>
            <a:ext cx="10513695" cy="24199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54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在作者想象中，未来上学方式和今天有什么不同？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ts val="454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（1）快速速度默读文章，圈画关键词句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ts val="454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（2）根据提取的信息，用喜欢的方式完成思维导图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ts val="454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（3）在小组内交流，修改并完善信息。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6505" y="289560"/>
            <a:ext cx="2528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rPr>
              <a:t>自读任务二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t="3745"/>
          <a:stretch>
            <a:fillRect/>
          </a:stretch>
        </p:blipFill>
        <p:spPr>
          <a:xfrm>
            <a:off x="1717675" y="1646555"/>
            <a:ext cx="9682480" cy="4121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7850" y="1723390"/>
            <a:ext cx="10015220" cy="18376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540"/>
              </a:lnSpc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文章大量描写了托米和玛琪的对话，一起来品读。</a:t>
            </a:r>
            <a:endParaRPr kumimoji="1"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ts val="4540"/>
              </a:lnSpc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（1）同桌两人，分角色朗读。</a:t>
            </a:r>
            <a:endParaRPr kumimoji="1"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ts val="4540"/>
              </a:lnSpc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（2）边读边体会人物的情感变化，结合具体词句，圈画批注。</a:t>
            </a:r>
            <a:endParaRPr kumimoji="1" lang="zh-CN" altLang="en-US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6505" y="289560"/>
            <a:ext cx="25285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chemeClr val="tx1">
                    <a:lumMod val="65000"/>
                    <a:lumOff val="35000"/>
                  </a:schemeClr>
                </a:solidFill>
                <a:latin typeface="海派腔调禅粗黑简1.0" panose="02000500000000000000" charset="-122"/>
                <a:ea typeface="海派腔调禅粗黑简1.0" panose="02000500000000000000" charset="-122"/>
              </a:rPr>
              <a:t>自读任务三</a:t>
            </a:r>
            <a:endParaRPr lang="zh-CN" altLang="en-US" b="1">
              <a:solidFill>
                <a:schemeClr val="tx1">
                  <a:lumMod val="65000"/>
                  <a:lumOff val="35000"/>
                </a:schemeClr>
              </a:solidFill>
              <a:latin typeface="海派腔调禅粗黑简1.0" panose="02000500000000000000" charset="-122"/>
              <a:ea typeface="海派腔调禅粗黑简1.0" panose="0200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36245" y="1257300"/>
            <a:ext cx="10892790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（1）玛琪脸上露出鄙夷不屑的神情：“学校？学校有什么好写的？我讨厌学校。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kumimoji="1"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）“怎么会有人写学校？”“一个真人？真人怎么会是老师呢？”“所有的孩子都学一样的功课吗？”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（3）“我没说我不喜欢。”玛琪急忙说。她很想知道哪些有趣的学校是怎么回事。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H="1">
            <a:off x="196215" y="51435"/>
            <a:ext cx="1028065" cy="1100455"/>
            <a:chOff x="11912" y="2988"/>
            <a:chExt cx="5511" cy="5895"/>
          </a:xfrm>
        </p:grpSpPr>
        <p:pic>
          <p:nvPicPr>
            <p:cNvPr id="6" name="图片 5" descr="40013114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76C4C4">
                    <a:alpha val="100000"/>
                  </a:srgbClr>
                </a:clrFrom>
                <a:clrTo>
                  <a:srgbClr val="76C4C4">
                    <a:alpha val="100000"/>
                    <a:alpha val="0"/>
                  </a:srgbClr>
                </a:clrTo>
              </a:clrChange>
            </a:blip>
            <a:srcRect l="41164" t="28234" r="10911"/>
            <a:stretch>
              <a:fillRect/>
            </a:stretch>
          </p:blipFill>
          <p:spPr>
            <a:xfrm>
              <a:off x="11912" y="2988"/>
              <a:ext cx="5511" cy="5895"/>
            </a:xfrm>
            <a:prstGeom prst="ellipse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1931" y="3666"/>
              <a:ext cx="1579" cy="1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77850" y="1723390"/>
            <a:ext cx="10249535" cy="1255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ts val="4540"/>
              </a:lnSpc>
            </a:pPr>
            <a:r>
              <a:rPr kumimoji="1"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在2155年5月17日这一天她写道：“今天，托米发现了一本真正的书！”</a:t>
            </a:r>
            <a:endParaRPr kumimoji="1" lang="zh-CN" altLang="en-US" sz="36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Colored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46556A"/>
      </a:accent1>
      <a:accent2>
        <a:srgbClr val="1487B1"/>
      </a:accent2>
      <a:accent3>
        <a:srgbClr val="44BE9B"/>
      </a:accent3>
      <a:accent4>
        <a:srgbClr val="9CB833"/>
      </a:accent4>
      <a:accent5>
        <a:srgbClr val="F98634"/>
      </a:accent5>
      <a:accent6>
        <a:srgbClr val="D44024"/>
      </a:accent6>
      <a:hlink>
        <a:srgbClr val="0000FF"/>
      </a:hlink>
      <a:folHlink>
        <a:srgbClr val="800080"/>
      </a:folHlink>
    </a:clrScheme>
    <a:fontScheme name="Temp">
      <a:majorFont>
        <a:latin typeface="Gill Sans MT"/>
        <a:ea typeface="方正兰亭细黑_GBK"/>
        <a:cs typeface="Arial"/>
      </a:majorFont>
      <a:minorFont>
        <a:latin typeface="Gill Sans MT"/>
        <a:ea typeface="方正兰亭细黑_GBK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04040"/>
      </a:accent1>
      <a:accent2>
        <a:srgbClr val="6A6A6A"/>
      </a:accent2>
      <a:accent3>
        <a:srgbClr val="454141"/>
      </a:accent3>
      <a:accent4>
        <a:srgbClr val="6A6A6A"/>
      </a:accent4>
      <a:accent5>
        <a:srgbClr val="454141"/>
      </a:accent5>
      <a:accent6>
        <a:srgbClr val="6A6A6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WPS 演示</Application>
  <PresentationFormat/>
  <Paragraphs>76</Paragraphs>
  <Slides>14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36" baseType="lpstr">
      <vt:lpstr>Arial</vt:lpstr>
      <vt:lpstr>宋体</vt:lpstr>
      <vt:lpstr>Wingdings</vt:lpstr>
      <vt:lpstr>Arial</vt:lpstr>
      <vt:lpstr>Lato Regular</vt:lpstr>
      <vt:lpstr>Segoe Print</vt:lpstr>
      <vt:lpstr>Lato Hairline</vt:lpstr>
      <vt:lpstr>Lato Light</vt:lpstr>
      <vt:lpstr>华文细黑</vt:lpstr>
      <vt:lpstr>黑体</vt:lpstr>
      <vt:lpstr>海派腔调禅粗黑简1.0</vt:lpstr>
      <vt:lpstr>楷体</vt:lpstr>
      <vt:lpstr>华文楷体</vt:lpstr>
      <vt:lpstr>微软雅黑</vt:lpstr>
      <vt:lpstr>微软雅黑 Light</vt:lpstr>
      <vt:lpstr>Gill Sans MT</vt:lpstr>
      <vt:lpstr>Arial Unicode MS</vt:lpstr>
      <vt:lpstr>Calibri</vt:lpstr>
      <vt:lpstr>方正兰亭细黑_GBK</vt:lpstr>
      <vt:lpstr>千图网拥有20W+精美PPT模板 更多PPT模板下载至：www.58pic.com/office/ppt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2021-03-26T17:49:00Z</cp:lastPrinted>
  <dcterms:created xsi:type="dcterms:W3CDTF">2021-03-26T17:49:00Z</dcterms:created>
  <dcterms:modified xsi:type="dcterms:W3CDTF">2021-11-06T11:59:54Z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3984AB50A8FF4F3697080391FBD3636A</vt:lpwstr>
  </property>
  <property fmtid="{D5CDD505-2E9C-101B-9397-08002B2CF9AE}" pid="7" name="KSOProductBuildVer">
    <vt:lpwstr>2052-11.1.0.10938</vt:lpwstr>
  </property>
</Properties>
</file>