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</p:sldMasterIdLst>
  <p:notesMasterIdLst>
    <p:notesMasterId r:id="rId13"/>
  </p:notesMasterIdLst>
  <p:sldIdLst>
    <p:sldId id="256" r:id="rId12"/>
    <p:sldId id="257" r:id="rId14"/>
    <p:sldId id="258" r:id="rId15"/>
    <p:sldId id="295" r:id="rId16"/>
    <p:sldId id="307" r:id="rId17"/>
    <p:sldId id="259" r:id="rId18"/>
    <p:sldId id="296" r:id="rId19"/>
    <p:sldId id="311" r:id="rId20"/>
    <p:sldId id="315" r:id="rId21"/>
    <p:sldId id="314" r:id="rId22"/>
    <p:sldId id="308" r:id="rId23"/>
    <p:sldId id="317" r:id="rId24"/>
    <p:sldId id="316" r:id="rId25"/>
    <p:sldId id="318" r:id="rId26"/>
    <p:sldId id="319" r:id="rId27"/>
    <p:sldId id="260" r:id="rId28"/>
    <p:sldId id="298" r:id="rId29"/>
    <p:sldId id="299" r:id="rId30"/>
    <p:sldId id="300" r:id="rId31"/>
    <p:sldId id="261" r:id="rId32"/>
    <p:sldId id="301" r:id="rId33"/>
    <p:sldId id="262" r:id="rId34"/>
    <p:sldId id="302" r:id="rId35"/>
  </p:sldIdLst>
  <p:sldSz cx="12192000" cy="6858000"/>
  <p:notesSz cx="6858000" cy="9144000"/>
  <p:custDataLst>
    <p:tags r:id="rId39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Calibri" panose="020F0502020204030204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Calibri" panose="020F0502020204030204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Calibri" panose="020F0502020204030204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Calibri" panose="020F0502020204030204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Calibri" panose="020F0502020204030204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Calibri" panose="020F0502020204030204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Calibri" panose="020F0502020204030204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Calibri" panose="020F0502020204030204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Calibri" panose="020F0502020204030204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94" y="60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9" Type="http://schemas.openxmlformats.org/officeDocument/2006/relationships/tags" Target="tags/tag3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23.xml"/><Relationship Id="rId34" Type="http://schemas.openxmlformats.org/officeDocument/2006/relationships/slide" Target="slides/slide22.xml"/><Relationship Id="rId33" Type="http://schemas.openxmlformats.org/officeDocument/2006/relationships/slide" Target="slides/slide21.xml"/><Relationship Id="rId32" Type="http://schemas.openxmlformats.org/officeDocument/2006/relationships/slide" Target="slides/slide20.xml"/><Relationship Id="rId31" Type="http://schemas.openxmlformats.org/officeDocument/2006/relationships/slide" Target="slides/slide19.xml"/><Relationship Id="rId30" Type="http://schemas.openxmlformats.org/officeDocument/2006/relationships/slide" Target="slides/slide18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7.xml"/><Relationship Id="rId28" Type="http://schemas.openxmlformats.org/officeDocument/2006/relationships/slide" Target="slides/slide16.xml"/><Relationship Id="rId27" Type="http://schemas.openxmlformats.org/officeDocument/2006/relationships/slide" Target="slides/slide15.xml"/><Relationship Id="rId26" Type="http://schemas.openxmlformats.org/officeDocument/2006/relationships/slide" Target="slides/slide14.xml"/><Relationship Id="rId25" Type="http://schemas.openxmlformats.org/officeDocument/2006/relationships/slide" Target="slides/slide13.xml"/><Relationship Id="rId24" Type="http://schemas.openxmlformats.org/officeDocument/2006/relationships/slide" Target="slides/slide12.xml"/><Relationship Id="rId23" Type="http://schemas.openxmlformats.org/officeDocument/2006/relationships/slide" Target="slides/slide11.xml"/><Relationship Id="rId22" Type="http://schemas.openxmlformats.org/officeDocument/2006/relationships/slide" Target="slides/slide10.xml"/><Relationship Id="rId21" Type="http://schemas.openxmlformats.org/officeDocument/2006/relationships/slide" Target="slides/slide9.xml"/><Relationship Id="rId20" Type="http://schemas.openxmlformats.org/officeDocument/2006/relationships/slide" Target="slides/slide8.xml"/><Relationship Id="rId2" Type="http://schemas.openxmlformats.org/officeDocument/2006/relationships/theme" Target="theme/theme1.xml"/><Relationship Id="rId19" Type="http://schemas.openxmlformats.org/officeDocument/2006/relationships/slide" Target="slides/slide7.xml"/><Relationship Id="rId18" Type="http://schemas.openxmlformats.org/officeDocument/2006/relationships/slide" Target="slides/slide6.xml"/><Relationship Id="rId17" Type="http://schemas.openxmlformats.org/officeDocument/2006/relationships/slide" Target="slides/slide5.xml"/><Relationship Id="rId16" Type="http://schemas.openxmlformats.org/officeDocument/2006/relationships/slide" Target="slides/slide4.xml"/><Relationship Id="rId15" Type="http://schemas.openxmlformats.org/officeDocument/2006/relationships/slide" Target="slides/slide3.xml"/><Relationship Id="rId14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 anchor="t"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11267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 anchor="t"/>
          <a:lstStyle/>
          <a:p>
            <a:pPr lvl="0" algn="r" fontAlgn="base"/>
            <a:fld id="{BB962C8B-B14F-4D97-AF65-F5344CB8AC3E}" type="datetime1">
              <a:rPr lang="zh-CN" altLang="en-US" sz="1200" strike="noStrike" noProof="1"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  <p:sp>
        <p:nvSpPr>
          <p:cNvPr id="11268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11269" name="备注占位符 4"/>
          <p:cNvSpPr>
            <a:spLocks noGrp="1" noRot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>
            <a:noFill/>
          </a:ln>
        </p:spPr>
        <p:txBody>
          <a:bodyPr vert="horz" anchor="t"/>
          <a:lstStyle/>
          <a:p>
            <a:pPr lvl="0" indent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270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11271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z="1200" strike="noStrike" noProof="1"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b="1" i="0" u="none" kern="1200">
        <a:solidFill>
          <a:schemeClr val="tx1"/>
        </a:solidFill>
        <a:latin typeface="Calibri" panose="020F0502020204030204"/>
      </a:defRPr>
    </a:lvl1pPr>
    <a:lvl2pPr marL="457200" lvl="1" indent="0" algn="l" defTabSz="91440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b="1" i="0" u="none" kern="1200">
        <a:solidFill>
          <a:schemeClr val="tx1"/>
        </a:solidFill>
        <a:latin typeface="Calibri" panose="020F0502020204030204"/>
      </a:defRPr>
    </a:lvl2pPr>
    <a:lvl3pPr marL="914400" lvl="2" indent="0" algn="l" defTabSz="91440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b="1" i="0" u="none" kern="1200">
        <a:solidFill>
          <a:schemeClr val="tx1"/>
        </a:solidFill>
        <a:latin typeface="Calibri" panose="020F0502020204030204"/>
      </a:defRPr>
    </a:lvl3pPr>
    <a:lvl4pPr marL="1371600" lvl="3" indent="0" algn="l" defTabSz="91440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b="1" i="0" u="none" kern="1200">
        <a:solidFill>
          <a:schemeClr val="tx1"/>
        </a:solidFill>
        <a:latin typeface="Calibri" panose="020F0502020204030204"/>
      </a:defRPr>
    </a:lvl4pPr>
    <a:lvl5pPr marL="1828800" lvl="4" indent="0" algn="l" defTabSz="91440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b="1" i="0" u="none" kern="1200">
        <a:solidFill>
          <a:schemeClr val="tx1"/>
        </a:solidFill>
        <a:latin typeface="Calibri" panose="020F0502020204030204"/>
      </a:defRPr>
    </a:lvl5pPr>
    <a:lvl6pPr marL="2286000" lvl="5" indent="0" algn="l" defTabSz="91440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b="1" i="0" u="none" kern="1200">
        <a:solidFill>
          <a:schemeClr val="tx1"/>
        </a:solidFill>
        <a:latin typeface="Calibri" panose="020F0502020204030204"/>
      </a:defRPr>
    </a:lvl6pPr>
    <a:lvl7pPr marL="2743200" lvl="6" indent="0" algn="l" defTabSz="91440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b="1" i="0" u="none" kern="1200">
        <a:solidFill>
          <a:schemeClr val="tx1"/>
        </a:solidFill>
        <a:latin typeface="Calibri" panose="020F0502020204030204"/>
      </a:defRPr>
    </a:lvl7pPr>
    <a:lvl8pPr marL="3200400" lvl="7" indent="0" algn="l" defTabSz="91440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b="1" i="0" u="none" kern="1200">
        <a:solidFill>
          <a:schemeClr val="tx1"/>
        </a:solidFill>
        <a:latin typeface="Calibri" panose="020F0502020204030204"/>
      </a:defRPr>
    </a:lvl8pPr>
    <a:lvl9pPr marL="3657600" lvl="8" indent="0" algn="l" defTabSz="914400" eaLnBrk="0" fontAlgn="base" latinLnBrk="1" hangingPunct="0">
      <a:lnSpc>
        <a:spcPct val="100000"/>
      </a:lnSpc>
      <a:spcBef>
        <a:spcPct val="0"/>
      </a:spcBef>
      <a:spcAft>
        <a:spcPct val="0"/>
      </a:spcAft>
      <a:buNone/>
      <a:defRPr sz="1200" b="1" i="0" u="none" kern="120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 noRot="1"/>
          </p:cNvSpPr>
          <p:nvPr>
            <p:ph type="body" idx="1"/>
          </p:nvPr>
        </p:nvSpPr>
        <p:spPr/>
        <p:txBody>
          <a:bodyPr anchor="t"/>
          <a:lstStyle/>
          <a:p>
            <a:pPr lvl="0" indent="0"/>
            <a:r>
              <a:rPr lang="zh-CN" altLang="en-US">
                <a:cs typeface="Arial" panose="020B0604020202020204" pitchFamily="34" charset="0"/>
              </a:rPr>
              <a:t>更多精美</a:t>
            </a:r>
            <a:r>
              <a:rPr lang="en-US" altLang="zh-CN"/>
              <a:t>PPT</a:t>
            </a:r>
            <a:r>
              <a:rPr lang="zh-CN" altLang="en-US">
                <a:cs typeface="Arial" panose="020B0604020202020204" pitchFamily="34" charset="0"/>
              </a:rPr>
              <a:t>模板下载：</a:t>
            </a:r>
            <a:endParaRPr lang="en-US" altLang="zh-CN"/>
          </a:p>
          <a:p>
            <a:pPr lvl="0" indent="0"/>
            <a:r>
              <a:rPr lang="en-US" altLang="zh-CN"/>
              <a:t>http://so.tukuppt.com/sousuo/15770370/</a:t>
            </a:r>
            <a:endParaRPr lang="zh-CN" altLang="en-US">
              <a:ea typeface="Arial" panose="020B0604020202020204" pitchFamily="34" charset="0"/>
            </a:endParaRPr>
          </a:p>
        </p:txBody>
      </p:sp>
      <p:sp>
        <p:nvSpPr>
          <p:cNvPr id="13316" name="灯片编号占位符 3"/>
          <p:cNvSpPr>
            <a:spLocks noGrp="1"/>
          </p:cNvSpPr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 spd="med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4" Type="http://schemas.openxmlformats.org/officeDocument/2006/relationships/theme" Target="../theme/theme10.xml"/><Relationship Id="rId13" Type="http://schemas.openxmlformats.org/officeDocument/2006/relationships/hyperlink" Target="http://so.ooopic.com/sousuo/15770370/" TargetMode="Externa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image" Target="../media/image5.png"/><Relationship Id="rId13" Type="http://schemas.openxmlformats.org/officeDocument/2006/relationships/image" Target="../media/image4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4" Type="http://schemas.openxmlformats.org/officeDocument/2006/relationships/image" Target="../media/image7.png"/><Relationship Id="rId13" Type="http://schemas.openxmlformats.org/officeDocument/2006/relationships/image" Target="../media/image6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5" Type="http://schemas.openxmlformats.org/officeDocument/2006/relationships/theme" Target="../theme/theme5.xml"/><Relationship Id="rId14" Type="http://schemas.openxmlformats.org/officeDocument/2006/relationships/image" Target="../media/image9.png"/><Relationship Id="rId13" Type="http://schemas.openxmlformats.org/officeDocument/2006/relationships/image" Target="../media/image8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5" Type="http://schemas.openxmlformats.org/officeDocument/2006/relationships/theme" Target="../theme/theme6.xml"/><Relationship Id="rId14" Type="http://schemas.openxmlformats.org/officeDocument/2006/relationships/image" Target="../media/image11.png"/><Relationship Id="rId13" Type="http://schemas.openxmlformats.org/officeDocument/2006/relationships/image" Target="../media/image10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5" Type="http://schemas.openxmlformats.org/officeDocument/2006/relationships/theme" Target="../theme/theme7.xml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5" Type="http://schemas.openxmlformats.org/officeDocument/2006/relationships/theme" Target="../theme/theme8.xml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5" Type="http://schemas.openxmlformats.org/officeDocument/2006/relationships/theme" Target="../theme/theme9.xml"/><Relationship Id="rId14" Type="http://schemas.openxmlformats.org/officeDocument/2006/relationships/image" Target="../media/image17.png"/><Relationship Id="rId13" Type="http://schemas.openxmlformats.org/officeDocument/2006/relationships/image" Target="../media/image16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/>
          <a:p>
            <a:pPr lvl="0" indent="0"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244" name="文本框 2"/>
          <p:cNvSpPr txBox="1"/>
          <p:nvPr userDrawn="1"/>
        </p:nvSpPr>
        <p:spPr>
          <a:xfrm>
            <a:off x="0" y="2228850"/>
            <a:ext cx="12192000" cy="2400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>
              <a:lnSpc>
                <a:spcPct val="150000"/>
              </a:lnSpc>
            </a:pPr>
            <a:r>
              <a:rPr lang="zh-CN" altLang="en-US" sz="6000">
                <a:solidFill>
                  <a:srgbClr val="404040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rPr>
              <a:t>更多精美</a:t>
            </a:r>
            <a:r>
              <a:rPr lang="en-US" altLang="zh-CN" sz="6000">
                <a:solidFill>
                  <a:srgbClr val="404040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rPr>
              <a:t>PPT</a:t>
            </a:r>
            <a:r>
              <a:rPr lang="zh-CN" altLang="en-US" sz="6000">
                <a:solidFill>
                  <a:srgbClr val="404040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rPr>
              <a:t>模板下载</a:t>
            </a:r>
            <a:endParaRPr lang="en-US" altLang="zh-CN" sz="6000">
              <a:solidFill>
                <a:srgbClr val="404040"/>
              </a:solidFill>
              <a:latin typeface="微软雅黑 Light" panose="020B0502040204020203" pitchFamily="2" charset="-122"/>
              <a:ea typeface="微软雅黑 Light" panose="020B0502040204020203" pitchFamily="2" charset="-122"/>
            </a:endParaRPr>
          </a:p>
          <a:p>
            <a:pPr lvl="0" indent="0" algn="ctr">
              <a:lnSpc>
                <a:spcPct val="150000"/>
              </a:lnSpc>
            </a:pPr>
            <a:r>
              <a:rPr lang="en-US" altLang="zh-CN" sz="4000">
                <a:solidFill>
                  <a:srgbClr val="404040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  <a:hlinkClick r:id="rId13"/>
              </a:rPr>
              <a:t>http://so.ooopic.com/sousuo/15770370/</a:t>
            </a:r>
            <a:endParaRPr lang="en-US" altLang="zh-CN" sz="4000">
              <a:solidFill>
                <a:srgbClr val="404040"/>
              </a:solidFill>
              <a:latin typeface="微软雅黑 Light" panose="020B0502040204020203" pitchFamily="2" charset="-122"/>
              <a:ea typeface="微软雅黑 Light" panose="020B0502040204020203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51" name="组合 8"/>
          <p:cNvGrpSpPr/>
          <p:nvPr userDrawn="1"/>
        </p:nvGrpSpPr>
        <p:grpSpPr>
          <a:xfrm>
            <a:off x="523875" y="228600"/>
            <a:ext cx="3076575" cy="785813"/>
            <a:chOff x="0" y="0"/>
            <a:chExt cx="3076015" cy="785244"/>
          </a:xfrm>
        </p:grpSpPr>
        <p:pic>
          <p:nvPicPr>
            <p:cNvPr id="2052" name="文本框 4"/>
            <p:cNvPicPr>
              <a:picLocks noGrp="1"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9505" y="38679"/>
              <a:ext cx="2391410" cy="7078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53" name="椭圆 6"/>
            <p:cNvPicPr>
              <a:picLocks noGrp="1"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85" y="44785"/>
              <a:ext cx="695674" cy="69567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4" name="椭圆 7"/>
            <p:cNvSpPr/>
            <p:nvPr userDrawn="1"/>
          </p:nvSpPr>
          <p:spPr>
            <a:xfrm>
              <a:off x="0" y="0"/>
              <a:ext cx="785244" cy="785244"/>
            </a:xfrm>
            <a:prstGeom prst="ellipse">
              <a:avLst/>
            </a:prstGeom>
            <a:noFill/>
            <a:ln w="1270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indent="0"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5" name="组合 8"/>
          <p:cNvGrpSpPr/>
          <p:nvPr userDrawn="1"/>
        </p:nvGrpSpPr>
        <p:grpSpPr>
          <a:xfrm>
            <a:off x="523875" y="228600"/>
            <a:ext cx="3076575" cy="785813"/>
            <a:chOff x="0" y="0"/>
            <a:chExt cx="3076015" cy="785244"/>
          </a:xfrm>
        </p:grpSpPr>
        <p:pic>
          <p:nvPicPr>
            <p:cNvPr id="3076" name="文本框 4"/>
            <p:cNvPicPr>
              <a:picLocks noGrp="1"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9505" y="38679"/>
              <a:ext cx="2391410" cy="7078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7" name="椭圆 6"/>
            <p:cNvPicPr>
              <a:picLocks noGrp="1"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85" y="-48281"/>
              <a:ext cx="695674" cy="822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8" name="椭圆 7"/>
            <p:cNvSpPr/>
            <p:nvPr userDrawn="1"/>
          </p:nvSpPr>
          <p:spPr>
            <a:xfrm>
              <a:off x="0" y="0"/>
              <a:ext cx="785244" cy="785244"/>
            </a:xfrm>
            <a:prstGeom prst="ellipse">
              <a:avLst/>
            </a:prstGeom>
            <a:noFill/>
            <a:ln w="1270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indent="0"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099" name="组合 8"/>
          <p:cNvGrpSpPr/>
          <p:nvPr userDrawn="1"/>
        </p:nvGrpSpPr>
        <p:grpSpPr>
          <a:xfrm>
            <a:off x="523875" y="228600"/>
            <a:ext cx="3076575" cy="785813"/>
            <a:chOff x="0" y="0"/>
            <a:chExt cx="3076015" cy="785244"/>
          </a:xfrm>
        </p:grpSpPr>
        <p:pic>
          <p:nvPicPr>
            <p:cNvPr id="4100" name="文本框 4"/>
            <p:cNvPicPr>
              <a:picLocks noGrp="1"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9505" y="38679"/>
              <a:ext cx="2391410" cy="7078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01" name="椭圆 6"/>
            <p:cNvPicPr>
              <a:picLocks noGrp="1"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85" y="-48281"/>
              <a:ext cx="695674" cy="822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2" name="椭圆 7"/>
            <p:cNvSpPr/>
            <p:nvPr userDrawn="1"/>
          </p:nvSpPr>
          <p:spPr>
            <a:xfrm>
              <a:off x="0" y="0"/>
              <a:ext cx="785244" cy="785244"/>
            </a:xfrm>
            <a:prstGeom prst="ellipse">
              <a:avLst/>
            </a:prstGeom>
            <a:noFill/>
            <a:ln w="1270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indent="0"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3" name="组合 8"/>
          <p:cNvGrpSpPr/>
          <p:nvPr userDrawn="1"/>
        </p:nvGrpSpPr>
        <p:grpSpPr>
          <a:xfrm>
            <a:off x="523875" y="228600"/>
            <a:ext cx="3076575" cy="785813"/>
            <a:chOff x="0" y="0"/>
            <a:chExt cx="3076015" cy="785244"/>
          </a:xfrm>
        </p:grpSpPr>
        <p:pic>
          <p:nvPicPr>
            <p:cNvPr id="5124" name="文本框 4"/>
            <p:cNvPicPr>
              <a:picLocks noGrp="1"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9505" y="38679"/>
              <a:ext cx="2391410" cy="7078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125" name="椭圆 6"/>
            <p:cNvPicPr>
              <a:picLocks noGrp="1"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85" y="-48281"/>
              <a:ext cx="695674" cy="822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6" name="椭圆 7"/>
            <p:cNvSpPr/>
            <p:nvPr userDrawn="1"/>
          </p:nvSpPr>
          <p:spPr>
            <a:xfrm>
              <a:off x="0" y="0"/>
              <a:ext cx="785244" cy="785244"/>
            </a:xfrm>
            <a:prstGeom prst="ellipse">
              <a:avLst/>
            </a:prstGeom>
            <a:noFill/>
            <a:ln w="1270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indent="0"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47" name="组合 8"/>
          <p:cNvGrpSpPr/>
          <p:nvPr userDrawn="1"/>
        </p:nvGrpSpPr>
        <p:grpSpPr>
          <a:xfrm>
            <a:off x="523875" y="228600"/>
            <a:ext cx="3076575" cy="785813"/>
            <a:chOff x="0" y="0"/>
            <a:chExt cx="3076015" cy="785244"/>
          </a:xfrm>
        </p:grpSpPr>
        <p:pic>
          <p:nvPicPr>
            <p:cNvPr id="6148" name="文本框 4"/>
            <p:cNvPicPr>
              <a:picLocks noGrp="1"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9505" y="38679"/>
              <a:ext cx="2391410" cy="7078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9" name="椭圆 6"/>
            <p:cNvPicPr>
              <a:picLocks noGrp="1"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85" y="-48281"/>
              <a:ext cx="695674" cy="822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0" name="椭圆 7"/>
            <p:cNvSpPr/>
            <p:nvPr userDrawn="1"/>
          </p:nvSpPr>
          <p:spPr>
            <a:xfrm>
              <a:off x="0" y="0"/>
              <a:ext cx="785244" cy="785244"/>
            </a:xfrm>
            <a:prstGeom prst="ellipse">
              <a:avLst/>
            </a:prstGeom>
            <a:noFill/>
            <a:ln w="1270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indent="0"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1" name="组合 8"/>
          <p:cNvGrpSpPr/>
          <p:nvPr userDrawn="1"/>
        </p:nvGrpSpPr>
        <p:grpSpPr>
          <a:xfrm>
            <a:off x="523875" y="228600"/>
            <a:ext cx="3076575" cy="785813"/>
            <a:chOff x="0" y="0"/>
            <a:chExt cx="3076015" cy="785244"/>
          </a:xfrm>
        </p:grpSpPr>
        <p:pic>
          <p:nvPicPr>
            <p:cNvPr id="7172" name="文本框 4"/>
            <p:cNvPicPr>
              <a:picLocks noGrp="1"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9505" y="38679"/>
              <a:ext cx="2391410" cy="7078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3" name="椭圆 6"/>
            <p:cNvPicPr>
              <a:picLocks noGrp="1"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85" y="-48281"/>
              <a:ext cx="695674" cy="822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4" name="椭圆 7"/>
            <p:cNvSpPr/>
            <p:nvPr userDrawn="1"/>
          </p:nvSpPr>
          <p:spPr>
            <a:xfrm>
              <a:off x="0" y="0"/>
              <a:ext cx="785244" cy="785244"/>
            </a:xfrm>
            <a:prstGeom prst="ellipse">
              <a:avLst/>
            </a:prstGeom>
            <a:noFill/>
            <a:ln w="1270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indent="0"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195" name="组合 8"/>
          <p:cNvGrpSpPr/>
          <p:nvPr userDrawn="1"/>
        </p:nvGrpSpPr>
        <p:grpSpPr>
          <a:xfrm>
            <a:off x="523875" y="228600"/>
            <a:ext cx="3076575" cy="785813"/>
            <a:chOff x="0" y="0"/>
            <a:chExt cx="3076015" cy="785244"/>
          </a:xfrm>
        </p:grpSpPr>
        <p:pic>
          <p:nvPicPr>
            <p:cNvPr id="8196" name="文本框 4"/>
            <p:cNvPicPr>
              <a:picLocks noGrp="1"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9505" y="38679"/>
              <a:ext cx="2391410" cy="7078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197" name="椭圆 6"/>
            <p:cNvPicPr>
              <a:picLocks noGrp="1"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85" y="-48281"/>
              <a:ext cx="695674" cy="822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8" name="椭圆 7"/>
            <p:cNvSpPr/>
            <p:nvPr userDrawn="1"/>
          </p:nvSpPr>
          <p:spPr>
            <a:xfrm>
              <a:off x="0" y="0"/>
              <a:ext cx="785244" cy="785244"/>
            </a:xfrm>
            <a:prstGeom prst="ellipse">
              <a:avLst/>
            </a:prstGeom>
            <a:noFill/>
            <a:ln w="1270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indent="0"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19" name="组合 8"/>
          <p:cNvGrpSpPr/>
          <p:nvPr userDrawn="1"/>
        </p:nvGrpSpPr>
        <p:grpSpPr>
          <a:xfrm>
            <a:off x="523875" y="228600"/>
            <a:ext cx="3076575" cy="785813"/>
            <a:chOff x="0" y="0"/>
            <a:chExt cx="3076015" cy="785244"/>
          </a:xfrm>
        </p:grpSpPr>
        <p:pic>
          <p:nvPicPr>
            <p:cNvPr id="9220" name="文本框 4"/>
            <p:cNvPicPr>
              <a:picLocks noGrp="1"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9505" y="38679"/>
              <a:ext cx="2391410" cy="7078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21" name="椭圆 6"/>
            <p:cNvPicPr>
              <a:picLocks noGrp="1"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85" y="-48281"/>
              <a:ext cx="695674" cy="8223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2" name="椭圆 7"/>
            <p:cNvSpPr/>
            <p:nvPr userDrawn="1"/>
          </p:nvSpPr>
          <p:spPr>
            <a:xfrm>
              <a:off x="0" y="0"/>
              <a:ext cx="785244" cy="785244"/>
            </a:xfrm>
            <a:prstGeom prst="ellipse">
              <a:avLst/>
            </a:prstGeom>
            <a:noFill/>
            <a:ln w="1270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lvl="0" indent="0"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fade/>
  </p:transition>
  <p:txStyles>
    <p:titleStyle>
      <a:lvl1pPr marL="0" lvl="0" indent="0" algn="l" defTabSz="91440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buNone/>
        <a:defRPr sz="4400" b="1" i="0" u="none" kern="1200" baseline="0">
          <a:latin typeface="+mj-lt"/>
          <a:ea typeface="+mj-ea"/>
          <a:cs typeface="+mj-cs"/>
        </a:defRPr>
      </a:lvl1pPr>
    </p:titleStyle>
    <p:bodyStyle>
      <a:lvl1pPr marL="228600" lvl="0" indent="-228600" algn="l" defTabSz="91440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b="1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b="1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b="1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b="1" i="0" u="none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kern="1200" baseline="0">
          <a:solidFill>
            <a:schemeClr val="tx1"/>
          </a:solidFill>
          <a:latin typeface="Calibri" panose="020F0502020204030204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9.jpeg"/><Relationship Id="rId1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png"/><Relationship Id="rId8" Type="http://schemas.openxmlformats.org/officeDocument/2006/relationships/image" Target="../media/image28.png"/><Relationship Id="rId7" Type="http://schemas.openxmlformats.org/officeDocument/2006/relationships/image" Target="../media/image27.pn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31.png"/><Relationship Id="rId10" Type="http://schemas.openxmlformats.org/officeDocument/2006/relationships/image" Target="../media/image30.png"/><Relationship Id="rId1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6.png"/><Relationship Id="rId8" Type="http://schemas.openxmlformats.org/officeDocument/2006/relationships/image" Target="../media/image65.png"/><Relationship Id="rId7" Type="http://schemas.openxmlformats.org/officeDocument/2006/relationships/image" Target="../media/image64.png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57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68.png"/><Relationship Id="rId10" Type="http://schemas.openxmlformats.org/officeDocument/2006/relationships/image" Target="../media/image67.png"/><Relationship Id="rId1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8.png"/><Relationship Id="rId8" Type="http://schemas.openxmlformats.org/officeDocument/2006/relationships/image" Target="../media/image67.png"/><Relationship Id="rId7" Type="http://schemas.openxmlformats.org/officeDocument/2006/relationships/image" Target="../media/image66.png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74.png"/><Relationship Id="rId11" Type="http://schemas.openxmlformats.org/officeDocument/2006/relationships/image" Target="../media/image70.png"/><Relationship Id="rId10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9.emf"/><Relationship Id="rId3" Type="http://schemas.openxmlformats.org/officeDocument/2006/relationships/tags" Target="../tags/tag2.xml"/><Relationship Id="rId2" Type="http://schemas.openxmlformats.org/officeDocument/2006/relationships/image" Target="../media/image38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Freeform 9"/>
          <p:cNvSpPr>
            <a:spLocks noEditPoints="1"/>
          </p:cNvSpPr>
          <p:nvPr/>
        </p:nvSpPr>
        <p:spPr>
          <a:xfrm>
            <a:off x="5360988" y="4854575"/>
            <a:ext cx="4475162" cy="922338"/>
          </a:xfrm>
          <a:custGeom>
            <a:avLst/>
            <a:gdLst/>
            <a:ahLst/>
            <a:cxnLst>
              <a:cxn ang="0">
                <a:pos x="2335364" y="188015"/>
              </a:cxn>
              <a:cxn ang="0">
                <a:pos x="1936711" y="267139"/>
              </a:cxn>
              <a:cxn ang="0">
                <a:pos x="1360904" y="398131"/>
              </a:cxn>
              <a:cxn ang="0">
                <a:pos x="1685301" y="461662"/>
              </a:cxn>
              <a:cxn ang="0">
                <a:pos x="2865720" y="422680"/>
              </a:cxn>
              <a:cxn ang="0">
                <a:pos x="2704261" y="533215"/>
              </a:cxn>
              <a:cxn ang="0">
                <a:pos x="2321464" y="622003"/>
              </a:cxn>
              <a:cxn ang="0">
                <a:pos x="2011389" y="747358"/>
              </a:cxn>
              <a:cxn ang="0">
                <a:pos x="2698342" y="724387"/>
              </a:cxn>
              <a:cxn ang="0">
                <a:pos x="3763335" y="702158"/>
              </a:cxn>
              <a:cxn ang="0">
                <a:pos x="3978966" y="724645"/>
              </a:cxn>
              <a:cxn ang="0">
                <a:pos x="4267847" y="787693"/>
              </a:cxn>
              <a:cxn ang="0">
                <a:pos x="4325243" y="802867"/>
              </a:cxn>
              <a:cxn ang="0">
                <a:pos x="3943767" y="701449"/>
              </a:cxn>
              <a:cxn ang="0">
                <a:pos x="3003766" y="678446"/>
              </a:cxn>
              <a:cxn ang="0">
                <a:pos x="2685975" y="700740"/>
              </a:cxn>
              <a:cxn ang="0">
                <a:pos x="2634076" y="576771"/>
              </a:cxn>
              <a:cxn ang="0">
                <a:pos x="2840933" y="392976"/>
              </a:cxn>
              <a:cxn ang="0">
                <a:pos x="1727053" y="427544"/>
              </a:cxn>
              <a:cxn ang="0">
                <a:pos x="1546145" y="442461"/>
              </a:cxn>
              <a:cxn ang="0">
                <a:pos x="1344256" y="438176"/>
              </a:cxn>
              <a:cxn ang="0">
                <a:pos x="1860395" y="312983"/>
              </a:cxn>
              <a:cxn ang="0">
                <a:pos x="2716311" y="81378"/>
              </a:cxn>
              <a:cxn ang="0">
                <a:pos x="1669234" y="4188"/>
              </a:cxn>
              <a:cxn ang="0">
                <a:pos x="36519" y="13112"/>
              </a:cxn>
              <a:cxn ang="0">
                <a:pos x="317" y="26707"/>
              </a:cxn>
              <a:cxn ang="0">
                <a:pos x="15115" y="47003"/>
              </a:cxn>
              <a:cxn ang="0">
                <a:pos x="70819" y="58923"/>
              </a:cxn>
              <a:cxn ang="0">
                <a:pos x="1220162" y="47777"/>
              </a:cxn>
              <a:cxn ang="0">
                <a:pos x="2341019" y="35470"/>
              </a:cxn>
              <a:cxn ang="0">
                <a:pos x="4473912" y="922358"/>
              </a:cxn>
              <a:cxn ang="0">
                <a:pos x="4473912" y="922358"/>
              </a:cxn>
              <a:cxn ang="0">
                <a:pos x="4463606" y="909535"/>
              </a:cxn>
              <a:cxn ang="0">
                <a:pos x="4414561" y="862821"/>
              </a:cxn>
              <a:cxn ang="0">
                <a:pos x="4414561" y="862821"/>
              </a:cxn>
              <a:cxn ang="0">
                <a:pos x="4456683" y="900354"/>
              </a:cxn>
              <a:cxn ang="0">
                <a:pos x="4421643" y="872519"/>
              </a:cxn>
              <a:cxn ang="0">
                <a:pos x="4438397" y="886790"/>
              </a:cxn>
              <a:cxn ang="0">
                <a:pos x="4458585" y="903672"/>
              </a:cxn>
            </a:cxnLst>
            <a:rect l="0" t="0" r="0" b="0"/>
            <a:pathLst>
              <a:path w="84663" h="28630">
                <a:moveTo>
                  <a:pt x="50710" y="2396"/>
                </a:moveTo>
                <a:cubicBezTo>
                  <a:pt x="50395" y="3715"/>
                  <a:pt x="45549" y="5302"/>
                  <a:pt x="44188" y="5836"/>
                </a:cubicBezTo>
                <a:cubicBezTo>
                  <a:pt x="43084" y="6269"/>
                  <a:pt x="41611" y="6668"/>
                  <a:pt x="40427" y="7075"/>
                </a:cubicBezTo>
                <a:cubicBezTo>
                  <a:pt x="39176" y="7506"/>
                  <a:pt x="37902" y="7867"/>
                  <a:pt x="36645" y="8292"/>
                </a:cubicBezTo>
                <a:cubicBezTo>
                  <a:pt x="34262" y="9096"/>
                  <a:pt x="31622" y="9986"/>
                  <a:pt x="29299" y="10908"/>
                </a:cubicBezTo>
                <a:cubicBezTo>
                  <a:pt x="28116" y="11377"/>
                  <a:pt x="26865" y="11754"/>
                  <a:pt x="25750" y="12358"/>
                </a:cubicBezTo>
                <a:cubicBezTo>
                  <a:pt x="24996" y="12767"/>
                  <a:pt x="22727" y="13492"/>
                  <a:pt x="23390" y="14651"/>
                </a:cubicBezTo>
                <a:cubicBezTo>
                  <a:pt x="24053" y="15810"/>
                  <a:pt x="30547" y="14537"/>
                  <a:pt x="31888" y="14330"/>
                </a:cubicBezTo>
                <a:cubicBezTo>
                  <a:pt x="34711" y="13895"/>
                  <a:pt x="37727" y="13393"/>
                  <a:pt x="40564" y="13174"/>
                </a:cubicBezTo>
                <a:cubicBezTo>
                  <a:pt x="45104" y="12824"/>
                  <a:pt x="49669" y="12371"/>
                  <a:pt x="54223" y="13120"/>
                </a:cubicBezTo>
                <a:cubicBezTo>
                  <a:pt x="54621" y="13186"/>
                  <a:pt x="55927" y="13400"/>
                  <a:pt x="55956" y="13879"/>
                </a:cubicBezTo>
                <a:cubicBezTo>
                  <a:pt x="56011" y="14779"/>
                  <a:pt x="51779" y="16351"/>
                  <a:pt x="51168" y="16551"/>
                </a:cubicBezTo>
                <a:cubicBezTo>
                  <a:pt x="49943" y="16951"/>
                  <a:pt x="48696" y="17506"/>
                  <a:pt x="47507" y="17889"/>
                </a:cubicBezTo>
                <a:cubicBezTo>
                  <a:pt x="46209" y="18308"/>
                  <a:pt x="45151" y="18856"/>
                  <a:pt x="43925" y="19307"/>
                </a:cubicBezTo>
                <a:cubicBezTo>
                  <a:pt x="42872" y="19694"/>
                  <a:pt x="41376" y="20229"/>
                  <a:pt x="40446" y="20827"/>
                </a:cubicBezTo>
                <a:cubicBezTo>
                  <a:pt x="39798" y="21245"/>
                  <a:pt x="37311" y="22060"/>
                  <a:pt x="38058" y="23198"/>
                </a:cubicBezTo>
                <a:cubicBezTo>
                  <a:pt x="38602" y="24028"/>
                  <a:pt x="41350" y="23708"/>
                  <a:pt x="42241" y="23641"/>
                </a:cubicBezTo>
                <a:cubicBezTo>
                  <a:pt x="45163" y="23420"/>
                  <a:pt x="48151" y="22896"/>
                  <a:pt x="51056" y="22485"/>
                </a:cubicBezTo>
                <a:cubicBezTo>
                  <a:pt x="56868" y="21663"/>
                  <a:pt x="63172" y="21030"/>
                  <a:pt x="69037" y="21493"/>
                </a:cubicBezTo>
                <a:cubicBezTo>
                  <a:pt x="69756" y="21550"/>
                  <a:pt x="70510" y="21781"/>
                  <a:pt x="71207" y="21795"/>
                </a:cubicBezTo>
                <a:cubicBezTo>
                  <a:pt x="72268" y="21818"/>
                  <a:pt x="72254" y="21849"/>
                  <a:pt x="73243" y="22101"/>
                </a:cubicBezTo>
                <a:cubicBezTo>
                  <a:pt x="73809" y="22246"/>
                  <a:pt x="74714" y="22443"/>
                  <a:pt x="75287" y="22493"/>
                </a:cubicBezTo>
                <a:cubicBezTo>
                  <a:pt x="76095" y="22563"/>
                  <a:pt x="76543" y="22787"/>
                  <a:pt x="77281" y="22924"/>
                </a:cubicBezTo>
                <a:cubicBezTo>
                  <a:pt x="78016" y="23060"/>
                  <a:pt x="80053" y="24046"/>
                  <a:pt x="80753" y="24450"/>
                </a:cubicBezTo>
                <a:cubicBezTo>
                  <a:pt x="81596" y="24936"/>
                  <a:pt x="82836" y="25989"/>
                  <a:pt x="83476" y="26726"/>
                </a:cubicBezTo>
                <a:cubicBezTo>
                  <a:pt x="83593" y="26552"/>
                  <a:pt x="82052" y="25082"/>
                  <a:pt x="81839" y="24921"/>
                </a:cubicBezTo>
                <a:cubicBezTo>
                  <a:pt x="81149" y="24403"/>
                  <a:pt x="80431" y="24046"/>
                  <a:pt x="79695" y="23623"/>
                </a:cubicBezTo>
                <a:cubicBezTo>
                  <a:pt x="78025" y="22666"/>
                  <a:pt x="76438" y="22290"/>
                  <a:pt x="74621" y="21773"/>
                </a:cubicBezTo>
                <a:cubicBezTo>
                  <a:pt x="70918" y="20718"/>
                  <a:pt x="66635" y="20747"/>
                  <a:pt x="62821" y="20682"/>
                </a:cubicBezTo>
                <a:cubicBezTo>
                  <a:pt x="60969" y="20651"/>
                  <a:pt x="58666" y="20782"/>
                  <a:pt x="56835" y="21059"/>
                </a:cubicBezTo>
                <a:cubicBezTo>
                  <a:pt x="55881" y="21203"/>
                  <a:pt x="54790" y="21207"/>
                  <a:pt x="53804" y="21326"/>
                </a:cubicBezTo>
                <a:cubicBezTo>
                  <a:pt x="52812" y="21446"/>
                  <a:pt x="51823" y="21653"/>
                  <a:pt x="50822" y="21751"/>
                </a:cubicBezTo>
                <a:cubicBezTo>
                  <a:pt x="49120" y="21917"/>
                  <a:pt x="39946" y="23526"/>
                  <a:pt x="39049" y="22735"/>
                </a:cubicBezTo>
                <a:cubicBezTo>
                  <a:pt x="39201" y="21732"/>
                  <a:pt x="48474" y="18429"/>
                  <a:pt x="49840" y="17903"/>
                </a:cubicBezTo>
                <a:cubicBezTo>
                  <a:pt x="51730" y="17175"/>
                  <a:pt x="53565" y="16516"/>
                  <a:pt x="55372" y="15575"/>
                </a:cubicBezTo>
                <a:cubicBezTo>
                  <a:pt x="58581" y="13903"/>
                  <a:pt x="55965" y="12488"/>
                  <a:pt x="53754" y="12198"/>
                </a:cubicBezTo>
                <a:cubicBezTo>
                  <a:pt x="49188" y="11598"/>
                  <a:pt x="44056" y="11954"/>
                  <a:pt x="39480" y="12442"/>
                </a:cubicBezTo>
                <a:cubicBezTo>
                  <a:pt x="37347" y="12670"/>
                  <a:pt x="34747" y="12884"/>
                  <a:pt x="32678" y="13271"/>
                </a:cubicBezTo>
                <a:cubicBezTo>
                  <a:pt x="32112" y="13377"/>
                  <a:pt x="31483" y="13408"/>
                  <a:pt x="30907" y="13460"/>
                </a:cubicBezTo>
                <a:cubicBezTo>
                  <a:pt x="30297" y="13514"/>
                  <a:pt x="29817" y="13719"/>
                  <a:pt x="29255" y="13734"/>
                </a:cubicBezTo>
                <a:cubicBezTo>
                  <a:pt x="28559" y="13753"/>
                  <a:pt x="26786" y="13975"/>
                  <a:pt x="26117" y="14135"/>
                </a:cubicBezTo>
                <a:cubicBezTo>
                  <a:pt x="25765" y="14220"/>
                  <a:pt x="24485" y="14058"/>
                  <a:pt x="25435" y="13601"/>
                </a:cubicBezTo>
                <a:cubicBezTo>
                  <a:pt x="27007" y="12844"/>
                  <a:pt x="27752" y="12461"/>
                  <a:pt x="29488" y="11781"/>
                </a:cubicBezTo>
                <a:cubicBezTo>
                  <a:pt x="31393" y="11034"/>
                  <a:pt x="33256" y="10354"/>
                  <a:pt x="35201" y="9715"/>
                </a:cubicBezTo>
                <a:cubicBezTo>
                  <a:pt x="38959" y="8480"/>
                  <a:pt x="43333" y="7250"/>
                  <a:pt x="46902" y="5673"/>
                </a:cubicBezTo>
                <a:cubicBezTo>
                  <a:pt x="48170" y="5113"/>
                  <a:pt x="51492" y="4248"/>
                  <a:pt x="51396" y="2526"/>
                </a:cubicBezTo>
                <a:cubicBezTo>
                  <a:pt x="51288" y="583"/>
                  <a:pt x="47158" y="598"/>
                  <a:pt x="45787" y="462"/>
                </a:cubicBezTo>
                <a:cubicBezTo>
                  <a:pt x="41164" y="0"/>
                  <a:pt x="36240" y="100"/>
                  <a:pt x="31584" y="130"/>
                </a:cubicBezTo>
                <a:cubicBezTo>
                  <a:pt x="26838" y="160"/>
                  <a:pt x="22161" y="425"/>
                  <a:pt x="17424" y="605"/>
                </a:cubicBezTo>
                <a:cubicBezTo>
                  <a:pt x="13211" y="764"/>
                  <a:pt x="5820" y="1306"/>
                  <a:pt x="691" y="407"/>
                </a:cubicBezTo>
                <a:cubicBezTo>
                  <a:pt x="508" y="418"/>
                  <a:pt x="338" y="452"/>
                  <a:pt x="221" y="526"/>
                </a:cubicBezTo>
                <a:cubicBezTo>
                  <a:pt x="117" y="592"/>
                  <a:pt x="0" y="689"/>
                  <a:pt x="6" y="829"/>
                </a:cubicBezTo>
                <a:cubicBezTo>
                  <a:pt x="10" y="916"/>
                  <a:pt x="76" y="1136"/>
                  <a:pt x="131" y="1143"/>
                </a:cubicBezTo>
                <a:cubicBezTo>
                  <a:pt x="316" y="1167"/>
                  <a:pt x="395" y="1276"/>
                  <a:pt x="286" y="1459"/>
                </a:cubicBezTo>
                <a:cubicBezTo>
                  <a:pt x="262" y="1500"/>
                  <a:pt x="385" y="1542"/>
                  <a:pt x="505" y="1591"/>
                </a:cubicBezTo>
                <a:cubicBezTo>
                  <a:pt x="680" y="1661"/>
                  <a:pt x="957" y="1741"/>
                  <a:pt x="1340" y="1829"/>
                </a:cubicBezTo>
                <a:cubicBezTo>
                  <a:pt x="4043" y="2198"/>
                  <a:pt x="6975" y="2199"/>
                  <a:pt x="8969" y="2115"/>
                </a:cubicBezTo>
                <a:cubicBezTo>
                  <a:pt x="13674" y="1917"/>
                  <a:pt x="18382" y="1691"/>
                  <a:pt x="23087" y="1483"/>
                </a:cubicBezTo>
                <a:cubicBezTo>
                  <a:pt x="27834" y="1272"/>
                  <a:pt x="32529" y="1273"/>
                  <a:pt x="37259" y="1105"/>
                </a:cubicBezTo>
                <a:cubicBezTo>
                  <a:pt x="39611" y="1022"/>
                  <a:pt x="41943" y="969"/>
                  <a:pt x="44295" y="1101"/>
                </a:cubicBezTo>
                <a:cubicBezTo>
                  <a:pt x="46985" y="1251"/>
                  <a:pt x="48230" y="1118"/>
                  <a:pt x="50710" y="2396"/>
                </a:cubicBezTo>
                <a:close/>
                <a:moveTo>
                  <a:pt x="84652" y="28630"/>
                </a:moveTo>
                <a:lnTo>
                  <a:pt x="84663" y="28619"/>
                </a:lnTo>
                <a:cubicBezTo>
                  <a:pt x="84662" y="28620"/>
                  <a:pt x="84648" y="28627"/>
                  <a:pt x="84652" y="28630"/>
                </a:cubicBezTo>
                <a:close/>
                <a:moveTo>
                  <a:pt x="84434" y="28232"/>
                </a:moveTo>
                <a:cubicBezTo>
                  <a:pt x="84434" y="28316"/>
                  <a:pt x="84479" y="28237"/>
                  <a:pt x="84457" y="28232"/>
                </a:cubicBezTo>
                <a:cubicBezTo>
                  <a:pt x="84456" y="28231"/>
                  <a:pt x="84434" y="28138"/>
                  <a:pt x="84434" y="28232"/>
                </a:cubicBezTo>
                <a:close/>
                <a:moveTo>
                  <a:pt x="83529" y="26782"/>
                </a:moveTo>
                <a:cubicBezTo>
                  <a:pt x="83529" y="26866"/>
                  <a:pt x="83573" y="26788"/>
                  <a:pt x="83551" y="26782"/>
                </a:cubicBezTo>
                <a:cubicBezTo>
                  <a:pt x="83551" y="26782"/>
                  <a:pt x="83529" y="26689"/>
                  <a:pt x="83529" y="26782"/>
                </a:cubicBezTo>
                <a:close/>
                <a:moveTo>
                  <a:pt x="84362" y="28050"/>
                </a:moveTo>
                <a:cubicBezTo>
                  <a:pt x="84391" y="27983"/>
                  <a:pt x="84405" y="28106"/>
                  <a:pt x="84326" y="27947"/>
                </a:cubicBezTo>
                <a:lnTo>
                  <a:pt x="83637" y="26891"/>
                </a:lnTo>
                <a:cubicBezTo>
                  <a:pt x="83639" y="26964"/>
                  <a:pt x="83643" y="27019"/>
                  <a:pt x="83663" y="27083"/>
                </a:cubicBezTo>
                <a:cubicBezTo>
                  <a:pt x="83713" y="27241"/>
                  <a:pt x="83639" y="27113"/>
                  <a:pt x="83770" y="27229"/>
                </a:cubicBezTo>
                <a:cubicBezTo>
                  <a:pt x="83878" y="27324"/>
                  <a:pt x="83931" y="27396"/>
                  <a:pt x="83980" y="27526"/>
                </a:cubicBezTo>
                <a:cubicBezTo>
                  <a:pt x="84141" y="27950"/>
                  <a:pt x="84061" y="27725"/>
                  <a:pt x="84161" y="27817"/>
                </a:cubicBezTo>
                <a:cubicBezTo>
                  <a:pt x="84272" y="27919"/>
                  <a:pt x="84256" y="28086"/>
                  <a:pt x="84362" y="28050"/>
                </a:cubicBezTo>
                <a:close/>
              </a:path>
            </a:pathLst>
          </a:custGeom>
          <a:blipFill rotWithShape="1">
            <a:blip r:embed="rId1"/>
            <a:stretch>
              <a:fillRect/>
            </a:stretch>
          </a:blipFill>
          <a:ln w="12700" cap="flat" cmpd="sng">
            <a:solidFill>
              <a:srgbClr val="D5EE4B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229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14030">
            <a:off x="5294313" y="4772025"/>
            <a:ext cx="822325" cy="644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D"/>
          <p:cNvSpPr/>
          <p:nvPr/>
        </p:nvSpPr>
        <p:spPr>
          <a:xfrm>
            <a:off x="12592050" y="7162800"/>
            <a:ext cx="114300" cy="114300"/>
          </a:xfrm>
          <a:prstGeom prst="rect">
            <a:avLst/>
          </a:prstGeom>
          <a:solidFill>
            <a:srgbClr val="0D0D0D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12295" name="Uplifting and Inspiring Corporate">
            <a:hlinkClick r:id="" action="ppaction://media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0875" y="-1317625"/>
            <a:ext cx="609600" cy="60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4"/>
          <p:cNvSpPr/>
          <p:nvPr/>
        </p:nvSpPr>
        <p:spPr>
          <a:xfrm>
            <a:off x="1390650" y="622300"/>
            <a:ext cx="57054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统编版小学语文六年级下册第五单元</a:t>
            </a:r>
            <a:endParaRPr lang="zh-CN" altLang="en-US" sz="2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7435" y="1987550"/>
            <a:ext cx="10387965" cy="1861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 fontAlgn="base"/>
            <a:r>
              <a:rPr lang="zh-CN" altLang="en-US" sz="11500" b="1" strike="noStrike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语文园地五</a:t>
            </a:r>
            <a:endParaRPr lang="zh-CN" altLang="en-US" sz="11500" b="1" strike="noStrike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25000" decel="25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5.625E-06 7.40741E-06 L -5.625E-06 7.40741E-06 C 0.06718 0.01181 0.13515 0.0007 0.2026 0.00116 C 0.20364 0.0014 0.20442 0.00232 0.20546 0.00255 C 0.20937 0.00417 0.21015 0.00417 0.21406 0.00464 C 0.21458 0.00487 0.21497 0.00533 0.21562 0.00533 C 0.21627 0.00579 0.21718 0.00556 0.21796 0.00603 C 0.21835 0.00649 0.21848 0.00741 0.21874 0.00811 C 0.21848 0.00973 0.21861 0.01158 0.21822 0.01297 C 0.21796 0.01436 0.21653 0.01459 0.21588 0.01505 C 0.21549 0.01552 0.21523 0.01621 0.21484 0.01644 C 0.21432 0.0169 0.21367 0.0169 0.21328 0.01714 C 0.21236 0.0176 0.21171 0.01806 0.21093 0.01853 C 0.21041 0.01876 0.21015 0.01922 0.20963 0.01922 C 0.20859 0.01968 0.20755 0.02017 0.2065 0.02061 C 0.20624 0.02084 0.20585 0.0213 0.20546 0.0213 C 0.20494 0.02177 0.20429 0.02177 0.2039 0.022 C 0.2026 0.02269 0.20176 0.02339 0.20025 0.02408 C 0.19999 0.02431 0.1996 0.02478 0.19921 0.02478 C 0.19869 0.02501 0.19804 0.02524 0.19765 0.02547 C 0.19713 0.0257 0.19687 0.02616 0.19635 0.02616 C 0.19596 0.02663 0.19531 0.02663 0.19479 0.02686 C 0.1944 0.02709 0.19414 0.02755 0.19374 0.02755 C 0.1927 0.02802 0.19166 0.02802 0.19062 0.02825 C 0.18632 0.03079 0.18971 0.02917 0.18359 0.03033 C 0.18268 0.03056 0.18203 0.03103 0.18124 0.03103 C 0.18033 0.03149 0.17929 0.03149 0.17838 0.03172 C 0.1776 0.03195 0.17695 0.0324 0.17604 0.0324 C 0.17148 0.03357 0.17304 0.03288 0.16796 0.0345 C 0.16744 0.03473 0.16718 0.03519 0.16666 0.03519 C 0.16119 0.03658 0.16354 0.03542 0.15937 0.03658 C 0.15846 0.03704 0.15742 0.03751 0.1565 0.03797 C 0.15585 0.03843 0.15533 0.03913 0.15468 0.03936 C 0.15403 0.03982 0.15325 0.03982 0.1526 0.04005 C 0.15208 0.04028 0.15169 0.04075 0.15104 0.04075 C 0.15052 0.04121 0.14973 0.04121 0.14921 0.04144 C 0.1483 0.0419 0.14765 0.0426 0.14687 0.04283 C 0.14518 0.04353 0.14335 0.04376 0.14166 0.04422 C 0.14114 0.04445 0.14075 0.04491 0.1401 0.04491 C 0.13958 0.04538 0.1388 0.04538 0.13828 0.04561 C 0.13749 0.04607 0.13697 0.04677 0.13619 0.047 C 0.13502 0.04746 0.1302 0.04815 0.12812 0.04908 C 0.12721 0.04954 0.12656 0.05024 0.12578 0.05047 C 0.12499 0.0507 0.12434 0.05093 0.12369 0.05116 C 0.12291 0.05163 0.12213 0.05209 0.12135 0.05255 L 0.119 0.05394 C 0.11874 0.05417 0.11835 0.05464 0.11796 0.05464 L 0.11562 0.05533 C 0.11262 0.05788 0.11536 0.05603 0.11197 0.05741 C 0.11119 0.05788 0.11041 0.05834 0.10963 0.0588 L 0.10859 0.0595 C 0.10885 0.06019 0.10885 0.06135 0.10937 0.06158 C 0.10989 0.06251 0.11223 0.06343 0.11328 0.06366 L 0.15572 0.06297 C 0.15637 0.06297 0.15677 0.06251 0.15729 0.06228 C 0.16445 0.06089 0.15963 0.06251 0.16484 0.06089 C 0.16549 0.06089 0.16614 0.06065 0.16666 0.06019 C 0.16731 0.06019 0.1677 0.05973 0.16822 0.0595 C 0.17512 0.05765 0.172 0.0588 0.17812 0.05741 C 0.17903 0.05741 0.17994 0.05718 0.18072 0.05672 C 0.18164 0.05672 0.18229 0.05626 0.18307 0.05603 C 0.18476 0.05579 0.18645 0.05556 0.18828 0.05533 C 0.19322 0.05255 0.19114 0.05348 0.20234 0.05325 L 0.23671 0.05394 C 0.23749 0.05417 0.23828 0.0544 0.23906 0.05464 C 0.23945 0.0551 0.23971 0.05579 0.2401 0.05603 C 0.24049 0.05649 0.24088 0.05649 0.2414 0.05672 C 0.24166 0.05741 0.24218 0.05811 0.24244 0.0588 C 0.24374 0.06158 0.24387 0.0632 0.24296 0.06714 C 0.2427 0.06829 0.24192 0.06829 0.2414 0.06853 C 0.24023 0.06945 0.23932 0.06968 0.23828 0.06991 C 0.2358 0.07223 0.23762 0.07084 0.23515 0.072 C 0.23463 0.07223 0.23437 0.07269 0.23385 0.07269 C 0.23242 0.07315 0.23072 0.07315 0.22916 0.07339 C 0.22786 0.07408 0.22695 0.07431 0.22578 0.07478 C 0.22525 0.07501 0.22499 0.07547 0.22447 0.07547 C 0.22291 0.07593 0.22109 0.07593 0.21953 0.07616 C 0.21666 0.07755 0.219 0.07663 0.2151 0.07755 C 0.20807 0.07964 0.21275 0.07871 0.20494 0.07964 C 0.20364 0.0801 0.20247 0.08079 0.20104 0.08103 C 0.20025 0.08126 0.19921 0.08149 0.19843 0.08172 C 0.19726 0.08218 0.19635 0.08265 0.19531 0.08311 L 0.19218 0.0845 L 0.18906 0.08589 C 0.18854 0.08612 0.18684 0.08681 0.18619 0.08728 C 0.1858 0.08774 0.18554 0.08843 0.18515 0.08866 C 0.1845 0.08913 0.18372 0.08913 0.18307 0.08936 C 0.18229 0.08982 0.1815 0.09028 0.18072 0.09075 C 0.18046 0.09098 0.18007 0.09144 0.17968 0.09144 C 0.1789 0.09167 0.17825 0.0919 0.1776 0.09214 C 0.17682 0.0926 0.17525 0.09353 0.17525 0.09353 C 0.17499 0.09399 0.1746 0.09468 0.17421 0.09491 C 0.17382 0.09538 0.1733 0.09538 0.17291 0.09561 C 0.17226 0.09607 0.17161 0.09653 0.17109 0.097 C 0.17018 0.09792 0.16953 0.09885 0.16874 0.09978 L 0.16744 0.10116 C 0.1677 0.10325 0.16731 0.10579 0.16796 0.10741 C 0.16822 0.10857 0.16914 0.10811 0.16979 0.10811 C 0.17512 0.10811 0.1802 0.10765 0.18541 0.10741 C 0.1927 0.10533 0.1802 0.10903 0.19296 0.10603 C 0.19335 0.10603 0.19361 0.10556 0.194 0.10533 C 0.19583 0.1051 0.19765 0.10487 0.19947 0.10464 L 0.20703 0.10394 L 0.21354 0.10325 C 0.21458 0.10302 0.21536 0.10278 0.2164 0.10255 C 0.22721 0.10116 0.22096 0.10302 0.22656 0.10116 C 0.22955 0.09954 0.22669 0.10093 0.23307 0.09978 C 0.23385 0.09978 0.23736 0.09885 0.23828 0.09839 C 0.2388 0.09839 0.23919 0.09792 0.23984 0.09769 C 0.24153 0.09746 0.24348 0.09723 0.24531 0.097 C 0.24635 0.09653 0.24726 0.09584 0.24843 0.09561 C 0.26471 0.09422 0.31497 0.09561 0.31822 0.09561 C 0.31979 0.0963 0.322 0.097 0.32343 0.09769 C 0.32369 0.09792 0.32421 0.09815 0.32447 0.09839 C 0.32525 0.09885 0.32578 0.09954 0.32656 0.09978 C 0.32708 0.10024 0.32786 0.10024 0.32838 0.10047 C 0.32903 0.1007 0.32955 0.10093 0.32994 0.10116 C 0.33398 0.10348 0.33072 0.10209 0.33437 0.10325 C 0.33645 0.10603 0.33476 0.1044 0.33854 0.10533 C 0.33919 0.10556 0.33958 0.10603 0.3401 0.10603 C 0.34101 0.10649 0.34192 0.10649 0.34296 0.10672 C 0.34635 0.1088 0.34114 0.10603 0.34921 0.10811 C 0.34999 0.10834 0.35065 0.10927 0.35156 0.1095 C 0.35221 0.10996 0.35312 0.10996 0.3539 0.11019 C 0.35442 0.11042 0.35494 0.11065 0.35546 0.11089 C 0.35572 0.11135 0.35624 0.11181 0.3565 0.11228 C 0.35716 0.11366 0.35755 0.11505 0.35807 0.11644 C 0.35833 0.11714 0.35872 0.11783 0.35885 0.11853 C 0.35937 0.11968 0.35963 0.12107 0.36015 0.122 C 0.3608 0.12408 0.36119 0.12686 0.36249 0.12755 L 0.36484 0.12894 C 0.36601 0.12987 0.36549 0.12964 0.3664 0.12964" pathEditMode="relative" ptsTypes="AAAAAAAAAAAAAAAAAAAAAAAAAAAAAAAAAAAAAAAAAAAAAAAAAAAAAAAAAAAAAAAAAAAAAAAAAAAAAAAAAAAAAAA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4"/>
          <p:cNvSpPr/>
          <p:nvPr/>
        </p:nvSpPr>
        <p:spPr>
          <a:xfrm>
            <a:off x="6969125" y="3109913"/>
            <a:ext cx="2286000" cy="520700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530" name="矩形 1"/>
          <p:cNvSpPr/>
          <p:nvPr/>
        </p:nvSpPr>
        <p:spPr>
          <a:xfrm>
            <a:off x="1457325" y="1597025"/>
            <a:ext cx="9685338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走马观花      自愧弗如      声泪俱下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endParaRPr lang="zh-CN" altLang="en-US" sz="3200" b="1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2531" name="矩形 23"/>
          <p:cNvSpPr/>
          <p:nvPr/>
        </p:nvSpPr>
        <p:spPr>
          <a:xfrm>
            <a:off x="1455738" y="3109913"/>
            <a:ext cx="94996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不以为然      过犹不及      赴汤蹈火</a:t>
            </a:r>
            <a:endParaRPr lang="zh-CN" altLang="en-US" sz="3200">
              <a:solidFill>
                <a:srgbClr val="BFBFB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endParaRPr lang="zh-CN" altLang="en-US" sz="3200">
              <a:solidFill>
                <a:srgbClr val="BFBFB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2532" name="椭圆 2"/>
          <p:cNvSpPr/>
          <p:nvPr/>
        </p:nvSpPr>
        <p:spPr>
          <a:xfrm>
            <a:off x="1708150" y="2182813"/>
            <a:ext cx="87313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533" name="椭圆 5"/>
          <p:cNvSpPr/>
          <p:nvPr/>
        </p:nvSpPr>
        <p:spPr>
          <a:xfrm>
            <a:off x="7872413" y="3632200"/>
            <a:ext cx="87312" cy="7461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534" name="椭圆 6"/>
          <p:cNvSpPr/>
          <p:nvPr/>
        </p:nvSpPr>
        <p:spPr>
          <a:xfrm>
            <a:off x="5768975" y="3706813"/>
            <a:ext cx="87313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535" name="椭圆 7"/>
          <p:cNvSpPr/>
          <p:nvPr/>
        </p:nvSpPr>
        <p:spPr>
          <a:xfrm>
            <a:off x="2922588" y="3706813"/>
            <a:ext cx="87312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536" name="椭圆 8"/>
          <p:cNvSpPr/>
          <p:nvPr/>
        </p:nvSpPr>
        <p:spPr>
          <a:xfrm>
            <a:off x="8278813" y="2182813"/>
            <a:ext cx="87312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537" name="椭圆 9"/>
          <p:cNvSpPr/>
          <p:nvPr/>
        </p:nvSpPr>
        <p:spPr>
          <a:xfrm>
            <a:off x="5403850" y="2259013"/>
            <a:ext cx="85725" cy="74612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538" name="文本框 3"/>
          <p:cNvSpPr txBox="1"/>
          <p:nvPr/>
        </p:nvSpPr>
        <p:spPr>
          <a:xfrm>
            <a:off x="284163" y="336550"/>
            <a:ext cx="10325100" cy="58420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你能借助文言文里学过的生字，推想下面词语的意思吗？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2"/>
          <p:cNvSpPr txBox="1"/>
          <p:nvPr/>
        </p:nvSpPr>
        <p:spPr>
          <a:xfrm>
            <a:off x="542925" y="671513"/>
            <a:ext cx="18161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自愧弗如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3554" name="椭圆 3"/>
          <p:cNvSpPr/>
          <p:nvPr/>
        </p:nvSpPr>
        <p:spPr>
          <a:xfrm>
            <a:off x="1622425" y="1255713"/>
            <a:ext cx="76200" cy="74612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2355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5975" y="4819650"/>
            <a:ext cx="7685088" cy="1379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文本框 8"/>
          <p:cNvSpPr txBox="1"/>
          <p:nvPr/>
        </p:nvSpPr>
        <p:spPr>
          <a:xfrm>
            <a:off x="617538" y="2608263"/>
            <a:ext cx="1816100" cy="5826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不以为然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3558" name="椭圆 9"/>
          <p:cNvSpPr/>
          <p:nvPr/>
        </p:nvSpPr>
        <p:spPr>
          <a:xfrm>
            <a:off x="2097088" y="3190875"/>
            <a:ext cx="74612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3559" name="文本框 10"/>
          <p:cNvSpPr txBox="1"/>
          <p:nvPr/>
        </p:nvSpPr>
        <p:spPr>
          <a:xfrm>
            <a:off x="122238" y="1774825"/>
            <a:ext cx="107680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自感不如别人而内心惭愧。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3560" name="文本框 11"/>
          <p:cNvSpPr txBox="1"/>
          <p:nvPr/>
        </p:nvSpPr>
        <p:spPr>
          <a:xfrm>
            <a:off x="122238" y="3475038"/>
            <a:ext cx="107680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不认为是这样的。表示不同意或否定。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58" grpId="0"/>
      <p:bldP spid="23559" grpId="0"/>
      <p:bldP spid="235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2"/>
          <p:cNvSpPr txBox="1"/>
          <p:nvPr/>
        </p:nvSpPr>
        <p:spPr>
          <a:xfrm>
            <a:off x="542925" y="671513"/>
            <a:ext cx="18161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声泪俱下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4578" name="椭圆 3"/>
          <p:cNvSpPr/>
          <p:nvPr/>
        </p:nvSpPr>
        <p:spPr>
          <a:xfrm>
            <a:off x="1622425" y="1255713"/>
            <a:ext cx="76200" cy="74612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580" name="文本框 10"/>
          <p:cNvSpPr txBox="1"/>
          <p:nvPr/>
        </p:nvSpPr>
        <p:spPr>
          <a:xfrm>
            <a:off x="122238" y="1774825"/>
            <a:ext cx="107680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</a:t>
            </a:r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一边诉说，一边哭泣。形容极其悲苦、激动。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7538" y="4859338"/>
            <a:ext cx="6545262" cy="13890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2"/>
          <p:cNvSpPr txBox="1"/>
          <p:nvPr/>
        </p:nvSpPr>
        <p:spPr>
          <a:xfrm>
            <a:off x="542925" y="671513"/>
            <a:ext cx="18161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走马观花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5602" name="椭圆 3"/>
          <p:cNvSpPr/>
          <p:nvPr/>
        </p:nvSpPr>
        <p:spPr>
          <a:xfrm>
            <a:off x="817563" y="1255713"/>
            <a:ext cx="74612" cy="74612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604" name="文本框 5"/>
          <p:cNvSpPr txBox="1"/>
          <p:nvPr/>
        </p:nvSpPr>
        <p:spPr>
          <a:xfrm>
            <a:off x="122238" y="1774825"/>
            <a:ext cx="107680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骑在奔跑的马上看花。原形容事情如意，心境愉快。后多指大略地观察一下。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2925" y="4562475"/>
            <a:ext cx="9485313" cy="1476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矩形 1"/>
          <p:cNvSpPr/>
          <p:nvPr/>
        </p:nvSpPr>
        <p:spPr>
          <a:xfrm>
            <a:off x="1457325" y="1597025"/>
            <a:ext cx="9685338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走马观花      自愧弗如      声泪俱下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endParaRPr lang="zh-CN" altLang="en-US" sz="3200" b="1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6626" name="矩形 23"/>
          <p:cNvSpPr/>
          <p:nvPr/>
        </p:nvSpPr>
        <p:spPr>
          <a:xfrm>
            <a:off x="1455738" y="3109913"/>
            <a:ext cx="94996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不以为然      过犹不及      赴汤蹈火</a:t>
            </a:r>
            <a:endParaRPr lang="zh-CN" altLang="en-US" sz="3200">
              <a:solidFill>
                <a:srgbClr val="BFBFB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endParaRPr lang="zh-CN" altLang="en-US" sz="3200">
              <a:solidFill>
                <a:srgbClr val="BFBFB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6627" name="椭圆 2"/>
          <p:cNvSpPr/>
          <p:nvPr/>
        </p:nvSpPr>
        <p:spPr>
          <a:xfrm>
            <a:off x="1708150" y="2182813"/>
            <a:ext cx="87313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28" name="椭圆 5"/>
          <p:cNvSpPr/>
          <p:nvPr/>
        </p:nvSpPr>
        <p:spPr>
          <a:xfrm>
            <a:off x="7872413" y="3632200"/>
            <a:ext cx="87312" cy="7461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29" name="椭圆 6"/>
          <p:cNvSpPr/>
          <p:nvPr/>
        </p:nvSpPr>
        <p:spPr>
          <a:xfrm>
            <a:off x="5768975" y="3706813"/>
            <a:ext cx="87313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30" name="椭圆 7"/>
          <p:cNvSpPr/>
          <p:nvPr/>
        </p:nvSpPr>
        <p:spPr>
          <a:xfrm>
            <a:off x="2922588" y="3706813"/>
            <a:ext cx="87312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31" name="椭圆 8"/>
          <p:cNvSpPr/>
          <p:nvPr/>
        </p:nvSpPr>
        <p:spPr>
          <a:xfrm>
            <a:off x="8278813" y="2182813"/>
            <a:ext cx="87312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32" name="椭圆 9"/>
          <p:cNvSpPr/>
          <p:nvPr/>
        </p:nvSpPr>
        <p:spPr>
          <a:xfrm>
            <a:off x="5403850" y="2259013"/>
            <a:ext cx="85725" cy="74612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34" name="文本框 3"/>
          <p:cNvSpPr txBox="1"/>
          <p:nvPr/>
        </p:nvSpPr>
        <p:spPr>
          <a:xfrm>
            <a:off x="284163" y="336550"/>
            <a:ext cx="10325100" cy="58420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作业：抄写下面词语，每个词语抄写两遍。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1"/>
          <p:cNvSpPr txBox="1"/>
          <p:nvPr/>
        </p:nvSpPr>
        <p:spPr>
          <a:xfrm>
            <a:off x="1011238" y="1169988"/>
            <a:ext cx="9872662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  </a:t>
            </a:r>
            <a:r>
              <a:rPr lang="zh-CN" altLang="en-US" sz="28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正像数学家华罗庚说过的，科学的灵感，决不是坐等可以等来的。</a:t>
            </a:r>
            <a:endParaRPr lang="zh-CN" altLang="en-US" sz="28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  </a:t>
            </a:r>
            <a:endParaRPr lang="zh-CN" altLang="en-US" sz="28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>
              <a:lnSpc>
                <a:spcPct val="150000"/>
              </a:lnSpc>
            </a:pPr>
            <a:endParaRPr lang="zh-CN" altLang="en-US" sz="28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  中国古时候有个文学家叫做司马迁的说过：“人固有一死，或重于泰山，或轻于鸿毛。”</a:t>
            </a:r>
            <a:endParaRPr lang="zh-CN" altLang="en-US" sz="28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27651" name="文本框 2"/>
          <p:cNvSpPr txBox="1"/>
          <p:nvPr/>
        </p:nvSpPr>
        <p:spPr>
          <a:xfrm>
            <a:off x="5141913" y="2590800"/>
            <a:ext cx="61817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引用名言警句说明观点，增强说服力。</a:t>
            </a:r>
            <a:endParaRPr lang="zh-CN" altLang="en-US" sz="2400" b="1">
              <a:solidFill>
                <a:srgbClr val="FF000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cxnSp>
        <p:nvCxnSpPr>
          <p:cNvPr id="27652" name="直接连接符 4"/>
          <p:cNvCxnSpPr/>
          <p:nvPr/>
        </p:nvCxnSpPr>
        <p:spPr>
          <a:xfrm>
            <a:off x="8849360" y="4371340"/>
            <a:ext cx="1916430" cy="381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653" name="圆角矩形 5"/>
          <p:cNvSpPr/>
          <p:nvPr/>
        </p:nvSpPr>
        <p:spPr>
          <a:xfrm>
            <a:off x="10366375" y="3942080"/>
            <a:ext cx="517525" cy="43307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2" name="直接连接符 4"/>
          <p:cNvCxnSpPr/>
          <p:nvPr/>
        </p:nvCxnSpPr>
        <p:spPr>
          <a:xfrm flipV="1">
            <a:off x="1011555" y="5115560"/>
            <a:ext cx="4116070" cy="2032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文本框 38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5688" y="2638425"/>
            <a:ext cx="5354637" cy="1528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矩形 3"/>
          <p:cNvSpPr/>
          <p:nvPr/>
        </p:nvSpPr>
        <p:spPr>
          <a:xfrm>
            <a:off x="9906000" y="3175000"/>
            <a:ext cx="2286000" cy="5080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28676" name="椭圆 36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738" y="2317750"/>
            <a:ext cx="2220912" cy="2220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7" name="椭圆 37"/>
          <p:cNvSpPr/>
          <p:nvPr/>
        </p:nvSpPr>
        <p:spPr>
          <a:xfrm>
            <a:off x="2084388" y="2176463"/>
            <a:ext cx="2506662" cy="2506662"/>
          </a:xfrm>
          <a:prstGeom prst="ellipse">
            <a:avLst/>
          </a:prstGeom>
          <a:noFill/>
          <a:ln w="38100" cap="flat" cmpd="sng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3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/>
      <p:bldP spid="28676" grpId="0"/>
      <p:bldP spid="28676" grpId="1"/>
      <p:bldP spid="28677" grpId="0"/>
      <p:bldP spid="28677" grpId="1"/>
      <p:bldP spid="28677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文本框 25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2700" y="576263"/>
            <a:ext cx="1516063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矩形 30"/>
          <p:cNvSpPr/>
          <p:nvPr/>
        </p:nvSpPr>
        <p:spPr>
          <a:xfrm>
            <a:off x="6470650" y="1438275"/>
            <a:ext cx="4973638" cy="34766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>
                <a:solidFill>
                  <a:srgbClr val="BFBFB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 赵孟頫博学多才，尤以书法和绘画成就最高。他以楷、行书著称于世，楷书圆润清秀，端正严谨，又不失行书之飘逸娟秀，世称“赵体”，与欧阳询、颜真卿、柳公权并称“楷书四大家”。</a:t>
            </a:r>
            <a:endParaRPr lang="zh-CN" altLang="en-US" sz="2200">
              <a:solidFill>
                <a:srgbClr val="BFBFB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38" y="447675"/>
            <a:ext cx="5457825" cy="5962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文本框 15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100" y="785813"/>
            <a:ext cx="2049463" cy="522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矩形 26"/>
          <p:cNvSpPr/>
          <p:nvPr/>
        </p:nvSpPr>
        <p:spPr>
          <a:xfrm>
            <a:off x="236538" y="1474788"/>
            <a:ext cx="4359275" cy="45227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BFBFB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  </a:t>
            </a:r>
            <a:r>
              <a:rPr lang="zh-CN" altLang="en-US" sz="2400">
                <a:solidFill>
                  <a:srgbClr val="BFBFB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全称为《玄妙观重修三门记》，元代牟巘（yǎn）撰文、赵孟頫书并篆额。1990年，《三门记》重刻成碑，现存正山门内。铭刻碑帖2幅；每幅纵52，横136.5公分，记58行，每行11字，额三行。现藏日本东京国立博物馆。</a:t>
            </a:r>
            <a:endParaRPr lang="zh-CN" altLang="en-US" sz="2400">
              <a:solidFill>
                <a:srgbClr val="BFBFB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2" name="图片 1" descr="微信图片_201910061526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638" y="260350"/>
            <a:ext cx="5795962" cy="6337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14" descr="3759388d37724ac0a714d6b78a34ce22_t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7863" y="1041400"/>
            <a:ext cx="3392487" cy="4965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文本框 15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913" y="2065338"/>
            <a:ext cx="933450" cy="2124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8" name="文本框 15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1088" y="2065338"/>
            <a:ext cx="933450" cy="2124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2163" y="1042988"/>
            <a:ext cx="4098925" cy="4964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0" name="文本框 5"/>
          <p:cNvPicPr>
            <a:picLocks noGrp="1"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9913" y="3267075"/>
            <a:ext cx="1323975" cy="768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1" name="文本框 6"/>
          <p:cNvPicPr>
            <a:picLocks noGrp="1"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91738" y="3267075"/>
            <a:ext cx="1325562" cy="768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  <p:bldP spid="31750" grpId="0"/>
      <p:bldP spid="317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文本框 24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08788" y="568325"/>
            <a:ext cx="2297112" cy="103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任意多边形 31"/>
          <p:cNvSpPr/>
          <p:nvPr/>
        </p:nvSpPr>
        <p:spPr>
          <a:xfrm rot="376844">
            <a:off x="2116138" y="2581275"/>
            <a:ext cx="1379537" cy="2609850"/>
          </a:xfrm>
          <a:custGeom>
            <a:avLst/>
            <a:gdLst/>
            <a:ahLst/>
            <a:cxnLst>
              <a:cxn ang="0">
                <a:pos x="1380083" y="0"/>
              </a:cxn>
              <a:cxn ang="0">
                <a:pos x="464590" y="623993"/>
              </a:cxn>
              <a:cxn ang="0">
                <a:pos x="11" y="1630893"/>
              </a:cxn>
              <a:cxn ang="0">
                <a:pos x="450926" y="2609428"/>
              </a:cxn>
            </a:cxnLst>
            <a:rect l="0" t="0" r="0" b="0"/>
            <a:pathLst>
              <a:path w="1246733" h="1948439">
                <a:moveTo>
                  <a:pt x="1246733" y="0"/>
                </a:moveTo>
                <a:cubicBezTo>
                  <a:pt x="1014669" y="303644"/>
                  <a:pt x="565119" y="194011"/>
                  <a:pt x="374330" y="398462"/>
                </a:cubicBezTo>
                <a:cubicBezTo>
                  <a:pt x="183541" y="602913"/>
                  <a:pt x="329159" y="944563"/>
                  <a:pt x="102001" y="1226705"/>
                </a:cubicBezTo>
                <a:cubicBezTo>
                  <a:pt x="-125157" y="1508847"/>
                  <a:pt x="40088" y="1937183"/>
                  <a:pt x="468713" y="1948439"/>
                </a:cubicBezTo>
              </a:path>
            </a:pathLst>
          </a:custGeom>
          <a:noFill/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0" name="任意多边形 73"/>
          <p:cNvSpPr/>
          <p:nvPr/>
        </p:nvSpPr>
        <p:spPr>
          <a:xfrm>
            <a:off x="3768725" y="3897313"/>
            <a:ext cx="1516063" cy="1652587"/>
          </a:xfrm>
          <a:custGeom>
            <a:avLst/>
            <a:gdLst/>
            <a:ahLst/>
            <a:cxnLst>
              <a:cxn ang="0">
                <a:pos x="0" y="1475051"/>
              </a:cxn>
              <a:cxn ang="0">
                <a:pos x="542412" y="1649124"/>
              </a:cxn>
              <a:cxn ang="0">
                <a:pos x="1121300" y="1374271"/>
              </a:cxn>
              <a:cxn ang="0">
                <a:pos x="1516638" y="0"/>
              </a:cxn>
            </a:cxnLst>
            <a:rect l="0" t="0" r="0" b="0"/>
            <a:pathLst>
              <a:path w="1839792" h="1652113">
                <a:moveTo>
                  <a:pt x="0" y="1375209"/>
                </a:moveTo>
                <a:cubicBezTo>
                  <a:pt x="466225" y="1270000"/>
                  <a:pt x="688379" y="1822018"/>
                  <a:pt x="1062483" y="1598180"/>
                </a:cubicBezTo>
                <a:cubicBezTo>
                  <a:pt x="1436587" y="1374342"/>
                  <a:pt x="845685" y="1125106"/>
                  <a:pt x="1135392" y="803709"/>
                </a:cubicBezTo>
                <a:cubicBezTo>
                  <a:pt x="1425099" y="482312"/>
                  <a:pt x="730028" y="145905"/>
                  <a:pt x="1839792" y="0"/>
                </a:cubicBezTo>
              </a:path>
            </a:pathLst>
          </a:custGeom>
          <a:noFill/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任意多边形 74"/>
          <p:cNvSpPr/>
          <p:nvPr/>
        </p:nvSpPr>
        <p:spPr>
          <a:xfrm>
            <a:off x="6575425" y="3595688"/>
            <a:ext cx="498475" cy="20716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3436" y="386250"/>
              </a:cxn>
              <a:cxn ang="0">
                <a:pos x="313224" y="1571948"/>
              </a:cxn>
              <a:cxn ang="0">
                <a:pos x="499202" y="2071705"/>
              </a:cxn>
            </a:cxnLst>
            <a:rect l="0" t="0" r="0" b="0"/>
            <a:pathLst>
              <a:path w="337464" h="1767516">
                <a:moveTo>
                  <a:pt x="0" y="54885"/>
                </a:moveTo>
                <a:cubicBezTo>
                  <a:pt x="151199" y="-72828"/>
                  <a:pt x="257631" y="35288"/>
                  <a:pt x="326228" y="245700"/>
                </a:cubicBezTo>
                <a:cubicBezTo>
                  <a:pt x="394825" y="456112"/>
                  <a:pt x="122720" y="576136"/>
                  <a:pt x="224852" y="894783"/>
                </a:cubicBezTo>
                <a:cubicBezTo>
                  <a:pt x="326984" y="1213430"/>
                  <a:pt x="-137084" y="1768317"/>
                  <a:pt x="269363" y="1767516"/>
                </a:cubicBezTo>
              </a:path>
            </a:pathLst>
          </a:custGeom>
          <a:noFill/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2" name="任意多边形 75"/>
          <p:cNvSpPr/>
          <p:nvPr/>
        </p:nvSpPr>
        <p:spPr>
          <a:xfrm>
            <a:off x="8239125" y="3041650"/>
            <a:ext cx="1612900" cy="2741613"/>
          </a:xfrm>
          <a:custGeom>
            <a:avLst/>
            <a:gdLst/>
            <a:ahLst/>
            <a:cxnLst>
              <a:cxn ang="0">
                <a:pos x="0" y="2448297"/>
              </a:cxn>
              <a:cxn ang="0">
                <a:pos x="577120" y="2737226"/>
              </a:cxn>
              <a:cxn ang="0">
                <a:pos x="1193050" y="2281023"/>
              </a:cxn>
              <a:cxn ang="0">
                <a:pos x="1613685" y="0"/>
              </a:cxn>
            </a:cxnLst>
            <a:rect l="0" t="0" r="0" b="0"/>
            <a:pathLst>
              <a:path w="3767419" h="2742188">
                <a:moveTo>
                  <a:pt x="0" y="2721091"/>
                </a:moveTo>
                <a:cubicBezTo>
                  <a:pt x="436576" y="2774632"/>
                  <a:pt x="1544910" y="2730279"/>
                  <a:pt x="1990108" y="2541790"/>
                </a:cubicBezTo>
                <a:cubicBezTo>
                  <a:pt x="2435306" y="2353301"/>
                  <a:pt x="2876687" y="2309063"/>
                  <a:pt x="2671190" y="1590156"/>
                </a:cubicBezTo>
                <a:cubicBezTo>
                  <a:pt x="2465693" y="871249"/>
                  <a:pt x="5073297" y="631998"/>
                  <a:pt x="2891951" y="0"/>
                </a:cubicBezTo>
              </a:path>
            </a:pathLst>
          </a:custGeom>
          <a:noFill/>
          <a:ln w="19050" cap="flat" cmpd="sng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43" name="组合 80"/>
          <p:cNvGrpSpPr/>
          <p:nvPr/>
        </p:nvGrpSpPr>
        <p:grpSpPr>
          <a:xfrm>
            <a:off x="4464050" y="1069975"/>
            <a:ext cx="2335213" cy="673100"/>
            <a:chOff x="0" y="0"/>
            <a:chExt cx="2335503" cy="672921"/>
          </a:xfrm>
        </p:grpSpPr>
        <p:sp>
          <p:nvSpPr>
            <p:cNvPr id="2" name="任意多边形 26"/>
            <p:cNvSpPr/>
            <p:nvPr/>
          </p:nvSpPr>
          <p:spPr>
            <a:xfrm>
              <a:off x="0" y="0"/>
              <a:ext cx="2245807" cy="672921"/>
            </a:xfrm>
            <a:custGeom>
              <a:avLst/>
              <a:gdLst/>
              <a:ahLst/>
              <a:cxnLst>
                <a:cxn ang="0">
                  <a:pos x="1810175" y="0"/>
                </a:cxn>
                <a:cxn ang="0">
                  <a:pos x="2112113" y="277365"/>
                </a:cxn>
                <a:cxn ang="0">
                  <a:pos x="0" y="672921"/>
                </a:cxn>
              </a:cxnLst>
              <a:rect l="0" t="0" r="0" b="0"/>
              <a:pathLst>
                <a:path w="1414952" h="666501">
                  <a:moveTo>
                    <a:pt x="1414952" y="101971"/>
                  </a:moveTo>
                  <a:cubicBezTo>
                    <a:pt x="1296844" y="171207"/>
                    <a:pt x="600427" y="-309621"/>
                    <a:pt x="542748" y="364777"/>
                  </a:cubicBezTo>
                  <a:cubicBezTo>
                    <a:pt x="485069" y="1039175"/>
                    <a:pt x="213142" y="333635"/>
                    <a:pt x="0" y="597190"/>
                  </a:cubicBezTo>
                </a:path>
              </a:pathLst>
            </a:custGeom>
            <a:noFill/>
            <a:ln w="19050" cap="flat" cmpd="sng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4" name="椭圆 79"/>
            <p:cNvSpPr/>
            <p:nvPr/>
          </p:nvSpPr>
          <p:spPr>
            <a:xfrm>
              <a:off x="2196597" y="25165"/>
              <a:ext cx="138906" cy="138906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4346" name="组合 91"/>
          <p:cNvGrpSpPr/>
          <p:nvPr/>
        </p:nvGrpSpPr>
        <p:grpSpPr>
          <a:xfrm>
            <a:off x="3363913" y="1531938"/>
            <a:ext cx="2849562" cy="1236662"/>
            <a:chOff x="0" y="0"/>
            <a:chExt cx="2849525" cy="1236429"/>
          </a:xfrm>
        </p:grpSpPr>
        <p:pic>
          <p:nvPicPr>
            <p:cNvPr id="3" name="椭圆 60"/>
            <p:cNvPicPr>
              <a:picLocks noGrp="1"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517" y="70517"/>
              <a:ext cx="1095394" cy="109539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7" name="椭圆 65"/>
            <p:cNvSpPr/>
            <p:nvPr/>
          </p:nvSpPr>
          <p:spPr>
            <a:xfrm>
              <a:off x="0" y="0"/>
              <a:ext cx="1236429" cy="1236429"/>
            </a:xfrm>
            <a:prstGeom prst="ellipse">
              <a:avLst/>
            </a:prstGeom>
            <a:noFill/>
            <a:ln w="1905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pic>
          <p:nvPicPr>
            <p:cNvPr id="14348" name="文本框 82"/>
            <p:cNvPicPr>
              <a:picLocks noGrp="1"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8568" y="449581"/>
              <a:ext cx="1701800" cy="52322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4350" name="组合 92"/>
          <p:cNvGrpSpPr/>
          <p:nvPr/>
        </p:nvGrpSpPr>
        <p:grpSpPr>
          <a:xfrm>
            <a:off x="2092325" y="4608513"/>
            <a:ext cx="1979613" cy="1811337"/>
            <a:chOff x="0" y="0"/>
            <a:chExt cx="1980030" cy="1811734"/>
          </a:xfrm>
        </p:grpSpPr>
        <p:pic>
          <p:nvPicPr>
            <p:cNvPr id="4" name="椭圆 55"/>
            <p:cNvPicPr>
              <a:picLocks noGrp="1"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4930" y="70517"/>
              <a:ext cx="1095394" cy="109539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51" name="椭圆 66"/>
            <p:cNvSpPr/>
            <p:nvPr/>
          </p:nvSpPr>
          <p:spPr>
            <a:xfrm>
              <a:off x="424413" y="0"/>
              <a:ext cx="1236429" cy="1236429"/>
            </a:xfrm>
            <a:prstGeom prst="ellipse">
              <a:avLst/>
            </a:prstGeom>
            <a:noFill/>
            <a:ln w="1905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pic>
          <p:nvPicPr>
            <p:cNvPr id="14352" name="文本框 83"/>
            <p:cNvPicPr>
              <a:picLocks noGrp="1"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288514"/>
              <a:ext cx="2059305" cy="52322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4354" name="组合 93"/>
          <p:cNvGrpSpPr/>
          <p:nvPr/>
        </p:nvGrpSpPr>
        <p:grpSpPr>
          <a:xfrm>
            <a:off x="5014913" y="3170238"/>
            <a:ext cx="1620837" cy="1736725"/>
            <a:chOff x="0" y="0"/>
            <a:chExt cx="1620957" cy="1738112"/>
          </a:xfrm>
        </p:grpSpPr>
        <p:pic>
          <p:nvPicPr>
            <p:cNvPr id="5" name="椭圆 50"/>
            <p:cNvPicPr>
              <a:picLocks noGrp="1"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799" y="70517"/>
              <a:ext cx="1095394" cy="109539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55" name="椭圆 67"/>
            <p:cNvSpPr/>
            <p:nvPr/>
          </p:nvSpPr>
          <p:spPr>
            <a:xfrm>
              <a:off x="318027" y="0"/>
              <a:ext cx="1236429" cy="1236429"/>
            </a:xfrm>
            <a:prstGeom prst="ellipse">
              <a:avLst/>
            </a:prstGeom>
            <a:noFill/>
            <a:ln w="1905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pic>
          <p:nvPicPr>
            <p:cNvPr id="14356" name="文本框 84"/>
            <p:cNvPicPr>
              <a:picLocks noGrp="1"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1214892"/>
              <a:ext cx="1701800" cy="52322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4358" name="组合 94"/>
          <p:cNvGrpSpPr/>
          <p:nvPr/>
        </p:nvGrpSpPr>
        <p:grpSpPr>
          <a:xfrm>
            <a:off x="6808788" y="4916488"/>
            <a:ext cx="1620837" cy="1797050"/>
            <a:chOff x="0" y="0"/>
            <a:chExt cx="1620957" cy="1795946"/>
          </a:xfrm>
        </p:grpSpPr>
        <p:pic>
          <p:nvPicPr>
            <p:cNvPr id="6" name="椭圆 63"/>
            <p:cNvPicPr>
              <a:picLocks noGrp="1"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72766" y="70517"/>
              <a:ext cx="1095394" cy="109539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59" name="椭圆 68"/>
            <p:cNvSpPr/>
            <p:nvPr/>
          </p:nvSpPr>
          <p:spPr>
            <a:xfrm>
              <a:off x="202249" y="0"/>
              <a:ext cx="1236429" cy="1236429"/>
            </a:xfrm>
            <a:prstGeom prst="ellipse">
              <a:avLst/>
            </a:prstGeom>
            <a:noFill/>
            <a:ln w="1905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pic>
          <p:nvPicPr>
            <p:cNvPr id="14360" name="文本框 86"/>
            <p:cNvPicPr>
              <a:picLocks noGrp="1"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0" y="1272726"/>
              <a:ext cx="1701800" cy="52322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4362" name="组合 95"/>
          <p:cNvGrpSpPr/>
          <p:nvPr/>
        </p:nvGrpSpPr>
        <p:grpSpPr>
          <a:xfrm>
            <a:off x="7969250" y="2230438"/>
            <a:ext cx="1620838" cy="1751012"/>
            <a:chOff x="0" y="0"/>
            <a:chExt cx="1620957" cy="1751353"/>
          </a:xfrm>
        </p:grpSpPr>
        <p:pic>
          <p:nvPicPr>
            <p:cNvPr id="7" name="椭圆 45"/>
            <p:cNvPicPr>
              <a:picLocks noGrp="1"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29059" y="70517"/>
              <a:ext cx="1095394" cy="109539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63" name="椭圆 69"/>
            <p:cNvSpPr/>
            <p:nvPr/>
          </p:nvSpPr>
          <p:spPr>
            <a:xfrm>
              <a:off x="258542" y="0"/>
              <a:ext cx="1236429" cy="1236429"/>
            </a:xfrm>
            <a:prstGeom prst="ellipse">
              <a:avLst/>
            </a:prstGeom>
            <a:noFill/>
            <a:ln w="19050" cap="flat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pic>
          <p:nvPicPr>
            <p:cNvPr id="14364" name="文本框 87"/>
            <p:cNvPicPr>
              <a:picLocks noGrp="1"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1228133"/>
              <a:ext cx="1701800" cy="5232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366" name="D"/>
          <p:cNvSpPr/>
          <p:nvPr/>
        </p:nvSpPr>
        <p:spPr>
          <a:xfrm>
            <a:off x="12592050" y="7162800"/>
            <a:ext cx="114300" cy="114300"/>
          </a:xfrm>
          <a:prstGeom prst="rect">
            <a:avLst/>
          </a:prstGeom>
          <a:solidFill>
            <a:srgbClr val="0D0D0D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  <p:bldP spid="14340" grpId="0"/>
      <p:bldP spid="14341" grpId="0"/>
      <p:bldP spid="14342" grpId="0"/>
      <p:bldP spid="1436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文本框 38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5688" y="2638425"/>
            <a:ext cx="5354637" cy="1528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矩形 3"/>
          <p:cNvSpPr/>
          <p:nvPr/>
        </p:nvSpPr>
        <p:spPr>
          <a:xfrm>
            <a:off x="9906000" y="3175000"/>
            <a:ext cx="2286000" cy="5080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32772" name="椭圆 36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738" y="2317750"/>
            <a:ext cx="2220912" cy="2220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椭圆 37"/>
          <p:cNvSpPr/>
          <p:nvPr/>
        </p:nvSpPr>
        <p:spPr>
          <a:xfrm>
            <a:off x="2084388" y="2176463"/>
            <a:ext cx="2506662" cy="2506662"/>
          </a:xfrm>
          <a:prstGeom prst="ellipse">
            <a:avLst/>
          </a:prstGeom>
          <a:noFill/>
          <a:ln w="38100" cap="flat" cmpd="sng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3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  <p:bldP spid="32772" grpId="0"/>
      <p:bldP spid="32772" grpId="1"/>
      <p:bldP spid="32773" grpId="0"/>
      <p:bldP spid="32773" grpId="1"/>
      <p:bldP spid="32773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文本框 38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2888" y="454025"/>
            <a:ext cx="3122612" cy="769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5" name="矩形 3"/>
          <p:cNvSpPr/>
          <p:nvPr/>
        </p:nvSpPr>
        <p:spPr>
          <a:xfrm>
            <a:off x="4305300" y="711200"/>
            <a:ext cx="1168400" cy="3175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33796" name="椭圆 36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" y="292100"/>
            <a:ext cx="1104900" cy="104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7" name="椭圆 37"/>
          <p:cNvSpPr/>
          <p:nvPr/>
        </p:nvSpPr>
        <p:spPr>
          <a:xfrm>
            <a:off x="407988" y="246063"/>
            <a:ext cx="1166812" cy="1125537"/>
          </a:xfrm>
          <a:prstGeom prst="ellipse">
            <a:avLst/>
          </a:prstGeom>
          <a:noFill/>
          <a:ln w="38100" cap="flat" cmpd="sng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33798" name="组合 5"/>
          <p:cNvGrpSpPr/>
          <p:nvPr/>
        </p:nvGrpSpPr>
        <p:grpSpPr>
          <a:xfrm>
            <a:off x="1220788" y="1624013"/>
            <a:ext cx="9840912" cy="733425"/>
            <a:chOff x="0" y="0"/>
            <a:chExt cx="5868638" cy="733953"/>
          </a:xfrm>
        </p:grpSpPr>
        <p:sp>
          <p:nvSpPr>
            <p:cNvPr id="2" name="矩形 6"/>
            <p:cNvSpPr/>
            <p:nvPr/>
          </p:nvSpPr>
          <p:spPr>
            <a:xfrm>
              <a:off x="0" y="0"/>
              <a:ext cx="533400" cy="733953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  <a:ln w="12700" cap="flat" cmpd="sng">
              <a:solidFill>
                <a:srgbClr val="FE808E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r>
                <a:rPr lang="en-US" altLang="zh-CN" sz="3000" b="1">
                  <a:solidFill>
                    <a:srgbClr val="0E2324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1</a:t>
              </a:r>
              <a:endParaRPr lang="zh-CN" altLang="en-US" sz="3000" b="1">
                <a:solidFill>
                  <a:srgbClr val="0E2324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  <p:sp>
          <p:nvSpPr>
            <p:cNvPr id="33799" name="矩形 7"/>
            <p:cNvSpPr/>
            <p:nvPr/>
          </p:nvSpPr>
          <p:spPr>
            <a:xfrm>
              <a:off x="646795" y="60785"/>
              <a:ext cx="5158734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穷则变，变则通，通则久。      ——《周易》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</p:txBody>
        </p:sp>
        <p:cxnSp>
          <p:nvCxnSpPr>
            <p:cNvPr id="33800" name="直接连接符 8"/>
            <p:cNvCxnSpPr/>
            <p:nvPr/>
          </p:nvCxnSpPr>
          <p:spPr>
            <a:xfrm>
              <a:off x="550273" y="718606"/>
              <a:ext cx="5090160" cy="15347"/>
            </a:xfrm>
            <a:prstGeom prst="line">
              <a:avLst/>
            </a:prstGeom>
            <a:ln w="19050" cap="flat" cmpd="sng">
              <a:solidFill>
                <a:srgbClr val="FE808E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sp>
          <p:nvSpPr>
            <p:cNvPr id="33801" name="矩形 9"/>
            <p:cNvSpPr/>
            <p:nvPr/>
          </p:nvSpPr>
          <p:spPr>
            <a:xfrm>
              <a:off x="5643007" y="508322"/>
              <a:ext cx="225631" cy="225631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  <a:ln w="12700" cap="flat" cmpd="sng">
              <a:solidFill>
                <a:srgbClr val="FE808E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 sz="300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33803" name="组合 10"/>
          <p:cNvGrpSpPr/>
          <p:nvPr/>
        </p:nvGrpSpPr>
        <p:grpSpPr>
          <a:xfrm>
            <a:off x="1220788" y="2657475"/>
            <a:ext cx="10209212" cy="733425"/>
            <a:chOff x="0" y="0"/>
            <a:chExt cx="6088259" cy="733954"/>
          </a:xfrm>
        </p:grpSpPr>
        <p:sp>
          <p:nvSpPr>
            <p:cNvPr id="3" name="矩形 11"/>
            <p:cNvSpPr/>
            <p:nvPr/>
          </p:nvSpPr>
          <p:spPr>
            <a:xfrm>
              <a:off x="0" y="0"/>
              <a:ext cx="533400" cy="733954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  <a:ln w="12700" cap="flat" cmpd="sng">
              <a:solidFill>
                <a:srgbClr val="FFCA7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r>
                <a:rPr lang="en-US" altLang="zh-CN" sz="3000" b="1">
                  <a:solidFill>
                    <a:srgbClr val="0E2324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2</a:t>
              </a:r>
              <a:endParaRPr lang="zh-CN" altLang="en-US" sz="3000" b="1">
                <a:solidFill>
                  <a:srgbClr val="0E2324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  <p:sp>
          <p:nvSpPr>
            <p:cNvPr id="33804" name="矩形 12"/>
            <p:cNvSpPr/>
            <p:nvPr/>
          </p:nvSpPr>
          <p:spPr>
            <a:xfrm>
              <a:off x="646793" y="76018"/>
              <a:ext cx="5441466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苟日新，日日新，又日新。      ——《礼记》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</p:txBody>
        </p:sp>
        <p:cxnSp>
          <p:nvCxnSpPr>
            <p:cNvPr id="33805" name="直接连接符 13"/>
            <p:cNvCxnSpPr/>
            <p:nvPr/>
          </p:nvCxnSpPr>
          <p:spPr>
            <a:xfrm>
              <a:off x="550273" y="718607"/>
              <a:ext cx="5090160" cy="15347"/>
            </a:xfrm>
            <a:prstGeom prst="line">
              <a:avLst/>
            </a:prstGeom>
            <a:ln w="19050" cap="flat" cmpd="sng">
              <a:solidFill>
                <a:srgbClr val="FFCA74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sp>
          <p:nvSpPr>
            <p:cNvPr id="33806" name="矩形 14"/>
            <p:cNvSpPr/>
            <p:nvPr/>
          </p:nvSpPr>
          <p:spPr>
            <a:xfrm>
              <a:off x="5643007" y="508323"/>
              <a:ext cx="225631" cy="225631"/>
            </a:xfrm>
            <a:prstGeom prst="rect">
              <a:avLst/>
            </a:prstGeom>
            <a:blipFill rotWithShape="1">
              <a:blip r:embed="rId7"/>
              <a:stretch>
                <a:fillRect/>
              </a:stretch>
            </a:blipFill>
            <a:ln w="12700" cap="flat" cmpd="sng">
              <a:solidFill>
                <a:srgbClr val="FFCA7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33808" name="组合 15"/>
          <p:cNvGrpSpPr/>
          <p:nvPr/>
        </p:nvGrpSpPr>
        <p:grpSpPr>
          <a:xfrm>
            <a:off x="1219200" y="3686175"/>
            <a:ext cx="10210800" cy="714375"/>
            <a:chOff x="0" y="0"/>
            <a:chExt cx="6088259" cy="733953"/>
          </a:xfrm>
        </p:grpSpPr>
        <p:sp>
          <p:nvSpPr>
            <p:cNvPr id="4" name="矩形 16"/>
            <p:cNvSpPr/>
            <p:nvPr/>
          </p:nvSpPr>
          <p:spPr>
            <a:xfrm>
              <a:off x="0" y="0"/>
              <a:ext cx="533400" cy="733953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  <a:ln w="12700" cap="flat" cmpd="sng">
              <a:solidFill>
                <a:srgbClr val="69BDF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r>
                <a:rPr lang="en-US" altLang="zh-CN" sz="3000" b="1">
                  <a:solidFill>
                    <a:srgbClr val="0E2324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3</a:t>
              </a:r>
              <a:endParaRPr lang="zh-CN" altLang="en-US" sz="3000" b="1">
                <a:solidFill>
                  <a:srgbClr val="0E2324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  <p:sp>
          <p:nvSpPr>
            <p:cNvPr id="33809" name="矩形 17"/>
            <p:cNvSpPr/>
            <p:nvPr/>
          </p:nvSpPr>
          <p:spPr>
            <a:xfrm>
              <a:off x="603250" y="67497"/>
              <a:ext cx="5485009" cy="4725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 </a:t>
              </a:r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青，取之于蓝而青于蓝。         ——《荀子》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</p:txBody>
        </p:sp>
        <p:cxnSp>
          <p:nvCxnSpPr>
            <p:cNvPr id="33810" name="直接连接符 18"/>
            <p:cNvCxnSpPr/>
            <p:nvPr/>
          </p:nvCxnSpPr>
          <p:spPr>
            <a:xfrm>
              <a:off x="550273" y="718606"/>
              <a:ext cx="5090160" cy="15347"/>
            </a:xfrm>
            <a:prstGeom prst="line">
              <a:avLst/>
            </a:prstGeom>
            <a:ln w="19050" cap="flat" cmpd="sng">
              <a:solidFill>
                <a:srgbClr val="69BDFD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sp>
          <p:nvSpPr>
            <p:cNvPr id="33811" name="矩形 19"/>
            <p:cNvSpPr/>
            <p:nvPr/>
          </p:nvSpPr>
          <p:spPr>
            <a:xfrm>
              <a:off x="5643007" y="508322"/>
              <a:ext cx="225631" cy="225631"/>
            </a:xfrm>
            <a:prstGeom prst="rect">
              <a:avLst/>
            </a:prstGeom>
            <a:blipFill rotWithShape="1">
              <a:blip r:embed="rId9"/>
              <a:stretch>
                <a:fillRect/>
              </a:stretch>
            </a:blipFill>
            <a:ln w="12700" cap="flat" cmpd="sng">
              <a:solidFill>
                <a:srgbClr val="69BDF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33813" name="组合 20"/>
          <p:cNvGrpSpPr/>
          <p:nvPr/>
        </p:nvGrpSpPr>
        <p:grpSpPr>
          <a:xfrm>
            <a:off x="1219200" y="4695825"/>
            <a:ext cx="9956800" cy="895350"/>
            <a:chOff x="0" y="0"/>
            <a:chExt cx="5936797" cy="802604"/>
          </a:xfrm>
        </p:grpSpPr>
        <p:sp>
          <p:nvSpPr>
            <p:cNvPr id="5" name="矩形 21"/>
            <p:cNvSpPr/>
            <p:nvPr/>
          </p:nvSpPr>
          <p:spPr>
            <a:xfrm>
              <a:off x="0" y="0"/>
              <a:ext cx="533400" cy="733954"/>
            </a:xfrm>
            <a:prstGeom prst="rect">
              <a:avLst/>
            </a:prstGeom>
            <a:blipFill rotWithShape="1">
              <a:blip r:embed="rId10"/>
              <a:stretch>
                <a:fillRect/>
              </a:stretch>
            </a:blipFill>
            <a:ln w="12700" cap="flat" cmpd="sng">
              <a:solidFill>
                <a:srgbClr val="95D99E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r>
                <a:rPr lang="en-US" altLang="zh-CN" sz="3000" b="1">
                  <a:solidFill>
                    <a:srgbClr val="0E2324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4</a:t>
              </a:r>
              <a:endParaRPr lang="zh-CN" altLang="en-US" sz="3000" b="1">
                <a:solidFill>
                  <a:srgbClr val="0E2324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  <p:sp>
          <p:nvSpPr>
            <p:cNvPr id="33814" name="矩形 22"/>
            <p:cNvSpPr/>
            <p:nvPr/>
          </p:nvSpPr>
          <p:spPr>
            <a:xfrm>
              <a:off x="603251" y="58978"/>
              <a:ext cx="5333546" cy="7436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苟利于民，不必法古；苟周于事，不必循旧。</a:t>
              </a:r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  <a:sym typeface="宋体" panose="02010600030101010101" pitchFamily="2" charset="-122"/>
                </a:rPr>
                <a:t> ——《淮南子》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  <a:p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    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</p:txBody>
        </p:sp>
        <p:cxnSp>
          <p:nvCxnSpPr>
            <p:cNvPr id="33815" name="直接连接符 23"/>
            <p:cNvCxnSpPr/>
            <p:nvPr/>
          </p:nvCxnSpPr>
          <p:spPr>
            <a:xfrm>
              <a:off x="550273" y="718607"/>
              <a:ext cx="5090160" cy="15347"/>
            </a:xfrm>
            <a:prstGeom prst="line">
              <a:avLst/>
            </a:prstGeom>
            <a:ln w="19050" cap="flat" cmpd="sng">
              <a:solidFill>
                <a:srgbClr val="95D99E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sp>
          <p:nvSpPr>
            <p:cNvPr id="33816" name="矩形 24"/>
            <p:cNvSpPr/>
            <p:nvPr/>
          </p:nvSpPr>
          <p:spPr>
            <a:xfrm>
              <a:off x="5643007" y="508323"/>
              <a:ext cx="225631" cy="225631"/>
            </a:xfrm>
            <a:prstGeom prst="rect">
              <a:avLst/>
            </a:prstGeom>
            <a:blipFill rotWithShape="1">
              <a:blip r:embed="rId11"/>
              <a:stretch>
                <a:fillRect/>
              </a:stretch>
            </a:blipFill>
            <a:ln w="12700" cap="flat" cmpd="sng">
              <a:solidFill>
                <a:srgbClr val="95D99E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sp>
        <p:nvSpPr>
          <p:cNvPr id="33818" name="文本框 1"/>
          <p:cNvSpPr txBox="1"/>
          <p:nvPr/>
        </p:nvSpPr>
        <p:spPr>
          <a:xfrm>
            <a:off x="1870075" y="5888038"/>
            <a:ext cx="8215313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变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革创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新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是推动人类社会向前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发展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的根本动力。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/>
      <p:bldP spid="33796" grpId="0"/>
      <p:bldP spid="33796" grpId="1"/>
      <p:bldP spid="33797" grpId="0"/>
      <p:bldP spid="33797" grpId="1"/>
      <p:bldP spid="33797" grpId="2"/>
      <p:bldP spid="338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文本框 38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5688" y="2638425"/>
            <a:ext cx="5354637" cy="1528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9" name="矩形 3"/>
          <p:cNvSpPr/>
          <p:nvPr/>
        </p:nvSpPr>
        <p:spPr>
          <a:xfrm>
            <a:off x="9906000" y="3175000"/>
            <a:ext cx="2286000" cy="5080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34820" name="椭圆 36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738" y="2317750"/>
            <a:ext cx="2220912" cy="2220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1" name="椭圆 37"/>
          <p:cNvSpPr/>
          <p:nvPr/>
        </p:nvSpPr>
        <p:spPr>
          <a:xfrm>
            <a:off x="2084388" y="2176463"/>
            <a:ext cx="2506662" cy="2506662"/>
          </a:xfrm>
          <a:prstGeom prst="ellipse">
            <a:avLst/>
          </a:prstGeom>
          <a:noFill/>
          <a:ln w="38100" cap="flat" cmpd="sng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3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/>
      <p:bldP spid="34820" grpId="0"/>
      <p:bldP spid="34820" grpId="1"/>
      <p:bldP spid="34821" grpId="0"/>
      <p:bldP spid="34821" grpId="1"/>
      <p:bldP spid="34821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文本框 38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2088" y="454025"/>
            <a:ext cx="3122612" cy="769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" name="椭圆 37"/>
          <p:cNvSpPr/>
          <p:nvPr/>
        </p:nvSpPr>
        <p:spPr>
          <a:xfrm>
            <a:off x="407988" y="246063"/>
            <a:ext cx="1166812" cy="1125537"/>
          </a:xfrm>
          <a:prstGeom prst="ellipse">
            <a:avLst/>
          </a:prstGeom>
          <a:noFill/>
          <a:ln w="38100" cap="flat" cmpd="sng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35844" name="组合 5"/>
          <p:cNvGrpSpPr/>
          <p:nvPr/>
        </p:nvGrpSpPr>
        <p:grpSpPr>
          <a:xfrm>
            <a:off x="1220788" y="1517650"/>
            <a:ext cx="9840912" cy="735013"/>
            <a:chOff x="0" y="0"/>
            <a:chExt cx="5868638" cy="733953"/>
          </a:xfrm>
        </p:grpSpPr>
        <p:sp>
          <p:nvSpPr>
            <p:cNvPr id="2" name="矩形 6"/>
            <p:cNvSpPr/>
            <p:nvPr/>
          </p:nvSpPr>
          <p:spPr>
            <a:xfrm>
              <a:off x="0" y="0"/>
              <a:ext cx="533400" cy="733953"/>
            </a:xfrm>
            <a:prstGeom prst="rect">
              <a:avLst/>
            </a:prstGeom>
            <a:blipFill rotWithShape="1">
              <a:blip r:embed="rId2"/>
              <a:stretch>
                <a:fillRect/>
              </a:stretch>
            </a:blipFill>
            <a:ln w="12700" cap="flat" cmpd="sng">
              <a:solidFill>
                <a:srgbClr val="FE808E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r>
                <a:rPr lang="en-US" altLang="zh-CN" sz="3000" b="1">
                  <a:solidFill>
                    <a:srgbClr val="0E2324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1</a:t>
              </a:r>
              <a:endParaRPr lang="zh-CN" altLang="en-US" sz="3000" b="1">
                <a:solidFill>
                  <a:srgbClr val="0E2324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  <p:sp>
          <p:nvSpPr>
            <p:cNvPr id="35845" name="矩形 7"/>
            <p:cNvSpPr/>
            <p:nvPr/>
          </p:nvSpPr>
          <p:spPr>
            <a:xfrm>
              <a:off x="646795" y="60785"/>
              <a:ext cx="4979503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天行健，君子以自强不息。                  ——《周易》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</p:txBody>
        </p:sp>
        <p:cxnSp>
          <p:nvCxnSpPr>
            <p:cNvPr id="35846" name="直接连接符 8"/>
            <p:cNvCxnSpPr/>
            <p:nvPr/>
          </p:nvCxnSpPr>
          <p:spPr>
            <a:xfrm>
              <a:off x="550273" y="718606"/>
              <a:ext cx="5090160" cy="15347"/>
            </a:xfrm>
            <a:prstGeom prst="line">
              <a:avLst/>
            </a:prstGeom>
            <a:ln w="19050" cap="flat" cmpd="sng">
              <a:solidFill>
                <a:srgbClr val="FE808E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sp>
          <p:nvSpPr>
            <p:cNvPr id="35847" name="矩形 9"/>
            <p:cNvSpPr/>
            <p:nvPr/>
          </p:nvSpPr>
          <p:spPr>
            <a:xfrm>
              <a:off x="5643007" y="508322"/>
              <a:ext cx="225631" cy="225631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ln w="12700" cap="flat" cmpd="sng">
              <a:solidFill>
                <a:srgbClr val="FE808E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 sz="300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35849" name="组合 10"/>
          <p:cNvGrpSpPr/>
          <p:nvPr/>
        </p:nvGrpSpPr>
        <p:grpSpPr>
          <a:xfrm>
            <a:off x="1233488" y="2500313"/>
            <a:ext cx="9840912" cy="1093787"/>
            <a:chOff x="0" y="0"/>
            <a:chExt cx="5868638" cy="733954"/>
          </a:xfrm>
        </p:grpSpPr>
        <p:sp>
          <p:nvSpPr>
            <p:cNvPr id="3" name="矩形 11"/>
            <p:cNvSpPr/>
            <p:nvPr/>
          </p:nvSpPr>
          <p:spPr>
            <a:xfrm>
              <a:off x="0" y="0"/>
              <a:ext cx="533400" cy="733954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  <a:ln w="12700" cap="flat" cmpd="sng">
              <a:solidFill>
                <a:srgbClr val="FFCA7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r>
                <a:rPr lang="en-US" altLang="zh-CN" sz="3000" b="1">
                  <a:solidFill>
                    <a:srgbClr val="0E2324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2</a:t>
              </a:r>
              <a:endParaRPr lang="zh-CN" altLang="en-US" sz="3000" b="1">
                <a:solidFill>
                  <a:srgbClr val="0E2324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  <p:sp>
          <p:nvSpPr>
            <p:cNvPr id="35850" name="矩形 12"/>
            <p:cNvSpPr/>
            <p:nvPr/>
          </p:nvSpPr>
          <p:spPr>
            <a:xfrm>
              <a:off x="646793" y="76018"/>
              <a:ext cx="5062809" cy="3090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是故学然后知不足，教然后知困。        ——《礼记》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</p:txBody>
        </p:sp>
        <p:cxnSp>
          <p:nvCxnSpPr>
            <p:cNvPr id="35851" name="直接连接符 13"/>
            <p:cNvCxnSpPr/>
            <p:nvPr/>
          </p:nvCxnSpPr>
          <p:spPr>
            <a:xfrm>
              <a:off x="550273" y="718607"/>
              <a:ext cx="5090160" cy="15347"/>
            </a:xfrm>
            <a:prstGeom prst="line">
              <a:avLst/>
            </a:prstGeom>
            <a:ln w="19050" cap="flat" cmpd="sng">
              <a:solidFill>
                <a:srgbClr val="FFCA74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sp>
          <p:nvSpPr>
            <p:cNvPr id="35852" name="矩形 14"/>
            <p:cNvSpPr/>
            <p:nvPr/>
          </p:nvSpPr>
          <p:spPr>
            <a:xfrm>
              <a:off x="5643007" y="508323"/>
              <a:ext cx="225631" cy="225631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  <a:ln w="12700" cap="flat" cmpd="sng">
              <a:solidFill>
                <a:srgbClr val="FFCA7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35854" name="组合 15"/>
          <p:cNvGrpSpPr/>
          <p:nvPr/>
        </p:nvGrpSpPr>
        <p:grpSpPr>
          <a:xfrm>
            <a:off x="1233488" y="3849688"/>
            <a:ext cx="9802812" cy="771525"/>
            <a:chOff x="0" y="0"/>
            <a:chExt cx="5845919" cy="772053"/>
          </a:xfrm>
        </p:grpSpPr>
        <p:sp>
          <p:nvSpPr>
            <p:cNvPr id="4" name="矩形 16"/>
            <p:cNvSpPr/>
            <p:nvPr/>
          </p:nvSpPr>
          <p:spPr>
            <a:xfrm>
              <a:off x="0" y="0"/>
              <a:ext cx="533400" cy="733953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  <a:ln w="12700" cap="flat" cmpd="sng">
              <a:solidFill>
                <a:srgbClr val="69BDF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r>
                <a:rPr lang="en-US" altLang="zh-CN" sz="3000" b="1">
                  <a:solidFill>
                    <a:srgbClr val="0E2324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3</a:t>
              </a:r>
              <a:endParaRPr lang="zh-CN" altLang="en-US" sz="3000" b="1">
                <a:solidFill>
                  <a:srgbClr val="0E2324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  <p:sp>
          <p:nvSpPr>
            <p:cNvPr id="35855" name="矩形 17"/>
            <p:cNvSpPr/>
            <p:nvPr/>
          </p:nvSpPr>
          <p:spPr>
            <a:xfrm>
              <a:off x="641116" y="105597"/>
              <a:ext cx="4947316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塞翁失马，焉知非福？                         ——《淮南子》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</p:txBody>
        </p:sp>
        <p:cxnSp>
          <p:nvCxnSpPr>
            <p:cNvPr id="35856" name="直接连接符 18"/>
            <p:cNvCxnSpPr/>
            <p:nvPr/>
          </p:nvCxnSpPr>
          <p:spPr>
            <a:xfrm>
              <a:off x="542700" y="756706"/>
              <a:ext cx="5090160" cy="15347"/>
            </a:xfrm>
            <a:prstGeom prst="line">
              <a:avLst/>
            </a:prstGeom>
            <a:ln w="19050" cap="flat" cmpd="sng">
              <a:solidFill>
                <a:srgbClr val="69BDFD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sp>
          <p:nvSpPr>
            <p:cNvPr id="35857" name="矩形 19"/>
            <p:cNvSpPr/>
            <p:nvPr/>
          </p:nvSpPr>
          <p:spPr>
            <a:xfrm>
              <a:off x="5620288" y="533722"/>
              <a:ext cx="225631" cy="225631"/>
            </a:xfrm>
            <a:prstGeom prst="rect">
              <a:avLst/>
            </a:prstGeom>
            <a:blipFill rotWithShape="1">
              <a:blip r:embed="rId7"/>
              <a:stretch>
                <a:fillRect/>
              </a:stretch>
            </a:blipFill>
            <a:ln w="12700" cap="flat" cmpd="sng">
              <a:solidFill>
                <a:srgbClr val="69BDF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35859" name="组合 20"/>
          <p:cNvGrpSpPr/>
          <p:nvPr/>
        </p:nvGrpSpPr>
        <p:grpSpPr>
          <a:xfrm>
            <a:off x="1231900" y="4953000"/>
            <a:ext cx="9804400" cy="1365250"/>
            <a:chOff x="0" y="0"/>
            <a:chExt cx="5845919" cy="1538576"/>
          </a:xfrm>
        </p:grpSpPr>
        <p:sp>
          <p:nvSpPr>
            <p:cNvPr id="5" name="矩形 21"/>
            <p:cNvSpPr/>
            <p:nvPr/>
          </p:nvSpPr>
          <p:spPr>
            <a:xfrm>
              <a:off x="0" y="17222"/>
              <a:ext cx="533400" cy="1519696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  <a:ln w="12700" cap="flat" cmpd="sng">
              <a:solidFill>
                <a:srgbClr val="95D99E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r>
                <a:rPr lang="en-US" altLang="zh-CN" sz="3000" b="1">
                  <a:solidFill>
                    <a:srgbClr val="0E2324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4</a:t>
              </a:r>
              <a:endParaRPr lang="zh-CN" altLang="en-US" sz="3000" b="1">
                <a:solidFill>
                  <a:srgbClr val="0E2324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  <p:sp>
          <p:nvSpPr>
            <p:cNvPr id="35860" name="矩形 22"/>
            <p:cNvSpPr/>
            <p:nvPr/>
          </p:nvSpPr>
          <p:spPr>
            <a:xfrm>
              <a:off x="580531" y="0"/>
              <a:ext cx="5023047" cy="13510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 </a:t>
              </a:r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人无礼则不生，事无礼则不成，国家无礼则不宁。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  <a:p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  <a:p>
              <a:r>
                <a:rPr lang="zh-CN" altLang="en-US" sz="2400">
                  <a:solidFill>
                    <a:srgbClr val="D9D9D9"/>
                  </a:solidFill>
                  <a:latin typeface="微软雅黑 Light" panose="020B0502040204020203" pitchFamily="2" charset="-122"/>
                  <a:ea typeface="微软雅黑 Light" panose="020B0502040204020203" pitchFamily="2" charset="-122"/>
                </a:rPr>
                <a:t>                                                            ——《荀子》</a:t>
              </a:r>
              <a:endParaRPr lang="zh-CN" altLang="en-US" sz="2400">
                <a:solidFill>
                  <a:srgbClr val="D9D9D9"/>
                </a:solidFill>
                <a:latin typeface="微软雅黑 Light" panose="020B0502040204020203" pitchFamily="2" charset="-122"/>
                <a:ea typeface="微软雅黑 Light" panose="020B0502040204020203" pitchFamily="2" charset="-122"/>
              </a:endParaRPr>
            </a:p>
          </p:txBody>
        </p:sp>
        <p:cxnSp>
          <p:nvCxnSpPr>
            <p:cNvPr id="35861" name="直接连接符 23"/>
            <p:cNvCxnSpPr/>
            <p:nvPr/>
          </p:nvCxnSpPr>
          <p:spPr>
            <a:xfrm>
              <a:off x="535127" y="1523229"/>
              <a:ext cx="5090160" cy="15347"/>
            </a:xfrm>
            <a:prstGeom prst="line">
              <a:avLst/>
            </a:prstGeom>
            <a:ln w="19050" cap="flat" cmpd="sng">
              <a:solidFill>
                <a:srgbClr val="95D99E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sp>
          <p:nvSpPr>
            <p:cNvPr id="35862" name="矩形 24"/>
            <p:cNvSpPr/>
            <p:nvPr/>
          </p:nvSpPr>
          <p:spPr>
            <a:xfrm>
              <a:off x="5620288" y="1312945"/>
              <a:ext cx="225631" cy="225631"/>
            </a:xfrm>
            <a:prstGeom prst="rect">
              <a:avLst/>
            </a:prstGeom>
            <a:blipFill rotWithShape="1">
              <a:blip r:embed="rId9"/>
              <a:stretch>
                <a:fillRect/>
              </a:stretch>
            </a:blipFill>
            <a:ln w="12700" cap="flat" cmpd="sng">
              <a:solidFill>
                <a:srgbClr val="95D99E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pic>
        <p:nvPicPr>
          <p:cNvPr id="35864" name="椭圆 25"/>
          <p:cNvPicPr>
            <a:picLocks noGrp="1"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5138" y="247650"/>
            <a:ext cx="1096962" cy="1123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65" name="矩形 26"/>
          <p:cNvSpPr/>
          <p:nvPr/>
        </p:nvSpPr>
        <p:spPr>
          <a:xfrm>
            <a:off x="4381500" y="673100"/>
            <a:ext cx="1460500" cy="355600"/>
          </a:xfrm>
          <a:prstGeom prst="rect">
            <a:avLst/>
          </a:prstGeom>
          <a:blipFill rotWithShape="1">
            <a:blip r:embed="rId11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35866" name="New picture"/>
          <p:cNvPicPr/>
          <p:nvPr/>
        </p:nvPicPr>
        <p:blipFill>
          <a:blip r:embed="rId12"/>
          <a:stretch>
            <a:fillRect/>
          </a:stretch>
        </p:blipFill>
        <p:spPr>
          <a:xfrm>
            <a:off x="12446000" y="121412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" dur="3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  <p:bldP spid="35843" grpId="1"/>
      <p:bldP spid="35843" grpId="2"/>
      <p:bldP spid="35864" grpId="0"/>
      <p:bldP spid="35864" grpId="1"/>
      <p:bldP spid="358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文本框 38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5688" y="2638425"/>
            <a:ext cx="5354637" cy="1528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矩形 3"/>
          <p:cNvSpPr/>
          <p:nvPr/>
        </p:nvSpPr>
        <p:spPr>
          <a:xfrm>
            <a:off x="9906000" y="3175000"/>
            <a:ext cx="2286000" cy="5080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15364" name="椭圆 36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738" y="2317750"/>
            <a:ext cx="2220912" cy="2220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椭圆 37"/>
          <p:cNvSpPr/>
          <p:nvPr/>
        </p:nvSpPr>
        <p:spPr>
          <a:xfrm>
            <a:off x="2084388" y="2176463"/>
            <a:ext cx="2506662" cy="2506662"/>
          </a:xfrm>
          <a:prstGeom prst="ellipse">
            <a:avLst/>
          </a:prstGeom>
          <a:noFill/>
          <a:ln w="38100" cap="flat" cmpd="sng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3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  <p:bldP spid="15364" grpId="0"/>
      <p:bldP spid="15364" grpId="1"/>
      <p:bldP spid="15365" grpId="0"/>
      <p:bldP spid="15365" grpId="1"/>
      <p:bldP spid="15365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6"/>
          <p:cNvSpPr/>
          <p:nvPr/>
        </p:nvSpPr>
        <p:spPr>
          <a:xfrm>
            <a:off x="595313" y="762000"/>
            <a:ext cx="10853737" cy="4089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自主学习：</a:t>
            </a:r>
            <a:endParaRPr lang="en-US" altLang="zh-CN" sz="24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>
              <a:lnSpc>
                <a:spcPct val="130000"/>
              </a:lnSpc>
            </a:pPr>
            <a:endParaRPr lang="en-US" altLang="zh-CN" sz="24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    </a:t>
            </a:r>
            <a:r>
              <a:rPr lang="zh-CN" altLang="en-US" sz="28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1.自读交流平台。</a:t>
            </a:r>
            <a:endParaRPr lang="zh-CN" altLang="en-US" sz="28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>
              <a:lnSpc>
                <a:spcPct val="130000"/>
              </a:lnSpc>
            </a:pPr>
            <a:endParaRPr lang="zh-CN" altLang="en-US" sz="28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   2.用“——”画出良好的学习习惯，用“﹏﹏”画出养成良好学习习惯的益处。</a:t>
            </a:r>
            <a:endParaRPr lang="zh-CN" altLang="en-US" sz="28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>
              <a:lnSpc>
                <a:spcPct val="130000"/>
              </a:lnSpc>
            </a:pPr>
            <a:endParaRPr lang="zh-CN" altLang="en-US" sz="2800" b="1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7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1"/>
          <p:cNvSpPr txBox="1"/>
          <p:nvPr/>
        </p:nvSpPr>
        <p:spPr>
          <a:xfrm>
            <a:off x="471488" y="554038"/>
            <a:ext cx="11507787" cy="56308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457200"/>
            <a:r>
              <a:rPr lang="en-US" altLang="zh-CN" sz="3600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养成每天阅读课外书的习惯，提高阅读品味。</a:t>
            </a:r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 indent="457200"/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 indent="457200"/>
            <a:r>
              <a:rPr lang="zh-CN" altLang="en-US" sz="3600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养成边读边思考，用旁批或笔记写下心得的习惯，         加深对作品的理解。</a:t>
            </a:r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 indent="457200"/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 indent="457200"/>
            <a:r>
              <a:rPr lang="zh-CN" altLang="en-US" sz="3600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养成习作后认真读几遍，发现问题用修改符号仔细修改的习惯，作文越写越好。</a:t>
            </a:r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 indent="457200"/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 indent="457200"/>
            <a:r>
              <a:rPr lang="zh-CN" altLang="en-US" sz="3600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养成勤问勤查的习惯，可以学到不少知识，获得好的学习方法。</a:t>
            </a:r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文本框 38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0100" y="2649538"/>
            <a:ext cx="5791200" cy="1363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矩形 3"/>
          <p:cNvSpPr/>
          <p:nvPr/>
        </p:nvSpPr>
        <p:spPr>
          <a:xfrm>
            <a:off x="9906000" y="3175000"/>
            <a:ext cx="2286000" cy="5080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18436" name="椭圆 36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738" y="2317750"/>
            <a:ext cx="2220912" cy="2220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7" name="椭圆 37"/>
          <p:cNvSpPr/>
          <p:nvPr/>
        </p:nvSpPr>
        <p:spPr>
          <a:xfrm>
            <a:off x="2071688" y="2163763"/>
            <a:ext cx="2506662" cy="2506662"/>
          </a:xfrm>
          <a:prstGeom prst="ellipse">
            <a:avLst/>
          </a:prstGeom>
          <a:noFill/>
          <a:ln w="38100" cap="flat" cmpd="sng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3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18436" grpId="1"/>
      <p:bldP spid="18437" grpId="0"/>
      <p:bldP spid="18437" grpId="1"/>
      <p:bldP spid="18437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"/>
          <p:cNvSpPr txBox="1"/>
          <p:nvPr/>
        </p:nvSpPr>
        <p:spPr>
          <a:xfrm>
            <a:off x="414338" y="374650"/>
            <a:ext cx="10755312" cy="5078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读一读，说说加点字的意思。</a:t>
            </a:r>
            <a:endParaRPr lang="zh-CN" altLang="en-US" sz="36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r>
              <a:rPr lang="zh-CN" altLang="en-US" sz="3600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  1.儿童急走追黄蝶，飞入菜花无处寻。</a:t>
            </a:r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r>
              <a:rPr lang="zh-CN" altLang="en-US" sz="3600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  2.为是其智弗若与？曰：非然也。</a:t>
            </a:r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r>
              <a:rPr lang="zh-CN" altLang="en-US" sz="3600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  3.虽与之俱学，弗若之矣。</a:t>
            </a:r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r>
              <a:rPr lang="zh-CN" altLang="en-US" sz="3600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    4.及其日中如探汤，此不为近者热而远者凉乎？</a:t>
            </a:r>
            <a:endParaRPr lang="zh-CN" altLang="en-US" sz="360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19458" name="椭圆 2"/>
          <p:cNvSpPr/>
          <p:nvPr/>
        </p:nvSpPr>
        <p:spPr>
          <a:xfrm>
            <a:off x="3443288" y="2046288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459" name="椭圆 3"/>
          <p:cNvSpPr/>
          <p:nvPr/>
        </p:nvSpPr>
        <p:spPr>
          <a:xfrm>
            <a:off x="3892550" y="315277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460" name="椭圆 4"/>
          <p:cNvSpPr/>
          <p:nvPr/>
        </p:nvSpPr>
        <p:spPr>
          <a:xfrm>
            <a:off x="7126288" y="315277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461" name="椭圆 6"/>
          <p:cNvSpPr/>
          <p:nvPr/>
        </p:nvSpPr>
        <p:spPr>
          <a:xfrm>
            <a:off x="3443288" y="4305300"/>
            <a:ext cx="76200" cy="7461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462" name="椭圆 7"/>
          <p:cNvSpPr/>
          <p:nvPr/>
        </p:nvSpPr>
        <p:spPr>
          <a:xfrm>
            <a:off x="2071688" y="5376863"/>
            <a:ext cx="74612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463" name="椭圆 9"/>
          <p:cNvSpPr/>
          <p:nvPr/>
        </p:nvSpPr>
        <p:spPr>
          <a:xfrm>
            <a:off x="4833938" y="5376863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465" name="文本框 10"/>
          <p:cNvSpPr txBox="1"/>
          <p:nvPr/>
        </p:nvSpPr>
        <p:spPr>
          <a:xfrm>
            <a:off x="3090863" y="2209800"/>
            <a:ext cx="7810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（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跑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）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9466" name="文本框 12"/>
          <p:cNvSpPr txBox="1"/>
          <p:nvPr/>
        </p:nvSpPr>
        <p:spPr>
          <a:xfrm>
            <a:off x="3492500" y="3348038"/>
            <a:ext cx="754063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（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不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）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9467" name="文本框 13"/>
          <p:cNvSpPr txBox="1"/>
          <p:nvPr/>
        </p:nvSpPr>
        <p:spPr>
          <a:xfrm>
            <a:off x="6667500" y="3309938"/>
            <a:ext cx="890588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（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这样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）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9468" name="文本框 15"/>
          <p:cNvSpPr txBox="1"/>
          <p:nvPr/>
        </p:nvSpPr>
        <p:spPr>
          <a:xfrm>
            <a:off x="3041650" y="4440238"/>
            <a:ext cx="6635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（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都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）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9469" name="文本框 16"/>
          <p:cNvSpPr txBox="1"/>
          <p:nvPr/>
        </p:nvSpPr>
        <p:spPr>
          <a:xfrm>
            <a:off x="1606550" y="5591175"/>
            <a:ext cx="10033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（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到了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）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9470" name="文本框 18"/>
          <p:cNvSpPr txBox="1"/>
          <p:nvPr/>
        </p:nvSpPr>
        <p:spPr>
          <a:xfrm>
            <a:off x="4354513" y="5567363"/>
            <a:ext cx="9652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（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热水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）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4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3"/>
                  </p:tgtEl>
                </p:cond>
              </p:nextCondLst>
            </p:seq>
          </p:childTnLst>
        </p:cTn>
      </p:par>
    </p:tnLst>
    <p:bldLst>
      <p:bldP spid="19465" grpId="0"/>
      <p:bldP spid="19466" grpId="0"/>
      <p:bldP spid="19467" grpId="0"/>
      <p:bldP spid="19468" grpId="0"/>
      <p:bldP spid="19469" grpId="0"/>
      <p:bldP spid="194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1"/>
          <p:cNvSpPr/>
          <p:nvPr/>
        </p:nvSpPr>
        <p:spPr>
          <a:xfrm>
            <a:off x="1457325" y="1597025"/>
            <a:ext cx="9685338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</a:rPr>
              <a:t>走马观花      自愧弗如      声泪俱下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endParaRPr lang="zh-CN" altLang="en-US" sz="3200" b="1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0482" name="矩形 23"/>
          <p:cNvSpPr/>
          <p:nvPr/>
        </p:nvSpPr>
        <p:spPr>
          <a:xfrm>
            <a:off x="1455738" y="3109913"/>
            <a:ext cx="94996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不以为然      过犹不及      赴汤蹈火</a:t>
            </a:r>
            <a:endParaRPr lang="zh-CN" altLang="en-US" sz="3200">
              <a:solidFill>
                <a:srgbClr val="BFBFB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endParaRPr lang="zh-CN" altLang="en-US" sz="3200">
              <a:solidFill>
                <a:srgbClr val="BFBFB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0483" name="椭圆 2"/>
          <p:cNvSpPr/>
          <p:nvPr/>
        </p:nvSpPr>
        <p:spPr>
          <a:xfrm>
            <a:off x="1708150" y="2182813"/>
            <a:ext cx="87313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484" name="椭圆 5"/>
          <p:cNvSpPr/>
          <p:nvPr/>
        </p:nvSpPr>
        <p:spPr>
          <a:xfrm>
            <a:off x="7872413" y="3632200"/>
            <a:ext cx="87312" cy="7461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485" name="椭圆 6"/>
          <p:cNvSpPr/>
          <p:nvPr/>
        </p:nvSpPr>
        <p:spPr>
          <a:xfrm>
            <a:off x="5768975" y="3706813"/>
            <a:ext cx="87313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486" name="椭圆 7"/>
          <p:cNvSpPr/>
          <p:nvPr/>
        </p:nvSpPr>
        <p:spPr>
          <a:xfrm>
            <a:off x="2922588" y="3706813"/>
            <a:ext cx="87312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487" name="椭圆 8"/>
          <p:cNvSpPr/>
          <p:nvPr/>
        </p:nvSpPr>
        <p:spPr>
          <a:xfrm>
            <a:off x="8278813" y="2182813"/>
            <a:ext cx="87312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488" name="椭圆 9"/>
          <p:cNvSpPr/>
          <p:nvPr/>
        </p:nvSpPr>
        <p:spPr>
          <a:xfrm>
            <a:off x="5403850" y="2259013"/>
            <a:ext cx="85725" cy="74612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490" name="文本框 3"/>
          <p:cNvSpPr txBox="1"/>
          <p:nvPr/>
        </p:nvSpPr>
        <p:spPr>
          <a:xfrm>
            <a:off x="285750" y="336550"/>
            <a:ext cx="11368088" cy="57943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你能借助文言文里学过的生字，推想下面词语的意思吗？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07988" y="5334000"/>
            <a:ext cx="10523537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6" name="文本框 2"/>
          <p:cNvSpPr txBox="1"/>
          <p:nvPr/>
        </p:nvSpPr>
        <p:spPr>
          <a:xfrm>
            <a:off x="542925" y="671513"/>
            <a:ext cx="18161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赴汤蹈火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1507" name="椭圆 3"/>
          <p:cNvSpPr/>
          <p:nvPr/>
        </p:nvSpPr>
        <p:spPr>
          <a:xfrm>
            <a:off x="1238250" y="1255713"/>
            <a:ext cx="76200" cy="74612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510" name="文本框 5"/>
          <p:cNvSpPr txBox="1"/>
          <p:nvPr/>
        </p:nvSpPr>
        <p:spPr>
          <a:xfrm>
            <a:off x="407988" y="1603375"/>
            <a:ext cx="4435475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</a:t>
            </a:r>
            <a:r>
              <a:rPr lang="en-US" altLang="zh-CN" sz="24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沸水敢蹚，烈火敢踏。比喻不避艰险，奋勇向前。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1511" name="文本框 6"/>
          <p:cNvSpPr txBox="1"/>
          <p:nvPr/>
        </p:nvSpPr>
        <p:spPr>
          <a:xfrm>
            <a:off x="407988" y="2706688"/>
            <a:ext cx="18161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楷体_GB2312" charset="-122"/>
                <a:ea typeface="楷体_GB2312" charset="-122"/>
                <a:sym typeface="宋体" panose="02010600030101010101" pitchFamily="2" charset="-122"/>
              </a:rPr>
              <a:t>过犹不及</a:t>
            </a:r>
            <a:endParaRPr lang="zh-CN" altLang="en-US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1512" name="椭圆 7"/>
          <p:cNvSpPr/>
          <p:nvPr/>
        </p:nvSpPr>
        <p:spPr>
          <a:xfrm>
            <a:off x="1898650" y="3214688"/>
            <a:ext cx="74613" cy="762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513" name="文本框 8"/>
          <p:cNvSpPr txBox="1"/>
          <p:nvPr/>
        </p:nvSpPr>
        <p:spPr>
          <a:xfrm>
            <a:off x="407988" y="3468688"/>
            <a:ext cx="44354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     </a:t>
            </a:r>
            <a:r>
              <a:rPr lang="en-US" altLang="zh-CN" sz="24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事情做得过头，就跟做得不够一样，都是不合适的。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843780" y="453390"/>
            <a:ext cx="6570345" cy="424116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1" grpId="1"/>
      <p:bldP spid="21512" grpId="0"/>
      <p:bldP spid="21513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040,&quot;width&quot;:16572.499212598424}"/>
</p:tagLst>
</file>

<file path=ppt/tags/tag2.xml><?xml version="1.0" encoding="utf-8"?>
<p:tagLst xmlns:p="http://schemas.openxmlformats.org/presentationml/2006/main">
  <p:tag name="KSO_WM_UNIT_PLACING_PICTURE_USER_VIEWPORT" val="{&quot;height&quot;:2895,&quot;width&quot;:4485}"/>
  <p:tag name="REFSHAPE" val="373861324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6CBE6"/>
        </a:accent5>
        <a:accent6>
          <a:srgbClr val="D470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1367</Words>
  <Application>WPS 演示</Application>
  <PresentationFormat/>
  <Paragraphs>137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23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微软雅黑 Light</vt:lpstr>
      <vt:lpstr>楷体</vt:lpstr>
      <vt:lpstr>楷体_GB2312</vt:lpstr>
      <vt:lpstr>新宋体</vt:lpstr>
      <vt:lpstr>微软雅黑</vt:lpstr>
      <vt:lpstr>Arial Unicode MS</vt:lpstr>
      <vt:lpstr>Office 主题</vt:lpstr>
      <vt:lpstr>1_Office 主题</vt:lpstr>
      <vt:lpstr>2_Office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2021-03-18T11:30:00Z</cp:lastPrinted>
  <dcterms:created xsi:type="dcterms:W3CDTF">2021-03-18T11:30:00Z</dcterms:created>
  <dcterms:modified xsi:type="dcterms:W3CDTF">2021-11-06T12:23:01Z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15F0D295C5FC47C081DFD33034C652CB</vt:lpwstr>
  </property>
  <property fmtid="{D5CDD505-2E9C-101B-9397-08002B2CF9AE}" pid="7" name="KSOProductBuildVer">
    <vt:lpwstr>2052-11.1.0.10938</vt:lpwstr>
  </property>
</Properties>
</file>