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64" r:id="rId4"/>
    <p:sldId id="370" r:id="rId6"/>
    <p:sldId id="347" r:id="rId7"/>
    <p:sldId id="358" r:id="rId8"/>
    <p:sldId id="265" r:id="rId9"/>
    <p:sldId id="357" r:id="rId10"/>
    <p:sldId id="360" r:id="rId11"/>
    <p:sldId id="266" r:id="rId12"/>
    <p:sldId id="359" r:id="rId13"/>
    <p:sldId id="267" r:id="rId14"/>
    <p:sldId id="270" r:id="rId15"/>
    <p:sldId id="271" r:id="rId16"/>
    <p:sldId id="272" r:id="rId17"/>
    <p:sldId id="354" r:id="rId18"/>
    <p:sldId id="355" r:id="rId19"/>
  </p:sldIdLst>
  <p:sldSz cx="12240895" cy="684022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586105" indent="-1289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173480" indent="-2590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760855" indent="-3892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348230" indent="-51943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0000"/>
    <a:srgbClr val="0099FF"/>
    <a:srgbClr val="990000"/>
    <a:srgbClr val="FF6600"/>
    <a:srgbClr val="00CCFF"/>
    <a:srgbClr val="FFFF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364" autoAdjust="0"/>
  </p:normalViewPr>
  <p:slideViewPr>
    <p:cSldViewPr>
      <p:cViewPr varScale="1">
        <p:scale>
          <a:sx n="64" d="100"/>
          <a:sy n="64" d="100"/>
        </p:scale>
        <p:origin x="96" y="648"/>
      </p:cViewPr>
      <p:guideLst>
        <p:guide orient="horz" pos="2155"/>
        <p:guide pos="3858"/>
      </p:guideLst>
    </p:cSldViewPr>
  </p:slideViewPr>
  <p:outlineViewPr>
    <p:cViewPr>
      <p:scale>
        <a:sx n="33" d="100"/>
        <a:sy n="33" d="100"/>
      </p:scale>
      <p:origin x="25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3139" y="-72"/>
      </p:cViewPr>
      <p:guideLst>
        <p:guide orient="horz" pos="2881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37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37" qsCatId="simple" csTypeId="urn:microsoft.com/office/officeart/2005/8/colors/colorful5#37" csCatId="colorful" phldr="1"/>
      <dgm:spPr/>
    </dgm:pt>
    <dgm:pt modelId="{7D8D6538-FFA5-4057-BF95-1F41051BDCCD}">
      <dgm:prSet phldrT="[文本]"/>
      <dgm:spPr/>
      <dgm:t>
        <a:bodyPr/>
        <a:lstStyle/>
        <a:p>
          <a:r>
            <a:rPr lang="zh-CN" altLang="en-US" dirty="0"/>
            <a:t>导入</a:t>
          </a:r>
        </a:p>
      </dgm:t>
    </dgm:pt>
    <dgm:pt modelId="{D7C32C2E-85A1-4858-8DCE-D2C44EA44818}" cxnId="{3A92847C-BDE1-4A56-AD36-6C9A535729A8}" type="parTrans">
      <dgm:prSet/>
      <dgm:spPr/>
      <dgm:t>
        <a:bodyPr/>
        <a:lstStyle/>
        <a:p>
          <a:endParaRPr lang="zh-CN" altLang="en-US"/>
        </a:p>
      </dgm:t>
    </dgm:pt>
    <dgm:pt modelId="{A3CED38E-EB10-4769-9108-B2573FA8FBE4}" cxnId="{3A92847C-BDE1-4A56-AD36-6C9A535729A8}" type="sib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/>
      <dgm:t>
        <a:bodyPr/>
        <a:lstStyle/>
        <a:p>
          <a:r>
            <a:rPr lang="zh-CN" altLang="en-US" dirty="0"/>
            <a:t>知识讲解</a:t>
          </a:r>
        </a:p>
      </dgm:t>
    </dgm:pt>
    <dgm:pt modelId="{BB6E305E-F4E3-4867-AAD6-977FB8C4455F}" cxnId="{59E881AB-C980-48D6-8C6F-F7338CBD6838}" type="parTrans">
      <dgm:prSet/>
      <dgm:spPr/>
      <dgm:t>
        <a:bodyPr/>
        <a:lstStyle/>
        <a:p>
          <a:endParaRPr lang="zh-CN" altLang="en-US"/>
        </a:p>
      </dgm:t>
    </dgm:pt>
    <dgm:pt modelId="{F01835B3-05F2-46DA-BD7C-EE7438DAD7CE}" cxnId="{59E881AB-C980-48D6-8C6F-F7338CBD6838}" type="sib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 dirty="0"/>
            <a:t>课堂练习</a:t>
          </a:r>
        </a:p>
      </dgm:t>
    </dgm:pt>
    <dgm:pt modelId="{6CCC2A86-F85B-44CC-98A3-C46FF64B3170}" cxnId="{8829B035-B4FA-4EE2-874B-8CE70CF04572}" type="parTrans">
      <dgm:prSet/>
      <dgm:spPr/>
      <dgm:t>
        <a:bodyPr/>
        <a:lstStyle/>
        <a:p>
          <a:endParaRPr lang="zh-CN" altLang="en-US"/>
        </a:p>
      </dgm:t>
    </dgm:pt>
    <dgm:pt modelId="{715DB15F-B18C-408D-AF4D-0B689BA0E58F}" cxnId="{8829B035-B4FA-4EE2-874B-8CE70CF04572}" type="sib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/>
      <dgm:spPr/>
      <dgm:t>
        <a:bodyPr/>
        <a:lstStyle/>
        <a:p>
          <a:r>
            <a:rPr lang="zh-CN" altLang="en-US" dirty="0"/>
            <a:t>小节</a:t>
          </a:r>
        </a:p>
      </dgm:t>
    </dgm:pt>
    <dgm:pt modelId="{B4C59B78-86C3-4A2A-B0F6-61CC32DC173C}" cxnId="{FBDAC2E3-0204-49D7-AE0A-A1529D901268}" type="parTrans">
      <dgm:prSet/>
      <dgm:spPr/>
      <dgm:t>
        <a:bodyPr/>
        <a:lstStyle/>
        <a:p>
          <a:endParaRPr lang="zh-CN" altLang="en-US"/>
        </a:p>
      </dgm:t>
    </dgm:pt>
    <dgm:pt modelId="{EF0640CF-9B5B-4A2A-8EA1-B1435C113D4F}" cxnId="{FBDAC2E3-0204-49D7-AE0A-A1529D901268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</dgm:pt>
    <dgm:pt modelId="{15B0F1CA-E9C1-436F-A000-48C2317E1AEE}" type="pres">
      <dgm:prSet presAssocID="{A3CED38E-EB10-4769-9108-B2573FA8FBE4}" presName="sibTrans" presStyleLbl="sibTrans2D1" presStyleIdx="0" presStyleCnt="3"/>
      <dgm:spPr/>
    </dgm:pt>
    <dgm:pt modelId="{655E6FA8-D806-4120-92B4-695524B5F569}" type="pres">
      <dgm:prSet presAssocID="{A3CED38E-EB10-4769-9108-B2573FA8FBE4}" presName="connectorText" presStyleLbl="sibTrans2D1" presStyleIdx="0" presStyleCnt="3"/>
      <dgm:spPr/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</dgm:pt>
    <dgm:pt modelId="{41B76FD1-4D28-4EF4-BF3A-265F6D2C909C}" type="pres">
      <dgm:prSet presAssocID="{F01835B3-05F2-46DA-BD7C-EE7438DAD7CE}" presName="sibTrans" presStyleLbl="sibTrans2D1" presStyleIdx="1" presStyleCnt="3"/>
      <dgm:spPr/>
    </dgm:pt>
    <dgm:pt modelId="{D789DD17-C468-41E2-88AD-4B7F7990EB39}" type="pres">
      <dgm:prSet presAssocID="{F01835B3-05F2-46DA-BD7C-EE7438DAD7CE}" presName="connectorText" presStyleLbl="sibTrans2D1" presStyleIdx="1" presStyleCnt="3"/>
      <dgm:spPr/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</dgm:pt>
    <dgm:pt modelId="{A363207B-3AD6-472F-AB35-5DE074AB6BC2}" type="pres">
      <dgm:prSet presAssocID="{715DB15F-B18C-408D-AF4D-0B689BA0E58F}" presName="sibTrans" presStyleLbl="sibTrans2D1" presStyleIdx="2" presStyleCnt="3"/>
      <dgm:spPr/>
    </dgm:pt>
    <dgm:pt modelId="{9F1752A6-F0C6-4116-8969-5F3A3113DEB4}" type="pres">
      <dgm:prSet presAssocID="{715DB15F-B18C-408D-AF4D-0B689BA0E58F}" presName="connectorText" presStyleLbl="sibTrans2D1" presStyleIdx="2" presStyleCnt="3"/>
      <dgm:spPr/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</dgm:pt>
  </dgm:ptLst>
  <dgm:cxnLst>
    <dgm:cxn modelId="{8829B035-B4FA-4EE2-874B-8CE70CF04572}" srcId="{5E6590A4-9632-4481-B10E-4DC4F3CF4B7D}" destId="{B8B470CB-DF17-4CB3-90CB-F1BF4FDB0D59}" srcOrd="2" destOrd="0" parTransId="{6CCC2A86-F85B-44CC-98A3-C46FF64B3170}" sibTransId="{715DB15F-B18C-408D-AF4D-0B689BA0E58F}"/>
    <dgm:cxn modelId="{C06D3140-81A4-4B35-A735-D8FF84021D1D}" type="presOf" srcId="{715DB15F-B18C-408D-AF4D-0B689BA0E58F}" destId="{A363207B-3AD6-472F-AB35-5DE074AB6BC2}" srcOrd="0" destOrd="0" presId="urn:microsoft.com/office/officeart/2005/8/layout/process1"/>
    <dgm:cxn modelId="{B1C0EE5B-AC72-4ED8-8B48-E4084A6908C8}" type="presOf" srcId="{5CBB7CE5-C92F-46EB-BF11-93A21D2FF561}" destId="{FAE70EB4-13DE-4207-8EEE-64892F90D980}" srcOrd="0" destOrd="0" presId="urn:microsoft.com/office/officeart/2005/8/layout/process1"/>
    <dgm:cxn modelId="{5CA25E6F-A26B-4A3D-A332-989FAAB22C62}" type="presOf" srcId="{A71BEDD8-220D-4CBD-929B-E387BF7E5B89}" destId="{C31FA319-1B76-4D24-8E64-6A83C1E0D876}" srcOrd="0" destOrd="0" presId="urn:microsoft.com/office/officeart/2005/8/layout/process1"/>
    <dgm:cxn modelId="{EC876179-9389-4988-B6EC-40F613410A0D}" type="presOf" srcId="{7D8D6538-FFA5-4057-BF95-1F41051BDCCD}" destId="{6BE8C442-C27B-4EE9-A58B-9E5BDD49A0C6}" srcOrd="0" destOrd="0" presId="urn:microsoft.com/office/officeart/2005/8/layout/process1"/>
    <dgm:cxn modelId="{3A92847C-BDE1-4A56-AD36-6C9A535729A8}" srcId="{5E6590A4-9632-4481-B10E-4DC4F3CF4B7D}" destId="{7D8D6538-FFA5-4057-BF95-1F41051BDCCD}" srcOrd="0" destOrd="0" parTransId="{D7C32C2E-85A1-4858-8DCE-D2C44EA44818}" sibTransId="{A3CED38E-EB10-4769-9108-B2573FA8FBE4}"/>
    <dgm:cxn modelId="{E56B447D-60B6-4A86-A109-5C51CE8CA930}" type="presOf" srcId="{5E6590A4-9632-4481-B10E-4DC4F3CF4B7D}" destId="{946525A1-11BE-4473-BD1E-5A02F57FAFE1}" srcOrd="0" destOrd="0" presId="urn:microsoft.com/office/officeart/2005/8/layout/process1"/>
    <dgm:cxn modelId="{01C02E8C-0DBE-4967-8D7C-4D54FC0B2A37}" type="presOf" srcId="{B8B470CB-DF17-4CB3-90CB-F1BF4FDB0D59}" destId="{2D20D324-F089-495B-A6AB-B3CA71D2E04A}" srcOrd="0" destOrd="0" presId="urn:microsoft.com/office/officeart/2005/8/layout/process1"/>
    <dgm:cxn modelId="{3D92408E-0D50-4798-A127-FB6632AA9C27}" type="presOf" srcId="{A3CED38E-EB10-4769-9108-B2573FA8FBE4}" destId="{15B0F1CA-E9C1-436F-A000-48C2317E1AEE}" srcOrd="0" destOrd="0" presId="urn:microsoft.com/office/officeart/2005/8/layout/process1"/>
    <dgm:cxn modelId="{C8493AA6-2050-41B3-8F0B-4379900C4C9E}" type="presOf" srcId="{715DB15F-B18C-408D-AF4D-0B689BA0E58F}" destId="{9F1752A6-F0C6-4116-8969-5F3A3113DEB4}" srcOrd="1" destOrd="0" presId="urn:microsoft.com/office/officeart/2005/8/layout/process1"/>
    <dgm:cxn modelId="{59E881AB-C980-48D6-8C6F-F7338CBD6838}" srcId="{5E6590A4-9632-4481-B10E-4DC4F3CF4B7D}" destId="{5CBB7CE5-C92F-46EB-BF11-93A21D2FF561}" srcOrd="1" destOrd="0" parTransId="{BB6E305E-F4E3-4867-AAD6-977FB8C4455F}" sibTransId="{F01835B3-05F2-46DA-BD7C-EE7438DAD7CE}"/>
    <dgm:cxn modelId="{D35A41B2-5D7B-4E31-BB89-F15DEF882298}" type="presOf" srcId="{F01835B3-05F2-46DA-BD7C-EE7438DAD7CE}" destId="{D789DD17-C468-41E2-88AD-4B7F7990EB39}" srcOrd="1" destOrd="0" presId="urn:microsoft.com/office/officeart/2005/8/layout/process1"/>
    <dgm:cxn modelId="{3C02D9DC-774B-4543-B109-A2DCEE20159D}" type="presOf" srcId="{F01835B3-05F2-46DA-BD7C-EE7438DAD7CE}" destId="{41B76FD1-4D28-4EF4-BF3A-265F6D2C909C}" srcOrd="0" destOrd="0" presId="urn:microsoft.com/office/officeart/2005/8/layout/process1"/>
    <dgm:cxn modelId="{FBDAC2E3-0204-49D7-AE0A-A1529D901268}" srcId="{5E6590A4-9632-4481-B10E-4DC4F3CF4B7D}" destId="{A71BEDD8-220D-4CBD-929B-E387BF7E5B89}" srcOrd="3" destOrd="0" parTransId="{B4C59B78-86C3-4A2A-B0F6-61CC32DC173C}" sibTransId="{EF0640CF-9B5B-4A2A-8EA1-B1435C113D4F}"/>
    <dgm:cxn modelId="{8F2092EB-4EAA-49C6-8E14-F320692181FA}" type="presOf" srcId="{A3CED38E-EB10-4769-9108-B2573FA8FBE4}" destId="{655E6FA8-D806-4120-92B4-695524B5F569}" srcOrd="1" destOrd="0" presId="urn:microsoft.com/office/officeart/2005/8/layout/process1"/>
    <dgm:cxn modelId="{81616EBE-0848-48F1-840B-B4CDFCAC29C4}" type="presParOf" srcId="{946525A1-11BE-4473-BD1E-5A02F57FAFE1}" destId="{6BE8C442-C27B-4EE9-A58B-9E5BDD49A0C6}" srcOrd="0" destOrd="0" presId="urn:microsoft.com/office/officeart/2005/8/layout/process1"/>
    <dgm:cxn modelId="{10EA12DC-4922-459C-B8F9-6A8BEF189E19}" type="presParOf" srcId="{946525A1-11BE-4473-BD1E-5A02F57FAFE1}" destId="{15B0F1CA-E9C1-436F-A000-48C2317E1AEE}" srcOrd="1" destOrd="0" presId="urn:microsoft.com/office/officeart/2005/8/layout/process1"/>
    <dgm:cxn modelId="{2958AAA2-ACDA-45AC-8E5C-A92BF9723B21}" type="presParOf" srcId="{15B0F1CA-E9C1-436F-A000-48C2317E1AEE}" destId="{655E6FA8-D806-4120-92B4-695524B5F569}" srcOrd="0" destOrd="0" presId="urn:microsoft.com/office/officeart/2005/8/layout/process1"/>
    <dgm:cxn modelId="{29411024-9FB7-4DDE-9D46-5A574A1776FE}" type="presParOf" srcId="{946525A1-11BE-4473-BD1E-5A02F57FAFE1}" destId="{FAE70EB4-13DE-4207-8EEE-64892F90D980}" srcOrd="2" destOrd="0" presId="urn:microsoft.com/office/officeart/2005/8/layout/process1"/>
    <dgm:cxn modelId="{2BEB5F6B-9651-492E-B6EC-0C0FF9254203}" type="presParOf" srcId="{946525A1-11BE-4473-BD1E-5A02F57FAFE1}" destId="{41B76FD1-4D28-4EF4-BF3A-265F6D2C909C}" srcOrd="3" destOrd="0" presId="urn:microsoft.com/office/officeart/2005/8/layout/process1"/>
    <dgm:cxn modelId="{A3E240CE-418C-48BA-A194-D6CAA3D7536D}" type="presParOf" srcId="{41B76FD1-4D28-4EF4-BF3A-265F6D2C909C}" destId="{D789DD17-C468-41E2-88AD-4B7F7990EB39}" srcOrd="0" destOrd="0" presId="urn:microsoft.com/office/officeart/2005/8/layout/process1"/>
    <dgm:cxn modelId="{649E8F83-2ABF-4B53-A85C-F263445AFD9C}" type="presParOf" srcId="{946525A1-11BE-4473-BD1E-5A02F57FAFE1}" destId="{2D20D324-F089-495B-A6AB-B3CA71D2E04A}" srcOrd="4" destOrd="0" presId="urn:microsoft.com/office/officeart/2005/8/layout/process1"/>
    <dgm:cxn modelId="{F1BCE3DF-F43F-49CF-B1A7-B857A940D245}" type="presParOf" srcId="{946525A1-11BE-4473-BD1E-5A02F57FAFE1}" destId="{A363207B-3AD6-472F-AB35-5DE074AB6BC2}" srcOrd="5" destOrd="0" presId="urn:microsoft.com/office/officeart/2005/8/layout/process1"/>
    <dgm:cxn modelId="{CD0398B0-E59E-4AB6-87C2-B4B5DAD2A850}" type="presParOf" srcId="{A363207B-3AD6-472F-AB35-5DE074AB6BC2}" destId="{9F1752A6-F0C6-4116-8969-5F3A3113DEB4}" srcOrd="0" destOrd="0" presId="urn:microsoft.com/office/officeart/2005/8/layout/process1"/>
    <dgm:cxn modelId="{7F7AF829-60AC-45DA-ADC1-868D57A74CC5}" type="presParOf" srcId="{946525A1-11BE-4473-BD1E-5A02F57FAFE1}" destId="{C31FA319-1B76-4D24-8E64-6A83C1E0D87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8C442-C27B-4EE9-A58B-9E5BDD49A0C6}">
      <dsp:nvSpPr>
        <dsp:cNvPr id="0" name=""/>
        <dsp:cNvSpPr/>
      </dsp:nvSpPr>
      <dsp:spPr>
        <a:xfrm>
          <a:off x="3571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导入</a:t>
          </a:r>
        </a:p>
      </dsp:txBody>
      <dsp:txXfrm>
        <a:off x="31015" y="553015"/>
        <a:ext cx="1506815" cy="882133"/>
      </dsp:txXfrm>
    </dsp:sp>
    <dsp:sp modelId="{15B0F1CA-E9C1-436F-A000-48C2317E1AEE}">
      <dsp:nvSpPr>
        <dsp:cNvPr id="0" name=""/>
        <dsp:cNvSpPr/>
      </dsp:nvSpPr>
      <dsp:spPr>
        <a:xfrm>
          <a:off x="1721445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1721445" y="877891"/>
        <a:ext cx="231757" cy="232382"/>
      </dsp:txXfrm>
    </dsp:sp>
    <dsp:sp modelId="{FAE70EB4-13DE-4207-8EEE-64892F90D980}">
      <dsp:nvSpPr>
        <dsp:cNvPr id="0" name=""/>
        <dsp:cNvSpPr/>
      </dsp:nvSpPr>
      <dsp:spPr>
        <a:xfrm>
          <a:off x="2189956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3083628"/>
            <a:satOff val="15645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知识讲解</a:t>
          </a:r>
        </a:p>
      </dsp:txBody>
      <dsp:txXfrm>
        <a:off x="2217400" y="553015"/>
        <a:ext cx="1506815" cy="882133"/>
      </dsp:txXfrm>
    </dsp:sp>
    <dsp:sp modelId="{41B76FD1-4D28-4EF4-BF3A-265F6D2C909C}">
      <dsp:nvSpPr>
        <dsp:cNvPr id="0" name=""/>
        <dsp:cNvSpPr/>
      </dsp:nvSpPr>
      <dsp:spPr>
        <a:xfrm>
          <a:off x="3907829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625442"/>
            <a:satOff val="23468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3907829" y="877891"/>
        <a:ext cx="231757" cy="232382"/>
      </dsp:txXfrm>
    </dsp:sp>
    <dsp:sp modelId="{2D20D324-F089-495B-A6AB-B3CA71D2E04A}">
      <dsp:nvSpPr>
        <dsp:cNvPr id="0" name=""/>
        <dsp:cNvSpPr/>
      </dsp:nvSpPr>
      <dsp:spPr>
        <a:xfrm>
          <a:off x="4376340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6167256"/>
            <a:satOff val="31291"/>
            <a:lumOff val="-366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课堂练习</a:t>
          </a:r>
        </a:p>
      </dsp:txBody>
      <dsp:txXfrm>
        <a:off x="4403784" y="553015"/>
        <a:ext cx="1506815" cy="882133"/>
      </dsp:txXfrm>
    </dsp:sp>
    <dsp:sp modelId="{A363207B-3AD6-472F-AB35-5DE074AB6BC2}">
      <dsp:nvSpPr>
        <dsp:cNvPr id="0" name=""/>
        <dsp:cNvSpPr/>
      </dsp:nvSpPr>
      <dsp:spPr>
        <a:xfrm>
          <a:off x="6094214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250884"/>
            <a:satOff val="46936"/>
            <a:lumOff val="-54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6094214" y="877891"/>
        <a:ext cx="231757" cy="232382"/>
      </dsp:txXfrm>
    </dsp:sp>
    <dsp:sp modelId="{C31FA319-1B76-4D24-8E64-6A83C1E0D876}">
      <dsp:nvSpPr>
        <dsp:cNvPr id="0" name=""/>
        <dsp:cNvSpPr/>
      </dsp:nvSpPr>
      <dsp:spPr>
        <a:xfrm>
          <a:off x="6562724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9250884"/>
            <a:satOff val="46936"/>
            <a:lumOff val="-5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小节</a:t>
          </a:r>
        </a:p>
      </dsp:txBody>
      <dsp:txXfrm>
        <a:off x="6590168" y="553015"/>
        <a:ext cx="1506815" cy="882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7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957D323-4AAC-4D09-AA34-935CC81A1D4B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9E65C00-A63D-48A3-A6C1-021B3651F0F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86105" algn="l" rtl="0" fontAlgn="base">
      <a:spcBef>
        <a:spcPct val="30000"/>
      </a:spcBef>
      <a:spcAft>
        <a:spcPct val="0"/>
      </a:spcAft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73480" algn="l" rtl="0" fontAlgn="base">
      <a:spcBef>
        <a:spcPct val="30000"/>
      </a:spcBef>
      <a:spcAft>
        <a:spcPct val="0"/>
      </a:spcAft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60855" algn="l" rtl="0" fontAlgn="base">
      <a:spcBef>
        <a:spcPct val="30000"/>
      </a:spcBef>
      <a:spcAft>
        <a:spcPct val="0"/>
      </a:spcAft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48230" algn="l" rtl="0" fontAlgn="base">
      <a:spcBef>
        <a:spcPct val="30000"/>
      </a:spcBef>
      <a:spcAft>
        <a:spcPct val="0"/>
      </a:spcAft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935605" algn="l" defTabSz="117411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522345" algn="l" defTabSz="117411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109720" algn="l" defTabSz="117411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96460" algn="l" defTabSz="117411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说课：主要从教学设计、教学过程、达标评测三个方面进行分析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E65C00-A63D-48A3-A6C1-021B3651F0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E65C00-A63D-48A3-A6C1-021B3651F0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E65C00-A63D-48A3-A6C1-021B3651F0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17575" y="3189288"/>
            <a:ext cx="10406063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418" tIns="58709" rIns="117418" bIns="58709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8091" y="1672133"/>
            <a:ext cx="10405031" cy="1534369"/>
          </a:xfrm>
        </p:spPr>
        <p:txBody>
          <a:bodyPr anchor="b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36182" y="3206501"/>
            <a:ext cx="8568849" cy="174813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87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74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61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48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35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522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109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96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220B0-08D8-44E9-A4B9-92712A7777D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12775" y="1408113"/>
            <a:ext cx="11015663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418" tIns="58709" rIns="117418" bIns="58709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1DA1F-4628-484B-97C3-6E0150D628E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659107" y="273939"/>
            <a:ext cx="1970045" cy="599657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12061" y="273939"/>
            <a:ext cx="8951411" cy="599657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B4850-D96F-4962-9138-97483CC3A8F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52271"/>
            <a:ext cx="12250703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918091" y="1748139"/>
            <a:ext cx="10405031" cy="1825102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918091" y="3602411"/>
            <a:ext cx="10405031" cy="1196649"/>
          </a:xfrm>
        </p:spPr>
        <p:txBody>
          <a:bodyPr lIns="45720" rIns="45720"/>
          <a:lstStyle>
            <a:lvl1pPr marL="0" marR="64135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5039" y="4940389"/>
            <a:ext cx="12246253" cy="1907219"/>
            <a:chOff x="-3765" y="4832896"/>
            <a:chExt cx="9147765" cy="2032192"/>
          </a:xfrm>
        </p:grpSpPr>
        <p:sp>
          <p:nvSpPr>
            <p:cNvPr id="7" name="任意多边形 6"/>
            <p:cNvSpPr/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任意多边形 7"/>
            <p:cNvSpPr/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任意多边形 10"/>
            <p:cNvSpPr/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34220B0-08D8-44E9-A4B9-92712A7777D6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  <a:endParaRPr lang="zh-CN" altLang="en-US"/>
          </a:p>
          <a:p>
            <a:pPr lvl="1" eaLnBrk="1" latinLnBrk="0" hangingPunct="1"/>
            <a:r>
              <a:rPr lang="zh-CN" altLang="en-US"/>
              <a:t>第二级</a:t>
            </a:r>
            <a:endParaRPr lang="zh-CN" altLang="en-US"/>
          </a:p>
          <a:p>
            <a:pPr lvl="2" eaLnBrk="1" latinLnBrk="0" hangingPunct="1"/>
            <a:r>
              <a:rPr lang="zh-CN" altLang="en-US"/>
              <a:t>第三级</a:t>
            </a:r>
            <a:endParaRPr lang="zh-CN" altLang="en-US"/>
          </a:p>
          <a:p>
            <a:pPr lvl="3" eaLnBrk="1" latinLnBrk="0" hangingPunct="1"/>
            <a:r>
              <a:rPr lang="zh-CN" altLang="en-US"/>
              <a:t>第四级</a:t>
            </a:r>
            <a:endParaRPr lang="zh-CN" altLang="en-US"/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7E2630-28FE-4A7D-9EE3-7B8F0B20B7C7}" type="slidenum">
              <a:rPr lang="en-US" altLang="zh-CN" smtClean="0"/>
            </a:fld>
            <a:endParaRPr lang="en-US" altLang="zh-CN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7056" y="1057014"/>
            <a:ext cx="10405031" cy="1824143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251396" y="2924247"/>
            <a:ext cx="6120607" cy="1451184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  <a:endParaRPr kumimoji="0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1E164C-5107-473F-9B73-868C22049955}" type="slidenum">
              <a:rPr lang="en-US" altLang="zh-CN" smtClean="0"/>
            </a:fld>
            <a:endParaRPr lang="en-US" altLang="zh-CN"/>
          </a:p>
        </p:txBody>
      </p:sp>
      <p:sp>
        <p:nvSpPr>
          <p:cNvPr id="7" name="燕尾形 6"/>
          <p:cNvSpPr/>
          <p:nvPr/>
        </p:nvSpPr>
        <p:spPr>
          <a:xfrm>
            <a:off x="4868479" y="2997819"/>
            <a:ext cx="244824" cy="228018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4618921" y="2997819"/>
            <a:ext cx="244824" cy="228018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12061" y="1477557"/>
            <a:ext cx="5406536" cy="45144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  <a:endParaRPr lang="zh-CN" altLang="en-US"/>
          </a:p>
          <a:p>
            <a:pPr lvl="1" eaLnBrk="1" latinLnBrk="0" hangingPunct="1"/>
            <a:r>
              <a:rPr lang="zh-CN" altLang="en-US"/>
              <a:t>第二级</a:t>
            </a:r>
            <a:endParaRPr lang="zh-CN" altLang="en-US"/>
          </a:p>
          <a:p>
            <a:pPr lvl="2" eaLnBrk="1" latinLnBrk="0" hangingPunct="1"/>
            <a:r>
              <a:rPr lang="zh-CN" altLang="en-US"/>
              <a:t>第三级</a:t>
            </a:r>
            <a:endParaRPr lang="zh-CN" altLang="en-US"/>
          </a:p>
          <a:p>
            <a:pPr lvl="3" eaLnBrk="1" latinLnBrk="0" hangingPunct="1"/>
            <a:r>
              <a:rPr lang="zh-CN" altLang="en-US"/>
              <a:t>第四级</a:t>
            </a:r>
            <a:endParaRPr lang="zh-CN" altLang="en-US"/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22616" y="1477557"/>
            <a:ext cx="5406536" cy="45144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  <a:endParaRPr lang="zh-CN" altLang="en-US"/>
          </a:p>
          <a:p>
            <a:pPr lvl="1" eaLnBrk="1" latinLnBrk="0" hangingPunct="1"/>
            <a:r>
              <a:rPr lang="zh-CN" altLang="en-US"/>
              <a:t>第二级</a:t>
            </a:r>
            <a:endParaRPr lang="zh-CN" altLang="en-US"/>
          </a:p>
          <a:p>
            <a:pPr lvl="2" eaLnBrk="1" latinLnBrk="0" hangingPunct="1"/>
            <a:r>
              <a:rPr lang="zh-CN" altLang="en-US"/>
              <a:t>第三级</a:t>
            </a:r>
            <a:endParaRPr lang="zh-CN" altLang="en-US"/>
          </a:p>
          <a:p>
            <a:pPr lvl="3" eaLnBrk="1" latinLnBrk="0" hangingPunct="1"/>
            <a:r>
              <a:rPr lang="zh-CN" altLang="en-US"/>
              <a:t>第四级</a:t>
            </a:r>
            <a:endParaRPr lang="zh-CN" altLang="en-US"/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640D51-FDAD-4D32-AF0A-30888390844E}" type="slidenum">
              <a:rPr lang="en-US" altLang="zh-CN" smtClean="0"/>
            </a:fld>
            <a:endParaRPr lang="en-US" altLang="zh-CN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061" y="272355"/>
            <a:ext cx="11017092" cy="114009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2060" y="5396424"/>
            <a:ext cx="5408662" cy="76006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  <a:endParaRPr kumimoji="0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6218368" y="5396424"/>
            <a:ext cx="5410786" cy="76006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  <a:endParaRPr kumimoji="0"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612060" y="1440617"/>
            <a:ext cx="5408662" cy="3931726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  <a:endParaRPr lang="zh-CN" altLang="en-US"/>
          </a:p>
          <a:p>
            <a:pPr lvl="1" eaLnBrk="1" latinLnBrk="0" hangingPunct="1"/>
            <a:r>
              <a:rPr lang="zh-CN" altLang="en-US"/>
              <a:t>第二级</a:t>
            </a:r>
            <a:endParaRPr lang="zh-CN" altLang="en-US"/>
          </a:p>
          <a:p>
            <a:pPr lvl="2" eaLnBrk="1" latinLnBrk="0" hangingPunct="1"/>
            <a:r>
              <a:rPr lang="zh-CN" altLang="en-US"/>
              <a:t>第三级</a:t>
            </a:r>
            <a:endParaRPr lang="zh-CN" altLang="en-US"/>
          </a:p>
          <a:p>
            <a:pPr lvl="3" eaLnBrk="1" latinLnBrk="0" hangingPunct="1"/>
            <a:r>
              <a:rPr lang="zh-CN" altLang="en-US"/>
              <a:t>第四级</a:t>
            </a:r>
            <a:endParaRPr lang="zh-CN" altLang="en-US"/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18367" y="1440617"/>
            <a:ext cx="5410786" cy="3931726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  <a:endParaRPr lang="zh-CN" altLang="en-US"/>
          </a:p>
          <a:p>
            <a:pPr lvl="1" eaLnBrk="1" latinLnBrk="0" hangingPunct="1"/>
            <a:r>
              <a:rPr lang="zh-CN" altLang="en-US"/>
              <a:t>第二级</a:t>
            </a:r>
            <a:endParaRPr lang="zh-CN" altLang="en-US"/>
          </a:p>
          <a:p>
            <a:pPr lvl="2" eaLnBrk="1" latinLnBrk="0" hangingPunct="1"/>
            <a:r>
              <a:rPr lang="zh-CN" altLang="en-US"/>
              <a:t>第三级</a:t>
            </a:r>
            <a:endParaRPr lang="zh-CN" altLang="en-US"/>
          </a:p>
          <a:p>
            <a:pPr lvl="3" eaLnBrk="1" latinLnBrk="0" hangingPunct="1"/>
            <a:r>
              <a:rPr lang="zh-CN" altLang="en-US"/>
              <a:t>第四级</a:t>
            </a:r>
            <a:endParaRPr lang="zh-CN" altLang="en-US"/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82210C-7E92-4F65-9A91-214C83AFAF3A}" type="slidenum">
              <a:rPr lang="en-US" altLang="zh-CN" smtClean="0"/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37478D-2E6D-4948-A9C7-6EA4D37A255C}" type="slidenum">
              <a:rPr lang="en-US" altLang="zh-CN" smtClean="0"/>
            </a:fld>
            <a:endParaRPr lang="en-US" altLang="zh-CN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4E2F93-2B01-41D6-BD09-C01806E80424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24121" y="4864383"/>
            <a:ext cx="10015968" cy="456036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5916586" y="5341467"/>
            <a:ext cx="5320847" cy="912072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  <a:endParaRPr kumimoji="0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1224121" y="273621"/>
            <a:ext cx="10013312" cy="45603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  <a:endParaRPr lang="zh-CN" altLang="en-US"/>
          </a:p>
          <a:p>
            <a:pPr lvl="1" eaLnBrk="1" latinLnBrk="0" hangingPunct="1"/>
            <a:r>
              <a:rPr lang="zh-CN" altLang="en-US"/>
              <a:t>第二级</a:t>
            </a:r>
            <a:endParaRPr lang="zh-CN" altLang="en-US"/>
          </a:p>
          <a:p>
            <a:pPr lvl="2" eaLnBrk="1" latinLnBrk="0" hangingPunct="1"/>
            <a:r>
              <a:rPr lang="zh-CN" altLang="en-US"/>
              <a:t>第三级</a:t>
            </a:r>
            <a:endParaRPr lang="zh-CN" altLang="en-US"/>
          </a:p>
          <a:p>
            <a:pPr lvl="3" eaLnBrk="1" latinLnBrk="0" hangingPunct="1"/>
            <a:r>
              <a:rPr lang="zh-CN" altLang="en-US"/>
              <a:t>第四级</a:t>
            </a:r>
            <a:endParaRPr lang="zh-CN" altLang="en-US"/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9005581" y="6391628"/>
            <a:ext cx="2570655" cy="364829"/>
          </a:xfr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6A0F45-BF08-4445-9ED9-4F9B77B95159}" type="slidenum">
              <a:rPr lang="en-US" altLang="zh-CN" smtClean="0"/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12775" y="1408113"/>
            <a:ext cx="11015663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418" tIns="58709" rIns="117418" bIns="58709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98425" y="6384925"/>
            <a:ext cx="4283075" cy="2825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135813" y="6384925"/>
            <a:ext cx="4999037" cy="2825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E2630-28FE-4A7D-9EE3-7B8F0B20B7C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527785" y="5429542"/>
            <a:ext cx="9588950" cy="646581"/>
          </a:xfrm>
          <a:noFill/>
        </p:spPr>
        <p:txBody>
          <a:bodyPr lIns="91440" tIns="0" rIns="91440" anchor="t"/>
          <a:lstStyle>
            <a:lvl1pPr marL="0" marR="18415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  <a:endParaRPr kumimoji="0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06031" y="189484"/>
            <a:ext cx="11629152" cy="437794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5863670" y="6391629"/>
            <a:ext cx="3146893" cy="36419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52D5B15-6217-40E7-9738-325B2396AF06}" type="slidenum">
              <a:rPr lang="en-US" altLang="zh-CN" smtClean="0"/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6030" y="4852734"/>
            <a:ext cx="10810705" cy="56123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/>
          <p:nvPr/>
        </p:nvSpPr>
        <p:spPr bwMode="auto">
          <a:xfrm>
            <a:off x="668384" y="5929799"/>
            <a:ext cx="6614089" cy="9187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任意多边形 8"/>
          <p:cNvSpPr/>
          <p:nvPr/>
        </p:nvSpPr>
        <p:spPr bwMode="auto">
          <a:xfrm>
            <a:off x="650238" y="5923889"/>
            <a:ext cx="4940463" cy="93107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角三角形 9"/>
          <p:cNvSpPr/>
          <p:nvPr/>
        </p:nvSpPr>
        <p:spPr bwMode="auto">
          <a:xfrm>
            <a:off x="-8089" y="5776507"/>
            <a:ext cx="4554730" cy="1078116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12365" y="5773002"/>
            <a:ext cx="4559007" cy="1081622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11598780" y="4975738"/>
            <a:ext cx="244824" cy="228018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11349222" y="4975738"/>
            <a:ext cx="244824" cy="228018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12061" y="1477558"/>
            <a:ext cx="11017092" cy="4374903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  <a:endParaRPr lang="zh-CN" altLang="en-US"/>
          </a:p>
          <a:p>
            <a:pPr lvl="1" eaLnBrk="1" latinLnBrk="0" hangingPunct="1"/>
            <a:r>
              <a:rPr lang="zh-CN" altLang="en-US"/>
              <a:t>第二级</a:t>
            </a:r>
            <a:endParaRPr lang="zh-CN" altLang="en-US"/>
          </a:p>
          <a:p>
            <a:pPr lvl="2" eaLnBrk="1" latinLnBrk="0" hangingPunct="1"/>
            <a:r>
              <a:rPr lang="zh-CN" altLang="en-US"/>
              <a:t>第三级</a:t>
            </a:r>
            <a:endParaRPr lang="zh-CN" altLang="en-US"/>
          </a:p>
          <a:p>
            <a:pPr lvl="3" eaLnBrk="1" latinLnBrk="0" hangingPunct="1"/>
            <a:r>
              <a:rPr lang="zh-CN" altLang="en-US"/>
              <a:t>第四级</a:t>
            </a:r>
            <a:endParaRPr lang="zh-CN" altLang="en-US"/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F1DA1F-4628-484B-97C3-6E0150D628ED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62185" y="273941"/>
            <a:ext cx="2379526" cy="5578521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12061" y="273941"/>
            <a:ext cx="8466839" cy="5578520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  <a:endParaRPr lang="zh-CN" altLang="en-US"/>
          </a:p>
          <a:p>
            <a:pPr lvl="1" eaLnBrk="1" latinLnBrk="0" hangingPunct="1"/>
            <a:r>
              <a:rPr lang="zh-CN" altLang="en-US"/>
              <a:t>第二级</a:t>
            </a:r>
            <a:endParaRPr lang="zh-CN" altLang="en-US"/>
          </a:p>
          <a:p>
            <a:pPr lvl="2" eaLnBrk="1" latinLnBrk="0" hangingPunct="1"/>
            <a:r>
              <a:rPr lang="zh-CN" altLang="en-US"/>
              <a:t>第三级</a:t>
            </a:r>
            <a:endParaRPr lang="zh-CN" altLang="en-US"/>
          </a:p>
          <a:p>
            <a:pPr lvl="3" eaLnBrk="1" latinLnBrk="0" hangingPunct="1"/>
            <a:r>
              <a:rPr lang="zh-CN" altLang="en-US"/>
              <a:t>第四级</a:t>
            </a:r>
            <a:endParaRPr lang="zh-CN" altLang="en-US"/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FB4850-D96F-4962-9138-97483CC3A8F4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17575" y="3135313"/>
            <a:ext cx="10406063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418" tIns="58709" rIns="117418" bIns="58709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6972" y="3135246"/>
            <a:ext cx="10405031" cy="1358607"/>
          </a:xfrm>
        </p:spPr>
        <p:txBody>
          <a:bodyPr anchor="t"/>
          <a:lstStyle>
            <a:lvl1pPr algn="ctr">
              <a:defRPr sz="5100" b="0" cap="all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6972" y="1638878"/>
            <a:ext cx="10405031" cy="1496367"/>
          </a:xfrm>
        </p:spPr>
        <p:txBody>
          <a:bodyPr anchor="b"/>
          <a:lstStyle>
            <a:lvl1pPr marL="0" indent="0" algn="ctr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1pPr>
            <a:lvl2pPr marL="587375" indent="0" algn="ctr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74115" indent="0" algn="ctr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76149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4823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9356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5223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1097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964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E164C-5107-473F-9B73-868C2204995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12775" y="1408113"/>
            <a:ext cx="11015663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418" tIns="58709" rIns="117418" bIns="58709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12061" y="1596126"/>
            <a:ext cx="5406536" cy="4514439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22616" y="1596126"/>
            <a:ext cx="5406536" cy="4514439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6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40D51-FDAD-4D32-AF0A-30888390844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12775" y="1408113"/>
            <a:ext cx="11015663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418" tIns="58709" rIns="117418" bIns="58709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2060" y="1531205"/>
            <a:ext cx="5408662" cy="638133"/>
          </a:xfrm>
        </p:spPr>
        <p:txBody>
          <a:bodyPr anchor="b"/>
          <a:lstStyle>
            <a:lvl1pPr marL="0" indent="0">
              <a:buNone/>
              <a:defRPr sz="31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587375" indent="0">
              <a:buNone/>
              <a:defRPr sz="2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1174115" indent="0">
              <a:buNone/>
              <a:defRPr sz="23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761490" indent="0">
              <a:buNone/>
              <a:defRPr sz="21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2348230" indent="0">
              <a:buNone/>
              <a:defRPr sz="21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935605" indent="0">
              <a:buNone/>
              <a:defRPr sz="2100" b="1"/>
            </a:lvl6pPr>
            <a:lvl7pPr marL="3522345" indent="0">
              <a:buNone/>
              <a:defRPr sz="2100" b="1"/>
            </a:lvl7pPr>
            <a:lvl8pPr marL="4109720" indent="0">
              <a:buNone/>
              <a:defRPr sz="2100" b="1"/>
            </a:lvl8pPr>
            <a:lvl9pPr marL="4696460" indent="0">
              <a:buNone/>
              <a:defRPr sz="21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2060" y="2169338"/>
            <a:ext cx="5408662" cy="3941227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18368" y="1531205"/>
            <a:ext cx="5410786" cy="638133"/>
          </a:xfrm>
        </p:spPr>
        <p:txBody>
          <a:bodyPr anchor="b"/>
          <a:lstStyle>
            <a:lvl1pPr marL="0" indent="0">
              <a:buNone/>
              <a:defRPr sz="31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587375" indent="0">
              <a:buNone/>
              <a:defRPr sz="2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1174115" indent="0">
              <a:buNone/>
              <a:defRPr sz="23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761490" indent="0">
              <a:buNone/>
              <a:defRPr sz="21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2348230" indent="0">
              <a:buNone/>
              <a:defRPr sz="21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935605" indent="0">
              <a:buNone/>
              <a:defRPr sz="2100" b="1"/>
            </a:lvl6pPr>
            <a:lvl7pPr marL="3522345" indent="0">
              <a:buNone/>
              <a:defRPr sz="2100" b="1"/>
            </a:lvl7pPr>
            <a:lvl8pPr marL="4109720" indent="0">
              <a:buNone/>
              <a:defRPr sz="2100" b="1"/>
            </a:lvl8pPr>
            <a:lvl9pPr marL="4696460" indent="0">
              <a:buNone/>
              <a:defRPr sz="21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18368" y="2169338"/>
            <a:ext cx="5410786" cy="3941227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2210C-7E92-4F65-9A91-214C83AFAF3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12775" y="1408113"/>
            <a:ext cx="11015663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418" tIns="58709" rIns="117418" bIns="58709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7478D-2E6D-4948-A9C7-6EA4D37A255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E2F93-2B01-41D6-BD09-C01806E80424}" type="slidenum">
              <a:rPr lang="en-US" altLang="zh-CN"/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729038" y="1050925"/>
            <a:ext cx="7904162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418" tIns="58709" rIns="117418" bIns="58709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29728" y="228018"/>
            <a:ext cx="7899427" cy="84080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729728" y="1140074"/>
            <a:ext cx="7899424" cy="5130439"/>
          </a:xfrm>
        </p:spPr>
        <p:txBody>
          <a:bodyPr/>
          <a:lstStyle>
            <a:lvl1pPr>
              <a:defRPr sz="4100"/>
            </a:lvl1pPr>
            <a:lvl2pPr>
              <a:defRPr sz="3600"/>
            </a:lvl2pPr>
            <a:lvl3pPr>
              <a:defRPr sz="31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12067" y="1140074"/>
            <a:ext cx="3022027" cy="5130439"/>
          </a:xfrm>
        </p:spPr>
        <p:txBody>
          <a:bodyPr anchor="ctr"/>
          <a:lstStyle>
            <a:lvl1pPr marL="0" indent="0">
              <a:buNone/>
              <a:defRPr sz="1800"/>
            </a:lvl1pPr>
            <a:lvl2pPr marL="587375" indent="0">
              <a:buNone/>
              <a:defRPr sz="1500"/>
            </a:lvl2pPr>
            <a:lvl3pPr marL="1174115" indent="0">
              <a:buNone/>
              <a:defRPr sz="1300"/>
            </a:lvl3pPr>
            <a:lvl4pPr marL="1761490" indent="0">
              <a:buNone/>
              <a:defRPr sz="1200"/>
            </a:lvl4pPr>
            <a:lvl5pPr marL="2348230" indent="0">
              <a:buNone/>
              <a:defRPr sz="1200"/>
            </a:lvl5pPr>
            <a:lvl6pPr marL="2935605" indent="0">
              <a:buNone/>
              <a:defRPr sz="1200"/>
            </a:lvl6pPr>
            <a:lvl7pPr marL="3522345" indent="0">
              <a:buNone/>
              <a:defRPr sz="1200"/>
            </a:lvl7pPr>
            <a:lvl8pPr marL="4109720" indent="0">
              <a:buNone/>
              <a:defRPr sz="1200"/>
            </a:lvl8pPr>
            <a:lvl9pPr marL="469646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6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A0F45-BF08-4445-9ED9-4F9B77B9515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4071" y="304024"/>
            <a:ext cx="8568849" cy="684054"/>
          </a:xfrm>
        </p:spPr>
        <p:txBody>
          <a:bodyPr/>
          <a:lstStyle>
            <a:lvl1pPr algn="l">
              <a:defRPr sz="3100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939178" y="1140089"/>
            <a:ext cx="9669873" cy="3970038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4100"/>
            </a:lvl1pPr>
            <a:lvl2pPr marL="587375" indent="0">
              <a:buNone/>
              <a:defRPr sz="3600"/>
            </a:lvl2pPr>
            <a:lvl3pPr marL="1174115" indent="0">
              <a:buNone/>
              <a:defRPr sz="3100"/>
            </a:lvl3pPr>
            <a:lvl4pPr marL="1761490" indent="0">
              <a:buNone/>
              <a:defRPr sz="2600"/>
            </a:lvl4pPr>
            <a:lvl5pPr marL="2348230" indent="0">
              <a:buNone/>
              <a:defRPr sz="2600"/>
            </a:lvl5pPr>
            <a:lvl6pPr marL="2935605" indent="0">
              <a:buNone/>
              <a:defRPr sz="2600"/>
            </a:lvl6pPr>
            <a:lvl7pPr marL="3522345" indent="0">
              <a:buNone/>
              <a:defRPr sz="2600"/>
            </a:lvl7pPr>
            <a:lvl8pPr marL="4109720" indent="0">
              <a:buNone/>
              <a:defRPr sz="2600"/>
            </a:lvl8pPr>
            <a:lvl9pPr marL="4696460" indent="0">
              <a:buNone/>
              <a:defRPr sz="26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162314" y="5396425"/>
            <a:ext cx="7574301" cy="802812"/>
          </a:xfrm>
        </p:spPr>
        <p:txBody>
          <a:bodyPr anchor="ctr"/>
          <a:lstStyle>
            <a:lvl1pPr marL="0" indent="0" algn="r">
              <a:buNone/>
              <a:defRPr sz="1500" b="0"/>
            </a:lvl1pPr>
            <a:lvl2pPr marL="587375" indent="0" algn="r">
              <a:buNone/>
              <a:defRPr sz="1500" b="0"/>
            </a:lvl2pPr>
            <a:lvl3pPr marL="1174115" indent="0" algn="r">
              <a:buNone/>
              <a:defRPr sz="1500" b="0"/>
            </a:lvl3pPr>
            <a:lvl4pPr marL="1761490" indent="0" algn="r">
              <a:buNone/>
              <a:defRPr sz="1500" b="0"/>
            </a:lvl4pPr>
            <a:lvl5pPr marL="2348230" indent="0" algn="r">
              <a:buNone/>
              <a:defRPr sz="1500" b="0"/>
            </a:lvl5pPr>
            <a:lvl6pPr marL="2935605" indent="0">
              <a:buNone/>
              <a:defRPr sz="1200"/>
            </a:lvl6pPr>
            <a:lvl7pPr marL="3522345" indent="0">
              <a:buNone/>
              <a:defRPr sz="1200"/>
            </a:lvl7pPr>
            <a:lvl8pPr marL="4109720" indent="0">
              <a:buNone/>
              <a:defRPr sz="1200"/>
            </a:lvl8pPr>
            <a:lvl9pPr marL="469646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D5B15-6217-40E7-9738-325B2396AF06}" type="slidenum">
              <a:rPr lang="en-US" altLang="zh-CN"/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5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61150"/>
            <a:ext cx="12241213" cy="179388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418" tIns="58709" rIns="117418" bIns="58709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612775" y="274638"/>
            <a:ext cx="11015663" cy="1139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17418" tIns="58709" rIns="117418" bIns="58709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12775" y="1595438"/>
            <a:ext cx="11015663" cy="4675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17418" tIns="58709" rIns="117418" bIns="58709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1600" y="6384925"/>
            <a:ext cx="4284663" cy="282575"/>
          </a:xfrm>
          <a:prstGeom prst="rect">
            <a:avLst/>
          </a:prstGeom>
        </p:spPr>
        <p:txBody>
          <a:bodyPr vert="horz" lIns="117418" tIns="58709" rIns="117418" bIns="58709" rtlCol="0" anchor="b"/>
          <a:lstStyle>
            <a:lvl1pPr algn="l" eaLnBrk="1" latinLnBrk="0" hangingPunct="1">
              <a:defRPr kumimoji="0" sz="1400">
                <a:solidFill>
                  <a:schemeClr val="tx2">
                    <a:lumMod val="75000"/>
                    <a:lumOff val="2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7140575" y="6384925"/>
            <a:ext cx="4999038" cy="282575"/>
          </a:xfrm>
          <a:prstGeom prst="rect">
            <a:avLst/>
          </a:prstGeom>
        </p:spPr>
        <p:txBody>
          <a:bodyPr vert="horz" lIns="117418" tIns="58709" rIns="117418" bIns="58709" rtlCol="0" anchor="ctr"/>
          <a:lstStyle>
            <a:lvl1pPr algn="r" eaLnBrk="1" latinLnBrk="0" hangingPunct="1">
              <a:defRPr kumimoji="0" sz="1400">
                <a:solidFill>
                  <a:schemeClr val="tx2">
                    <a:lumMod val="75000"/>
                    <a:lumOff val="2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5508625" y="6384925"/>
            <a:ext cx="1223963" cy="282575"/>
          </a:xfrm>
          <a:prstGeom prst="rect">
            <a:avLst/>
          </a:prstGeom>
          <a:noFill/>
        </p:spPr>
        <p:txBody>
          <a:bodyPr vert="horz" lIns="58709" tIns="58709" rIns="58709" bIns="58709" rtlCol="0" anchor="ctr"/>
          <a:lstStyle>
            <a:lvl1pPr algn="ctr" eaLnBrk="1" latinLnBrk="0" hangingPunct="1">
              <a:defRPr kumimoji="0" sz="1400" b="0">
                <a:solidFill>
                  <a:schemeClr val="tx2">
                    <a:lumMod val="75000"/>
                    <a:lumOff val="2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3965BC9-154D-49B7-A744-5785A0ECAAF2}" type="slidenum">
              <a:rPr lang="en-US" altLang="zh-CN"/>
            </a:fld>
            <a:endParaRPr lang="en-US" altLang="zh-CN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12241213" cy="10795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418" tIns="58709" rIns="117418" bIns="58709"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7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700">
          <a:solidFill>
            <a:schemeClr val="tx2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440055" indent="-44005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/>
        <a:buChar char="ß"/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952500" indent="-36703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/>
        <a:buChar char="Þ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66850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/>
        <a:buChar char="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054225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/>
        <a:buChar char="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600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anose="05020102010507070707"/>
        <a:buChar char="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28975" indent="-293370" algn="l" rtl="0" eaLnBrk="1" latinLnBrk="0" hangingPunct="1">
        <a:spcBef>
          <a:spcPct val="20000"/>
        </a:spcBef>
        <a:buFont typeface="Arial" panose="020B0604020202020204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16350" indent="-293370" algn="l" rtl="0" eaLnBrk="1" latinLnBrk="0" hangingPunct="1">
        <a:spcBef>
          <a:spcPct val="20000"/>
        </a:spcBef>
        <a:buFont typeface="Arial" panose="020B0604020202020204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03090" indent="-293370" algn="l" rtl="0" eaLnBrk="1" latinLnBrk="0" hangingPunct="1">
        <a:spcBef>
          <a:spcPct val="20000"/>
        </a:spcBef>
        <a:buFont typeface="Arial" panose="020B0604020202020204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4990465" indent="-293370" algn="l" rtl="0" eaLnBrk="1" latinLnBrk="0" hangingPunct="1">
        <a:spcBef>
          <a:spcPct val="20000"/>
        </a:spcBef>
        <a:buFont typeface="Arial" panose="020B0604020202020204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873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741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7614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3482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9356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52234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1097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6964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/>
          <p:nvPr/>
        </p:nvSpPr>
        <p:spPr bwMode="auto">
          <a:xfrm>
            <a:off x="668384" y="5929799"/>
            <a:ext cx="6614089" cy="9187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任意多边形 11"/>
          <p:cNvSpPr/>
          <p:nvPr/>
        </p:nvSpPr>
        <p:spPr bwMode="auto">
          <a:xfrm>
            <a:off x="650238" y="5923889"/>
            <a:ext cx="4940463" cy="93107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角三角形 13"/>
          <p:cNvSpPr/>
          <p:nvPr/>
        </p:nvSpPr>
        <p:spPr bwMode="auto">
          <a:xfrm>
            <a:off x="-8089" y="5776507"/>
            <a:ext cx="4554730" cy="1078116"/>
          </a:xfrm>
          <a:prstGeom prst="rtTriangle">
            <a:avLst/>
          </a:prstGeom>
          <a:blipFill>
            <a:blip r:embed="rId1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12365" y="5773002"/>
            <a:ext cx="4559007" cy="1081622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612061" y="273939"/>
            <a:ext cx="11017092" cy="114009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612061" y="1477557"/>
            <a:ext cx="11017092" cy="451443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/>
              <a:t>单击此处编辑母版文本样式</a:t>
            </a:r>
            <a:endParaRPr kumimoji="0" lang="zh-CN" altLang="en-US"/>
          </a:p>
          <a:p>
            <a:pPr lvl="1" eaLnBrk="1" latinLnBrk="0" hangingPunct="1"/>
            <a:r>
              <a:rPr kumimoji="0" lang="zh-CN" altLang="en-US"/>
              <a:t>第二级</a:t>
            </a:r>
            <a:endParaRPr kumimoji="0" lang="zh-CN" altLang="en-US"/>
          </a:p>
          <a:p>
            <a:pPr lvl="2" eaLnBrk="1" latinLnBrk="0" hangingPunct="1"/>
            <a:r>
              <a:rPr kumimoji="0" lang="zh-CN" altLang="en-US"/>
              <a:t>第三级</a:t>
            </a:r>
            <a:endParaRPr kumimoji="0" lang="zh-CN" altLang="en-US"/>
          </a:p>
          <a:p>
            <a:pPr lvl="3" eaLnBrk="1" latinLnBrk="0" hangingPunct="1"/>
            <a:r>
              <a:rPr kumimoji="0" lang="zh-CN" altLang="en-US"/>
              <a:t>第四级</a:t>
            </a:r>
            <a:endParaRPr kumimoji="0" lang="zh-CN" altLang="en-US"/>
          </a:p>
          <a:p>
            <a:pPr lvl="4" eaLnBrk="1" latinLnBrk="0" hangingPunct="1"/>
            <a:r>
              <a:rPr kumimoji="0"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9005581" y="6391628"/>
            <a:ext cx="2570655" cy="364829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5863670" y="6391629"/>
            <a:ext cx="3146893" cy="36419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11576235" y="6391629"/>
            <a:ext cx="489649" cy="36419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3965BC9-154D-49B7-A744-5785A0ECAAF2}" type="slidenum">
              <a:rPr lang="en-US" altLang="zh-CN" smtClean="0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5905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 panose="05040102010807070707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665" indent="-228600" algn="l" rtl="0" eaLnBrk="1" latinLnBrk="0" hangingPunct="1">
        <a:spcBef>
          <a:spcPts val="325"/>
        </a:spcBef>
        <a:buClr>
          <a:schemeClr val="accent1"/>
        </a:buClr>
        <a:buFont typeface="Verdana" panose="020B0604030504040204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790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 panose="05020102010507070707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 panose="05020102010507070707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 panose="05020102010507070707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5" descr="342ac65c1038534338c626279813b07eca8088af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241213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图片 7" descr="图片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" y="-193675"/>
            <a:ext cx="12234863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WordArt 2"/>
          <p:cNvSpPr>
            <a:spLocks noChangeArrowheads="1" noChangeShapeType="1" noTextEdit="1"/>
          </p:cNvSpPr>
          <p:nvPr/>
        </p:nvSpPr>
        <p:spPr bwMode="auto">
          <a:xfrm>
            <a:off x="2265363" y="1984375"/>
            <a:ext cx="7037387" cy="1436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zh-CN" altLang="en-US" sz="4600" b="1" kern="1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ea typeface="华文新魏" panose="0201080004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01725" y="2947035"/>
            <a:ext cx="10662920" cy="1347470"/>
          </a:xfrm>
          <a:prstGeom prst="rect">
            <a:avLst/>
          </a:prstGeom>
          <a:noFill/>
        </p:spPr>
        <p:txBody>
          <a:bodyPr wrap="square" lIns="117418" tIns="58709" rIns="117418" bIns="58709">
            <a:spAutoFit/>
          </a:bodyPr>
          <a:lstStyle/>
          <a:p>
            <a:pPr algn="ctr">
              <a:defRPr/>
            </a:pPr>
            <a:r>
              <a:rPr lang="zh-CN" altLang="en-US" sz="4000" i="1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难点名称：结合时代背景，了解作品主旨，理解士卒为国赴难中的家园之思。</a:t>
            </a:r>
            <a:endParaRPr lang="zh-CN" altLang="en-US" sz="4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20365" y="1480820"/>
            <a:ext cx="7409180" cy="79375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17418" tIns="58709" rIns="117418" bIns="58709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4400" i="1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课题：</a:t>
            </a:r>
            <a:r>
              <a:rPr lang="zh-CN" altLang="en-US" sz="4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采薇</a:t>
            </a:r>
            <a:r>
              <a:rPr lang="zh-CN" altLang="en-US" sz="4400" b="1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（节选）</a:t>
            </a:r>
            <a:endParaRPr lang="zh-CN" altLang="en-US" sz="4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4342" name="TextBox 7"/>
          <p:cNvSpPr txBox="1">
            <a:spLocks noChangeArrowheads="1"/>
          </p:cNvSpPr>
          <p:nvPr/>
        </p:nvSpPr>
        <p:spPr bwMode="auto">
          <a:xfrm>
            <a:off x="144463" y="403225"/>
            <a:ext cx="6464300" cy="593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418" tIns="58709" rIns="117418" bIns="58709">
            <a:spAutoFit/>
          </a:bodyPr>
          <a:lstStyle/>
          <a:p>
            <a:r>
              <a:rPr lang="zh-CN" altLang="en-US" sz="3100" dirty="0">
                <a:solidFill>
                  <a:srgbClr val="00206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六年级下册</a:t>
            </a:r>
            <a:r>
              <a:rPr lang="en-US" altLang="zh-CN" sz="3100" dirty="0">
                <a:solidFill>
                  <a:srgbClr val="00206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</a:t>
            </a:r>
            <a:r>
              <a:rPr lang="zh-CN" altLang="en-US" sz="3100" dirty="0">
                <a:solidFill>
                  <a:srgbClr val="00206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第六单元</a:t>
            </a:r>
            <a:r>
              <a:rPr lang="en-US" altLang="zh-CN" sz="3100" dirty="0">
                <a:solidFill>
                  <a:srgbClr val="00206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</a:t>
            </a:r>
            <a:r>
              <a:rPr lang="zh-CN" altLang="en-US" sz="3100" dirty="0">
                <a:solidFill>
                  <a:srgbClr val="00206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综合性学习</a:t>
            </a:r>
            <a:endParaRPr lang="zh-CN" altLang="en-US" sz="3100" dirty="0">
              <a:solidFill>
                <a:srgbClr val="002060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2010121120581754230"/>
          <p:cNvPicPr>
            <a:picLocks noChangeAspect="1" noChangeArrowheads="1"/>
          </p:cNvPicPr>
          <p:nvPr/>
        </p:nvPicPr>
        <p:blipFill>
          <a:blip r:embed="rId1" cstate="print">
            <a:lum bright="18000"/>
          </a:blip>
          <a:srcRect l="16000" t="8571" b="14761"/>
          <a:stretch>
            <a:fillRect/>
          </a:stretch>
        </p:blipFill>
        <p:spPr bwMode="auto">
          <a:xfrm>
            <a:off x="0" y="0"/>
            <a:ext cx="12241213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图片 5" descr="5093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41213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1882775" y="619125"/>
            <a:ext cx="8266430" cy="10706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17418" tIns="58709" rIns="117418" bIns="58709">
            <a:spAutoFit/>
          </a:bodyPr>
          <a:lstStyle/>
          <a:p>
            <a:r>
              <a:rPr lang="zh-CN" altLang="en-US" sz="6200" b="1">
                <a:solidFill>
                  <a:srgbClr val="FF3300"/>
                </a:solidFill>
                <a:ea typeface="仿宋" panose="02010609060101010101" charset="-122"/>
                <a:cs typeface="仿宋" panose="02010609060101010101" charset="-122"/>
              </a:rPr>
              <a:t>今我来思，雨雪霏霏。</a:t>
            </a:r>
            <a:endParaRPr lang="zh-CN" altLang="en-US" sz="6200" b="1">
              <a:solidFill>
                <a:srgbClr val="FF3300"/>
              </a:solidFill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642110" y="1695450"/>
            <a:ext cx="8894445" cy="29483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17418" tIns="58709" rIns="117418" bIns="58709">
            <a:spAutoFit/>
          </a:bodyPr>
          <a:lstStyle/>
          <a:p>
            <a:r>
              <a:rPr lang="zh-CN" altLang="en-US" sz="4600" b="1" dirty="0">
                <a:solidFill>
                  <a:srgbClr val="0000FF"/>
                </a:solidFill>
                <a:ea typeface="华文新魏" panose="02010800040101010101" charset="-122"/>
                <a:cs typeface="华文新魏" panose="02010800040101010101" charset="-122"/>
              </a:rPr>
              <a:t>来：归来。</a:t>
            </a:r>
            <a:endParaRPr lang="zh-CN" altLang="en-US" sz="4600" b="1" dirty="0">
              <a:solidFill>
                <a:srgbClr val="0000FF"/>
              </a:solidFill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zh-CN" altLang="en-US" sz="4600" b="1" dirty="0">
                <a:solidFill>
                  <a:srgbClr val="0000FF"/>
                </a:solidFill>
                <a:ea typeface="华文新魏" panose="02010800040101010101" charset="-122"/>
                <a:cs typeface="华文新魏" panose="02010800040101010101" charset="-122"/>
              </a:rPr>
              <a:t>思：语气助词。</a:t>
            </a:r>
            <a:endParaRPr lang="zh-CN" altLang="en-US" sz="4600" b="1" dirty="0">
              <a:solidFill>
                <a:srgbClr val="0000FF"/>
              </a:solidFill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zh-CN" altLang="en-US" sz="4600" b="1" dirty="0">
                <a:solidFill>
                  <a:srgbClr val="0000FF"/>
                </a:solidFill>
                <a:ea typeface="华文新魏" panose="02010800040101010101" charset="-122"/>
                <a:cs typeface="华文新魏" panose="02010800040101010101" charset="-122"/>
              </a:rPr>
              <a:t>雨雪：下雪。</a:t>
            </a:r>
            <a:endParaRPr lang="zh-CN" altLang="en-US" sz="4600" b="1" dirty="0">
              <a:solidFill>
                <a:srgbClr val="0000FF"/>
              </a:solidFill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zh-CN" altLang="en-US" sz="4600" b="1" dirty="0">
                <a:solidFill>
                  <a:srgbClr val="0000FF"/>
                </a:solidFill>
                <a:ea typeface="华文新魏" panose="02010800040101010101" charset="-122"/>
                <a:cs typeface="华文新魏" panose="02010800040101010101" charset="-122"/>
              </a:rPr>
              <a:t>霏霏：雪花飘舞的样子</a:t>
            </a:r>
            <a:r>
              <a:rPr lang="zh-CN" altLang="en-US" sz="4600" dirty="0">
                <a:solidFill>
                  <a:srgbClr val="0000FF"/>
                </a:solidFill>
                <a:ea typeface="华文新魏" panose="02010800040101010101" charset="-122"/>
                <a:cs typeface="华文新魏" panose="02010800040101010101" charset="-122"/>
              </a:rPr>
              <a:t>。</a:t>
            </a:r>
            <a:endParaRPr lang="zh-CN" altLang="en-US" sz="4600" dirty="0">
              <a:solidFill>
                <a:srgbClr val="0000FF"/>
              </a:solidFill>
              <a:ea typeface="华文新魏" panose="02010800040101010101" charset="-122"/>
              <a:cs typeface="华文新魏" panose="02010800040101010101" charset="-122"/>
            </a:endParaRP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39713" y="4716413"/>
            <a:ext cx="11083925" cy="1534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17418" tIns="58709" rIns="117418" bIns="58709">
            <a:spAutoFit/>
          </a:bodyPr>
          <a:lstStyle/>
          <a:p>
            <a:r>
              <a:rPr lang="en-US" altLang="zh-CN" sz="4600" b="1" dirty="0">
                <a:solidFill>
                  <a:srgbClr val="FF3300"/>
                </a:solidFill>
                <a:ea typeface="华文新魏" panose="02010800040101010101" charset="-122"/>
                <a:cs typeface="华文新魏" panose="02010800040101010101" charset="-122"/>
              </a:rPr>
              <a:t>       </a:t>
            </a:r>
            <a:r>
              <a:rPr lang="zh-CN" altLang="en-US" sz="4600" b="1" dirty="0">
                <a:solidFill>
                  <a:srgbClr val="FF3300"/>
                </a:solidFill>
                <a:ea typeface="华文新魏" panose="02010800040101010101" charset="-122"/>
                <a:cs typeface="华文新魏" panose="02010800040101010101" charset="-122"/>
              </a:rPr>
              <a:t>现在我远征归来的时候，漫天雪花纷纷扬扬，随风飘舞。</a:t>
            </a:r>
            <a:endParaRPr lang="zh-CN" altLang="en-US" sz="4600" b="1" dirty="0">
              <a:solidFill>
                <a:srgbClr val="FF3300"/>
              </a:solidFill>
              <a:ea typeface="华文新魏" panose="02010800040101010101" charset="-122"/>
              <a:cs typeface="华文新魏" panose="0201080004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-635"/>
            <a:ext cx="2103120" cy="7943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/>
              <a:t>知识讲解</a:t>
            </a:r>
            <a:endParaRPr lang="zh-CN" altLang="en-US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/>
      <p:bldP spid="133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图片 3" descr="342ac65c1038534338c626279813b07eca8088af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241213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Box 5"/>
          <p:cNvSpPr txBox="1">
            <a:spLocks noChangeArrowheads="1"/>
          </p:cNvSpPr>
          <p:nvPr/>
        </p:nvSpPr>
        <p:spPr bwMode="auto">
          <a:xfrm>
            <a:off x="914400" y="2198688"/>
            <a:ext cx="10604500" cy="22431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418" tIns="58709" rIns="117418" bIns="58709">
            <a:spAutoFit/>
          </a:bodyPr>
          <a:lstStyle/>
          <a:p>
            <a:r>
              <a:rPr lang="zh-CN" altLang="en-US" sz="6900" b="1">
                <a:solidFill>
                  <a:srgbClr val="0000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行道迟迟，载渴载饥。</a:t>
            </a:r>
            <a:endParaRPr lang="zh-CN" altLang="en-US" sz="6900" b="1">
              <a:solidFill>
                <a:srgbClr val="0000FF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  <a:p>
            <a:r>
              <a:rPr lang="zh-CN" altLang="en-US" sz="6900" b="1">
                <a:solidFill>
                  <a:srgbClr val="0000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我心</a:t>
            </a:r>
            <a:r>
              <a:rPr lang="zh-CN" altLang="en-US" sz="6900" b="1">
                <a:solidFill>
                  <a:srgbClr val="FF33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伤悲</a:t>
            </a:r>
            <a:r>
              <a:rPr lang="zh-CN" altLang="en-US" sz="6900" b="1">
                <a:solidFill>
                  <a:srgbClr val="0000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，莫知我</a:t>
            </a:r>
            <a:r>
              <a:rPr lang="zh-CN" altLang="en-US" sz="6900" b="1">
                <a:solidFill>
                  <a:srgbClr val="FF33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哀</a:t>
            </a:r>
            <a:r>
              <a:rPr lang="zh-CN" altLang="en-US" sz="6900" b="1">
                <a:solidFill>
                  <a:srgbClr val="0000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！</a:t>
            </a:r>
            <a:r>
              <a:rPr lang="zh-CN" altLang="en-US" sz="6900">
                <a:solidFill>
                  <a:srgbClr val="0000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 </a:t>
            </a:r>
            <a:endParaRPr lang="zh-CN" altLang="en-US" sz="6900">
              <a:solidFill>
                <a:srgbClr val="0000FF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2580640" cy="10991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sz="4000">
                <a:solidFill>
                  <a:srgbClr val="FF00FF"/>
                </a:solidFill>
              </a:rPr>
              <a:t>知识</a:t>
            </a:r>
            <a:r>
              <a:rPr lang="zh-CN" altLang="en-US" sz="4000">
                <a:solidFill>
                  <a:srgbClr val="FF00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讲解</a:t>
            </a:r>
            <a:endParaRPr lang="zh-CN" altLang="en-US" sz="4000">
              <a:solidFill>
                <a:srgbClr val="FF00FF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3"/>
          <p:cNvSpPr txBox="1">
            <a:spLocks noChangeArrowheads="1"/>
          </p:cNvSpPr>
          <p:nvPr/>
        </p:nvSpPr>
        <p:spPr bwMode="auto">
          <a:xfrm>
            <a:off x="433388" y="2486025"/>
            <a:ext cx="11807825" cy="29511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418" tIns="58709" rIns="117418" bIns="58709">
            <a:spAutoFit/>
          </a:bodyPr>
          <a:lstStyle/>
          <a:p>
            <a:r>
              <a:rPr lang="zh-CN" altLang="zh-CN" sz="4600" b="1" dirty="0"/>
              <a:t>昔日＿＿＿＿＿没了，只有——雨雪霏霏！</a:t>
            </a:r>
            <a:endParaRPr lang="en-US" altLang="zh-CN" sz="4600" b="1" dirty="0"/>
          </a:p>
          <a:p>
            <a:endParaRPr lang="en-US" altLang="zh-CN" sz="4600" b="1" dirty="0"/>
          </a:p>
          <a:p>
            <a:r>
              <a:rPr lang="zh-CN" altLang="zh-CN" sz="4600" b="1" dirty="0"/>
              <a:t>昔日＿＿＿＿＿没了，只有——雨雪霏霏！</a:t>
            </a:r>
            <a:endParaRPr lang="zh-CN" altLang="en-US" sz="4600" b="1" dirty="0">
              <a:solidFill>
                <a:srgbClr val="FF3300"/>
              </a:solidFill>
              <a:ea typeface="华文隶书" panose="02010800040101010101" charset="-122"/>
              <a:cs typeface="华文隶书" panose="02010800040101010101" charset="-122"/>
            </a:endParaRPr>
          </a:p>
          <a:p>
            <a:endParaRPr lang="zh-CN" altLang="en-US" sz="4600" b="1" dirty="0">
              <a:solidFill>
                <a:srgbClr val="FF3300"/>
              </a:solidFill>
              <a:ea typeface="华文隶书" panose="02010800040101010101" charset="-122"/>
              <a:cs typeface="华文隶书" panose="02010800040101010101" charset="-122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2751455" y="333375"/>
            <a:ext cx="8355965" cy="165544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17418" tIns="58709" rIns="117418" bIns="58709" anchor="ctr">
            <a:spAutoFit/>
          </a:bodyPr>
          <a:lstStyle/>
          <a:p>
            <a:pPr eaLnBrk="0" hangingPunct="0">
              <a:defRPr/>
            </a:pPr>
            <a:r>
              <a:rPr lang="zh-CN" altLang="en-US" sz="41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思考：在这漫天的雪花中，他会想到什么？</a:t>
            </a:r>
            <a:endParaRPr lang="zh-CN" altLang="en-US" sz="41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>
              <a:defRPr/>
            </a:pPr>
            <a:endParaRPr lang="zh-CN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1" name="矩形 5"/>
          <p:cNvSpPr>
            <a:spLocks noChangeArrowheads="1"/>
          </p:cNvSpPr>
          <p:nvPr/>
        </p:nvSpPr>
        <p:spPr bwMode="auto">
          <a:xfrm>
            <a:off x="528638" y="3421063"/>
            <a:ext cx="11472862" cy="2517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418" tIns="58709" rIns="117418" bIns="58709">
            <a:spAutoFit/>
          </a:bodyPr>
          <a:lstStyle/>
          <a:p>
            <a:endParaRPr lang="en-US" altLang="zh-CN" sz="4600"/>
          </a:p>
          <a:p>
            <a:endParaRPr lang="en-US" altLang="zh-CN" sz="4600"/>
          </a:p>
          <a:p>
            <a:endParaRPr lang="en-US" altLang="zh-CN" sz="4600" b="1"/>
          </a:p>
          <a:p>
            <a:endParaRPr lang="zh-CN" altLang="en-US" b="1">
              <a:solidFill>
                <a:srgbClr val="FF3300"/>
              </a:solidFill>
              <a:ea typeface="华文隶书" panose="02010800040101010101" charset="-122"/>
              <a:cs typeface="华文隶书" panose="0201080004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35" y="74930"/>
            <a:ext cx="22009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3600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冬青黑体简体中文 W3" panose="020B0300000000000000" pitchFamily="34" charset="-122"/>
                <a:ea typeface="冬青黑体简体中文 W3" panose="020B0300000000000000" pitchFamily="34" charset="-122"/>
                <a:sym typeface="+mn-ea"/>
              </a:rPr>
              <a:t>课堂练习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 </a:t>
            </a:r>
            <a:endParaRPr lang="zh-CN" altLang="en-US" sz="3200" b="1" i="1" dirty="0">
              <a:solidFill>
                <a:srgbClr val="29AAF8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843280"/>
            <a:ext cx="2080260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华文彩云" panose="02010800040101010101" pitchFamily="2" charset="-122"/>
                <a:ea typeface="华文彩云" panose="02010800040101010101" pitchFamily="2" charset="-122"/>
                <a:sym typeface="+mn-ea"/>
              </a:rPr>
              <a:t>难点巩固</a:t>
            </a:r>
            <a:endParaRPr lang="zh-CN" altLang="en-US" sz="2800" dirty="0">
              <a:latin typeface="华文彩云" panose="02010800040101010101" pitchFamily="2" charset="-122"/>
              <a:ea typeface="华文彩云" panose="0201080004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2" descr="3f62fad96a9d0a97e4fde0e0e61a8a24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241213" cy="7020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929005" y="1141095"/>
            <a:ext cx="10652760" cy="51644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17418" tIns="58709" rIns="117418" bIns="58709">
            <a:spAutoFit/>
          </a:bodyPr>
          <a:lstStyle/>
          <a:p>
            <a:r>
              <a:rPr lang="en-US" altLang="zh-CN" sz="4100" b="1" dirty="0">
                <a:solidFill>
                  <a:srgbClr val="0000FF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《</a:t>
            </a:r>
            <a:r>
              <a:rPr lang="zh-CN" altLang="en-US" sz="4100" b="1" dirty="0">
                <a:solidFill>
                  <a:srgbClr val="0000FF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诗经</a:t>
            </a:r>
            <a:r>
              <a:rPr lang="en-US" altLang="zh-CN" sz="4100" b="1" dirty="0">
                <a:solidFill>
                  <a:srgbClr val="0000FF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·</a:t>
            </a:r>
            <a:r>
              <a:rPr lang="zh-CN" altLang="en-US" sz="4100" b="1" dirty="0">
                <a:solidFill>
                  <a:srgbClr val="0000FF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采薇</a:t>
            </a:r>
            <a:r>
              <a:rPr lang="en-US" altLang="zh-CN" sz="4100" b="1" dirty="0">
                <a:solidFill>
                  <a:srgbClr val="0000FF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》</a:t>
            </a:r>
            <a:endParaRPr lang="en-US" altLang="zh-CN" sz="4100" b="1" dirty="0">
              <a:solidFill>
                <a:srgbClr val="0000FF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41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</a:t>
            </a:r>
            <a:r>
              <a:rPr lang="zh-CN" altLang="zh-CN" sz="4100" b="1" dirty="0">
                <a:solidFill>
                  <a:srgbClr val="00206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这短短的十六个字，</a:t>
            </a:r>
            <a:r>
              <a:rPr lang="zh-CN" altLang="en-US" sz="4100" b="1" dirty="0">
                <a:solidFill>
                  <a:srgbClr val="00206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通过“杨柳依依”与“雨雪霏霏” 的情境变化中，</a:t>
            </a:r>
            <a:r>
              <a:rPr lang="zh-CN" altLang="en-US" sz="4100" b="1" dirty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借景抒情</a:t>
            </a:r>
            <a:r>
              <a:rPr lang="zh-CN" altLang="zh-CN" sz="4100" b="1" dirty="0">
                <a:solidFill>
                  <a:srgbClr val="00206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表现了普通士兵在出征岁月里艰苦</a:t>
            </a:r>
            <a:r>
              <a:rPr lang="zh-CN" altLang="en-US" sz="4100" b="1" dirty="0">
                <a:solidFill>
                  <a:srgbClr val="00206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的</a:t>
            </a:r>
            <a:r>
              <a:rPr lang="zh-CN" altLang="zh-CN" sz="4100" b="1" dirty="0">
                <a:solidFill>
                  <a:srgbClr val="00206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生活和内心</a:t>
            </a:r>
            <a:r>
              <a:rPr lang="zh-CN" altLang="en-US" sz="4100" b="1" dirty="0">
                <a:solidFill>
                  <a:srgbClr val="00206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的</a:t>
            </a:r>
            <a:r>
              <a:rPr lang="zh-CN" altLang="zh-CN" sz="4100" b="1" dirty="0">
                <a:solidFill>
                  <a:srgbClr val="00206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伤痛，字里行间表达了对战争的不满和对故乡的怀念。“昔我往矣，杨柳依依。今我来思，雨雪霏霏”，被称为《三百篇》中最佳诗句之一。</a:t>
            </a:r>
            <a:endParaRPr lang="zh-CN" altLang="en-US" sz="4100" b="1" dirty="0">
              <a:solidFill>
                <a:srgbClr val="002060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0" y="281940"/>
            <a:ext cx="180022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FF00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小结</a:t>
            </a:r>
            <a:endParaRPr lang="zh-CN" altLang="en-US" sz="4400" dirty="0">
              <a:solidFill>
                <a:srgbClr val="FF00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1" descr="微信图片_20181117132943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-635"/>
            <a:ext cx="12241213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文本框 18"/>
          <p:cNvSpPr txBox="1"/>
          <p:nvPr/>
        </p:nvSpPr>
        <p:spPr>
          <a:xfrm>
            <a:off x="-635" y="-635"/>
            <a:ext cx="24212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00FF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小结</a:t>
            </a:r>
            <a:endParaRPr lang="zh-CN" altLang="en-US" sz="3600" dirty="0">
              <a:solidFill>
                <a:srgbClr val="FF00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1" descr="微信图片_20181117132949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241213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5265023" y="1236597"/>
            <a:ext cx="1710849" cy="889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990" b="1" dirty="0">
                <a:solidFill>
                  <a:srgbClr val="29AAF8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目录</a:t>
            </a:r>
            <a:endParaRPr lang="en-US" altLang="zh-CN" sz="3990" b="1" dirty="0">
              <a:solidFill>
                <a:srgbClr val="29AA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649651" y="1791221"/>
            <a:ext cx="2941597" cy="728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19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CONTENTS</a:t>
            </a:r>
            <a:endParaRPr lang="en-US" altLang="zh-CN" sz="3190" dirty="0">
              <a:solidFill>
                <a:srgbClr val="29AAF8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z="1395" smtClean="0"/>
            </a:fld>
            <a:endParaRPr lang="zh-CN" altLang="en-US" sz="1395" dirty="0"/>
          </a:p>
        </p:txBody>
      </p:sp>
      <p:graphicFrame>
        <p:nvGraphicFramePr>
          <p:cNvPr id="3" name="图示 2"/>
          <p:cNvGraphicFramePr/>
          <p:nvPr/>
        </p:nvGraphicFramePr>
        <p:xfrm>
          <a:off x="2066984" y="2740263"/>
          <a:ext cx="8106927" cy="19830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WordArt 2"/>
          <p:cNvSpPr>
            <a:spLocks noChangeArrowheads="1" noChangeShapeType="1" noTextEdit="1"/>
          </p:cNvSpPr>
          <p:nvPr/>
        </p:nvSpPr>
        <p:spPr bwMode="auto">
          <a:xfrm>
            <a:off x="4386263" y="835025"/>
            <a:ext cx="3276600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600" b="1" kern="1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华文行楷" panose="02010800040101010101" charset="-122"/>
              </a:rPr>
              <a:t>文学常识</a:t>
            </a:r>
            <a:endParaRPr lang="zh-CN" altLang="en-US" sz="4600" b="1" kern="1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华文行楷" panose="02010800040101010101" charset="-122"/>
            </a:endParaRPr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627063" y="1836094"/>
            <a:ext cx="11374437" cy="38118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17418" tIns="58709" rIns="117418" bIns="58709">
            <a:spAutoFit/>
          </a:bodyPr>
          <a:lstStyle/>
          <a:p>
            <a:r>
              <a:rPr lang="en-US" altLang="zh-CN" sz="4100" dirty="0">
                <a:solidFill>
                  <a:srgbClr val="0000FF"/>
                </a:solidFill>
                <a:ea typeface="华文新魏" panose="02010800040101010101" charset="-122"/>
                <a:cs typeface="华文新魏" panose="02010800040101010101" charset="-122"/>
              </a:rPr>
              <a:t>      </a:t>
            </a:r>
            <a:r>
              <a:rPr lang="en-US" altLang="zh-CN" sz="4800" b="1" dirty="0">
                <a:solidFill>
                  <a:srgbClr val="FF0066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《</a:t>
            </a:r>
            <a:r>
              <a:rPr lang="zh-CN" altLang="en-US" sz="4800" b="1" dirty="0">
                <a:solidFill>
                  <a:srgbClr val="FF0066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诗经</a:t>
            </a:r>
            <a:r>
              <a:rPr lang="en-US" altLang="zh-CN" sz="4800" b="1" dirty="0">
                <a:solidFill>
                  <a:srgbClr val="FF0066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》</a:t>
            </a:r>
            <a:r>
              <a:rPr lang="zh-CN" altLang="en-US" sz="4800" b="1" dirty="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我国第一部诗歌总集。</a:t>
            </a:r>
            <a:r>
              <a:rPr lang="zh-CN" altLang="en-US" sz="4800" b="1" dirty="0">
                <a:latin typeface="华文新魏" panose="02010800040101010101" charset="-122"/>
                <a:ea typeface="华文新魏" panose="02010800040101010101" charset="-122"/>
              </a:rPr>
              <a:t>它记录了我国西周初年到春秋中叶约</a:t>
            </a:r>
            <a:r>
              <a:rPr lang="en-US" altLang="zh-CN" sz="4800" b="1" dirty="0">
                <a:latin typeface="华文新魏" panose="02010800040101010101" charset="-122"/>
                <a:ea typeface="华文新魏" panose="02010800040101010101" charset="-122"/>
              </a:rPr>
              <a:t>500</a:t>
            </a:r>
            <a:r>
              <a:rPr lang="zh-CN" altLang="en-US" sz="4800" b="1" dirty="0">
                <a:latin typeface="华文新魏" panose="02010800040101010101" charset="-122"/>
                <a:ea typeface="华文新魏" panose="02010800040101010101" charset="-122"/>
              </a:rPr>
              <a:t>年间的诗歌</a:t>
            </a:r>
            <a:r>
              <a:rPr lang="en-US" altLang="zh-CN" sz="4800" b="1" dirty="0">
                <a:latin typeface="华文新魏" panose="02010800040101010101" charset="-122"/>
                <a:ea typeface="华文新魏" panose="02010800040101010101" charset="-122"/>
              </a:rPr>
              <a:t>,</a:t>
            </a:r>
            <a:r>
              <a:rPr lang="zh-CN" altLang="en-US" sz="4800" b="1" dirty="0">
                <a:solidFill>
                  <a:srgbClr val="FF0066"/>
                </a:solidFill>
                <a:latin typeface="华文新魏" panose="02010800040101010101" charset="-122"/>
                <a:ea typeface="华文新魏" panose="02010800040101010101" charset="-122"/>
              </a:rPr>
              <a:t>共</a:t>
            </a:r>
            <a:r>
              <a:rPr lang="en-US" altLang="zh-CN" sz="4800" b="1" dirty="0">
                <a:solidFill>
                  <a:srgbClr val="FF0066"/>
                </a:solidFill>
                <a:latin typeface="华文新魏" panose="02010800040101010101" charset="-122"/>
                <a:ea typeface="华文新魏" panose="02010800040101010101" charset="-122"/>
              </a:rPr>
              <a:t>305</a:t>
            </a:r>
            <a:r>
              <a:rPr lang="zh-CN" altLang="en-US" sz="4800" b="1" dirty="0">
                <a:solidFill>
                  <a:srgbClr val="FF0066"/>
                </a:solidFill>
                <a:latin typeface="华文新魏" panose="02010800040101010101" charset="-122"/>
                <a:ea typeface="华文新魏" panose="02010800040101010101" charset="-122"/>
              </a:rPr>
              <a:t>篇</a:t>
            </a:r>
            <a:r>
              <a:rPr lang="zh-CN" altLang="en-US" sz="4800" b="1" dirty="0">
                <a:latin typeface="华文新魏" panose="02010800040101010101" charset="-122"/>
                <a:ea typeface="华文新魏" panose="02010800040101010101" charset="-122"/>
              </a:rPr>
              <a:t>。所以又有“</a:t>
            </a:r>
            <a:r>
              <a:rPr lang="zh-CN" altLang="en-US" sz="4800" b="1" dirty="0">
                <a:solidFill>
                  <a:srgbClr val="FF0066"/>
                </a:solidFill>
                <a:latin typeface="华文新魏" panose="02010800040101010101" charset="-122"/>
                <a:ea typeface="华文新魏" panose="02010800040101010101" charset="-122"/>
              </a:rPr>
              <a:t>诗三百</a:t>
            </a:r>
            <a:r>
              <a:rPr lang="zh-CN" altLang="en-US" sz="4800" b="1" dirty="0">
                <a:latin typeface="华文新魏" panose="02010800040101010101" charset="-122"/>
                <a:ea typeface="华文新魏" panose="02010800040101010101" charset="-122"/>
              </a:rPr>
              <a:t>”之称。</a:t>
            </a:r>
            <a:r>
              <a:rPr lang="zh-CN" altLang="zh-CN" sz="4800" b="1" dirty="0">
                <a:latin typeface="华文新魏" panose="02010800040101010101" charset="-122"/>
                <a:ea typeface="华文新魏" panose="02010800040101010101" charset="-122"/>
              </a:rPr>
              <a:t>分《风》、《雅》、《颂》三部分。从汉朝起儒家就将其奉为经典。</a:t>
            </a:r>
            <a:endParaRPr lang="zh-CN" altLang="en-US" sz="4800" b="1" dirty="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627063" y="5430838"/>
            <a:ext cx="9591675" cy="749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418" tIns="58709" rIns="117418" bIns="58709">
            <a:spAutoFit/>
          </a:bodyPr>
          <a:lstStyle/>
          <a:p>
            <a:r>
              <a:rPr lang="en-US" altLang="zh-CN" sz="4100">
                <a:ea typeface="华文新魏" panose="02010800040101010101" charset="-122"/>
                <a:cs typeface="华文新魏" panose="02010800040101010101" charset="-122"/>
              </a:rPr>
              <a:t>     </a:t>
            </a:r>
            <a:endParaRPr lang="zh-CN" altLang="en-US" sz="4100" b="1">
              <a:ea typeface="华文新魏" panose="02010800040101010101" charset="-122"/>
              <a:cs typeface="华文新魏" panose="020108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635" y="122555"/>
            <a:ext cx="184785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/>
              <a:t>导入</a:t>
            </a:r>
            <a:endParaRPr lang="zh-CN" altLang="en-US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 animBg="1"/>
      <p:bldP spid="97284" grpId="0"/>
      <p:bldP spid="9728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6030" y="755973"/>
            <a:ext cx="3024336" cy="101566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60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解诗题</a:t>
            </a:r>
            <a:endParaRPr lang="zh-CN" altLang="en-US" sz="6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28118" y="2700189"/>
            <a:ext cx="9577064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rgbClr val="990000"/>
                </a:solidFill>
              </a:rPr>
              <a:t>薇：指野豌豆苗。</a:t>
            </a:r>
            <a:endParaRPr lang="en-US" altLang="zh-CN" sz="4800" b="1" dirty="0">
              <a:solidFill>
                <a:srgbClr val="990000"/>
              </a:solidFill>
            </a:endParaRPr>
          </a:p>
          <a:p>
            <a:r>
              <a:rPr lang="zh-CN" altLang="en-US" sz="4800" b="1" dirty="0">
                <a:solidFill>
                  <a:srgbClr val="990000"/>
                </a:solidFill>
              </a:rPr>
              <a:t>采薇：指穷苦人家采摘豌豆苗充饥。</a:t>
            </a:r>
            <a:endParaRPr lang="zh-CN" altLang="en-US" sz="4800" b="1" dirty="0">
              <a:solidFill>
                <a:srgbClr val="990000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1755" y="0"/>
            <a:ext cx="14135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导入</a:t>
            </a:r>
            <a:endParaRPr lang="en-US" altLang="zh-CN" sz="36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图片 4" descr="图片3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241213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746375" y="1265238"/>
            <a:ext cx="8329613" cy="1073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17418" tIns="58709" rIns="117418" bIns="58709">
            <a:spAutoFit/>
          </a:bodyPr>
          <a:lstStyle/>
          <a:p>
            <a:r>
              <a:rPr lang="zh-CN" altLang="en-US" sz="6200" b="1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</a:rPr>
              <a:t>诗经 </a:t>
            </a:r>
            <a:r>
              <a:rPr lang="en-US" altLang="zh-CN" sz="5700" b="1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</a:rPr>
              <a:t>·</a:t>
            </a:r>
            <a:r>
              <a:rPr lang="zh-CN" altLang="en-US" sz="6200" b="1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</a:rPr>
              <a:t>采薇</a:t>
            </a:r>
            <a:r>
              <a:rPr lang="zh-CN" altLang="en-US" sz="4100" b="1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4100" b="1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</a:rPr>
              <a:t>w</a:t>
            </a:r>
            <a:r>
              <a:rPr lang="en-US" altLang="en-US" sz="4100" b="1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</a:rPr>
              <a:t>ē</a:t>
            </a:r>
            <a:r>
              <a:rPr lang="en-US" altLang="zh-CN" sz="4100" b="1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</a:rPr>
              <a:t>i</a:t>
            </a:r>
            <a:r>
              <a:rPr lang="zh-CN" altLang="en-US" sz="4100" b="1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</a:rPr>
              <a:t>）（</a:t>
            </a:r>
            <a:r>
              <a:rPr lang="zh-CN" altLang="en-US" sz="3600" b="1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</a:rPr>
              <a:t>节选）</a:t>
            </a:r>
            <a:endParaRPr lang="zh-CN" altLang="en-US" sz="3600" b="1">
              <a:solidFill>
                <a:srgbClr val="FF33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909638" y="3060229"/>
            <a:ext cx="10855325" cy="20267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17418" tIns="58709" rIns="117418" bIns="58709">
            <a:spAutoFit/>
          </a:bodyPr>
          <a:lstStyle/>
          <a:p>
            <a:r>
              <a:rPr lang="zh-CN" altLang="en-US" sz="6200" b="1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</a:rPr>
              <a:t>昔我往矣（</a:t>
            </a:r>
            <a:r>
              <a:rPr lang="en-US" altLang="zh-CN" sz="6200" b="1" dirty="0" err="1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</a:rPr>
              <a:t>yǐ</a:t>
            </a:r>
            <a:r>
              <a:rPr lang="zh-CN" altLang="en-US" sz="6200" b="1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</a:rPr>
              <a:t>），杨柳依依。</a:t>
            </a:r>
            <a:endParaRPr lang="zh-CN" altLang="en-US" sz="6200" b="1" dirty="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6200" b="1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</a:rPr>
              <a:t>今我来思，雨（</a:t>
            </a:r>
            <a:r>
              <a:rPr lang="en-US" altLang="zh-CN" sz="6200" b="1" dirty="0" err="1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</a:rPr>
              <a:t>yù</a:t>
            </a:r>
            <a:r>
              <a:rPr lang="zh-CN" altLang="en-US" sz="6200" b="1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</a:rPr>
              <a:t>）雪霏霏。</a:t>
            </a:r>
            <a:endParaRPr lang="zh-CN" altLang="en-US" sz="6200" b="1" dirty="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7412" name="矩形 4"/>
          <p:cNvSpPr>
            <a:spLocks noChangeArrowheads="1"/>
          </p:cNvSpPr>
          <p:nvPr/>
        </p:nvSpPr>
        <p:spPr bwMode="auto">
          <a:xfrm>
            <a:off x="4354513" y="4708525"/>
            <a:ext cx="4657725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418" tIns="58709" rIns="117418" bIns="58709">
            <a:spAutoFit/>
          </a:bodyPr>
          <a:lstStyle/>
          <a:p>
            <a:r>
              <a:rPr lang="en-US" altLang="zh-CN" b="1"/>
              <a:t> 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6200" y="83185"/>
            <a:ext cx="1341755" cy="9448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/>
              <a:t>导入</a:t>
            </a:r>
            <a:endParaRPr lang="zh-CN" altLang="en-US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 descr="1_180504214612_5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674325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  <p:sp>
        <p:nvSpPr>
          <p:cNvPr id="3" name="TextBox 2"/>
          <p:cNvSpPr txBox="1"/>
          <p:nvPr/>
        </p:nvSpPr>
        <p:spPr>
          <a:xfrm>
            <a:off x="239713" y="977900"/>
            <a:ext cx="11568112" cy="750888"/>
          </a:xfrm>
          <a:prstGeom prst="rect">
            <a:avLst/>
          </a:prstGeom>
          <a:noFill/>
        </p:spPr>
        <p:txBody>
          <a:bodyPr lIns="117418" tIns="58709" rIns="117418" bIns="58709">
            <a:spAutoFit/>
          </a:bodyPr>
          <a:lstStyle/>
          <a:p>
            <a:pPr>
              <a:defRPr/>
            </a:pPr>
            <a:r>
              <a:rPr lang="en-US" altLang="zh-CN" sz="41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黑体" panose="02010609060101010101" charset="-122"/>
                <a:ea typeface="宋体" panose="02010600030101010101" pitchFamily="2" charset="-122"/>
              </a:rPr>
              <a:t>    </a:t>
            </a:r>
            <a:endParaRPr lang="zh-CN" altLang="en-US" sz="4100" b="1" dirty="0">
              <a:solidFill>
                <a:schemeClr val="accent6">
                  <a:lumMod val="60000"/>
                  <a:lumOff val="40000"/>
                </a:schemeClr>
              </a:solidFill>
              <a:latin typeface="黑体" panose="02010609060101010101" charset="-122"/>
              <a:ea typeface="宋体" panose="02010600030101010101" pitchFamily="2" charset="-122"/>
            </a:endParaRPr>
          </a:p>
        </p:txBody>
      </p:sp>
      <p:pic>
        <p:nvPicPr>
          <p:cNvPr id="18438" name="Picture 6" descr="1-1PQQ643400-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673013" cy="6840538"/>
          </a:xfrm>
          <a:prstGeom prst="rect">
            <a:avLst/>
          </a:prstGeom>
          <a:noFill/>
        </p:spPr>
      </p:pic>
      <p:sp>
        <p:nvSpPr>
          <p:cNvPr id="18435" name="矩形 6"/>
          <p:cNvSpPr>
            <a:spLocks noChangeArrowheads="1"/>
          </p:cNvSpPr>
          <p:nvPr/>
        </p:nvSpPr>
        <p:spPr bwMode="auto">
          <a:xfrm>
            <a:off x="936030" y="971997"/>
            <a:ext cx="10585175" cy="584320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17418" tIns="58709" rIns="117418" bIns="58709">
            <a:spAutoFit/>
          </a:bodyPr>
          <a:lstStyle/>
          <a:p>
            <a:r>
              <a:rPr lang="en-US" altLang="zh-CN" sz="4600" b="1" dirty="0"/>
              <a:t>     </a:t>
            </a:r>
            <a:endParaRPr lang="en-US" altLang="zh-CN" sz="4600" b="1" dirty="0"/>
          </a:p>
          <a:p>
            <a:r>
              <a:rPr lang="en-US" altLang="zh-CN" sz="4600" b="1" dirty="0"/>
              <a:t>      </a:t>
            </a:r>
            <a:r>
              <a:rPr lang="zh-CN" altLang="zh-CN" sz="4000" b="1" dirty="0">
                <a:latin typeface="+mn-ea"/>
                <a:ea typeface="+mn-ea"/>
              </a:rPr>
              <a:t>寒风凛冽，大雪纷飞</a:t>
            </a:r>
            <a:r>
              <a:rPr lang="zh-CN" altLang="en-US" sz="4000" b="1" dirty="0">
                <a:latin typeface="+mn-ea"/>
                <a:ea typeface="+mn-ea"/>
              </a:rPr>
              <a:t>。山路蜿蜒，道路崎岖。</a:t>
            </a:r>
            <a:r>
              <a:rPr lang="zh-CN" altLang="zh-CN" sz="4000" b="1" dirty="0">
                <a:latin typeface="+mn-ea"/>
                <a:ea typeface="+mn-ea"/>
              </a:rPr>
              <a:t>一位解甲退役的远征战士</a:t>
            </a:r>
            <a:r>
              <a:rPr lang="zh-CN" altLang="en-US" sz="4000" b="1" dirty="0">
                <a:latin typeface="+mn-ea"/>
                <a:ea typeface="+mn-ea"/>
              </a:rPr>
              <a:t>步履蹒跚</a:t>
            </a:r>
            <a:r>
              <a:rPr lang="zh-CN" altLang="zh-CN" sz="4000" b="1" dirty="0">
                <a:latin typeface="+mn-ea"/>
                <a:ea typeface="+mn-ea"/>
              </a:rPr>
              <a:t>地走在回乡途中。他遥望家乡，不禁思绪万千：艰苦的军旅生崖，激烈的战斗场面，无数次梦回故里的情景，一幕幕在眼前浮现。</a:t>
            </a:r>
            <a:endParaRPr lang="zh-CN" altLang="zh-CN" sz="4000" b="1" dirty="0">
              <a:solidFill>
                <a:schemeClr val="tx2"/>
              </a:solidFill>
              <a:latin typeface="+mn-ea"/>
              <a:ea typeface="+mn-ea"/>
            </a:endParaRPr>
          </a:p>
          <a:p>
            <a:r>
              <a:rPr lang="en-US" altLang="zh-CN" sz="4000" b="1" dirty="0">
                <a:solidFill>
                  <a:schemeClr val="tx2"/>
                </a:solidFill>
                <a:latin typeface="+mn-ea"/>
                <a:ea typeface="+mn-ea"/>
              </a:rPr>
              <a:t>   </a:t>
            </a:r>
            <a:r>
              <a:rPr lang="zh-CN" altLang="zh-CN" sz="4000" b="1" dirty="0">
                <a:solidFill>
                  <a:schemeClr val="tx2"/>
                </a:solidFill>
                <a:latin typeface="+mn-ea"/>
                <a:ea typeface="+mn-ea"/>
              </a:rPr>
              <a:t>《采薇》就是三千年前这样一位久戍之卒，在归途中的追忆唱叹之作。 </a:t>
            </a:r>
            <a:endParaRPr lang="zh-CN" altLang="zh-CN" sz="4000" b="1" dirty="0">
              <a:solidFill>
                <a:schemeClr val="tx2"/>
              </a:solidFill>
              <a:latin typeface="+mn-ea"/>
              <a:ea typeface="+mn-ea"/>
            </a:endParaRPr>
          </a:p>
          <a:p>
            <a:r>
              <a:rPr lang="en-US" altLang="zh-CN" sz="4000" b="1" dirty="0">
                <a:solidFill>
                  <a:schemeClr val="tx2"/>
                </a:solidFill>
                <a:latin typeface="+mn-ea"/>
                <a:ea typeface="+mn-ea"/>
              </a:rPr>
              <a:t> </a:t>
            </a:r>
            <a:endParaRPr lang="zh-CN" altLang="zh-CN" sz="4000" b="1" dirty="0">
              <a:solidFill>
                <a:schemeClr val="tx2"/>
              </a:solidFill>
              <a:latin typeface="+mn-ea"/>
              <a:ea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74850" y="4713288"/>
            <a:ext cx="10452100" cy="1073150"/>
          </a:xfrm>
          <a:prstGeom prst="rect">
            <a:avLst/>
          </a:prstGeom>
          <a:noFill/>
        </p:spPr>
        <p:txBody>
          <a:bodyPr lIns="117418" tIns="58709" rIns="117418" bIns="58709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endParaRPr lang="zh-CN" altLang="en-US" sz="62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845945" y="467995"/>
            <a:ext cx="2953385" cy="9220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创设情境</a:t>
            </a:r>
            <a:endParaRPr lang="zh-CN" alt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2" name="矩形 1"/>
          <p:cNvSpPr/>
          <p:nvPr/>
        </p:nvSpPr>
        <p:spPr>
          <a:xfrm>
            <a:off x="-635" y="0"/>
            <a:ext cx="1269365" cy="9779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/>
              <a:t>导入</a:t>
            </a:r>
            <a:endParaRPr lang="zh-CN" altLang="en-US" sz="4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41cfe98849ce833452452f1c15cad2fc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-274955" y="-81915"/>
            <a:ext cx="12409083" cy="684053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448125" y="1980109"/>
            <a:ext cx="9793088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138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再读古诗</a:t>
            </a:r>
            <a:endParaRPr lang="zh-CN" altLang="en-US" sz="13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8545" y="-81915"/>
            <a:ext cx="2872105" cy="10553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/>
              <a:t>知识讲解</a:t>
            </a:r>
            <a:endParaRPr lang="zh-CN" altLang="en-US" sz="4000"/>
          </a:p>
        </p:txBody>
      </p:sp>
      <p:sp>
        <p:nvSpPr>
          <p:cNvPr id="5" name="流程图: 过程 4"/>
          <p:cNvSpPr/>
          <p:nvPr/>
        </p:nvSpPr>
        <p:spPr>
          <a:xfrm>
            <a:off x="-274955" y="972185"/>
            <a:ext cx="2009140" cy="1007745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华文彩云" panose="02010800040101010101" pitchFamily="2" charset="-122"/>
                <a:ea typeface="华文彩云" panose="02010800040101010101" pitchFamily="2" charset="-122"/>
                <a:sym typeface="+mn-ea"/>
              </a:rPr>
              <a:t>难点突破</a:t>
            </a:r>
            <a:endParaRPr lang="zh-CN" altLang="en-US" sz="3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51_419_15cde00dc0c0196"/>
          <p:cNvPicPr>
            <a:picLocks noChangeAspect="1" noChangeArrowheads="1"/>
          </p:cNvPicPr>
          <p:nvPr/>
        </p:nvPicPr>
        <p:blipFill>
          <a:blip r:embed="rId1" cstate="print">
            <a:lum bright="42000" contrast="18000"/>
          </a:blip>
          <a:srcRect/>
          <a:stretch>
            <a:fillRect/>
          </a:stretch>
        </p:blipFill>
        <p:spPr bwMode="auto">
          <a:xfrm>
            <a:off x="0" y="0"/>
            <a:ext cx="12241213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 Box 3"/>
          <p:cNvSpPr txBox="1">
            <a:spLocks noChangeArrowheads="1"/>
          </p:cNvSpPr>
          <p:nvPr/>
        </p:nvSpPr>
        <p:spPr bwMode="auto">
          <a:xfrm>
            <a:off x="2494915" y="611505"/>
            <a:ext cx="7882255" cy="10706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17418" tIns="58709" rIns="117418" bIns="58709">
            <a:spAutoFit/>
          </a:bodyPr>
          <a:lstStyle/>
          <a:p>
            <a:r>
              <a:rPr lang="zh-CN" altLang="en-US" sz="6200" b="1" dirty="0">
                <a:solidFill>
                  <a:srgbClr val="FF3300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  <a:t>昔我往矣，杨柳依依。</a:t>
            </a:r>
            <a:endParaRPr lang="zh-CN" altLang="en-US" sz="6200" b="1" dirty="0">
              <a:solidFill>
                <a:srgbClr val="FF3300"/>
              </a:solidFill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433388" y="2124075"/>
            <a:ext cx="10226675" cy="2619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7418" tIns="58709" rIns="117418" bIns="58709">
            <a:spAutoFit/>
          </a:bodyPr>
          <a:lstStyle/>
          <a:p>
            <a:r>
              <a:rPr lang="zh-CN" altLang="en-US" sz="4100" b="1" dirty="0">
                <a:solidFill>
                  <a:srgbClr val="0000FF"/>
                </a:solidFill>
                <a:ea typeface="华文新魏" panose="02010800040101010101" charset="-122"/>
                <a:cs typeface="华文新魏" panose="02010800040101010101" charset="-122"/>
              </a:rPr>
              <a:t>昔：从前。</a:t>
            </a:r>
            <a:endParaRPr lang="zh-CN" altLang="en-US" sz="4100" b="1" dirty="0">
              <a:solidFill>
                <a:srgbClr val="0000FF"/>
              </a:solidFill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zh-CN" altLang="en-US" sz="4100" b="1" dirty="0">
                <a:solidFill>
                  <a:srgbClr val="0000FF"/>
                </a:solidFill>
                <a:ea typeface="华文新魏" panose="02010800040101010101" charset="-122"/>
                <a:cs typeface="华文新魏" panose="02010800040101010101" charset="-122"/>
              </a:rPr>
              <a:t>矣：语气助词，用在句尾，和“了”相同。</a:t>
            </a:r>
            <a:endParaRPr lang="zh-CN" altLang="en-US" sz="4100" b="1" dirty="0">
              <a:solidFill>
                <a:srgbClr val="0000FF"/>
              </a:solidFill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zh-CN" altLang="en-US" sz="4100" b="1" dirty="0">
                <a:solidFill>
                  <a:srgbClr val="0000FF"/>
                </a:solidFill>
                <a:ea typeface="华文新魏" panose="02010800040101010101" charset="-122"/>
                <a:cs typeface="华文新魏" panose="02010800040101010101" charset="-122"/>
              </a:rPr>
              <a:t>往：去、离开。指的是战士去远征。</a:t>
            </a:r>
            <a:endParaRPr lang="zh-CN" altLang="en-US" sz="4100" b="1" dirty="0">
              <a:solidFill>
                <a:srgbClr val="0000FF"/>
              </a:solidFill>
              <a:ea typeface="华文新魏" panose="02010800040101010101" charset="-122"/>
              <a:cs typeface="华文新魏" panose="02010800040101010101" charset="-122"/>
            </a:endParaRPr>
          </a:p>
          <a:p>
            <a:r>
              <a:rPr lang="zh-CN" altLang="en-US" sz="4100" b="1" dirty="0">
                <a:solidFill>
                  <a:srgbClr val="0000FF"/>
                </a:solidFill>
                <a:ea typeface="华文新魏" panose="02010800040101010101" charset="-122"/>
                <a:cs typeface="华文新魏" panose="02010800040101010101" charset="-122"/>
              </a:rPr>
              <a:t>依依：形容树枝柔弱，随风摇摆的样子。</a:t>
            </a:r>
            <a:endParaRPr lang="zh-CN" altLang="en-US" sz="4100" b="1" dirty="0">
              <a:solidFill>
                <a:srgbClr val="0000FF"/>
              </a:solidFill>
              <a:ea typeface="华文新魏" panose="02010800040101010101" charset="-122"/>
              <a:cs typeface="华文新魏" panose="02010800040101010101" charset="-122"/>
            </a:endParaRP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0" y="4716413"/>
            <a:ext cx="11245850" cy="1534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17418" tIns="58709" rIns="117418" bIns="58709">
            <a:spAutoFit/>
          </a:bodyPr>
          <a:lstStyle/>
          <a:p>
            <a:r>
              <a:rPr lang="en-US" altLang="zh-CN" sz="4600" b="1" dirty="0">
                <a:solidFill>
                  <a:srgbClr val="FF3300"/>
                </a:solidFill>
                <a:ea typeface="华文新魏" panose="02010800040101010101" charset="-122"/>
                <a:cs typeface="华文新魏" panose="02010800040101010101" charset="-122"/>
              </a:rPr>
              <a:t>       </a:t>
            </a:r>
            <a:r>
              <a:rPr lang="zh-CN" altLang="en-US" sz="4600" b="1" dirty="0">
                <a:solidFill>
                  <a:srgbClr val="FF33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当初我远征去边疆的时候，青青杨柳，</a:t>
            </a:r>
            <a:endParaRPr lang="zh-CN" altLang="en-US" sz="4600" b="1" dirty="0">
              <a:solidFill>
                <a:srgbClr val="FF33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  <a:p>
            <a:r>
              <a:rPr lang="zh-CN" altLang="en-US" sz="4600" b="1" dirty="0">
                <a:solidFill>
                  <a:srgbClr val="FF33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丝丝缕缕，随风摇摆。</a:t>
            </a:r>
            <a:endParaRPr lang="zh-CN" altLang="en-US" sz="4600" b="1" dirty="0">
              <a:solidFill>
                <a:srgbClr val="FF33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2169160" cy="95694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/>
              <a:t>知识讲解</a:t>
            </a:r>
            <a:endParaRPr lang="zh-CN" altLang="en-US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342ac65c1038534338c626279813b07eca8088af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-1" y="0"/>
            <a:ext cx="12241213" cy="68405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7998" y="2196133"/>
            <a:ext cx="10801200" cy="3476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99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sz="4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西周时期，</a:t>
            </a:r>
            <a:r>
              <a:rPr lang="zh-CN" altLang="zh-CN" sz="4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周宣王</a:t>
            </a:r>
            <a:r>
              <a:rPr lang="zh-CN" altLang="en-US" sz="4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即将</a:t>
            </a:r>
            <a:r>
              <a:rPr lang="zh-CN" altLang="zh-CN" sz="4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执政的前夕</a:t>
            </a:r>
            <a:r>
              <a:rPr lang="zh-CN" altLang="en-US" sz="4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r>
              <a:rPr lang="zh-CN" altLang="zh-CN" sz="4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玁狁</a:t>
            </a:r>
            <a:r>
              <a:rPr lang="en-US" altLang="zh-CN" sz="4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(xi</a:t>
            </a:r>
            <a:r>
              <a:rPr lang="zh-CN" altLang="zh-CN" sz="4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ǎ</a:t>
            </a:r>
            <a:r>
              <a:rPr lang="en-US" altLang="zh-CN" sz="4400" b="1" dirty="0" err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ny</a:t>
            </a:r>
            <a:r>
              <a:rPr lang="zh-CN" altLang="zh-CN" sz="4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ǔ</a:t>
            </a:r>
            <a:r>
              <a:rPr lang="en-US" altLang="zh-CN" sz="4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n)</a:t>
            </a:r>
            <a:r>
              <a:rPr lang="zh-CN" altLang="en-US" sz="4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趁</a:t>
            </a:r>
            <a:r>
              <a:rPr lang="zh-CN" altLang="zh-CN" sz="4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周王朝政治动乱和遭遇旱灾之际，侵扰我国北方边境。</a:t>
            </a:r>
            <a:r>
              <a:rPr lang="zh-CN" altLang="en-US" sz="4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周宣王于公元前</a:t>
            </a:r>
            <a:r>
              <a:rPr lang="en-US" altLang="zh-CN" sz="4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827</a:t>
            </a:r>
            <a:r>
              <a:rPr lang="zh-CN" altLang="en-US" sz="4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年出兵征讨，这首诗就是描写这次战争的情况。</a:t>
            </a:r>
            <a:endParaRPr lang="zh-CN" altLang="en-US" sz="44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93900" y="539750"/>
            <a:ext cx="3923030" cy="10147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6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写作背景</a:t>
            </a:r>
            <a:endParaRPr lang="zh-CN" altLang="en-US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矩形 1"/>
          <p:cNvSpPr/>
          <p:nvPr/>
        </p:nvSpPr>
        <p:spPr>
          <a:xfrm>
            <a:off x="-635" y="-635"/>
            <a:ext cx="1899920" cy="6832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/>
              <a:t>知识讲解</a:t>
            </a:r>
            <a:endParaRPr lang="zh-CN" altLang="en-US" sz="320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915</Words>
  <Application>WPS 演示</Application>
  <PresentationFormat>自定义</PresentationFormat>
  <Paragraphs>110</Paragraphs>
  <Slides>15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42" baseType="lpstr">
      <vt:lpstr>Arial</vt:lpstr>
      <vt:lpstr>宋体</vt:lpstr>
      <vt:lpstr>Wingdings</vt:lpstr>
      <vt:lpstr>Franklin Gothic Medium</vt:lpstr>
      <vt:lpstr>微软雅黑</vt:lpstr>
      <vt:lpstr>Wingdings 2</vt:lpstr>
      <vt:lpstr>Arial</vt:lpstr>
      <vt:lpstr>Wingdings 3</vt:lpstr>
      <vt:lpstr>Verdana</vt:lpstr>
      <vt:lpstr>华文新魏</vt:lpstr>
      <vt:lpstr>Century Gothic</vt:lpstr>
      <vt:lpstr>冬青黑体简体中文 W3</vt:lpstr>
      <vt:lpstr>黑体</vt:lpstr>
      <vt:lpstr>华文中宋</vt:lpstr>
      <vt:lpstr>仿宋</vt:lpstr>
      <vt:lpstr>华文行楷</vt:lpstr>
      <vt:lpstr>华文楷体</vt:lpstr>
      <vt:lpstr>华文彩云</vt:lpstr>
      <vt:lpstr>等线</vt:lpstr>
      <vt:lpstr>华文隶书</vt:lpstr>
      <vt:lpstr>Times New Roman</vt:lpstr>
      <vt:lpstr>Franklin Gothic Book</vt:lpstr>
      <vt:lpstr>Arial Unicode MS</vt:lpstr>
      <vt:lpstr>Calibri</vt:lpstr>
      <vt:lpstr>Lucida Sans Unicode</vt:lpstr>
      <vt:lpstr>暗香扑面</vt:lpstr>
      <vt:lpstr>聚合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124</cp:revision>
  <dcterms:created xsi:type="dcterms:W3CDTF">2012-11-19T04:49:00Z</dcterms:created>
  <dcterms:modified xsi:type="dcterms:W3CDTF">2021-11-06T12:26:47Z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B8172AEE79EF40F5AD514946F417E6D6</vt:lpwstr>
  </property>
</Properties>
</file>