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369" r:id="rId3"/>
    <p:sldId id="400" r:id="rId4"/>
    <p:sldId id="398" r:id="rId5"/>
    <p:sldId id="359" r:id="rId6"/>
    <p:sldId id="393" r:id="rId7"/>
    <p:sldId id="299" r:id="rId8"/>
    <p:sldId id="371" r:id="rId9"/>
    <p:sldId id="370" r:id="rId10"/>
    <p:sldId id="362" r:id="rId11"/>
    <p:sldId id="363" r:id="rId12"/>
    <p:sldId id="364" r:id="rId13"/>
    <p:sldId id="348" r:id="rId14"/>
    <p:sldId id="403" r:id="rId15"/>
    <p:sldId id="337" r:id="rId16"/>
    <p:sldId id="383" r:id="rId17"/>
    <p:sldId id="378" r:id="rId18"/>
    <p:sldId id="404" r:id="rId19"/>
  </p:sldIdLst>
  <p:sldSz cx="9144000" cy="5143500" type="screen16x9"/>
  <p:notesSz cx="6858000" cy="9144000"/>
  <p:embeddedFontLst>
    <p:embeddedFont>
      <p:font typeface="汉仪颜楷繁" panose="02010609000101010101" pitchFamily="49" charset="-122"/>
      <p:regular r:id="rId23"/>
    </p:embeddedFont>
    <p:embeddedFont>
      <p:font typeface="仿宋" panose="02010609060101010101" pitchFamily="49" charset="-122"/>
      <p:regular r:id="rId24"/>
    </p:embeddedFont>
    <p:embeddedFont>
      <p:font typeface="微软雅黑" panose="020B0503020204020204" charset="-122"/>
      <p:regular r:id="rId25"/>
    </p:embeddedFont>
  </p:embeddedFontLst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/>
      <a:defRPr kern="1200">
        <a:solidFill>
          <a:schemeClr val="tx1"/>
        </a:solidFill>
        <a:latin typeface="方正魏碑简体" pitchFamily="2" charset="-122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/>
      <a:defRPr kern="1200">
        <a:solidFill>
          <a:schemeClr val="tx1"/>
        </a:solidFill>
        <a:latin typeface="方正魏碑简体" pitchFamily="2" charset="-122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/>
      <a:defRPr kern="1200">
        <a:solidFill>
          <a:schemeClr val="tx1"/>
        </a:solidFill>
        <a:latin typeface="方正魏碑简体" pitchFamily="2" charset="-122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/>
      <a:defRPr kern="1200">
        <a:solidFill>
          <a:schemeClr val="tx1"/>
        </a:solidFill>
        <a:latin typeface="方正魏碑简体" pitchFamily="2" charset="-122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/>
      <a:defRPr kern="1200">
        <a:solidFill>
          <a:schemeClr val="tx1"/>
        </a:solidFill>
        <a:latin typeface="方正魏碑简体" pitchFamily="2" charset="-122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方正魏碑简体" pitchFamily="2" charset="-122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方正魏碑简体" pitchFamily="2" charset="-122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方正魏碑简体" pitchFamily="2" charset="-122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方正魏碑简体" pitchFamily="2" charset="-122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75" autoAdjust="0"/>
    <p:restoredTop sz="94660"/>
  </p:normalViewPr>
  <p:slideViewPr>
    <p:cSldViewPr>
      <p:cViewPr varScale="1">
        <p:scale>
          <a:sx n="96" d="100"/>
          <a:sy n="96" d="100"/>
        </p:scale>
        <p:origin x="462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font" Target="fonts/font3.fntdata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E9AB7-BEAF-4CF1-B976-F6597157CE9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20D1A-1971-4720-A183-66D285E5CC66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FCE59C-9039-4B4A-8FD1-05704FF5174E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C7A7C-F817-4A79-A27A-C481EAE942F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BC696E-624B-49AD-A26D-B32F7DC8EAF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A19025-3478-4E2F-8252-AED9C5F91645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C4CBF-DB63-428D-BDBC-09A9284DD3CD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17204-2431-43D2-A9AC-89B7A889C11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2AF222-F87E-40FB-802D-5A75D9E39930}" type="slidenum">
              <a:rPr lang="zh-CN" altLang="en-US"/>
            </a:fld>
            <a:endParaRPr lang="en-US" altLang="zh-CN"/>
          </a:p>
        </p:txBody>
      </p:sp>
      <p:pic>
        <p:nvPicPr>
          <p:cNvPr id="5" name="Picture 2" descr="E:\工作\图片\背景\51yuansu.com___5b5afa6a8bd68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707"/>
          <a:stretch>
            <a:fillRect/>
          </a:stretch>
        </p:blipFill>
        <p:spPr bwMode="auto">
          <a:xfrm>
            <a:off x="1" y="-450"/>
            <a:ext cx="9144000" cy="51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 userDrawn="1"/>
        </p:nvSpPr>
        <p:spPr bwMode="auto">
          <a:xfrm>
            <a:off x="179512" y="231490"/>
            <a:ext cx="8784976" cy="468052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Picture 3" descr="C:\Users\Administrator\Desktop\51yuansu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12"/>
          <a:stretch>
            <a:fillRect/>
          </a:stretch>
        </p:blipFill>
        <p:spPr bwMode="auto">
          <a:xfrm>
            <a:off x="0" y="4661154"/>
            <a:ext cx="9144000" cy="48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Administrator\Desktop\51y44444uansu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339502"/>
            <a:ext cx="1106487" cy="1195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Administrator\Desktop\51y44444uansu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7713985" y="339502"/>
            <a:ext cx="1106487" cy="1195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FE02BB-33B6-4DF0-95E1-3035412E0ED5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20CCD-AE80-4939-9F38-6C66DBCD1845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A5375F69-28F7-46B2-BDB9-3178FD6936D9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方正魏碑简体" pitchFamily="2" charset="-122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方正魏碑简体" pitchFamily="2" charset="-122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方正魏碑简体" pitchFamily="2" charset="-122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方正魏碑简体" pitchFamily="2" charset="-122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方正魏碑简体" pitchFamily="2" charset="-122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方正魏碑简体" pitchFamily="2" charset="-122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方正魏碑简体" pitchFamily="2" charset="-122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方正魏碑简体" pitchFamily="2" charset="-122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方正魏碑简体" pitchFamily="2" charset="-122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方正魏碑简体" pitchFamily="2" charset="-122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microsoft.com/office/2007/relationships/hdphoto" Target="../media/image11.wdp"/><Relationship Id="rId3" Type="http://schemas.openxmlformats.org/officeDocument/2006/relationships/image" Target="../media/image10.pn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7.png"/><Relationship Id="rId4" Type="http://schemas.openxmlformats.org/officeDocument/2006/relationships/image" Target="../media/image8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microsoft.com/office/2007/relationships/hdphoto" Target="../media/image11.wdp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2.png"/><Relationship Id="rId3" Type="http://schemas.microsoft.com/office/2007/relationships/hdphoto" Target="../media/image11.wdp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dministrator\Desktop\51yuansu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2346"/>
            <a:ext cx="9144000" cy="417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Administrator\Desktop\51yuansu88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48265" y="0"/>
            <a:ext cx="2195736" cy="334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250825" y="897732"/>
            <a:ext cx="8121650" cy="756047"/>
          </a:xfrm>
          <a:noFill/>
        </p:spPr>
        <p:txBody>
          <a:bodyPr/>
          <a:lstStyle/>
          <a:p>
            <a:pPr eaLnBrk="1" hangingPunct="1"/>
            <a:br>
              <a:rPr lang="zh-CN" altLang="en-US" sz="2400"/>
            </a:br>
            <a:endParaRPr lang="en-US" altLang="zh-CN" sz="2400">
              <a:solidFill>
                <a:srgbClr val="FF3300"/>
              </a:solidFill>
              <a:sym typeface="隶书" panose="02010509060101010101" pitchFamily="49" charset="-122"/>
            </a:endParaRPr>
          </a:p>
        </p:txBody>
      </p:sp>
      <p:sp>
        <p:nvSpPr>
          <p:cNvPr id="3076" name="Text Box 6"/>
          <p:cNvSpPr>
            <a:spLocks noChangeArrowheads="1"/>
          </p:cNvSpPr>
          <p:nvPr/>
        </p:nvSpPr>
        <p:spPr bwMode="auto">
          <a:xfrm>
            <a:off x="179165" y="1059582"/>
            <a:ext cx="8785671" cy="187743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8000">
                <a:solidFill>
                  <a:srgbClr val="000000"/>
                </a:solidFill>
                <a:latin typeface="汉仪颜楷繁" panose="02010609000101010101" pitchFamily="49" charset="-122"/>
                <a:ea typeface="汉仪颜楷繁" panose="02010609000101010101" pitchFamily="49" charset="-122"/>
                <a:sym typeface="Arial" panose="020B0604020202020204"/>
              </a:rPr>
              <a:t>送元二</a:t>
            </a:r>
            <a:r>
              <a:rPr lang="zh-CN" altLang="en-US" sz="8000">
                <a:solidFill>
                  <a:srgbClr val="FF0000"/>
                </a:solidFill>
                <a:latin typeface="汉仪颜楷繁" panose="02010609000101010101" pitchFamily="49" charset="-122"/>
                <a:ea typeface="汉仪颜楷繁" panose="02010609000101010101" pitchFamily="49" charset="-122"/>
                <a:sym typeface="Arial" panose="020B0604020202020204"/>
              </a:rPr>
              <a:t>使</a:t>
            </a:r>
            <a:r>
              <a:rPr lang="zh-CN" altLang="en-US" sz="8000">
                <a:solidFill>
                  <a:srgbClr val="000000"/>
                </a:solidFill>
                <a:latin typeface="汉仪颜楷繁" panose="02010609000101010101" pitchFamily="49" charset="-122"/>
                <a:ea typeface="汉仪颜楷繁" panose="02010609000101010101" pitchFamily="49" charset="-122"/>
                <a:sym typeface="Arial" panose="020B0604020202020204"/>
              </a:rPr>
              <a:t>安西</a:t>
            </a:r>
            <a:endParaRPr lang="zh-CN" altLang="en-US" sz="8000">
              <a:solidFill>
                <a:srgbClr val="000000"/>
              </a:solidFill>
              <a:latin typeface="汉仪颜楷繁" panose="02010609000101010101" pitchFamily="49" charset="-122"/>
              <a:ea typeface="汉仪颜楷繁" panose="02010609000101010101" pitchFamily="49" charset="-122"/>
              <a:sym typeface="Arial" panose="020B0604020202020204"/>
            </a:endParaRPr>
          </a:p>
          <a:p>
            <a:pPr algn="ctr">
              <a:defRPr/>
            </a:pPr>
            <a:r>
              <a:rPr lang="zh-CN" altLang="en-US" sz="3600">
                <a:solidFill>
                  <a:srgbClr val="000000"/>
                </a:solidFill>
                <a:latin typeface="汉仪颜楷繁" panose="02010609000101010101" pitchFamily="49" charset="-122"/>
                <a:ea typeface="汉仪颜楷繁" panose="02010609000101010101" pitchFamily="49" charset="-122"/>
              </a:rPr>
              <a:t>                  </a:t>
            </a:r>
            <a:endParaRPr lang="en-US" altLang="zh-CN" sz="3600">
              <a:solidFill>
                <a:srgbClr val="000000"/>
              </a:solidFill>
              <a:latin typeface="汉仪颜楷繁" panose="02010609000101010101" pitchFamily="49" charset="-122"/>
              <a:ea typeface="汉仪颜楷繁" panose="0201060900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527884" y="2607520"/>
            <a:ext cx="2088232" cy="3693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（唐）王维</a:t>
            </a:r>
            <a:endParaRPr lang="zh-CN" altLang="en-US" b="1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026" name="Picture 2" descr="C:\Users\Administrator\Desktop\111题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429" b="9749"/>
          <a:stretch>
            <a:fillRect/>
          </a:stretch>
        </p:blipFill>
        <p:spPr bwMode="auto">
          <a:xfrm>
            <a:off x="-324544" y="2792186"/>
            <a:ext cx="3751254" cy="1868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istrator\Desktop\未标222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96136" y="3219822"/>
            <a:ext cx="3548112" cy="354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istrator\Desktop\未标题-66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58977" y="-713035"/>
            <a:ext cx="3620120" cy="362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162696" y="843558"/>
            <a:ext cx="9355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渭城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098204" y="843557"/>
            <a:ext cx="100811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地名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994811" y="843558"/>
            <a:ext cx="234133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（安西 阳关）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1162696" y="1402511"/>
            <a:ext cx="2305050" cy="44287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浥</a:t>
            </a:r>
            <a:r>
              <a:rPr lang="en-US" altLang="zh-CN" b="1" spc="600">
                <a:latin typeface="仿宋" panose="02010609060101010101" pitchFamily="49" charset="-122"/>
                <a:ea typeface="仿宋" panose="02010609060101010101" pitchFamily="49" charset="-122"/>
              </a:rPr>
              <a:t>:</a:t>
            </a: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湿润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162696" y="1896510"/>
            <a:ext cx="300278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轻尘：路面的尘土。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33351" y="3141782"/>
            <a:ext cx="1261110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en-US" err="1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yì </a:t>
            </a:r>
            <a:endParaRPr lang="en-US" altLang="en-US" err="1"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7380312" y="3435846"/>
            <a:ext cx="967188" cy="966838"/>
            <a:chOff x="2438400" y="1266644"/>
            <a:chExt cx="1183212" cy="1182784"/>
          </a:xfrm>
        </p:grpSpPr>
        <p:pic>
          <p:nvPicPr>
            <p:cNvPr id="18" name="Picture 2" descr="C:\Users\Administrator\Desktop\da8af0a9511611b681c6043fdc086419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438400" y="1266644"/>
              <a:ext cx="1183212" cy="11827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矩形 18"/>
            <p:cNvSpPr/>
            <p:nvPr/>
          </p:nvSpPr>
          <p:spPr>
            <a:xfrm>
              <a:off x="2633680" y="1462691"/>
              <a:ext cx="792652" cy="790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solidFill>
                    <a:srgbClr val="C0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浥</a:t>
              </a:r>
              <a:endParaRPr lang="zh-CN" altLang="en-US" sz="3600" b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5972241" y="3141781"/>
            <a:ext cx="1261110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en-US" err="1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wèi </a:t>
            </a:r>
            <a:endParaRPr lang="en-US" altLang="en-US" err="1"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119202" y="3435845"/>
            <a:ext cx="967188" cy="966838"/>
            <a:chOff x="2438400" y="1266644"/>
            <a:chExt cx="1183212" cy="1182784"/>
          </a:xfrm>
        </p:grpSpPr>
        <p:pic>
          <p:nvPicPr>
            <p:cNvPr id="31" name="Picture 2" descr="C:\Users\Administrator\Desktop\da8af0a9511611b681c6043fdc086419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438400" y="1266644"/>
              <a:ext cx="1183212" cy="11827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矩形 31"/>
            <p:cNvSpPr/>
            <p:nvPr/>
          </p:nvSpPr>
          <p:spPr>
            <a:xfrm>
              <a:off x="2633680" y="1462691"/>
              <a:ext cx="792652" cy="790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solidFill>
                    <a:srgbClr val="C0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渭</a:t>
              </a:r>
              <a:endParaRPr lang="zh-CN" altLang="en-US" sz="3600" b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776171" y="1162462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客舍青青柳色新。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02241" y="631175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渭城</a:t>
            </a:r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朝雨</a:t>
            </a:r>
            <a:r>
              <a:rPr lang="zh-CN" altLang="en-US" b="1">
                <a:ln w="12700">
                  <a:noFill/>
                  <a:prstDash val="solid"/>
                </a:ln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浥轻尘，</a:t>
            </a:r>
            <a:endParaRPr lang="zh-CN" altLang="en-US" b="1">
              <a:ln w="12700">
                <a:noFill/>
                <a:prstDash val="solid"/>
              </a:ln>
              <a:solidFill>
                <a:srgbClr val="C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2" name="Picture 2" descr="C:\Users\Administrator\Desktop\111题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429" b="9749"/>
          <a:stretch>
            <a:fillRect/>
          </a:stretch>
        </p:blipFill>
        <p:spPr bwMode="auto">
          <a:xfrm>
            <a:off x="-324544" y="2792186"/>
            <a:ext cx="3751254" cy="1868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  <p:bldP spid="14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7996278" y="2571751"/>
            <a:ext cx="553998" cy="92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4479925" y="2286000"/>
            <a:ext cx="18473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44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76171" y="1162462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客舍青青</a:t>
            </a:r>
            <a:r>
              <a:rPr lang="zh-CN" altLang="en-US" b="1">
                <a:ln w="12700">
                  <a:noFill/>
                  <a:prstDash val="solid"/>
                </a:ln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柳</a:t>
            </a:r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色新。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02241" y="631175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渭城朝</a:t>
            </a:r>
            <a:r>
              <a:rPr lang="zh-CN" altLang="en-US" b="1">
                <a:ln w="12700">
                  <a:noFill/>
                  <a:prstDash val="solid"/>
                </a:ln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雨</a:t>
            </a:r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浥轻尘，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380312" y="3435846"/>
            <a:ext cx="967188" cy="966838"/>
            <a:chOff x="2438400" y="1266644"/>
            <a:chExt cx="1183212" cy="1182784"/>
          </a:xfrm>
        </p:grpSpPr>
        <p:pic>
          <p:nvPicPr>
            <p:cNvPr id="11" name="Picture 2" descr="C:\Users\Administrator\Desktop\da8af0a9511611b681c6043fdc086419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438400" y="1266644"/>
              <a:ext cx="1183212" cy="11827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2633680" y="1462691"/>
              <a:ext cx="792652" cy="790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solidFill>
                    <a:srgbClr val="C0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柳</a:t>
              </a:r>
              <a:endParaRPr lang="zh-CN" altLang="en-US" sz="3600" b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119202" y="3435845"/>
            <a:ext cx="967188" cy="966838"/>
            <a:chOff x="2438400" y="1266644"/>
            <a:chExt cx="1183212" cy="1182784"/>
          </a:xfrm>
        </p:grpSpPr>
        <p:pic>
          <p:nvPicPr>
            <p:cNvPr id="14" name="Picture 2" descr="C:\Users\Administrator\Desktop\da8af0a9511611b681c6043fdc086419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438400" y="1266644"/>
              <a:ext cx="1183212" cy="11827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矩形 14"/>
            <p:cNvSpPr/>
            <p:nvPr/>
          </p:nvSpPr>
          <p:spPr>
            <a:xfrm>
              <a:off x="2633680" y="1462691"/>
              <a:ext cx="792652" cy="790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solidFill>
                    <a:srgbClr val="C0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雨</a:t>
              </a:r>
              <a:endParaRPr lang="zh-CN" altLang="en-US" sz="3600" b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971600" y="631175"/>
            <a:ext cx="5451245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spc="60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折柳相送</a:t>
            </a:r>
            <a:endParaRPr lang="en-US" altLang="zh-CN" b="1" spc="600">
              <a:solidFill>
                <a:srgbClr val="C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b="1" spc="600">
                <a:latin typeface="仿宋" panose="02010609060101010101" pitchFamily="49" charset="-122"/>
                <a:ea typeface="仿宋" panose="02010609060101010101" pitchFamily="49" charset="-122"/>
              </a:rPr>
              <a:t>古人分别时要折柳相送</a:t>
            </a: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，</a:t>
            </a:r>
            <a:r>
              <a:rPr lang="zh-CN" altLang="zh-CN" b="1" spc="600">
                <a:latin typeface="仿宋" panose="02010609060101010101" pitchFamily="49" charset="-122"/>
                <a:ea typeface="仿宋" panose="02010609060101010101" pitchFamily="49" charset="-122"/>
              </a:rPr>
              <a:t>这是当时的一种习俗。因为“柳”和“留”发音接近，折柳相送表示不忍分别，也表示永不忘怀。此外，柳树适应环境的能力很强，这正可以拿来祝愿远行的人到了异地后，能够平平安安，一切顺利。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776171" y="1162462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西出阳关无故人。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02241" y="631175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劝君</a:t>
            </a:r>
            <a:r>
              <a:rPr lang="zh-CN" altLang="en-US" b="1">
                <a:ln w="12700">
                  <a:noFill/>
                  <a:prstDash val="solid"/>
                </a:ln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更尽</a:t>
            </a:r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一杯酒，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9" name="标题 1"/>
          <p:cNvSpPr txBox="1">
            <a:spLocks noChangeArrowheads="1"/>
          </p:cNvSpPr>
          <p:nvPr/>
        </p:nvSpPr>
        <p:spPr>
          <a:xfrm>
            <a:off x="1117453" y="692150"/>
            <a:ext cx="3238523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b="1" spc="600">
                <a:latin typeface="仿宋" panose="02010609060101010101" pitchFamily="49" charset="-122"/>
                <a:ea typeface="仿宋" panose="02010609060101010101" pitchFamily="49" charset="-122"/>
              </a:defRPr>
            </a:lvl1pPr>
          </a:lstStyle>
          <a:p>
            <a:r>
              <a:rPr lang="en-US" altLang="zh-CN">
                <a:solidFill>
                  <a:srgbClr val="C00000"/>
                </a:solidFill>
              </a:rPr>
              <a:t>“</a:t>
            </a:r>
            <a:r>
              <a:rPr lang="zh-CN" altLang="en-US">
                <a:solidFill>
                  <a:srgbClr val="C00000"/>
                </a:solidFill>
              </a:rPr>
              <a:t>劝君更尽一杯酒”</a:t>
            </a:r>
            <a:r>
              <a:rPr lang="zh-CN" altLang="en-US"/>
              <a:t>，是一杯怎样的酒？</a:t>
            </a:r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7380312" y="3435846"/>
            <a:ext cx="967188" cy="966838"/>
            <a:chOff x="2438400" y="1266644"/>
            <a:chExt cx="1183212" cy="1182784"/>
          </a:xfrm>
        </p:grpSpPr>
        <p:pic>
          <p:nvPicPr>
            <p:cNvPr id="13" name="Picture 2" descr="C:\Users\Administrator\Desktop\da8af0a9511611b681c6043fdc086419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438400" y="1266644"/>
              <a:ext cx="1183212" cy="11827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矩形 13"/>
            <p:cNvSpPr/>
            <p:nvPr/>
          </p:nvSpPr>
          <p:spPr>
            <a:xfrm>
              <a:off x="2633680" y="1462691"/>
              <a:ext cx="792652" cy="790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solidFill>
                    <a:srgbClr val="C0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尽</a:t>
              </a:r>
              <a:endParaRPr lang="zh-CN" altLang="en-US" sz="3600" b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119202" y="3435845"/>
            <a:ext cx="967188" cy="966838"/>
            <a:chOff x="2438400" y="1266644"/>
            <a:chExt cx="1183212" cy="1182784"/>
          </a:xfrm>
        </p:grpSpPr>
        <p:pic>
          <p:nvPicPr>
            <p:cNvPr id="16" name="Picture 2" descr="C:\Users\Administrator\Desktop\da8af0a9511611b681c6043fdc086419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438400" y="1266644"/>
              <a:ext cx="1183212" cy="11827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矩形 16"/>
            <p:cNvSpPr/>
            <p:nvPr/>
          </p:nvSpPr>
          <p:spPr>
            <a:xfrm>
              <a:off x="2633680" y="1462691"/>
              <a:ext cx="792652" cy="790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solidFill>
                    <a:srgbClr val="C0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更</a:t>
              </a:r>
              <a:endParaRPr lang="zh-CN" altLang="en-US" sz="3600" b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sp>
        <p:nvSpPr>
          <p:cNvPr id="11" name="内容占位符 2"/>
          <p:cNvSpPr txBox="1">
            <a:spLocks noChangeArrowheads="1"/>
          </p:cNvSpPr>
          <p:nvPr/>
        </p:nvSpPr>
        <p:spPr>
          <a:xfrm>
            <a:off x="1117452" y="1577817"/>
            <a:ext cx="5222997" cy="21698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b="1" spc="600">
                <a:latin typeface="仿宋" panose="02010609060101010101" pitchFamily="49" charset="-122"/>
                <a:ea typeface="仿宋" panose="02010609060101010101" pitchFamily="49" charset="-122"/>
              </a:defRPr>
            </a:lvl1pPr>
          </a:lstStyle>
          <a:p>
            <a:r>
              <a:rPr lang="zh-CN" altLang="en-US"/>
              <a:t>朋友远走他乡，此生再难相见，这是一杯（  ）的酒。出使安西路途艰险，祝愿你一路平安，这是一杯（  ）的酒。希望你在安西建功立业，为国尽忠，早日凯旋，这是一杯（  ）的酒。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184857" y="631175"/>
            <a:ext cx="4755295" cy="17543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b="1" spc="600">
                <a:latin typeface="仿宋" panose="02010609060101010101" pitchFamily="49" charset="-122"/>
                <a:ea typeface="仿宋" panose="02010609060101010101" pitchFamily="49" charset="-122"/>
              </a:defRPr>
            </a:lvl1pPr>
          </a:lstStyle>
          <a:p>
            <a:r>
              <a:rPr lang="zh-CN" altLang="en-US">
                <a:solidFill>
                  <a:srgbClr val="C00000"/>
                </a:solidFill>
              </a:rPr>
              <a:t>诗句意思：</a:t>
            </a:r>
            <a:endParaRPr lang="zh-CN" altLang="en-US">
              <a:solidFill>
                <a:srgbClr val="C00000"/>
              </a:solidFill>
            </a:endParaRPr>
          </a:p>
          <a:p>
            <a:r>
              <a:rPr lang="zh-CN" altLang="en-US"/>
              <a:t>朋友，请再喝尽这杯醇香的美酒吧，等你西行出了阳关之后，就再也没有一个交情深厚的老友了。</a:t>
            </a:r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6776171" y="1162462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西出阳关无故人。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02241" y="631175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劝君</a:t>
            </a:r>
            <a:r>
              <a:rPr lang="zh-CN" altLang="en-US" b="1">
                <a:ln w="12700">
                  <a:noFill/>
                  <a:prstDash val="solid"/>
                </a:ln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更尽</a:t>
            </a:r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一杯酒，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6" name="Picture 2" descr="图片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4857" y="2522628"/>
            <a:ext cx="2340572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599059" y="4020206"/>
            <a:ext cx="1512168" cy="442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b="1" spc="600">
                <a:latin typeface="仿宋" panose="02010609060101010101" pitchFamily="49" charset="-122"/>
                <a:ea typeface="仿宋" panose="02010609060101010101" pitchFamily="49" charset="-122"/>
              </a:rPr>
              <a:t>阳关古道</a:t>
            </a:r>
            <a:endParaRPr lang="zh-CN" b="1" spc="6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8" name="Picture 2" descr="26901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92"/>
          <a:stretch>
            <a:fillRect/>
          </a:stretch>
        </p:blipFill>
        <p:spPr bwMode="auto">
          <a:xfrm>
            <a:off x="4046029" y="2522628"/>
            <a:ext cx="2340571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399564" y="4036651"/>
            <a:ext cx="1633501" cy="442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b="1" spc="600">
                <a:latin typeface="仿宋" panose="02010609060101010101" pitchFamily="49" charset="-122"/>
                <a:ea typeface="仿宋" panose="02010609060101010101" pitchFamily="49" charset="-122"/>
              </a:rPr>
              <a:t>荒漠古道</a:t>
            </a:r>
            <a:endParaRPr lang="zh-CN" b="1" spc="6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图片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71"/>
          <a:stretch>
            <a:fillRect/>
          </a:stretch>
        </p:blipFill>
        <p:spPr bwMode="auto">
          <a:xfrm>
            <a:off x="1066776" y="761175"/>
            <a:ext cx="2340571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99592" y="2251182"/>
            <a:ext cx="2674938" cy="442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b="1" spc="600">
                <a:latin typeface="仿宋" panose="02010609060101010101" pitchFamily="49" charset="-122"/>
                <a:ea typeface="仿宋" panose="02010609060101010101" pitchFamily="49" charset="-122"/>
              </a:rPr>
              <a:t>安西遗址</a:t>
            </a:r>
            <a:endParaRPr lang="zh-CN" b="1" spc="6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8" name="Picture 2" descr="图片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71"/>
          <a:stretch>
            <a:fillRect/>
          </a:stretch>
        </p:blipFill>
        <p:spPr bwMode="auto">
          <a:xfrm>
            <a:off x="1066776" y="2744067"/>
            <a:ext cx="2340571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818104" y="1813129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西出阳关无故人。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44175" y="1813129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劝君更尽一杯酒，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70246" y="1813129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客舍青青柳色新。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96316" y="1813129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渭城朝雨浥轻尘，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5" name="Picture 3" descr="E:\工作\图片\红色调\图片1 (4)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11279" y="2734824"/>
            <a:ext cx="473103" cy="84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矩形 15"/>
          <p:cNvSpPr/>
          <p:nvPr/>
        </p:nvSpPr>
        <p:spPr>
          <a:xfrm>
            <a:off x="7503828" y="2807251"/>
            <a:ext cx="461665" cy="79658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ctr"/>
            <a:r>
              <a:rPr lang="zh-CN" altLang="en-US" b="1" spc="30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王维</a:t>
            </a:r>
            <a:endParaRPr lang="zh-CN" altLang="en-US" b="1" spc="30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36733" y="1417026"/>
            <a:ext cx="461665" cy="216775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b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en-US" b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送元二使安西</a:t>
            </a:r>
            <a:r>
              <a:rPr lang="en-US" altLang="zh-CN" b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endParaRPr lang="zh-CN" altLang="en-US" b="1">
              <a:solidFill>
                <a:srgbClr val="C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8" name="Picture 4" descr="C:\Users\Administrator\Desktop\51yuan222su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86292" y="3421466"/>
            <a:ext cx="1186954" cy="610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3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86000" y="1059582"/>
            <a:ext cx="4572000" cy="30008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山中送别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（唐）王维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  山 中 相 送 罢，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  日 暮 掩 柴 扉。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  春 草 明 年 绿，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  王 孙 归 不 归。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b="1" spc="60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（深厚友情）</a:t>
            </a:r>
            <a:endParaRPr lang="zh-CN" altLang="en-US" b="1" spc="600">
              <a:solidFill>
                <a:srgbClr val="C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97668" y="483518"/>
            <a:ext cx="2748664" cy="442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课外探究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4" name="Picture 4" descr="C:\Users\Administrator\Desktop\未标题-661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764454"/>
            <a:ext cx="3620120" cy="362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934494" y="1432689"/>
            <a:ext cx="3275012" cy="442878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b="1" spc="600">
                <a:latin typeface="仿宋" panose="02010609060101010101" pitchFamily="49" charset="-122"/>
                <a:ea typeface="仿宋" panose="02010609060101010101" pitchFamily="49" charset="-122"/>
              </a:defRPr>
            </a:lvl1pPr>
          </a:lstStyle>
          <a:p>
            <a:r>
              <a:rPr lang="zh-CN" altLang="en-US"/>
              <a:t>（唐）王昌龄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286000" y="1948502"/>
            <a:ext cx="4572000" cy="21698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寒雨连江夜入吴，</a:t>
            </a:r>
            <a:endParaRPr lang="en-US" altLang="zh-CN" b="1" spc="60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平明送客楚山孤。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洛阳亲友如相问，</a:t>
            </a:r>
            <a:endParaRPr lang="en-US" altLang="zh-CN" b="1" spc="60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一片冰心在玉壶。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b="1" spc="60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（寄托诗人自己的理想抱负）</a:t>
            </a:r>
            <a:endParaRPr lang="zh-CN" altLang="en-US" b="1" spc="600">
              <a:solidFill>
                <a:srgbClr val="C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51529" y="1063357"/>
            <a:ext cx="2040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芙蓉楼送辛渐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197668" y="483518"/>
            <a:ext cx="2748664" cy="442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课外探究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8" name="Picture 4" descr="C:\Users\Administrator\Desktop\未标题-661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46332" y="764454"/>
            <a:ext cx="3620120" cy="362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dministrator\Desktop\51yuansu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2346"/>
            <a:ext cx="9144000" cy="417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Administrator\Desktop\51yuansu88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48265" y="0"/>
            <a:ext cx="2195736" cy="334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250825" y="897732"/>
            <a:ext cx="8121650" cy="756047"/>
          </a:xfrm>
          <a:noFill/>
        </p:spPr>
        <p:txBody>
          <a:bodyPr/>
          <a:lstStyle/>
          <a:p>
            <a:pPr eaLnBrk="1" hangingPunct="1"/>
            <a:br>
              <a:rPr lang="zh-CN" altLang="en-US" sz="2400"/>
            </a:br>
            <a:endParaRPr lang="en-US" altLang="zh-CN" sz="2400">
              <a:solidFill>
                <a:srgbClr val="FF3300"/>
              </a:solidFill>
              <a:sym typeface="隶书" panose="02010509060101010101" pitchFamily="49" charset="-122"/>
            </a:endParaRPr>
          </a:p>
        </p:txBody>
      </p:sp>
      <p:sp>
        <p:nvSpPr>
          <p:cNvPr id="3076" name="Text Box 6"/>
          <p:cNvSpPr>
            <a:spLocks noChangeArrowheads="1"/>
          </p:cNvSpPr>
          <p:nvPr/>
        </p:nvSpPr>
        <p:spPr bwMode="auto">
          <a:xfrm>
            <a:off x="179165" y="1059582"/>
            <a:ext cx="8785671" cy="187743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8000">
                <a:solidFill>
                  <a:srgbClr val="000000"/>
                </a:solidFill>
                <a:latin typeface="汉仪颜楷繁" panose="02010609000101010101" pitchFamily="49" charset="-122"/>
                <a:ea typeface="汉仪颜楷繁" panose="02010609000101010101" pitchFamily="49" charset="-122"/>
                <a:sym typeface="Arial" panose="020B0604020202020204"/>
              </a:rPr>
              <a:t>送元二</a:t>
            </a:r>
            <a:r>
              <a:rPr lang="zh-CN" altLang="en-US" sz="8000">
                <a:solidFill>
                  <a:srgbClr val="FF0000"/>
                </a:solidFill>
                <a:latin typeface="汉仪颜楷繁" panose="02010609000101010101" pitchFamily="49" charset="-122"/>
                <a:ea typeface="汉仪颜楷繁" panose="02010609000101010101" pitchFamily="49" charset="-122"/>
                <a:sym typeface="Arial" panose="020B0604020202020204"/>
              </a:rPr>
              <a:t>使</a:t>
            </a:r>
            <a:r>
              <a:rPr lang="zh-CN" altLang="en-US" sz="8000">
                <a:solidFill>
                  <a:srgbClr val="000000"/>
                </a:solidFill>
                <a:latin typeface="汉仪颜楷繁" panose="02010609000101010101" pitchFamily="49" charset="-122"/>
                <a:ea typeface="汉仪颜楷繁" panose="02010609000101010101" pitchFamily="49" charset="-122"/>
                <a:sym typeface="Arial" panose="020B0604020202020204"/>
              </a:rPr>
              <a:t>安西</a:t>
            </a:r>
            <a:endParaRPr lang="zh-CN" altLang="en-US" sz="8000">
              <a:solidFill>
                <a:srgbClr val="000000"/>
              </a:solidFill>
              <a:latin typeface="汉仪颜楷繁" panose="02010609000101010101" pitchFamily="49" charset="-122"/>
              <a:ea typeface="汉仪颜楷繁" panose="02010609000101010101" pitchFamily="49" charset="-122"/>
              <a:sym typeface="Arial" panose="020B0604020202020204"/>
            </a:endParaRPr>
          </a:p>
          <a:p>
            <a:pPr algn="ctr">
              <a:defRPr/>
            </a:pPr>
            <a:r>
              <a:rPr lang="zh-CN" altLang="en-US" sz="3600">
                <a:solidFill>
                  <a:srgbClr val="000000"/>
                </a:solidFill>
                <a:latin typeface="汉仪颜楷繁" panose="02010609000101010101" pitchFamily="49" charset="-122"/>
                <a:ea typeface="汉仪颜楷繁" panose="02010609000101010101" pitchFamily="49" charset="-122"/>
              </a:rPr>
              <a:t>                  </a:t>
            </a:r>
            <a:endParaRPr lang="en-US" altLang="zh-CN" sz="3600">
              <a:solidFill>
                <a:srgbClr val="000000"/>
              </a:solidFill>
              <a:latin typeface="汉仪颜楷繁" panose="02010609000101010101" pitchFamily="49" charset="-122"/>
              <a:ea typeface="汉仪颜楷繁" panose="0201060900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527884" y="2607520"/>
            <a:ext cx="2088232" cy="3693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（唐）王维</a:t>
            </a:r>
            <a:endParaRPr lang="zh-CN" altLang="en-US" b="1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026" name="Picture 2" descr="C:\Users\Administrator\Desktop\111题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429" b="9749"/>
          <a:stretch>
            <a:fillRect/>
          </a:stretch>
        </p:blipFill>
        <p:spPr bwMode="auto">
          <a:xfrm>
            <a:off x="-324544" y="2792186"/>
            <a:ext cx="3751254" cy="1868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istrator\Desktop\未标题-66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58977" y="-713035"/>
            <a:ext cx="3620120" cy="362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Administrator\Desktop\未标222题-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96136" y="3219822"/>
            <a:ext cx="3548112" cy="354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2192000" y="12026900"/>
            <a:ext cx="304800" cy="215900"/>
          </a:xfrm>
          <a:prstGeom prst="cube">
            <a:avLst/>
          </a:prstGeom>
        </p:spPr>
      </p:pic>
    </p:spTree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E:\工作\图片\古风\51yuansgggu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18104" y="1813129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不及汪伦送我情。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44175" y="1813129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桃花潭水深千尺，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0246" y="1813129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忽闻岸上踏歌声。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96316" y="1813129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李白乘舟将欲行，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0" name="Picture 3" descr="E:\工作\图片\红色调\图片1 (4)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11279" y="2734824"/>
            <a:ext cx="473103" cy="84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>
            <a:off x="7503828" y="2807251"/>
            <a:ext cx="461665" cy="79658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ctr"/>
            <a:r>
              <a:rPr lang="zh-CN" altLang="en-US" b="1" spc="30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李白</a:t>
            </a:r>
            <a:endParaRPr lang="zh-CN" altLang="en-US" b="1" spc="30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36733" y="1417027"/>
            <a:ext cx="461665" cy="14828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b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en-US" b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赠汪伦</a:t>
            </a:r>
            <a:r>
              <a:rPr lang="en-US" altLang="zh-CN" b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endParaRPr lang="zh-CN" altLang="en-US" b="1">
              <a:solidFill>
                <a:srgbClr val="C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028" name="Picture 4" descr="C:\Users\Administrator\Desktop\51yuan222su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86292" y="3421466"/>
            <a:ext cx="1186954" cy="610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E:\工作\图片\人物\072e03c00b5f7e9e2e3c6a7fd4ccb8d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1043608" y="871283"/>
            <a:ext cx="2160240" cy="372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1040518" y="2139702"/>
            <a:ext cx="7056437" cy="13388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ct val="150000"/>
              </a:lnSpc>
              <a:defRPr b="1" spc="600">
                <a:latin typeface="仿宋" panose="02010609060101010101" pitchFamily="49" charset="-122"/>
                <a:ea typeface="仿宋" panose="02010609060101010101" pitchFamily="49" charset="-122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</a:lvl9pPr>
          </a:lstStyle>
          <a:p>
            <a:r>
              <a:rPr lang="en-US" altLang="zh-CN"/>
              <a:t>1</a:t>
            </a:r>
            <a:r>
              <a:rPr lang="zh-CN" altLang="en-US"/>
              <a:t>．元二：姓元，排行第二，作者的朋友。</a:t>
            </a:r>
            <a:endParaRPr lang="en-US" altLang="zh-CN"/>
          </a:p>
          <a:p>
            <a:r>
              <a:rPr lang="en-US" altLang="zh-CN"/>
              <a:t>2</a:t>
            </a:r>
            <a:r>
              <a:rPr lang="zh-CN" altLang="en-US"/>
              <a:t>．使：出使。</a:t>
            </a:r>
            <a:endParaRPr lang="en-US" altLang="zh-CN"/>
          </a:p>
          <a:p>
            <a:r>
              <a:rPr lang="en-US" altLang="zh-CN"/>
              <a:t>3</a:t>
            </a:r>
            <a:r>
              <a:rPr lang="zh-CN" altLang="en-US"/>
              <a:t>．安西：指唐代安西都护府，在今新疆库车附近。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197668" y="483518"/>
            <a:ext cx="274866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解诗题、知诗人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40518" y="1655132"/>
            <a:ext cx="2088232" cy="3693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送元二使安西</a:t>
            </a:r>
            <a:endParaRPr lang="zh-CN" altLang="en-US" b="1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矩形 4"/>
          <p:cNvSpPr>
            <a:spLocks noChangeArrowheads="1"/>
          </p:cNvSpPr>
          <p:nvPr/>
        </p:nvSpPr>
        <p:spPr bwMode="auto">
          <a:xfrm>
            <a:off x="2303240" y="1476156"/>
            <a:ext cx="5293096" cy="258532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spc="60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王维：</a:t>
            </a:r>
            <a:r>
              <a:rPr lang="zh-CN" altLang="en-US" b="1" spc="600">
                <a:solidFill>
                  <a:srgbClr val="000808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盛唐时期山水田园诗的代表诗人，又是一位著名的绘画大师。他擅长写优美的山水诗，被苏轼誉为“诗中有画，画中有诗”。代表作有</a:t>
            </a:r>
            <a:r>
              <a:rPr lang="en-US" altLang="zh-CN" b="1" spc="600">
                <a:solidFill>
                  <a:srgbClr val="000808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en-US" b="1" spc="600">
                <a:solidFill>
                  <a:srgbClr val="000808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鸟鸣涧（</a:t>
            </a:r>
            <a:r>
              <a:rPr lang="en-US" altLang="zh-CN" b="1" spc="600" err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jiàn</a:t>
            </a:r>
            <a:r>
              <a:rPr lang="en-US" altLang="zh-CN" b="1" spc="600">
                <a:solidFill>
                  <a:srgbClr val="000808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)》</a:t>
            </a:r>
            <a:r>
              <a:rPr lang="zh-CN" altLang="en-US" b="1" spc="600">
                <a:solidFill>
                  <a:srgbClr val="000808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b="1" spc="600">
                <a:solidFill>
                  <a:srgbClr val="000808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en-US" b="1" spc="600">
                <a:solidFill>
                  <a:srgbClr val="000808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九月九日忆山东兄弟</a:t>
            </a:r>
            <a:r>
              <a:rPr lang="en-US" altLang="zh-CN" b="1" spc="600">
                <a:solidFill>
                  <a:srgbClr val="000808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b="1" spc="600">
                <a:solidFill>
                  <a:srgbClr val="000808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等。</a:t>
            </a:r>
            <a:endParaRPr lang="zh-CN" altLang="en-US" spc="6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4" name="文本框 28"/>
          <p:cNvSpPr txBox="1"/>
          <p:nvPr/>
        </p:nvSpPr>
        <p:spPr>
          <a:xfrm>
            <a:off x="1615976" y="1481573"/>
            <a:ext cx="489045" cy="127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ct val="150000"/>
              </a:lnSpc>
              <a:defRPr b="1" spc="60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知诗人</a:t>
            </a: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13366" y="689851"/>
            <a:ext cx="5681052" cy="3302973"/>
            <a:chOff x="1613366" y="689851"/>
            <a:chExt cx="5681052" cy="3302973"/>
          </a:xfrm>
        </p:grpSpPr>
        <p:cxnSp>
          <p:nvCxnSpPr>
            <p:cNvPr id="5" name="直线连接符 12"/>
            <p:cNvCxnSpPr/>
            <p:nvPr/>
          </p:nvCxnSpPr>
          <p:spPr>
            <a:xfrm>
              <a:off x="1613366" y="1283225"/>
              <a:ext cx="5681052" cy="0"/>
            </a:xfrm>
            <a:prstGeom prst="line">
              <a:avLst/>
            </a:prstGeom>
            <a:ln>
              <a:solidFill>
                <a:srgbClr val="8F555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线连接符 36"/>
            <p:cNvCxnSpPr/>
            <p:nvPr/>
          </p:nvCxnSpPr>
          <p:spPr>
            <a:xfrm flipH="1" flipV="1">
              <a:off x="2105021" y="689851"/>
              <a:ext cx="0" cy="3302973"/>
            </a:xfrm>
            <a:prstGeom prst="line">
              <a:avLst/>
            </a:prstGeom>
            <a:ln>
              <a:solidFill>
                <a:srgbClr val="8F555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1962342" y="1114870"/>
              <a:ext cx="235482" cy="245157"/>
            </a:xfrm>
            <a:prstGeom prst="rect">
              <a:avLst/>
            </a:prstGeom>
            <a:solidFill>
              <a:srgbClr val="8F55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kumimoji="1" lang="zh-CN" altLang="en-US"/>
            </a:p>
          </p:txBody>
        </p:sp>
      </p:grp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2352242" y="1485896"/>
            <a:ext cx="4942176" cy="17543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ct val="150000"/>
              </a:lnSpc>
              <a:defRPr b="1" spc="600">
                <a:solidFill>
                  <a:schemeClr val="accent2"/>
                </a:solidFill>
                <a:latin typeface="仿宋" panose="02010609060101010101" pitchFamily="49" charset="-122"/>
                <a:ea typeface="仿宋" panose="02010609060101010101" pitchFamily="49" charset="-122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此诗是王维送朋友去西北边疆时作的诗，诗题又名</a:t>
            </a:r>
            <a:r>
              <a:rPr lang="zh-CN" altLang="en-US">
                <a:solidFill>
                  <a:srgbClr val="FF0000"/>
                </a:solidFill>
              </a:rPr>
              <a:t>“赠别”</a:t>
            </a:r>
            <a:r>
              <a:rPr lang="zh-CN" altLang="en-US">
                <a:solidFill>
                  <a:schemeClr val="tx1"/>
                </a:solidFill>
              </a:rPr>
              <a:t>。它大约作于安史之乱前。这位姓元的友人是奉朝廷的使命前往安西的。</a:t>
            </a: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613366" y="689851"/>
            <a:ext cx="5681052" cy="3302973"/>
            <a:chOff x="1613366" y="689851"/>
            <a:chExt cx="5681052" cy="3302973"/>
          </a:xfrm>
        </p:grpSpPr>
        <p:cxnSp>
          <p:nvCxnSpPr>
            <p:cNvPr id="14" name="直线连接符 12"/>
            <p:cNvCxnSpPr/>
            <p:nvPr/>
          </p:nvCxnSpPr>
          <p:spPr>
            <a:xfrm>
              <a:off x="1613366" y="1283225"/>
              <a:ext cx="5681052" cy="0"/>
            </a:xfrm>
            <a:prstGeom prst="line">
              <a:avLst/>
            </a:prstGeom>
            <a:ln>
              <a:solidFill>
                <a:srgbClr val="8F555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线连接符 36"/>
            <p:cNvCxnSpPr/>
            <p:nvPr/>
          </p:nvCxnSpPr>
          <p:spPr>
            <a:xfrm flipH="1" flipV="1">
              <a:off x="2105021" y="689851"/>
              <a:ext cx="0" cy="3302973"/>
            </a:xfrm>
            <a:prstGeom prst="line">
              <a:avLst/>
            </a:prstGeom>
            <a:ln>
              <a:solidFill>
                <a:srgbClr val="8F555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矩形 15"/>
            <p:cNvSpPr/>
            <p:nvPr/>
          </p:nvSpPr>
          <p:spPr>
            <a:xfrm>
              <a:off x="1962342" y="1114870"/>
              <a:ext cx="235482" cy="245157"/>
            </a:xfrm>
            <a:prstGeom prst="rect">
              <a:avLst/>
            </a:prstGeom>
            <a:solidFill>
              <a:srgbClr val="8F55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7" name="文本框 28"/>
          <p:cNvSpPr txBox="1"/>
          <p:nvPr/>
        </p:nvSpPr>
        <p:spPr>
          <a:xfrm>
            <a:off x="1615976" y="1481573"/>
            <a:ext cx="489045" cy="168937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ct val="150000"/>
              </a:lnSpc>
              <a:defRPr b="1" spc="60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</a:lvl9pPr>
          </a:lstStyle>
          <a:p>
            <a:r>
              <a:rPr lang="zh-CN" altLang="en-US">
                <a:solidFill>
                  <a:schemeClr val="tx1"/>
                </a:solidFill>
              </a:rPr>
              <a:t>写作背景</a:t>
            </a: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6" descr="E:\工作\图片\古风\51yuansgggu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18104" y="1813129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西出阳关无故人。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44175" y="1813129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劝君更尽一杯酒，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0246" y="1813129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客舍青青柳色新。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96316" y="1813129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渭城朝雨浥轻尘，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0" name="Picture 3" descr="E:\工作\图片\红色调\图片1 (4)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11279" y="2734824"/>
            <a:ext cx="473103" cy="84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>
            <a:off x="7503828" y="2807251"/>
            <a:ext cx="461665" cy="79658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ctr"/>
            <a:r>
              <a:rPr lang="zh-CN" altLang="en-US" b="1" spc="30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王维</a:t>
            </a:r>
            <a:endParaRPr lang="zh-CN" altLang="en-US" b="1" spc="30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36733" y="1417026"/>
            <a:ext cx="461665" cy="216775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b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en-US" b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送元二使安西</a:t>
            </a:r>
            <a:r>
              <a:rPr lang="en-US" altLang="zh-CN" b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endParaRPr lang="zh-CN" altLang="en-US" b="1">
              <a:solidFill>
                <a:srgbClr val="C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4" name="Picture 4" descr="C:\Users\Administrator\Desktop\51yuan222su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86292" y="3421466"/>
            <a:ext cx="1186954" cy="610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矩形 14"/>
          <p:cNvSpPr/>
          <p:nvPr/>
        </p:nvSpPr>
        <p:spPr>
          <a:xfrm>
            <a:off x="3197668" y="483518"/>
            <a:ext cx="2748664" cy="442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读诗句、晓诗意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2" name="文本框 99"/>
          <p:cNvSpPr txBox="1"/>
          <p:nvPr/>
        </p:nvSpPr>
        <p:spPr>
          <a:xfrm>
            <a:off x="827584" y="1417026"/>
            <a:ext cx="3389870" cy="258532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ct val="150000"/>
              </a:lnSpc>
              <a:defRPr b="1" spc="600">
                <a:latin typeface="仿宋" panose="02010609060101010101" pitchFamily="49" charset="-122"/>
                <a:ea typeface="仿宋" panose="02010609060101010101" pitchFamily="49" charset="-122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</a:lvl9pPr>
          </a:lstStyle>
          <a:p>
            <a:r>
              <a:rPr lang="zh-CN" altLang="en-US">
                <a:solidFill>
                  <a:srgbClr val="C00000"/>
                </a:solidFill>
              </a:rPr>
              <a:t>译文</a:t>
            </a:r>
            <a:r>
              <a:rPr lang="en-US" altLang="zh-CN">
                <a:solidFill>
                  <a:srgbClr val="C00000"/>
                </a:solidFill>
              </a:rPr>
              <a:t>:</a:t>
            </a:r>
            <a:r>
              <a:rPr lang="zh-CN" altLang="en-US"/>
              <a:t>渭城早晨一场春雨沾湿了轻尘，客舍周围青青的柳树格外清新。老朋友请你再干一杯饯别酒吧，出了阳关西路再也没有老朋友。</a:t>
            </a:r>
            <a:endParaRPr lang="zh-CN" altLang="en-US"/>
          </a:p>
        </p:txBody>
      </p:sp>
    </p:spTree>
  </p:cSld>
  <p:clrMapOvr>
    <a:masterClrMapping/>
  </p:clrMapOvr>
  <p:transition spd="slow"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430802" y="623223"/>
            <a:ext cx="877524" cy="5078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b="1" spc="600">
                <a:latin typeface="仿宋" panose="02010609060101010101" pitchFamily="49" charset="-122"/>
                <a:ea typeface="仿宋" panose="02010609060101010101" pitchFamily="49" charset="-122"/>
              </a:defRPr>
            </a:lvl1pPr>
          </a:lstStyle>
          <a:p>
            <a:r>
              <a:rPr lang="zh-CN" altLang="en-US"/>
              <a:t>朝雨</a:t>
            </a:r>
            <a:endParaRPr lang="zh-CN" altLang="en-US"/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1430802" y="1320813"/>
            <a:ext cx="21963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朝：早晨；天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2326342" y="645557"/>
            <a:ext cx="230425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spc="60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早晨的雨。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380312" y="3435846"/>
            <a:ext cx="967188" cy="966838"/>
            <a:chOff x="2438400" y="1266644"/>
            <a:chExt cx="1183212" cy="1182784"/>
          </a:xfrm>
        </p:grpSpPr>
        <p:pic>
          <p:nvPicPr>
            <p:cNvPr id="10" name="Picture 2" descr="C:\Users\Administrator\Desktop\da8af0a9511611b681c6043fdc086419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438400" y="1266644"/>
              <a:ext cx="1183212" cy="11827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矩形 10"/>
            <p:cNvSpPr/>
            <p:nvPr/>
          </p:nvSpPr>
          <p:spPr>
            <a:xfrm>
              <a:off x="2633680" y="1462691"/>
              <a:ext cx="792652" cy="790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solidFill>
                    <a:srgbClr val="C0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朝</a:t>
              </a:r>
              <a:endParaRPr lang="zh-CN" altLang="en-US" sz="3600" b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776171" y="1162462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客舍青青柳色新。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02241" y="631175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渭城</a:t>
            </a:r>
            <a:r>
              <a:rPr lang="zh-CN" altLang="en-US" b="1">
                <a:ln w="12700">
                  <a:noFill/>
                  <a:prstDash val="solid"/>
                </a:ln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朝雨</a:t>
            </a:r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浥轻尘，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430802" y="2636178"/>
            <a:ext cx="576807" cy="442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朝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446684" y="2798435"/>
            <a:ext cx="26014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②面向着；拜见。 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读音：</a:t>
            </a:r>
            <a:r>
              <a:rPr lang="en-US" altLang="zh-CN" b="1" spc="600" err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cháo</a:t>
            </a:r>
            <a:endParaRPr lang="en-US" altLang="zh-CN" b="1" spc="600">
              <a:solidFill>
                <a:srgbClr val="C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7" name="矩形 7"/>
          <p:cNvSpPr>
            <a:spLocks noChangeArrowheads="1"/>
          </p:cNvSpPr>
          <p:nvPr/>
        </p:nvSpPr>
        <p:spPr bwMode="auto">
          <a:xfrm>
            <a:off x="2411760" y="1905716"/>
            <a:ext cx="24924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①早晨；天。 </a:t>
            </a:r>
            <a:endParaRPr lang="en-US" altLang="zh-CN" b="1" spc="60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读音：</a:t>
            </a:r>
            <a:r>
              <a:rPr lang="en-US" altLang="zh-CN" b="1" spc="600" err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zhāo</a:t>
            </a:r>
            <a:endParaRPr lang="en-US" altLang="zh-CN" b="1" spc="600">
              <a:solidFill>
                <a:srgbClr val="C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 bwMode="auto">
          <a:xfrm>
            <a:off x="2007609" y="2119134"/>
            <a:ext cx="188127" cy="1476966"/>
          </a:xfrm>
          <a:prstGeom prst="leftBrac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  <p:bldP spid="26" grpId="0"/>
      <p:bldP spid="21" grpId="0"/>
      <p:bldP spid="15" grpId="0"/>
      <p:bldP spid="16" grpId="0"/>
      <p:bldP spid="17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3563939" y="1279357"/>
            <a:ext cx="17287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>
                <a:latin typeface="宋体" panose="02010600030101010101" pitchFamily="2" charset="-122"/>
              </a:rPr>
              <a:t> </a:t>
            </a:r>
            <a:endParaRPr lang="en-US" altLang="zh-CN" sz="4800">
              <a:latin typeface="宋体" panose="02010600030101010101" pitchFamily="2" charset="-122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363606" y="631175"/>
            <a:ext cx="954815" cy="5078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b="1" spc="600">
                <a:latin typeface="仿宋" panose="02010609060101010101" pitchFamily="49" charset="-122"/>
                <a:ea typeface="仿宋" panose="02010609060101010101" pitchFamily="49" charset="-122"/>
              </a:defRPr>
            </a:lvl1pPr>
          </a:lstStyle>
          <a:p>
            <a:r>
              <a:rPr lang="zh-CN" altLang="en-US"/>
              <a:t>客舍</a:t>
            </a:r>
            <a:endParaRPr lang="zh-CN" altLang="en-US"/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1363606" y="1228375"/>
            <a:ext cx="152196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舍：房子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2195736" y="631175"/>
            <a:ext cx="170850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spc="60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旅店。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380312" y="3435846"/>
            <a:ext cx="967188" cy="966838"/>
            <a:chOff x="2438400" y="1266644"/>
            <a:chExt cx="1183212" cy="1182784"/>
          </a:xfrm>
        </p:grpSpPr>
        <p:pic>
          <p:nvPicPr>
            <p:cNvPr id="28" name="Picture 2" descr="C:\Users\Administrator\Desktop\da8af0a9511611b681c6043fdc086419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438400" y="1266644"/>
              <a:ext cx="1183212" cy="11827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矩形 28"/>
            <p:cNvSpPr/>
            <p:nvPr/>
          </p:nvSpPr>
          <p:spPr>
            <a:xfrm>
              <a:off x="2633680" y="1462691"/>
              <a:ext cx="792652" cy="7906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solidFill>
                    <a:srgbClr val="C0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舍</a:t>
              </a:r>
              <a:endParaRPr lang="zh-CN" altLang="en-US" sz="3600" b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776171" y="1162462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客舍</a:t>
            </a:r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青青柳色新。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02241" y="631175"/>
            <a:ext cx="461665" cy="19133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渭城</a:t>
            </a:r>
            <a:r>
              <a:rPr lang="zh-CN" altLang="en-US" b="1">
                <a:ln w="12700">
                  <a:noFill/>
                  <a:prstDash val="solid"/>
                </a:ln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朝雨</a:t>
            </a:r>
            <a:r>
              <a:rPr lang="zh-CN" altLang="en-US" b="1">
                <a:ln w="12700">
                  <a:noFill/>
                  <a:prstDash val="solid"/>
                </a:ln>
                <a:latin typeface="仿宋" panose="02010609060101010101" pitchFamily="49" charset="-122"/>
                <a:ea typeface="仿宋" panose="02010609060101010101" pitchFamily="49" charset="-122"/>
              </a:rPr>
              <a:t>浥轻尘，</a:t>
            </a:r>
            <a:endParaRPr lang="zh-CN" altLang="en-US" b="1">
              <a:ln w="12700">
                <a:noFill/>
                <a:prstDash val="solid"/>
              </a:ln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63606" y="2653090"/>
            <a:ext cx="644003" cy="442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舍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339506" y="1968111"/>
            <a:ext cx="2448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①居住的房子。</a:t>
            </a:r>
            <a:endParaRPr lang="en-US" altLang="zh-CN" b="1" spc="60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读音：</a:t>
            </a:r>
            <a:r>
              <a:rPr lang="en-US" altLang="zh-CN" b="1" spc="600" err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shè</a:t>
            </a:r>
            <a:endParaRPr lang="en-US" altLang="zh-CN" b="1" spc="600">
              <a:solidFill>
                <a:srgbClr val="C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339506" y="2857617"/>
            <a:ext cx="2337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②表示放弃。 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读音：</a:t>
            </a:r>
            <a:r>
              <a:rPr lang="en-US" altLang="zh-CN" b="1" spc="600" err="1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shě</a:t>
            </a:r>
            <a:endParaRPr lang="en-US" altLang="zh-CN" b="1" spc="600">
              <a:solidFill>
                <a:srgbClr val="C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5" name="左大括号 14"/>
          <p:cNvSpPr/>
          <p:nvPr/>
        </p:nvSpPr>
        <p:spPr bwMode="auto">
          <a:xfrm>
            <a:off x="2007609" y="2136046"/>
            <a:ext cx="188127" cy="1476966"/>
          </a:xfrm>
          <a:prstGeom prst="leftBrace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  <p:bldP spid="26" grpId="0"/>
      <p:bldP spid="27" grpId="0"/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17"/>
          <p:cNvSpPr>
            <a:spLocks noChangeArrowheads="1" noChangeShapeType="1" noTextEdit="1"/>
          </p:cNvSpPr>
          <p:nvPr/>
        </p:nvSpPr>
        <p:spPr bwMode="auto">
          <a:xfrm>
            <a:off x="3412270" y="483518"/>
            <a:ext cx="231946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spc="600">
                <a:latin typeface="仿宋" panose="02010609060101010101" pitchFamily="49" charset="-122"/>
                <a:ea typeface="仿宋" panose="02010609060101010101" pitchFamily="49" charset="-122"/>
              </a:rPr>
              <a:t>小小书法家</a:t>
            </a:r>
            <a:endParaRPr lang="zh-CN" altLang="en-US" b="1" spc="60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grpSp>
        <p:nvGrpSpPr>
          <p:cNvPr id="16387" name="组合 31"/>
          <p:cNvGrpSpPr/>
          <p:nvPr/>
        </p:nvGrpSpPr>
        <p:grpSpPr>
          <a:xfrm>
            <a:off x="3132000" y="1131750"/>
            <a:ext cx="2880000" cy="2880000"/>
            <a:chOff x="1761940" y="980728"/>
            <a:chExt cx="5401748" cy="5434611"/>
          </a:xfrm>
        </p:grpSpPr>
        <p:sp>
          <p:nvSpPr>
            <p:cNvPr id="16405" name="矩形 24"/>
            <p:cNvSpPr>
              <a:spLocks noChangeArrowheads="1"/>
            </p:cNvSpPr>
            <p:nvPr/>
          </p:nvSpPr>
          <p:spPr bwMode="auto">
            <a:xfrm>
              <a:off x="1763688" y="980728"/>
              <a:ext cx="5400000" cy="5400000"/>
            </a:xfrm>
            <a:prstGeom prst="rect">
              <a:avLst/>
            </a:prstGeom>
            <a:noFill/>
            <a:ln w="25400" algn="ctr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方正魏碑简体" pitchFamily="2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方正魏碑简体" pitchFamily="2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方正魏碑简体" pitchFamily="2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方正魏碑简体" pitchFamily="2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方正魏碑简体" pitchFamily="2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/>
                <a:defRPr>
                  <a:solidFill>
                    <a:schemeClr val="tx1"/>
                  </a:solidFill>
                  <a:latin typeface="方正魏碑简体" pitchFamily="2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/>
                <a:defRPr>
                  <a:solidFill>
                    <a:schemeClr val="tx1"/>
                  </a:solidFill>
                  <a:latin typeface="方正魏碑简体" pitchFamily="2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/>
                <a:defRPr>
                  <a:solidFill>
                    <a:schemeClr val="tx1"/>
                  </a:solidFill>
                  <a:latin typeface="方正魏碑简体" pitchFamily="2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/>
                <a:defRPr>
                  <a:solidFill>
                    <a:schemeClr val="tx1"/>
                  </a:solidFill>
                  <a:latin typeface="方正魏碑简体" pitchFamily="2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C00000"/>
                </a:solidFill>
              </a:endParaRPr>
            </a:p>
          </p:txBody>
        </p:sp>
        <p:cxnSp>
          <p:nvCxnSpPr>
            <p:cNvPr id="16406" name="直接连接符 26"/>
            <p:cNvCxnSpPr>
              <a:cxnSpLocks noChangeShapeType="1"/>
            </p:cNvCxnSpPr>
            <p:nvPr/>
          </p:nvCxnSpPr>
          <p:spPr bwMode="auto">
            <a:xfrm>
              <a:off x="1761940" y="3680178"/>
              <a:ext cx="5400000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07" name="直接连接符 29"/>
            <p:cNvCxnSpPr>
              <a:cxnSpLocks noChangeShapeType="1"/>
            </p:cNvCxnSpPr>
            <p:nvPr/>
          </p:nvCxnSpPr>
          <p:spPr bwMode="auto">
            <a:xfrm flipH="1">
              <a:off x="4477415" y="1015339"/>
              <a:ext cx="0" cy="540000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6389" name="Rectangle 33"/>
          <p:cNvSpPr>
            <a:spLocks noChangeArrowheads="1"/>
          </p:cNvSpPr>
          <p:nvPr/>
        </p:nvSpPr>
        <p:spPr bwMode="auto">
          <a:xfrm>
            <a:off x="0" y="1554956"/>
            <a:ext cx="38472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1100">
                <a:solidFill>
                  <a:srgbClr val="000000"/>
                </a:solidFill>
                <a:latin typeface="Arial" panose="020B0604020202020204"/>
              </a:rPr>
              <a:t> </a:t>
            </a:r>
            <a:endParaRPr lang="zh-CN" altLang="zh-CN"/>
          </a:p>
        </p:txBody>
      </p:sp>
      <p:sp>
        <p:nvSpPr>
          <p:cNvPr id="16390" name="Rectangle 41"/>
          <p:cNvSpPr>
            <a:spLocks noChangeArrowheads="1"/>
          </p:cNvSpPr>
          <p:nvPr/>
        </p:nvSpPr>
        <p:spPr bwMode="auto">
          <a:xfrm>
            <a:off x="323851" y="1231107"/>
            <a:ext cx="38472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1100">
                <a:solidFill>
                  <a:srgbClr val="000000"/>
                </a:solidFill>
                <a:latin typeface="Arial" panose="020B0604020202020204"/>
              </a:rPr>
              <a:t> </a:t>
            </a:r>
            <a:endParaRPr lang="zh-CN" altLang="zh-CN"/>
          </a:p>
        </p:txBody>
      </p:sp>
      <p:sp>
        <p:nvSpPr>
          <p:cNvPr id="16391" name="Rectangle 47"/>
          <p:cNvSpPr>
            <a:spLocks noChangeArrowheads="1"/>
          </p:cNvSpPr>
          <p:nvPr/>
        </p:nvSpPr>
        <p:spPr bwMode="auto">
          <a:xfrm>
            <a:off x="539750" y="1339454"/>
            <a:ext cx="38472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1100">
                <a:solidFill>
                  <a:srgbClr val="000000"/>
                </a:solidFill>
                <a:latin typeface="Arial" panose="020B0604020202020204"/>
              </a:rPr>
              <a:t> </a:t>
            </a:r>
            <a:endParaRPr lang="zh-CN" altLang="zh-CN"/>
          </a:p>
        </p:txBody>
      </p:sp>
      <p:sp>
        <p:nvSpPr>
          <p:cNvPr id="16392" name="Rectangle 53"/>
          <p:cNvSpPr>
            <a:spLocks noChangeArrowheads="1"/>
          </p:cNvSpPr>
          <p:nvPr/>
        </p:nvSpPr>
        <p:spPr bwMode="auto">
          <a:xfrm>
            <a:off x="323850" y="3013472"/>
            <a:ext cx="38472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1100">
                <a:solidFill>
                  <a:srgbClr val="000000"/>
                </a:solidFill>
                <a:latin typeface="Arial" panose="020B0604020202020204"/>
              </a:rPr>
              <a:t> </a:t>
            </a:r>
            <a:endParaRPr lang="zh-CN" altLang="zh-CN"/>
          </a:p>
        </p:txBody>
      </p:sp>
      <p:sp>
        <p:nvSpPr>
          <p:cNvPr id="16393" name="Rectangle 66"/>
          <p:cNvSpPr>
            <a:spLocks noChangeArrowheads="1"/>
          </p:cNvSpPr>
          <p:nvPr/>
        </p:nvSpPr>
        <p:spPr bwMode="auto">
          <a:xfrm>
            <a:off x="395288" y="2689622"/>
            <a:ext cx="38472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1100">
                <a:solidFill>
                  <a:srgbClr val="000000"/>
                </a:solidFill>
                <a:latin typeface="Arial" panose="020B0604020202020204"/>
              </a:rPr>
              <a:t> </a:t>
            </a:r>
            <a:endParaRPr lang="zh-CN" altLang="zh-CN"/>
          </a:p>
        </p:txBody>
      </p:sp>
      <p:sp>
        <p:nvSpPr>
          <p:cNvPr id="16394" name="Rectangle 74"/>
          <p:cNvSpPr>
            <a:spLocks noChangeArrowheads="1"/>
          </p:cNvSpPr>
          <p:nvPr/>
        </p:nvSpPr>
        <p:spPr bwMode="auto">
          <a:xfrm>
            <a:off x="-180975" y="1609725"/>
            <a:ext cx="38472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1100">
                <a:solidFill>
                  <a:srgbClr val="000000"/>
                </a:solidFill>
                <a:latin typeface="Arial" panose="020B0604020202020204"/>
              </a:rPr>
              <a:t> </a:t>
            </a:r>
            <a:endParaRPr lang="zh-CN" altLang="zh-CN"/>
          </a:p>
        </p:txBody>
      </p:sp>
      <p:sp>
        <p:nvSpPr>
          <p:cNvPr id="16395" name="Rectangle 82"/>
          <p:cNvSpPr>
            <a:spLocks noChangeArrowheads="1"/>
          </p:cNvSpPr>
          <p:nvPr/>
        </p:nvSpPr>
        <p:spPr bwMode="auto">
          <a:xfrm>
            <a:off x="0" y="1771650"/>
            <a:ext cx="38472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1100">
                <a:solidFill>
                  <a:srgbClr val="000000"/>
                </a:solidFill>
                <a:latin typeface="Arial" panose="020B0604020202020204"/>
              </a:rPr>
              <a:t> </a:t>
            </a:r>
            <a:endParaRPr lang="zh-CN" altLang="zh-CN"/>
          </a:p>
        </p:txBody>
      </p:sp>
      <p:sp>
        <p:nvSpPr>
          <p:cNvPr id="16396" name="Rectangle 88"/>
          <p:cNvSpPr>
            <a:spLocks noChangeArrowheads="1"/>
          </p:cNvSpPr>
          <p:nvPr/>
        </p:nvSpPr>
        <p:spPr bwMode="auto">
          <a:xfrm>
            <a:off x="15689" y="9525"/>
            <a:ext cx="38472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/>
              <a:defRPr>
                <a:solidFill>
                  <a:schemeClr val="tx1"/>
                </a:solidFill>
                <a:latin typeface="方正魏碑简体" pitchFamily="2" charset="-122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1100">
                <a:solidFill>
                  <a:srgbClr val="000000"/>
                </a:solidFill>
                <a:latin typeface="Arial" panose="020B0604020202020204"/>
              </a:rPr>
              <a:t> </a:t>
            </a:r>
            <a:endParaRPr lang="zh-CN" altLang="zh-CN"/>
          </a:p>
        </p:txBody>
      </p:sp>
      <p:sp>
        <p:nvSpPr>
          <p:cNvPr id="20570" name="Freeform 90"/>
          <p:cNvSpPr/>
          <p:nvPr/>
        </p:nvSpPr>
        <p:spPr bwMode="auto">
          <a:xfrm>
            <a:off x="2807916" y="1370729"/>
            <a:ext cx="1830308" cy="1416249"/>
          </a:xfrm>
          <a:custGeom>
            <a:avLst/>
            <a:gdLst>
              <a:gd name="T0" fmla="*/ 1736 w 2115"/>
              <a:gd name="T1" fmla="*/ 319 h 2414"/>
              <a:gd name="T2" fmla="*/ 1776 w 2115"/>
              <a:gd name="T3" fmla="*/ 239 h 2414"/>
              <a:gd name="T4" fmla="*/ 1776 w 2115"/>
              <a:gd name="T5" fmla="*/ 180 h 2414"/>
              <a:gd name="T6" fmla="*/ 1776 w 2115"/>
              <a:gd name="T7" fmla="*/ 140 h 2414"/>
              <a:gd name="T8" fmla="*/ 1776 w 2115"/>
              <a:gd name="T9" fmla="*/ 80 h 2414"/>
              <a:gd name="T10" fmla="*/ 1776 w 2115"/>
              <a:gd name="T11" fmla="*/ 20 h 2414"/>
              <a:gd name="T12" fmla="*/ 1796 w 2115"/>
              <a:gd name="T13" fmla="*/ 0 h 2414"/>
              <a:gd name="T14" fmla="*/ 1836 w 2115"/>
              <a:gd name="T15" fmla="*/ 0 h 2414"/>
              <a:gd name="T16" fmla="*/ 1915 w 2115"/>
              <a:gd name="T17" fmla="*/ 20 h 2414"/>
              <a:gd name="T18" fmla="*/ 1995 w 2115"/>
              <a:gd name="T19" fmla="*/ 80 h 2414"/>
              <a:gd name="T20" fmla="*/ 2055 w 2115"/>
              <a:gd name="T21" fmla="*/ 140 h 2414"/>
              <a:gd name="T22" fmla="*/ 2075 w 2115"/>
              <a:gd name="T23" fmla="*/ 180 h 2414"/>
              <a:gd name="T24" fmla="*/ 2095 w 2115"/>
              <a:gd name="T25" fmla="*/ 219 h 2414"/>
              <a:gd name="T26" fmla="*/ 2115 w 2115"/>
              <a:gd name="T27" fmla="*/ 259 h 2414"/>
              <a:gd name="T28" fmla="*/ 2095 w 2115"/>
              <a:gd name="T29" fmla="*/ 299 h 2414"/>
              <a:gd name="T30" fmla="*/ 2075 w 2115"/>
              <a:gd name="T31" fmla="*/ 339 h 2414"/>
              <a:gd name="T32" fmla="*/ 2035 w 2115"/>
              <a:gd name="T33" fmla="*/ 399 h 2414"/>
              <a:gd name="T34" fmla="*/ 1975 w 2115"/>
              <a:gd name="T35" fmla="*/ 479 h 2414"/>
              <a:gd name="T36" fmla="*/ 1915 w 2115"/>
              <a:gd name="T37" fmla="*/ 579 h 2414"/>
              <a:gd name="T38" fmla="*/ 1836 w 2115"/>
              <a:gd name="T39" fmla="*/ 678 h 2414"/>
              <a:gd name="T40" fmla="*/ 1756 w 2115"/>
              <a:gd name="T41" fmla="*/ 818 h 2414"/>
              <a:gd name="T42" fmla="*/ 1656 w 2115"/>
              <a:gd name="T43" fmla="*/ 958 h 2414"/>
              <a:gd name="T44" fmla="*/ 1576 w 2115"/>
              <a:gd name="T45" fmla="*/ 1077 h 2414"/>
              <a:gd name="T46" fmla="*/ 1476 w 2115"/>
              <a:gd name="T47" fmla="*/ 1217 h 2414"/>
              <a:gd name="T48" fmla="*/ 1337 w 2115"/>
              <a:gd name="T49" fmla="*/ 1377 h 2414"/>
              <a:gd name="T50" fmla="*/ 1157 w 2115"/>
              <a:gd name="T51" fmla="*/ 1576 h 2414"/>
              <a:gd name="T52" fmla="*/ 998 w 2115"/>
              <a:gd name="T53" fmla="*/ 1736 h 2414"/>
              <a:gd name="T54" fmla="*/ 838 w 2115"/>
              <a:gd name="T55" fmla="*/ 1876 h 2414"/>
              <a:gd name="T56" fmla="*/ 678 w 2115"/>
              <a:gd name="T57" fmla="*/ 2015 h 2414"/>
              <a:gd name="T58" fmla="*/ 519 w 2115"/>
              <a:gd name="T59" fmla="*/ 2135 h 2414"/>
              <a:gd name="T60" fmla="*/ 339 w 2115"/>
              <a:gd name="T61" fmla="*/ 2235 h 2414"/>
              <a:gd name="T62" fmla="*/ 199 w 2115"/>
              <a:gd name="T63" fmla="*/ 2334 h 2414"/>
              <a:gd name="T64" fmla="*/ 100 w 2115"/>
              <a:gd name="T65" fmla="*/ 2374 h 2414"/>
              <a:gd name="T66" fmla="*/ 40 w 2115"/>
              <a:gd name="T67" fmla="*/ 2414 h 2414"/>
              <a:gd name="T68" fmla="*/ 0 w 2115"/>
              <a:gd name="T69" fmla="*/ 2414 h 2414"/>
              <a:gd name="T70" fmla="*/ 0 w 2115"/>
              <a:gd name="T71" fmla="*/ 2394 h 2414"/>
              <a:gd name="T72" fmla="*/ 20 w 2115"/>
              <a:gd name="T73" fmla="*/ 2374 h 2414"/>
              <a:gd name="T74" fmla="*/ 40 w 2115"/>
              <a:gd name="T75" fmla="*/ 2354 h 2414"/>
              <a:gd name="T76" fmla="*/ 60 w 2115"/>
              <a:gd name="T77" fmla="*/ 2314 h 2414"/>
              <a:gd name="T78" fmla="*/ 100 w 2115"/>
              <a:gd name="T79" fmla="*/ 2275 h 2414"/>
              <a:gd name="T80" fmla="*/ 160 w 2115"/>
              <a:gd name="T81" fmla="*/ 2235 h 2414"/>
              <a:gd name="T82" fmla="*/ 219 w 2115"/>
              <a:gd name="T83" fmla="*/ 2175 h 2414"/>
              <a:gd name="T84" fmla="*/ 299 w 2115"/>
              <a:gd name="T85" fmla="*/ 2115 h 2414"/>
              <a:gd name="T86" fmla="*/ 439 w 2115"/>
              <a:gd name="T87" fmla="*/ 1975 h 2414"/>
              <a:gd name="T88" fmla="*/ 599 w 2115"/>
              <a:gd name="T89" fmla="*/ 1836 h 2414"/>
              <a:gd name="T90" fmla="*/ 758 w 2115"/>
              <a:gd name="T91" fmla="*/ 1696 h 2414"/>
              <a:gd name="T92" fmla="*/ 898 w 2115"/>
              <a:gd name="T93" fmla="*/ 1516 h 2414"/>
              <a:gd name="T94" fmla="*/ 1057 w 2115"/>
              <a:gd name="T95" fmla="*/ 1337 h 2414"/>
              <a:gd name="T96" fmla="*/ 1197 w 2115"/>
              <a:gd name="T97" fmla="*/ 1177 h 2414"/>
              <a:gd name="T98" fmla="*/ 1317 w 2115"/>
              <a:gd name="T99" fmla="*/ 1018 h 2414"/>
              <a:gd name="T100" fmla="*/ 1437 w 2115"/>
              <a:gd name="T101" fmla="*/ 838 h 2414"/>
              <a:gd name="T102" fmla="*/ 1536 w 2115"/>
              <a:gd name="T103" fmla="*/ 698 h 2414"/>
              <a:gd name="T104" fmla="*/ 1616 w 2115"/>
              <a:gd name="T105" fmla="*/ 559 h 2414"/>
              <a:gd name="T106" fmla="*/ 1676 w 2115"/>
              <a:gd name="T107" fmla="*/ 439 h 2414"/>
              <a:gd name="T108" fmla="*/ 1736 w 2115"/>
              <a:gd name="T109" fmla="*/ 359 h 241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115"/>
              <a:gd name="T166" fmla="*/ 0 h 2414"/>
              <a:gd name="T167" fmla="*/ 2115 w 2115"/>
              <a:gd name="T168" fmla="*/ 2414 h 2414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115" h="2414">
                <a:moveTo>
                  <a:pt x="1736" y="359"/>
                </a:moveTo>
                <a:lnTo>
                  <a:pt x="1736" y="319"/>
                </a:lnTo>
                <a:lnTo>
                  <a:pt x="1756" y="279"/>
                </a:lnTo>
                <a:lnTo>
                  <a:pt x="1776" y="239"/>
                </a:lnTo>
                <a:lnTo>
                  <a:pt x="1776" y="219"/>
                </a:lnTo>
                <a:lnTo>
                  <a:pt x="1776" y="180"/>
                </a:lnTo>
                <a:lnTo>
                  <a:pt x="1776" y="160"/>
                </a:lnTo>
                <a:lnTo>
                  <a:pt x="1776" y="140"/>
                </a:lnTo>
                <a:lnTo>
                  <a:pt x="1776" y="120"/>
                </a:lnTo>
                <a:lnTo>
                  <a:pt x="1776" y="80"/>
                </a:lnTo>
                <a:lnTo>
                  <a:pt x="1776" y="40"/>
                </a:lnTo>
                <a:lnTo>
                  <a:pt x="1776" y="20"/>
                </a:lnTo>
                <a:lnTo>
                  <a:pt x="1776" y="0"/>
                </a:lnTo>
                <a:lnTo>
                  <a:pt x="1796" y="0"/>
                </a:lnTo>
                <a:lnTo>
                  <a:pt x="1816" y="0"/>
                </a:lnTo>
                <a:lnTo>
                  <a:pt x="1836" y="0"/>
                </a:lnTo>
                <a:lnTo>
                  <a:pt x="1875" y="0"/>
                </a:lnTo>
                <a:lnTo>
                  <a:pt x="1915" y="20"/>
                </a:lnTo>
                <a:lnTo>
                  <a:pt x="1955" y="40"/>
                </a:lnTo>
                <a:lnTo>
                  <a:pt x="1995" y="80"/>
                </a:lnTo>
                <a:lnTo>
                  <a:pt x="2035" y="120"/>
                </a:lnTo>
                <a:lnTo>
                  <a:pt x="2055" y="140"/>
                </a:lnTo>
                <a:lnTo>
                  <a:pt x="2075" y="160"/>
                </a:lnTo>
                <a:lnTo>
                  <a:pt x="2075" y="180"/>
                </a:lnTo>
                <a:lnTo>
                  <a:pt x="2095" y="180"/>
                </a:lnTo>
                <a:lnTo>
                  <a:pt x="2095" y="219"/>
                </a:lnTo>
                <a:lnTo>
                  <a:pt x="2115" y="239"/>
                </a:lnTo>
                <a:lnTo>
                  <a:pt x="2115" y="259"/>
                </a:lnTo>
                <a:lnTo>
                  <a:pt x="2095" y="279"/>
                </a:lnTo>
                <a:lnTo>
                  <a:pt x="2095" y="299"/>
                </a:lnTo>
                <a:lnTo>
                  <a:pt x="2075" y="319"/>
                </a:lnTo>
                <a:lnTo>
                  <a:pt x="2075" y="339"/>
                </a:lnTo>
                <a:lnTo>
                  <a:pt x="2055" y="359"/>
                </a:lnTo>
                <a:lnTo>
                  <a:pt x="2035" y="399"/>
                </a:lnTo>
                <a:lnTo>
                  <a:pt x="2015" y="439"/>
                </a:lnTo>
                <a:lnTo>
                  <a:pt x="1975" y="479"/>
                </a:lnTo>
                <a:lnTo>
                  <a:pt x="1955" y="519"/>
                </a:lnTo>
                <a:lnTo>
                  <a:pt x="1915" y="579"/>
                </a:lnTo>
                <a:lnTo>
                  <a:pt x="1875" y="618"/>
                </a:lnTo>
                <a:lnTo>
                  <a:pt x="1836" y="678"/>
                </a:lnTo>
                <a:lnTo>
                  <a:pt x="1796" y="738"/>
                </a:lnTo>
                <a:lnTo>
                  <a:pt x="1756" y="818"/>
                </a:lnTo>
                <a:lnTo>
                  <a:pt x="1716" y="878"/>
                </a:lnTo>
                <a:lnTo>
                  <a:pt x="1656" y="958"/>
                </a:lnTo>
                <a:lnTo>
                  <a:pt x="1616" y="1018"/>
                </a:lnTo>
                <a:lnTo>
                  <a:pt x="1576" y="1077"/>
                </a:lnTo>
                <a:lnTo>
                  <a:pt x="1516" y="1137"/>
                </a:lnTo>
                <a:lnTo>
                  <a:pt x="1476" y="1217"/>
                </a:lnTo>
                <a:lnTo>
                  <a:pt x="1417" y="1257"/>
                </a:lnTo>
                <a:lnTo>
                  <a:pt x="1337" y="1377"/>
                </a:lnTo>
                <a:lnTo>
                  <a:pt x="1237" y="1476"/>
                </a:lnTo>
                <a:lnTo>
                  <a:pt x="1157" y="1576"/>
                </a:lnTo>
                <a:lnTo>
                  <a:pt x="1077" y="1656"/>
                </a:lnTo>
                <a:lnTo>
                  <a:pt x="998" y="1736"/>
                </a:lnTo>
                <a:lnTo>
                  <a:pt x="918" y="1816"/>
                </a:lnTo>
                <a:lnTo>
                  <a:pt x="838" y="1876"/>
                </a:lnTo>
                <a:lnTo>
                  <a:pt x="758" y="1955"/>
                </a:lnTo>
                <a:lnTo>
                  <a:pt x="678" y="2015"/>
                </a:lnTo>
                <a:lnTo>
                  <a:pt x="599" y="2075"/>
                </a:lnTo>
                <a:lnTo>
                  <a:pt x="519" y="2135"/>
                </a:lnTo>
                <a:lnTo>
                  <a:pt x="419" y="2195"/>
                </a:lnTo>
                <a:lnTo>
                  <a:pt x="339" y="2235"/>
                </a:lnTo>
                <a:lnTo>
                  <a:pt x="279" y="2295"/>
                </a:lnTo>
                <a:lnTo>
                  <a:pt x="199" y="2334"/>
                </a:lnTo>
                <a:lnTo>
                  <a:pt x="160" y="2354"/>
                </a:lnTo>
                <a:lnTo>
                  <a:pt x="100" y="2374"/>
                </a:lnTo>
                <a:lnTo>
                  <a:pt x="60" y="2394"/>
                </a:lnTo>
                <a:lnTo>
                  <a:pt x="40" y="2414"/>
                </a:lnTo>
                <a:lnTo>
                  <a:pt x="20" y="2414"/>
                </a:lnTo>
                <a:lnTo>
                  <a:pt x="0" y="2414"/>
                </a:lnTo>
                <a:lnTo>
                  <a:pt x="0" y="2394"/>
                </a:lnTo>
                <a:lnTo>
                  <a:pt x="20" y="2374"/>
                </a:lnTo>
                <a:lnTo>
                  <a:pt x="20" y="2354"/>
                </a:lnTo>
                <a:lnTo>
                  <a:pt x="40" y="2354"/>
                </a:lnTo>
                <a:lnTo>
                  <a:pt x="40" y="2334"/>
                </a:lnTo>
                <a:lnTo>
                  <a:pt x="60" y="2314"/>
                </a:lnTo>
                <a:lnTo>
                  <a:pt x="80" y="2295"/>
                </a:lnTo>
                <a:lnTo>
                  <a:pt x="100" y="2275"/>
                </a:lnTo>
                <a:lnTo>
                  <a:pt x="140" y="2255"/>
                </a:lnTo>
                <a:lnTo>
                  <a:pt x="160" y="2235"/>
                </a:lnTo>
                <a:lnTo>
                  <a:pt x="199" y="2195"/>
                </a:lnTo>
                <a:lnTo>
                  <a:pt x="219" y="2175"/>
                </a:lnTo>
                <a:lnTo>
                  <a:pt x="259" y="2155"/>
                </a:lnTo>
                <a:lnTo>
                  <a:pt x="299" y="2115"/>
                </a:lnTo>
                <a:lnTo>
                  <a:pt x="379" y="2055"/>
                </a:lnTo>
                <a:lnTo>
                  <a:pt x="439" y="1975"/>
                </a:lnTo>
                <a:lnTo>
                  <a:pt x="519" y="1915"/>
                </a:lnTo>
                <a:lnTo>
                  <a:pt x="599" y="1836"/>
                </a:lnTo>
                <a:lnTo>
                  <a:pt x="678" y="1776"/>
                </a:lnTo>
                <a:lnTo>
                  <a:pt x="758" y="1696"/>
                </a:lnTo>
                <a:lnTo>
                  <a:pt x="838" y="1596"/>
                </a:lnTo>
                <a:lnTo>
                  <a:pt x="898" y="1516"/>
                </a:lnTo>
                <a:lnTo>
                  <a:pt x="978" y="1437"/>
                </a:lnTo>
                <a:lnTo>
                  <a:pt x="1057" y="1337"/>
                </a:lnTo>
                <a:lnTo>
                  <a:pt x="1137" y="1257"/>
                </a:lnTo>
                <a:lnTo>
                  <a:pt x="1197" y="1177"/>
                </a:lnTo>
                <a:lnTo>
                  <a:pt x="1257" y="1097"/>
                </a:lnTo>
                <a:lnTo>
                  <a:pt x="1317" y="1018"/>
                </a:lnTo>
                <a:lnTo>
                  <a:pt x="1377" y="918"/>
                </a:lnTo>
                <a:lnTo>
                  <a:pt x="1437" y="838"/>
                </a:lnTo>
                <a:lnTo>
                  <a:pt x="1476" y="758"/>
                </a:lnTo>
                <a:lnTo>
                  <a:pt x="1536" y="698"/>
                </a:lnTo>
                <a:lnTo>
                  <a:pt x="1576" y="618"/>
                </a:lnTo>
                <a:lnTo>
                  <a:pt x="1616" y="559"/>
                </a:lnTo>
                <a:lnTo>
                  <a:pt x="1656" y="499"/>
                </a:lnTo>
                <a:lnTo>
                  <a:pt x="1676" y="439"/>
                </a:lnTo>
                <a:lnTo>
                  <a:pt x="1716" y="399"/>
                </a:lnTo>
                <a:lnTo>
                  <a:pt x="1736" y="359"/>
                </a:lnTo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20571" name="Freeform 91"/>
          <p:cNvSpPr/>
          <p:nvPr/>
        </p:nvSpPr>
        <p:spPr bwMode="auto">
          <a:xfrm>
            <a:off x="4390988" y="1595890"/>
            <a:ext cx="1945096" cy="986739"/>
          </a:xfrm>
          <a:custGeom>
            <a:avLst/>
            <a:gdLst>
              <a:gd name="T0" fmla="*/ 2055 w 2334"/>
              <a:gd name="T1" fmla="*/ 1696 h 1736"/>
              <a:gd name="T2" fmla="*/ 1915 w 2334"/>
              <a:gd name="T3" fmla="*/ 1716 h 1736"/>
              <a:gd name="T4" fmla="*/ 1735 w 2334"/>
              <a:gd name="T5" fmla="*/ 1716 h 1736"/>
              <a:gd name="T6" fmla="*/ 1656 w 2334"/>
              <a:gd name="T7" fmla="*/ 1736 h 1736"/>
              <a:gd name="T8" fmla="*/ 1596 w 2334"/>
              <a:gd name="T9" fmla="*/ 1736 h 1736"/>
              <a:gd name="T10" fmla="*/ 1556 w 2334"/>
              <a:gd name="T11" fmla="*/ 1736 h 1736"/>
              <a:gd name="T12" fmla="*/ 1536 w 2334"/>
              <a:gd name="T13" fmla="*/ 1716 h 1736"/>
              <a:gd name="T14" fmla="*/ 1496 w 2334"/>
              <a:gd name="T15" fmla="*/ 1716 h 1736"/>
              <a:gd name="T16" fmla="*/ 1456 w 2334"/>
              <a:gd name="T17" fmla="*/ 1696 h 1736"/>
              <a:gd name="T18" fmla="*/ 1396 w 2334"/>
              <a:gd name="T19" fmla="*/ 1656 h 1736"/>
              <a:gd name="T20" fmla="*/ 1336 w 2334"/>
              <a:gd name="T21" fmla="*/ 1616 h 1736"/>
              <a:gd name="T22" fmla="*/ 1316 w 2334"/>
              <a:gd name="T23" fmla="*/ 1596 h 1736"/>
              <a:gd name="T24" fmla="*/ 1297 w 2334"/>
              <a:gd name="T25" fmla="*/ 1556 h 1736"/>
              <a:gd name="T26" fmla="*/ 1257 w 2334"/>
              <a:gd name="T27" fmla="*/ 1517 h 1736"/>
              <a:gd name="T28" fmla="*/ 1217 w 2334"/>
              <a:gd name="T29" fmla="*/ 1477 h 1736"/>
              <a:gd name="T30" fmla="*/ 1157 w 2334"/>
              <a:gd name="T31" fmla="*/ 1417 h 1736"/>
              <a:gd name="T32" fmla="*/ 1097 w 2334"/>
              <a:gd name="T33" fmla="*/ 1337 h 1736"/>
              <a:gd name="T34" fmla="*/ 1017 w 2334"/>
              <a:gd name="T35" fmla="*/ 1277 h 1736"/>
              <a:gd name="T36" fmla="*/ 937 w 2334"/>
              <a:gd name="T37" fmla="*/ 1177 h 1736"/>
              <a:gd name="T38" fmla="*/ 858 w 2334"/>
              <a:gd name="T39" fmla="*/ 1078 h 1736"/>
              <a:gd name="T40" fmla="*/ 758 w 2334"/>
              <a:gd name="T41" fmla="*/ 958 h 1736"/>
              <a:gd name="T42" fmla="*/ 658 w 2334"/>
              <a:gd name="T43" fmla="*/ 838 h 1736"/>
              <a:gd name="T44" fmla="*/ 538 w 2334"/>
              <a:gd name="T45" fmla="*/ 718 h 1736"/>
              <a:gd name="T46" fmla="*/ 419 w 2334"/>
              <a:gd name="T47" fmla="*/ 579 h 1736"/>
              <a:gd name="T48" fmla="*/ 279 w 2334"/>
              <a:gd name="T49" fmla="*/ 419 h 1736"/>
              <a:gd name="T50" fmla="*/ 139 w 2334"/>
              <a:gd name="T51" fmla="*/ 259 h 1736"/>
              <a:gd name="T52" fmla="*/ 0 w 2334"/>
              <a:gd name="T53" fmla="*/ 80 h 1736"/>
              <a:gd name="T54" fmla="*/ 179 w 2334"/>
              <a:gd name="T55" fmla="*/ 100 h 1736"/>
              <a:gd name="T56" fmla="*/ 399 w 2334"/>
              <a:gd name="T57" fmla="*/ 319 h 1736"/>
              <a:gd name="T58" fmla="*/ 618 w 2334"/>
              <a:gd name="T59" fmla="*/ 539 h 1736"/>
              <a:gd name="T60" fmla="*/ 838 w 2334"/>
              <a:gd name="T61" fmla="*/ 718 h 1736"/>
              <a:gd name="T62" fmla="*/ 1057 w 2334"/>
              <a:gd name="T63" fmla="*/ 898 h 1736"/>
              <a:gd name="T64" fmla="*/ 1257 w 2334"/>
              <a:gd name="T65" fmla="*/ 1058 h 1736"/>
              <a:gd name="T66" fmla="*/ 1416 w 2334"/>
              <a:gd name="T67" fmla="*/ 1177 h 1736"/>
              <a:gd name="T68" fmla="*/ 1496 w 2334"/>
              <a:gd name="T69" fmla="*/ 1217 h 1736"/>
              <a:gd name="T70" fmla="*/ 1556 w 2334"/>
              <a:gd name="T71" fmla="*/ 1257 h 1736"/>
              <a:gd name="T72" fmla="*/ 1616 w 2334"/>
              <a:gd name="T73" fmla="*/ 1277 h 1736"/>
              <a:gd name="T74" fmla="*/ 1855 w 2334"/>
              <a:gd name="T75" fmla="*/ 1377 h 1736"/>
              <a:gd name="T76" fmla="*/ 2095 w 2334"/>
              <a:gd name="T77" fmla="*/ 1457 h 1736"/>
              <a:gd name="T78" fmla="*/ 2174 w 2334"/>
              <a:gd name="T79" fmla="*/ 1497 h 1736"/>
              <a:gd name="T80" fmla="*/ 2254 w 2334"/>
              <a:gd name="T81" fmla="*/ 1536 h 1736"/>
              <a:gd name="T82" fmla="*/ 2314 w 2334"/>
              <a:gd name="T83" fmla="*/ 1556 h 1736"/>
              <a:gd name="T84" fmla="*/ 2334 w 2334"/>
              <a:gd name="T85" fmla="*/ 1576 h 1736"/>
              <a:gd name="T86" fmla="*/ 2314 w 2334"/>
              <a:gd name="T87" fmla="*/ 1596 h 1736"/>
              <a:gd name="T88" fmla="*/ 2274 w 2334"/>
              <a:gd name="T89" fmla="*/ 1636 h 1736"/>
              <a:gd name="T90" fmla="*/ 2214 w 2334"/>
              <a:gd name="T91" fmla="*/ 1656 h 1736"/>
              <a:gd name="T92" fmla="*/ 2115 w 2334"/>
              <a:gd name="T93" fmla="*/ 1676 h 17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2334"/>
              <a:gd name="T142" fmla="*/ 0 h 1736"/>
              <a:gd name="T143" fmla="*/ 2334 w 2334"/>
              <a:gd name="T144" fmla="*/ 1736 h 17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2334" h="1735">
                <a:moveTo>
                  <a:pt x="2115" y="1676"/>
                </a:moveTo>
                <a:lnTo>
                  <a:pt x="2055" y="1696"/>
                </a:lnTo>
                <a:lnTo>
                  <a:pt x="2015" y="1696"/>
                </a:lnTo>
                <a:lnTo>
                  <a:pt x="1915" y="1716"/>
                </a:lnTo>
                <a:lnTo>
                  <a:pt x="1835" y="1716"/>
                </a:lnTo>
                <a:lnTo>
                  <a:pt x="1735" y="1716"/>
                </a:lnTo>
                <a:lnTo>
                  <a:pt x="1696" y="1716"/>
                </a:lnTo>
                <a:lnTo>
                  <a:pt x="1656" y="1736"/>
                </a:lnTo>
                <a:lnTo>
                  <a:pt x="1636" y="1736"/>
                </a:lnTo>
                <a:lnTo>
                  <a:pt x="1596" y="1736"/>
                </a:lnTo>
                <a:lnTo>
                  <a:pt x="1576" y="1736"/>
                </a:lnTo>
                <a:lnTo>
                  <a:pt x="1556" y="1736"/>
                </a:lnTo>
                <a:lnTo>
                  <a:pt x="1536" y="1716"/>
                </a:lnTo>
                <a:lnTo>
                  <a:pt x="1516" y="1716"/>
                </a:lnTo>
                <a:lnTo>
                  <a:pt x="1496" y="1716"/>
                </a:lnTo>
                <a:lnTo>
                  <a:pt x="1476" y="1696"/>
                </a:lnTo>
                <a:lnTo>
                  <a:pt x="1456" y="1696"/>
                </a:lnTo>
                <a:lnTo>
                  <a:pt x="1416" y="1676"/>
                </a:lnTo>
                <a:lnTo>
                  <a:pt x="1396" y="1656"/>
                </a:lnTo>
                <a:lnTo>
                  <a:pt x="1376" y="1636"/>
                </a:lnTo>
                <a:lnTo>
                  <a:pt x="1336" y="1616"/>
                </a:lnTo>
                <a:lnTo>
                  <a:pt x="1336" y="1596"/>
                </a:lnTo>
                <a:lnTo>
                  <a:pt x="1316" y="1596"/>
                </a:lnTo>
                <a:lnTo>
                  <a:pt x="1316" y="1576"/>
                </a:lnTo>
                <a:lnTo>
                  <a:pt x="1297" y="1556"/>
                </a:lnTo>
                <a:lnTo>
                  <a:pt x="1277" y="1536"/>
                </a:lnTo>
                <a:lnTo>
                  <a:pt x="1257" y="1517"/>
                </a:lnTo>
                <a:lnTo>
                  <a:pt x="1237" y="1497"/>
                </a:lnTo>
                <a:lnTo>
                  <a:pt x="1217" y="1477"/>
                </a:lnTo>
                <a:lnTo>
                  <a:pt x="1197" y="1457"/>
                </a:lnTo>
                <a:lnTo>
                  <a:pt x="1157" y="1417"/>
                </a:lnTo>
                <a:lnTo>
                  <a:pt x="1137" y="1377"/>
                </a:lnTo>
                <a:lnTo>
                  <a:pt x="1097" y="1337"/>
                </a:lnTo>
                <a:lnTo>
                  <a:pt x="1057" y="1317"/>
                </a:lnTo>
                <a:lnTo>
                  <a:pt x="1017" y="1277"/>
                </a:lnTo>
                <a:lnTo>
                  <a:pt x="977" y="1217"/>
                </a:lnTo>
                <a:lnTo>
                  <a:pt x="937" y="1177"/>
                </a:lnTo>
                <a:lnTo>
                  <a:pt x="897" y="1137"/>
                </a:lnTo>
                <a:lnTo>
                  <a:pt x="858" y="1078"/>
                </a:lnTo>
                <a:lnTo>
                  <a:pt x="818" y="1018"/>
                </a:lnTo>
                <a:lnTo>
                  <a:pt x="758" y="958"/>
                </a:lnTo>
                <a:lnTo>
                  <a:pt x="718" y="918"/>
                </a:lnTo>
                <a:lnTo>
                  <a:pt x="658" y="838"/>
                </a:lnTo>
                <a:lnTo>
                  <a:pt x="598" y="778"/>
                </a:lnTo>
                <a:lnTo>
                  <a:pt x="538" y="718"/>
                </a:lnTo>
                <a:lnTo>
                  <a:pt x="478" y="639"/>
                </a:lnTo>
                <a:lnTo>
                  <a:pt x="419" y="579"/>
                </a:lnTo>
                <a:lnTo>
                  <a:pt x="359" y="499"/>
                </a:lnTo>
                <a:lnTo>
                  <a:pt x="279" y="419"/>
                </a:lnTo>
                <a:lnTo>
                  <a:pt x="219" y="339"/>
                </a:lnTo>
                <a:lnTo>
                  <a:pt x="139" y="259"/>
                </a:lnTo>
                <a:lnTo>
                  <a:pt x="79" y="180"/>
                </a:lnTo>
                <a:lnTo>
                  <a:pt x="0" y="80"/>
                </a:lnTo>
                <a:lnTo>
                  <a:pt x="79" y="0"/>
                </a:lnTo>
                <a:lnTo>
                  <a:pt x="179" y="100"/>
                </a:lnTo>
                <a:lnTo>
                  <a:pt x="299" y="220"/>
                </a:lnTo>
                <a:lnTo>
                  <a:pt x="399" y="319"/>
                </a:lnTo>
                <a:lnTo>
                  <a:pt x="518" y="439"/>
                </a:lnTo>
                <a:lnTo>
                  <a:pt x="618" y="539"/>
                </a:lnTo>
                <a:lnTo>
                  <a:pt x="738" y="619"/>
                </a:lnTo>
                <a:lnTo>
                  <a:pt x="838" y="718"/>
                </a:lnTo>
                <a:lnTo>
                  <a:pt x="957" y="818"/>
                </a:lnTo>
                <a:lnTo>
                  <a:pt x="1057" y="898"/>
                </a:lnTo>
                <a:lnTo>
                  <a:pt x="1157" y="978"/>
                </a:lnTo>
                <a:lnTo>
                  <a:pt x="1257" y="1058"/>
                </a:lnTo>
                <a:lnTo>
                  <a:pt x="1336" y="1117"/>
                </a:lnTo>
                <a:lnTo>
                  <a:pt x="1416" y="1177"/>
                </a:lnTo>
                <a:lnTo>
                  <a:pt x="1456" y="1197"/>
                </a:lnTo>
                <a:lnTo>
                  <a:pt x="1496" y="1217"/>
                </a:lnTo>
                <a:lnTo>
                  <a:pt x="1536" y="1237"/>
                </a:lnTo>
                <a:lnTo>
                  <a:pt x="1556" y="1257"/>
                </a:lnTo>
                <a:lnTo>
                  <a:pt x="1596" y="1277"/>
                </a:lnTo>
                <a:lnTo>
                  <a:pt x="1616" y="1277"/>
                </a:lnTo>
                <a:lnTo>
                  <a:pt x="1735" y="1337"/>
                </a:lnTo>
                <a:lnTo>
                  <a:pt x="1855" y="1377"/>
                </a:lnTo>
                <a:lnTo>
                  <a:pt x="1955" y="1417"/>
                </a:lnTo>
                <a:lnTo>
                  <a:pt x="2095" y="1457"/>
                </a:lnTo>
                <a:lnTo>
                  <a:pt x="2135" y="1477"/>
                </a:lnTo>
                <a:lnTo>
                  <a:pt x="2174" y="1497"/>
                </a:lnTo>
                <a:lnTo>
                  <a:pt x="2214" y="1517"/>
                </a:lnTo>
                <a:lnTo>
                  <a:pt x="2254" y="1536"/>
                </a:lnTo>
                <a:lnTo>
                  <a:pt x="2294" y="1556"/>
                </a:lnTo>
                <a:lnTo>
                  <a:pt x="2314" y="1556"/>
                </a:lnTo>
                <a:lnTo>
                  <a:pt x="2314" y="1576"/>
                </a:lnTo>
                <a:lnTo>
                  <a:pt x="2334" y="1576"/>
                </a:lnTo>
                <a:lnTo>
                  <a:pt x="2334" y="1596"/>
                </a:lnTo>
                <a:lnTo>
                  <a:pt x="2314" y="1596"/>
                </a:lnTo>
                <a:lnTo>
                  <a:pt x="2294" y="1616"/>
                </a:lnTo>
                <a:lnTo>
                  <a:pt x="2274" y="1636"/>
                </a:lnTo>
                <a:lnTo>
                  <a:pt x="2254" y="1636"/>
                </a:lnTo>
                <a:lnTo>
                  <a:pt x="2214" y="1656"/>
                </a:lnTo>
                <a:lnTo>
                  <a:pt x="2174" y="1676"/>
                </a:lnTo>
                <a:lnTo>
                  <a:pt x="2115" y="1676"/>
                </a:lnTo>
              </a:path>
            </a:pathLst>
          </a:custGeom>
          <a:solidFill>
            <a:srgbClr val="C00000"/>
          </a:solidFill>
          <a:ln w="12700">
            <a:noFill/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20572" name="Freeform 92"/>
          <p:cNvSpPr/>
          <p:nvPr/>
        </p:nvSpPr>
        <p:spPr bwMode="auto">
          <a:xfrm>
            <a:off x="3934356" y="2178663"/>
            <a:ext cx="987685" cy="224216"/>
          </a:xfrm>
          <a:custGeom>
            <a:avLst/>
            <a:gdLst>
              <a:gd name="T0" fmla="*/ 519 w 1177"/>
              <a:gd name="T1" fmla="*/ 119 h 359"/>
              <a:gd name="T2" fmla="*/ 598 w 1177"/>
              <a:gd name="T3" fmla="*/ 79 h 359"/>
              <a:gd name="T4" fmla="*/ 678 w 1177"/>
              <a:gd name="T5" fmla="*/ 59 h 359"/>
              <a:gd name="T6" fmla="*/ 738 w 1177"/>
              <a:gd name="T7" fmla="*/ 40 h 359"/>
              <a:gd name="T8" fmla="*/ 798 w 1177"/>
              <a:gd name="T9" fmla="*/ 40 h 359"/>
              <a:gd name="T10" fmla="*/ 838 w 1177"/>
              <a:gd name="T11" fmla="*/ 20 h 359"/>
              <a:gd name="T12" fmla="*/ 878 w 1177"/>
              <a:gd name="T13" fmla="*/ 20 h 359"/>
              <a:gd name="T14" fmla="*/ 898 w 1177"/>
              <a:gd name="T15" fmla="*/ 0 h 359"/>
              <a:gd name="T16" fmla="*/ 938 w 1177"/>
              <a:gd name="T17" fmla="*/ 0 h 359"/>
              <a:gd name="T18" fmla="*/ 997 w 1177"/>
              <a:gd name="T19" fmla="*/ 20 h 359"/>
              <a:gd name="T20" fmla="*/ 1037 w 1177"/>
              <a:gd name="T21" fmla="*/ 20 h 359"/>
              <a:gd name="T22" fmla="*/ 1097 w 1177"/>
              <a:gd name="T23" fmla="*/ 40 h 359"/>
              <a:gd name="T24" fmla="*/ 1137 w 1177"/>
              <a:gd name="T25" fmla="*/ 59 h 359"/>
              <a:gd name="T26" fmla="*/ 1157 w 1177"/>
              <a:gd name="T27" fmla="*/ 79 h 359"/>
              <a:gd name="T28" fmla="*/ 1177 w 1177"/>
              <a:gd name="T29" fmla="*/ 99 h 359"/>
              <a:gd name="T30" fmla="*/ 1177 w 1177"/>
              <a:gd name="T31" fmla="*/ 119 h 359"/>
              <a:gd name="T32" fmla="*/ 1157 w 1177"/>
              <a:gd name="T33" fmla="*/ 139 h 359"/>
              <a:gd name="T34" fmla="*/ 1117 w 1177"/>
              <a:gd name="T35" fmla="*/ 179 h 359"/>
              <a:gd name="T36" fmla="*/ 1057 w 1177"/>
              <a:gd name="T37" fmla="*/ 199 h 359"/>
              <a:gd name="T38" fmla="*/ 958 w 1177"/>
              <a:gd name="T39" fmla="*/ 239 h 359"/>
              <a:gd name="T40" fmla="*/ 858 w 1177"/>
              <a:gd name="T41" fmla="*/ 279 h 359"/>
              <a:gd name="T42" fmla="*/ 738 w 1177"/>
              <a:gd name="T43" fmla="*/ 299 h 359"/>
              <a:gd name="T44" fmla="*/ 559 w 1177"/>
              <a:gd name="T45" fmla="*/ 339 h 359"/>
              <a:gd name="T46" fmla="*/ 419 w 1177"/>
              <a:gd name="T47" fmla="*/ 359 h 359"/>
              <a:gd name="T48" fmla="*/ 299 w 1177"/>
              <a:gd name="T49" fmla="*/ 359 h 359"/>
              <a:gd name="T50" fmla="*/ 199 w 1177"/>
              <a:gd name="T51" fmla="*/ 359 h 359"/>
              <a:gd name="T52" fmla="*/ 120 w 1177"/>
              <a:gd name="T53" fmla="*/ 339 h 359"/>
              <a:gd name="T54" fmla="*/ 60 w 1177"/>
              <a:gd name="T55" fmla="*/ 319 h 359"/>
              <a:gd name="T56" fmla="*/ 20 w 1177"/>
              <a:gd name="T57" fmla="*/ 299 h 359"/>
              <a:gd name="T58" fmla="*/ 0 w 1177"/>
              <a:gd name="T59" fmla="*/ 279 h 359"/>
              <a:gd name="T60" fmla="*/ 0 w 1177"/>
              <a:gd name="T61" fmla="*/ 259 h 359"/>
              <a:gd name="T62" fmla="*/ 0 w 1177"/>
              <a:gd name="T63" fmla="*/ 239 h 359"/>
              <a:gd name="T64" fmla="*/ 40 w 1177"/>
              <a:gd name="T65" fmla="*/ 239 h 359"/>
              <a:gd name="T66" fmla="*/ 60 w 1177"/>
              <a:gd name="T67" fmla="*/ 239 h 359"/>
              <a:gd name="T68" fmla="*/ 80 w 1177"/>
              <a:gd name="T69" fmla="*/ 239 h 359"/>
              <a:gd name="T70" fmla="*/ 120 w 1177"/>
              <a:gd name="T71" fmla="*/ 239 h 359"/>
              <a:gd name="T72" fmla="*/ 160 w 1177"/>
              <a:gd name="T73" fmla="*/ 219 h 359"/>
              <a:gd name="T74" fmla="*/ 219 w 1177"/>
              <a:gd name="T75" fmla="*/ 199 h 359"/>
              <a:gd name="T76" fmla="*/ 299 w 1177"/>
              <a:gd name="T77" fmla="*/ 179 h 359"/>
              <a:gd name="T78" fmla="*/ 379 w 1177"/>
              <a:gd name="T79" fmla="*/ 159 h 359"/>
              <a:gd name="T80" fmla="*/ 459 w 1177"/>
              <a:gd name="T81" fmla="*/ 139 h 359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177"/>
              <a:gd name="T124" fmla="*/ 0 h 359"/>
              <a:gd name="T125" fmla="*/ 1177 w 1177"/>
              <a:gd name="T126" fmla="*/ 359 h 359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177" h="359">
                <a:moveTo>
                  <a:pt x="459" y="139"/>
                </a:moveTo>
                <a:lnTo>
                  <a:pt x="519" y="119"/>
                </a:lnTo>
                <a:lnTo>
                  <a:pt x="559" y="99"/>
                </a:lnTo>
                <a:lnTo>
                  <a:pt x="598" y="79"/>
                </a:lnTo>
                <a:lnTo>
                  <a:pt x="638" y="79"/>
                </a:lnTo>
                <a:lnTo>
                  <a:pt x="678" y="59"/>
                </a:lnTo>
                <a:lnTo>
                  <a:pt x="718" y="59"/>
                </a:lnTo>
                <a:lnTo>
                  <a:pt x="738" y="40"/>
                </a:lnTo>
                <a:lnTo>
                  <a:pt x="778" y="40"/>
                </a:lnTo>
                <a:lnTo>
                  <a:pt x="798" y="40"/>
                </a:lnTo>
                <a:lnTo>
                  <a:pt x="818" y="20"/>
                </a:lnTo>
                <a:lnTo>
                  <a:pt x="838" y="20"/>
                </a:lnTo>
                <a:lnTo>
                  <a:pt x="858" y="20"/>
                </a:lnTo>
                <a:lnTo>
                  <a:pt x="878" y="20"/>
                </a:lnTo>
                <a:lnTo>
                  <a:pt x="898" y="20"/>
                </a:lnTo>
                <a:lnTo>
                  <a:pt x="898" y="0"/>
                </a:lnTo>
                <a:lnTo>
                  <a:pt x="918" y="0"/>
                </a:lnTo>
                <a:lnTo>
                  <a:pt x="938" y="0"/>
                </a:lnTo>
                <a:lnTo>
                  <a:pt x="978" y="20"/>
                </a:lnTo>
                <a:lnTo>
                  <a:pt x="997" y="20"/>
                </a:lnTo>
                <a:lnTo>
                  <a:pt x="1017" y="20"/>
                </a:lnTo>
                <a:lnTo>
                  <a:pt x="1037" y="20"/>
                </a:lnTo>
                <a:lnTo>
                  <a:pt x="1077" y="20"/>
                </a:lnTo>
                <a:lnTo>
                  <a:pt x="1097" y="40"/>
                </a:lnTo>
                <a:lnTo>
                  <a:pt x="1117" y="40"/>
                </a:lnTo>
                <a:lnTo>
                  <a:pt x="1137" y="59"/>
                </a:lnTo>
                <a:lnTo>
                  <a:pt x="1157" y="59"/>
                </a:lnTo>
                <a:lnTo>
                  <a:pt x="1157" y="79"/>
                </a:lnTo>
                <a:lnTo>
                  <a:pt x="1177" y="79"/>
                </a:lnTo>
                <a:lnTo>
                  <a:pt x="1177" y="99"/>
                </a:lnTo>
                <a:lnTo>
                  <a:pt x="1177" y="119"/>
                </a:lnTo>
                <a:lnTo>
                  <a:pt x="1157" y="119"/>
                </a:lnTo>
                <a:lnTo>
                  <a:pt x="1157" y="139"/>
                </a:lnTo>
                <a:lnTo>
                  <a:pt x="1137" y="159"/>
                </a:lnTo>
                <a:lnTo>
                  <a:pt x="1117" y="179"/>
                </a:lnTo>
                <a:lnTo>
                  <a:pt x="1077" y="179"/>
                </a:lnTo>
                <a:lnTo>
                  <a:pt x="1057" y="199"/>
                </a:lnTo>
                <a:lnTo>
                  <a:pt x="1017" y="219"/>
                </a:lnTo>
                <a:lnTo>
                  <a:pt x="958" y="239"/>
                </a:lnTo>
                <a:lnTo>
                  <a:pt x="918" y="259"/>
                </a:lnTo>
                <a:lnTo>
                  <a:pt x="858" y="279"/>
                </a:lnTo>
                <a:lnTo>
                  <a:pt x="798" y="299"/>
                </a:lnTo>
                <a:lnTo>
                  <a:pt x="738" y="299"/>
                </a:lnTo>
                <a:lnTo>
                  <a:pt x="678" y="319"/>
                </a:lnTo>
                <a:lnTo>
                  <a:pt x="559" y="339"/>
                </a:lnTo>
                <a:lnTo>
                  <a:pt x="479" y="339"/>
                </a:lnTo>
                <a:lnTo>
                  <a:pt x="419" y="359"/>
                </a:lnTo>
                <a:lnTo>
                  <a:pt x="359" y="359"/>
                </a:lnTo>
                <a:lnTo>
                  <a:pt x="299" y="359"/>
                </a:lnTo>
                <a:lnTo>
                  <a:pt x="239" y="359"/>
                </a:lnTo>
                <a:lnTo>
                  <a:pt x="199" y="359"/>
                </a:lnTo>
                <a:lnTo>
                  <a:pt x="160" y="339"/>
                </a:lnTo>
                <a:lnTo>
                  <a:pt x="120" y="339"/>
                </a:lnTo>
                <a:lnTo>
                  <a:pt x="100" y="319"/>
                </a:lnTo>
                <a:lnTo>
                  <a:pt x="60" y="319"/>
                </a:lnTo>
                <a:lnTo>
                  <a:pt x="40" y="299"/>
                </a:lnTo>
                <a:lnTo>
                  <a:pt x="20" y="299"/>
                </a:lnTo>
                <a:lnTo>
                  <a:pt x="20" y="279"/>
                </a:lnTo>
                <a:lnTo>
                  <a:pt x="0" y="279"/>
                </a:lnTo>
                <a:lnTo>
                  <a:pt x="0" y="259"/>
                </a:lnTo>
                <a:lnTo>
                  <a:pt x="0" y="239"/>
                </a:lnTo>
                <a:lnTo>
                  <a:pt x="20" y="239"/>
                </a:lnTo>
                <a:lnTo>
                  <a:pt x="40" y="239"/>
                </a:lnTo>
                <a:lnTo>
                  <a:pt x="60" y="239"/>
                </a:lnTo>
                <a:lnTo>
                  <a:pt x="80" y="239"/>
                </a:lnTo>
                <a:lnTo>
                  <a:pt x="100" y="239"/>
                </a:lnTo>
                <a:lnTo>
                  <a:pt x="120" y="239"/>
                </a:lnTo>
                <a:lnTo>
                  <a:pt x="140" y="219"/>
                </a:lnTo>
                <a:lnTo>
                  <a:pt x="160" y="219"/>
                </a:lnTo>
                <a:lnTo>
                  <a:pt x="199" y="219"/>
                </a:lnTo>
                <a:lnTo>
                  <a:pt x="219" y="199"/>
                </a:lnTo>
                <a:lnTo>
                  <a:pt x="259" y="199"/>
                </a:lnTo>
                <a:lnTo>
                  <a:pt x="299" y="179"/>
                </a:lnTo>
                <a:lnTo>
                  <a:pt x="339" y="179"/>
                </a:lnTo>
                <a:lnTo>
                  <a:pt x="379" y="159"/>
                </a:lnTo>
                <a:lnTo>
                  <a:pt x="419" y="139"/>
                </a:lnTo>
                <a:lnTo>
                  <a:pt x="459" y="139"/>
                </a:lnTo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20573" name="Freeform 93"/>
          <p:cNvSpPr/>
          <p:nvPr/>
        </p:nvSpPr>
        <p:spPr bwMode="auto">
          <a:xfrm>
            <a:off x="4163933" y="2346115"/>
            <a:ext cx="408697" cy="736033"/>
          </a:xfrm>
          <a:custGeom>
            <a:avLst/>
            <a:gdLst>
              <a:gd name="T0" fmla="*/ 379 w 459"/>
              <a:gd name="T1" fmla="*/ 579 h 1317"/>
              <a:gd name="T2" fmla="*/ 359 w 459"/>
              <a:gd name="T3" fmla="*/ 658 h 1317"/>
              <a:gd name="T4" fmla="*/ 339 w 459"/>
              <a:gd name="T5" fmla="*/ 738 h 1317"/>
              <a:gd name="T6" fmla="*/ 300 w 459"/>
              <a:gd name="T7" fmla="*/ 818 h 1317"/>
              <a:gd name="T8" fmla="*/ 280 w 459"/>
              <a:gd name="T9" fmla="*/ 918 h 1317"/>
              <a:gd name="T10" fmla="*/ 260 w 459"/>
              <a:gd name="T11" fmla="*/ 1017 h 1317"/>
              <a:gd name="T12" fmla="*/ 240 w 459"/>
              <a:gd name="T13" fmla="*/ 1097 h 1317"/>
              <a:gd name="T14" fmla="*/ 200 w 459"/>
              <a:gd name="T15" fmla="*/ 1197 h 1317"/>
              <a:gd name="T16" fmla="*/ 180 w 459"/>
              <a:gd name="T17" fmla="*/ 1317 h 1317"/>
              <a:gd name="T18" fmla="*/ 0 w 459"/>
              <a:gd name="T19" fmla="*/ 1317 h 1317"/>
              <a:gd name="T20" fmla="*/ 20 w 459"/>
              <a:gd name="T21" fmla="*/ 1157 h 1317"/>
              <a:gd name="T22" fmla="*/ 60 w 459"/>
              <a:gd name="T23" fmla="*/ 1017 h 1317"/>
              <a:gd name="T24" fmla="*/ 100 w 459"/>
              <a:gd name="T25" fmla="*/ 878 h 1317"/>
              <a:gd name="T26" fmla="*/ 120 w 459"/>
              <a:gd name="T27" fmla="*/ 738 h 1317"/>
              <a:gd name="T28" fmla="*/ 120 w 459"/>
              <a:gd name="T29" fmla="*/ 678 h 1317"/>
              <a:gd name="T30" fmla="*/ 140 w 459"/>
              <a:gd name="T31" fmla="*/ 618 h 1317"/>
              <a:gd name="T32" fmla="*/ 140 w 459"/>
              <a:gd name="T33" fmla="*/ 579 h 1317"/>
              <a:gd name="T34" fmla="*/ 140 w 459"/>
              <a:gd name="T35" fmla="*/ 519 h 1317"/>
              <a:gd name="T36" fmla="*/ 160 w 459"/>
              <a:gd name="T37" fmla="*/ 479 h 1317"/>
              <a:gd name="T38" fmla="*/ 160 w 459"/>
              <a:gd name="T39" fmla="*/ 439 h 1317"/>
              <a:gd name="T40" fmla="*/ 160 w 459"/>
              <a:gd name="T41" fmla="*/ 399 h 1317"/>
              <a:gd name="T42" fmla="*/ 160 w 459"/>
              <a:gd name="T43" fmla="*/ 359 h 1317"/>
              <a:gd name="T44" fmla="*/ 160 w 459"/>
              <a:gd name="T45" fmla="*/ 339 h 1317"/>
              <a:gd name="T46" fmla="*/ 160 w 459"/>
              <a:gd name="T47" fmla="*/ 299 h 1317"/>
              <a:gd name="T48" fmla="*/ 160 w 459"/>
              <a:gd name="T49" fmla="*/ 259 h 1317"/>
              <a:gd name="T50" fmla="*/ 160 w 459"/>
              <a:gd name="T51" fmla="*/ 219 h 1317"/>
              <a:gd name="T52" fmla="*/ 160 w 459"/>
              <a:gd name="T53" fmla="*/ 160 h 1317"/>
              <a:gd name="T54" fmla="*/ 160 w 459"/>
              <a:gd name="T55" fmla="*/ 120 h 1317"/>
              <a:gd name="T56" fmla="*/ 160 w 459"/>
              <a:gd name="T57" fmla="*/ 60 h 1317"/>
              <a:gd name="T58" fmla="*/ 160 w 459"/>
              <a:gd name="T59" fmla="*/ 0 h 1317"/>
              <a:gd name="T60" fmla="*/ 220 w 459"/>
              <a:gd name="T61" fmla="*/ 40 h 1317"/>
              <a:gd name="T62" fmla="*/ 280 w 459"/>
              <a:gd name="T63" fmla="*/ 60 h 1317"/>
              <a:gd name="T64" fmla="*/ 339 w 459"/>
              <a:gd name="T65" fmla="*/ 100 h 1317"/>
              <a:gd name="T66" fmla="*/ 379 w 459"/>
              <a:gd name="T67" fmla="*/ 120 h 1317"/>
              <a:gd name="T68" fmla="*/ 419 w 459"/>
              <a:gd name="T69" fmla="*/ 140 h 1317"/>
              <a:gd name="T70" fmla="*/ 439 w 459"/>
              <a:gd name="T71" fmla="*/ 160 h 1317"/>
              <a:gd name="T72" fmla="*/ 459 w 459"/>
              <a:gd name="T73" fmla="*/ 179 h 1317"/>
              <a:gd name="T74" fmla="*/ 459 w 459"/>
              <a:gd name="T75" fmla="*/ 199 h 1317"/>
              <a:gd name="T76" fmla="*/ 459 w 459"/>
              <a:gd name="T77" fmla="*/ 219 h 1317"/>
              <a:gd name="T78" fmla="*/ 459 w 459"/>
              <a:gd name="T79" fmla="*/ 259 h 1317"/>
              <a:gd name="T80" fmla="*/ 459 w 459"/>
              <a:gd name="T81" fmla="*/ 299 h 1317"/>
              <a:gd name="T82" fmla="*/ 439 w 459"/>
              <a:gd name="T83" fmla="*/ 339 h 1317"/>
              <a:gd name="T84" fmla="*/ 439 w 459"/>
              <a:gd name="T85" fmla="*/ 379 h 1317"/>
              <a:gd name="T86" fmla="*/ 419 w 459"/>
              <a:gd name="T87" fmla="*/ 439 h 1317"/>
              <a:gd name="T88" fmla="*/ 399 w 459"/>
              <a:gd name="T89" fmla="*/ 519 h 1317"/>
              <a:gd name="T90" fmla="*/ 379 w 459"/>
              <a:gd name="T91" fmla="*/ 579 h 1317"/>
              <a:gd name="T92" fmla="*/ 379 w 459"/>
              <a:gd name="T93" fmla="*/ 579 h 1317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459"/>
              <a:gd name="T142" fmla="*/ 0 h 1317"/>
              <a:gd name="T143" fmla="*/ 459 w 459"/>
              <a:gd name="T144" fmla="*/ 1317 h 1317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459" h="1317">
                <a:moveTo>
                  <a:pt x="379" y="579"/>
                </a:moveTo>
                <a:lnTo>
                  <a:pt x="359" y="658"/>
                </a:lnTo>
                <a:lnTo>
                  <a:pt x="339" y="738"/>
                </a:lnTo>
                <a:lnTo>
                  <a:pt x="300" y="818"/>
                </a:lnTo>
                <a:lnTo>
                  <a:pt x="280" y="918"/>
                </a:lnTo>
                <a:lnTo>
                  <a:pt x="260" y="1017"/>
                </a:lnTo>
                <a:lnTo>
                  <a:pt x="240" y="1097"/>
                </a:lnTo>
                <a:lnTo>
                  <a:pt x="200" y="1197"/>
                </a:lnTo>
                <a:lnTo>
                  <a:pt x="180" y="1317"/>
                </a:lnTo>
                <a:lnTo>
                  <a:pt x="0" y="1317"/>
                </a:lnTo>
                <a:lnTo>
                  <a:pt x="20" y="1157"/>
                </a:lnTo>
                <a:lnTo>
                  <a:pt x="60" y="1017"/>
                </a:lnTo>
                <a:lnTo>
                  <a:pt x="100" y="878"/>
                </a:lnTo>
                <a:lnTo>
                  <a:pt x="120" y="738"/>
                </a:lnTo>
                <a:lnTo>
                  <a:pt x="120" y="678"/>
                </a:lnTo>
                <a:lnTo>
                  <a:pt x="140" y="618"/>
                </a:lnTo>
                <a:lnTo>
                  <a:pt x="140" y="579"/>
                </a:lnTo>
                <a:lnTo>
                  <a:pt x="140" y="519"/>
                </a:lnTo>
                <a:lnTo>
                  <a:pt x="160" y="479"/>
                </a:lnTo>
                <a:lnTo>
                  <a:pt x="160" y="439"/>
                </a:lnTo>
                <a:lnTo>
                  <a:pt x="160" y="399"/>
                </a:lnTo>
                <a:lnTo>
                  <a:pt x="160" y="359"/>
                </a:lnTo>
                <a:lnTo>
                  <a:pt x="160" y="339"/>
                </a:lnTo>
                <a:lnTo>
                  <a:pt x="160" y="299"/>
                </a:lnTo>
                <a:lnTo>
                  <a:pt x="160" y="259"/>
                </a:lnTo>
                <a:lnTo>
                  <a:pt x="160" y="219"/>
                </a:lnTo>
                <a:lnTo>
                  <a:pt x="160" y="160"/>
                </a:lnTo>
                <a:lnTo>
                  <a:pt x="160" y="120"/>
                </a:lnTo>
                <a:lnTo>
                  <a:pt x="160" y="60"/>
                </a:lnTo>
                <a:lnTo>
                  <a:pt x="160" y="0"/>
                </a:lnTo>
                <a:lnTo>
                  <a:pt x="220" y="40"/>
                </a:lnTo>
                <a:lnTo>
                  <a:pt x="280" y="60"/>
                </a:lnTo>
                <a:lnTo>
                  <a:pt x="339" y="100"/>
                </a:lnTo>
                <a:lnTo>
                  <a:pt x="379" y="120"/>
                </a:lnTo>
                <a:lnTo>
                  <a:pt x="419" y="140"/>
                </a:lnTo>
                <a:lnTo>
                  <a:pt x="439" y="160"/>
                </a:lnTo>
                <a:lnTo>
                  <a:pt x="459" y="179"/>
                </a:lnTo>
                <a:lnTo>
                  <a:pt x="459" y="199"/>
                </a:lnTo>
                <a:lnTo>
                  <a:pt x="459" y="219"/>
                </a:lnTo>
                <a:lnTo>
                  <a:pt x="459" y="259"/>
                </a:lnTo>
                <a:lnTo>
                  <a:pt x="459" y="299"/>
                </a:lnTo>
                <a:lnTo>
                  <a:pt x="439" y="339"/>
                </a:lnTo>
                <a:lnTo>
                  <a:pt x="439" y="379"/>
                </a:lnTo>
                <a:lnTo>
                  <a:pt x="419" y="439"/>
                </a:lnTo>
                <a:lnTo>
                  <a:pt x="399" y="519"/>
                </a:lnTo>
                <a:lnTo>
                  <a:pt x="379" y="579"/>
                </a:lnTo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20574" name="Freeform 94"/>
          <p:cNvSpPr/>
          <p:nvPr/>
        </p:nvSpPr>
        <p:spPr bwMode="auto">
          <a:xfrm>
            <a:off x="3379335" y="2529650"/>
            <a:ext cx="2003121" cy="300847"/>
          </a:xfrm>
          <a:custGeom>
            <a:avLst/>
            <a:gdLst>
              <a:gd name="T0" fmla="*/ 0 w 2355"/>
              <a:gd name="T1" fmla="*/ 379 h 499"/>
              <a:gd name="T2" fmla="*/ 40 w 2355"/>
              <a:gd name="T3" fmla="*/ 359 h 499"/>
              <a:gd name="T4" fmla="*/ 80 w 2355"/>
              <a:gd name="T5" fmla="*/ 339 h 499"/>
              <a:gd name="T6" fmla="*/ 160 w 2355"/>
              <a:gd name="T7" fmla="*/ 319 h 499"/>
              <a:gd name="T8" fmla="*/ 300 w 2355"/>
              <a:gd name="T9" fmla="*/ 299 h 499"/>
              <a:gd name="T10" fmla="*/ 479 w 2355"/>
              <a:gd name="T11" fmla="*/ 279 h 499"/>
              <a:gd name="T12" fmla="*/ 599 w 2355"/>
              <a:gd name="T13" fmla="*/ 260 h 499"/>
              <a:gd name="T14" fmla="*/ 659 w 2355"/>
              <a:gd name="T15" fmla="*/ 240 h 499"/>
              <a:gd name="T16" fmla="*/ 719 w 2355"/>
              <a:gd name="T17" fmla="*/ 240 h 499"/>
              <a:gd name="T18" fmla="*/ 798 w 2355"/>
              <a:gd name="T19" fmla="*/ 220 h 499"/>
              <a:gd name="T20" fmla="*/ 898 w 2355"/>
              <a:gd name="T21" fmla="*/ 200 h 499"/>
              <a:gd name="T22" fmla="*/ 998 w 2355"/>
              <a:gd name="T23" fmla="*/ 180 h 499"/>
              <a:gd name="T24" fmla="*/ 1118 w 2355"/>
              <a:gd name="T25" fmla="*/ 160 h 499"/>
              <a:gd name="T26" fmla="*/ 1257 w 2355"/>
              <a:gd name="T27" fmla="*/ 140 h 499"/>
              <a:gd name="T28" fmla="*/ 1377 w 2355"/>
              <a:gd name="T29" fmla="*/ 100 h 499"/>
              <a:gd name="T30" fmla="*/ 1517 w 2355"/>
              <a:gd name="T31" fmla="*/ 80 h 499"/>
              <a:gd name="T32" fmla="*/ 1636 w 2355"/>
              <a:gd name="T33" fmla="*/ 60 h 499"/>
              <a:gd name="T34" fmla="*/ 1736 w 2355"/>
              <a:gd name="T35" fmla="*/ 40 h 499"/>
              <a:gd name="T36" fmla="*/ 1816 w 2355"/>
              <a:gd name="T37" fmla="*/ 20 h 499"/>
              <a:gd name="T38" fmla="*/ 1896 w 2355"/>
              <a:gd name="T39" fmla="*/ 20 h 499"/>
              <a:gd name="T40" fmla="*/ 1936 w 2355"/>
              <a:gd name="T41" fmla="*/ 20 h 499"/>
              <a:gd name="T42" fmla="*/ 1996 w 2355"/>
              <a:gd name="T43" fmla="*/ 0 h 499"/>
              <a:gd name="T44" fmla="*/ 2055 w 2355"/>
              <a:gd name="T45" fmla="*/ 20 h 499"/>
              <a:gd name="T46" fmla="*/ 2155 w 2355"/>
              <a:gd name="T47" fmla="*/ 40 h 499"/>
              <a:gd name="T48" fmla="*/ 2275 w 2355"/>
              <a:gd name="T49" fmla="*/ 80 h 499"/>
              <a:gd name="T50" fmla="*/ 2315 w 2355"/>
              <a:gd name="T51" fmla="*/ 120 h 499"/>
              <a:gd name="T52" fmla="*/ 2335 w 2355"/>
              <a:gd name="T53" fmla="*/ 140 h 499"/>
              <a:gd name="T54" fmla="*/ 2355 w 2355"/>
              <a:gd name="T55" fmla="*/ 160 h 499"/>
              <a:gd name="T56" fmla="*/ 2335 w 2355"/>
              <a:gd name="T57" fmla="*/ 180 h 499"/>
              <a:gd name="T58" fmla="*/ 2315 w 2355"/>
              <a:gd name="T59" fmla="*/ 180 h 499"/>
              <a:gd name="T60" fmla="*/ 2275 w 2355"/>
              <a:gd name="T61" fmla="*/ 200 h 499"/>
              <a:gd name="T62" fmla="*/ 2215 w 2355"/>
              <a:gd name="T63" fmla="*/ 220 h 499"/>
              <a:gd name="T64" fmla="*/ 2135 w 2355"/>
              <a:gd name="T65" fmla="*/ 220 h 499"/>
              <a:gd name="T66" fmla="*/ 2035 w 2355"/>
              <a:gd name="T67" fmla="*/ 240 h 499"/>
              <a:gd name="T68" fmla="*/ 1936 w 2355"/>
              <a:gd name="T69" fmla="*/ 240 h 499"/>
              <a:gd name="T70" fmla="*/ 1616 w 2355"/>
              <a:gd name="T71" fmla="*/ 279 h 499"/>
              <a:gd name="T72" fmla="*/ 1118 w 2355"/>
              <a:gd name="T73" fmla="*/ 339 h 499"/>
              <a:gd name="T74" fmla="*/ 798 w 2355"/>
              <a:gd name="T75" fmla="*/ 399 h 499"/>
              <a:gd name="T76" fmla="*/ 679 w 2355"/>
              <a:gd name="T77" fmla="*/ 419 h 499"/>
              <a:gd name="T78" fmla="*/ 579 w 2355"/>
              <a:gd name="T79" fmla="*/ 439 h 499"/>
              <a:gd name="T80" fmla="*/ 499 w 2355"/>
              <a:gd name="T81" fmla="*/ 459 h 499"/>
              <a:gd name="T82" fmla="*/ 419 w 2355"/>
              <a:gd name="T83" fmla="*/ 479 h 499"/>
              <a:gd name="T84" fmla="*/ 360 w 2355"/>
              <a:gd name="T85" fmla="*/ 479 h 499"/>
              <a:gd name="T86" fmla="*/ 300 w 2355"/>
              <a:gd name="T87" fmla="*/ 499 h 499"/>
              <a:gd name="T88" fmla="*/ 280 w 2355"/>
              <a:gd name="T89" fmla="*/ 499 h 499"/>
              <a:gd name="T90" fmla="*/ 220 w 2355"/>
              <a:gd name="T91" fmla="*/ 499 h 499"/>
              <a:gd name="T92" fmla="*/ 140 w 2355"/>
              <a:gd name="T93" fmla="*/ 459 h 499"/>
              <a:gd name="T94" fmla="*/ 80 w 2355"/>
              <a:gd name="T95" fmla="*/ 439 h 499"/>
              <a:gd name="T96" fmla="*/ 40 w 2355"/>
              <a:gd name="T97" fmla="*/ 419 h 499"/>
              <a:gd name="T98" fmla="*/ 20 w 2355"/>
              <a:gd name="T99" fmla="*/ 419 h 499"/>
              <a:gd name="T100" fmla="*/ 0 w 2355"/>
              <a:gd name="T101" fmla="*/ 399 h 499"/>
              <a:gd name="T102" fmla="*/ 0 w 2355"/>
              <a:gd name="T103" fmla="*/ 379 h 499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2355"/>
              <a:gd name="T157" fmla="*/ 0 h 499"/>
              <a:gd name="T158" fmla="*/ 2355 w 2355"/>
              <a:gd name="T159" fmla="*/ 499 h 499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2355" h="499">
                <a:moveTo>
                  <a:pt x="0" y="379"/>
                </a:moveTo>
                <a:lnTo>
                  <a:pt x="0" y="379"/>
                </a:lnTo>
                <a:lnTo>
                  <a:pt x="20" y="379"/>
                </a:lnTo>
                <a:lnTo>
                  <a:pt x="40" y="359"/>
                </a:lnTo>
                <a:lnTo>
                  <a:pt x="60" y="359"/>
                </a:lnTo>
                <a:lnTo>
                  <a:pt x="80" y="339"/>
                </a:lnTo>
                <a:lnTo>
                  <a:pt x="120" y="339"/>
                </a:lnTo>
                <a:lnTo>
                  <a:pt x="160" y="319"/>
                </a:lnTo>
                <a:lnTo>
                  <a:pt x="200" y="319"/>
                </a:lnTo>
                <a:lnTo>
                  <a:pt x="300" y="299"/>
                </a:lnTo>
                <a:lnTo>
                  <a:pt x="399" y="279"/>
                </a:lnTo>
                <a:lnTo>
                  <a:pt x="479" y="279"/>
                </a:lnTo>
                <a:lnTo>
                  <a:pt x="579" y="260"/>
                </a:lnTo>
                <a:lnTo>
                  <a:pt x="599" y="260"/>
                </a:lnTo>
                <a:lnTo>
                  <a:pt x="619" y="260"/>
                </a:lnTo>
                <a:lnTo>
                  <a:pt x="659" y="240"/>
                </a:lnTo>
                <a:lnTo>
                  <a:pt x="699" y="240"/>
                </a:lnTo>
                <a:lnTo>
                  <a:pt x="719" y="240"/>
                </a:lnTo>
                <a:lnTo>
                  <a:pt x="759" y="240"/>
                </a:lnTo>
                <a:lnTo>
                  <a:pt x="798" y="220"/>
                </a:lnTo>
                <a:lnTo>
                  <a:pt x="858" y="220"/>
                </a:lnTo>
                <a:lnTo>
                  <a:pt x="898" y="200"/>
                </a:lnTo>
                <a:lnTo>
                  <a:pt x="938" y="200"/>
                </a:lnTo>
                <a:lnTo>
                  <a:pt x="998" y="180"/>
                </a:lnTo>
                <a:lnTo>
                  <a:pt x="1058" y="180"/>
                </a:lnTo>
                <a:lnTo>
                  <a:pt x="1118" y="160"/>
                </a:lnTo>
                <a:lnTo>
                  <a:pt x="1178" y="140"/>
                </a:lnTo>
                <a:lnTo>
                  <a:pt x="1257" y="140"/>
                </a:lnTo>
                <a:lnTo>
                  <a:pt x="1317" y="120"/>
                </a:lnTo>
                <a:lnTo>
                  <a:pt x="1377" y="100"/>
                </a:lnTo>
                <a:lnTo>
                  <a:pt x="1457" y="100"/>
                </a:lnTo>
                <a:lnTo>
                  <a:pt x="1517" y="80"/>
                </a:lnTo>
                <a:lnTo>
                  <a:pt x="1577" y="60"/>
                </a:lnTo>
                <a:lnTo>
                  <a:pt x="1636" y="60"/>
                </a:lnTo>
                <a:lnTo>
                  <a:pt x="1676" y="40"/>
                </a:lnTo>
                <a:lnTo>
                  <a:pt x="1736" y="40"/>
                </a:lnTo>
                <a:lnTo>
                  <a:pt x="1776" y="40"/>
                </a:lnTo>
                <a:lnTo>
                  <a:pt x="1816" y="20"/>
                </a:lnTo>
                <a:lnTo>
                  <a:pt x="1856" y="20"/>
                </a:lnTo>
                <a:lnTo>
                  <a:pt x="1896" y="20"/>
                </a:lnTo>
                <a:lnTo>
                  <a:pt x="1916" y="20"/>
                </a:lnTo>
                <a:lnTo>
                  <a:pt x="1936" y="20"/>
                </a:lnTo>
                <a:lnTo>
                  <a:pt x="1976" y="0"/>
                </a:lnTo>
                <a:lnTo>
                  <a:pt x="1996" y="0"/>
                </a:lnTo>
                <a:lnTo>
                  <a:pt x="2016" y="0"/>
                </a:lnTo>
                <a:lnTo>
                  <a:pt x="2055" y="20"/>
                </a:lnTo>
                <a:lnTo>
                  <a:pt x="2115" y="20"/>
                </a:lnTo>
                <a:lnTo>
                  <a:pt x="2155" y="40"/>
                </a:lnTo>
                <a:lnTo>
                  <a:pt x="2215" y="40"/>
                </a:lnTo>
                <a:lnTo>
                  <a:pt x="2275" y="80"/>
                </a:lnTo>
                <a:lnTo>
                  <a:pt x="2315" y="100"/>
                </a:lnTo>
                <a:lnTo>
                  <a:pt x="2315" y="120"/>
                </a:lnTo>
                <a:lnTo>
                  <a:pt x="2335" y="120"/>
                </a:lnTo>
                <a:lnTo>
                  <a:pt x="2335" y="140"/>
                </a:lnTo>
                <a:lnTo>
                  <a:pt x="2355" y="160"/>
                </a:lnTo>
                <a:lnTo>
                  <a:pt x="2335" y="180"/>
                </a:lnTo>
                <a:lnTo>
                  <a:pt x="2315" y="180"/>
                </a:lnTo>
                <a:lnTo>
                  <a:pt x="2295" y="200"/>
                </a:lnTo>
                <a:lnTo>
                  <a:pt x="2275" y="200"/>
                </a:lnTo>
                <a:lnTo>
                  <a:pt x="2235" y="200"/>
                </a:lnTo>
                <a:lnTo>
                  <a:pt x="2215" y="220"/>
                </a:lnTo>
                <a:lnTo>
                  <a:pt x="2175" y="220"/>
                </a:lnTo>
                <a:lnTo>
                  <a:pt x="2135" y="220"/>
                </a:lnTo>
                <a:lnTo>
                  <a:pt x="2095" y="220"/>
                </a:lnTo>
                <a:lnTo>
                  <a:pt x="2035" y="240"/>
                </a:lnTo>
                <a:lnTo>
                  <a:pt x="1996" y="240"/>
                </a:lnTo>
                <a:lnTo>
                  <a:pt x="1936" y="240"/>
                </a:lnTo>
                <a:lnTo>
                  <a:pt x="1876" y="240"/>
                </a:lnTo>
                <a:lnTo>
                  <a:pt x="1616" y="279"/>
                </a:lnTo>
                <a:lnTo>
                  <a:pt x="1357" y="299"/>
                </a:lnTo>
                <a:lnTo>
                  <a:pt x="1118" y="339"/>
                </a:lnTo>
                <a:lnTo>
                  <a:pt x="858" y="379"/>
                </a:lnTo>
                <a:lnTo>
                  <a:pt x="798" y="399"/>
                </a:lnTo>
                <a:lnTo>
                  <a:pt x="739" y="419"/>
                </a:lnTo>
                <a:lnTo>
                  <a:pt x="679" y="419"/>
                </a:lnTo>
                <a:lnTo>
                  <a:pt x="619" y="439"/>
                </a:lnTo>
                <a:lnTo>
                  <a:pt x="579" y="439"/>
                </a:lnTo>
                <a:lnTo>
                  <a:pt x="539" y="459"/>
                </a:lnTo>
                <a:lnTo>
                  <a:pt x="499" y="459"/>
                </a:lnTo>
                <a:lnTo>
                  <a:pt x="459" y="479"/>
                </a:lnTo>
                <a:lnTo>
                  <a:pt x="419" y="479"/>
                </a:lnTo>
                <a:lnTo>
                  <a:pt x="379" y="479"/>
                </a:lnTo>
                <a:lnTo>
                  <a:pt x="360" y="479"/>
                </a:lnTo>
                <a:lnTo>
                  <a:pt x="340" y="499"/>
                </a:lnTo>
                <a:lnTo>
                  <a:pt x="300" y="499"/>
                </a:lnTo>
                <a:lnTo>
                  <a:pt x="280" y="499"/>
                </a:lnTo>
                <a:lnTo>
                  <a:pt x="260" y="499"/>
                </a:lnTo>
                <a:lnTo>
                  <a:pt x="220" y="499"/>
                </a:lnTo>
                <a:lnTo>
                  <a:pt x="180" y="479"/>
                </a:lnTo>
                <a:lnTo>
                  <a:pt x="140" y="459"/>
                </a:lnTo>
                <a:lnTo>
                  <a:pt x="100" y="439"/>
                </a:lnTo>
                <a:lnTo>
                  <a:pt x="80" y="439"/>
                </a:lnTo>
                <a:lnTo>
                  <a:pt x="60" y="439"/>
                </a:lnTo>
                <a:lnTo>
                  <a:pt x="40" y="419"/>
                </a:lnTo>
                <a:lnTo>
                  <a:pt x="20" y="419"/>
                </a:lnTo>
                <a:lnTo>
                  <a:pt x="0" y="399"/>
                </a:lnTo>
                <a:lnTo>
                  <a:pt x="0" y="379"/>
                </a:lnTo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20575" name="Freeform 95"/>
          <p:cNvSpPr/>
          <p:nvPr/>
        </p:nvSpPr>
        <p:spPr bwMode="auto">
          <a:xfrm>
            <a:off x="3650539" y="3043361"/>
            <a:ext cx="396083" cy="729411"/>
          </a:xfrm>
          <a:custGeom>
            <a:avLst/>
            <a:gdLst>
              <a:gd name="T0" fmla="*/ 40 w 419"/>
              <a:gd name="T1" fmla="*/ 180 h 1277"/>
              <a:gd name="T2" fmla="*/ 20 w 419"/>
              <a:gd name="T3" fmla="*/ 160 h 1277"/>
              <a:gd name="T4" fmla="*/ 20 w 419"/>
              <a:gd name="T5" fmla="*/ 120 h 1277"/>
              <a:gd name="T6" fmla="*/ 0 w 419"/>
              <a:gd name="T7" fmla="*/ 100 h 1277"/>
              <a:gd name="T8" fmla="*/ 0 w 419"/>
              <a:gd name="T9" fmla="*/ 80 h 1277"/>
              <a:gd name="T10" fmla="*/ 0 w 419"/>
              <a:gd name="T11" fmla="*/ 60 h 1277"/>
              <a:gd name="T12" fmla="*/ 0 w 419"/>
              <a:gd name="T13" fmla="*/ 40 h 1277"/>
              <a:gd name="T14" fmla="*/ 0 w 419"/>
              <a:gd name="T15" fmla="*/ 20 h 1277"/>
              <a:gd name="T16" fmla="*/ 20 w 419"/>
              <a:gd name="T17" fmla="*/ 20 h 1277"/>
              <a:gd name="T18" fmla="*/ 20 w 419"/>
              <a:gd name="T19" fmla="*/ 20 h 1277"/>
              <a:gd name="T20" fmla="*/ 40 w 419"/>
              <a:gd name="T21" fmla="*/ 0 h 1277"/>
              <a:gd name="T22" fmla="*/ 59 w 419"/>
              <a:gd name="T23" fmla="*/ 0 h 1277"/>
              <a:gd name="T24" fmla="*/ 99 w 419"/>
              <a:gd name="T25" fmla="*/ 0 h 1277"/>
              <a:gd name="T26" fmla="*/ 139 w 419"/>
              <a:gd name="T27" fmla="*/ 20 h 1277"/>
              <a:gd name="T28" fmla="*/ 179 w 419"/>
              <a:gd name="T29" fmla="*/ 20 h 1277"/>
              <a:gd name="T30" fmla="*/ 239 w 419"/>
              <a:gd name="T31" fmla="*/ 40 h 1277"/>
              <a:gd name="T32" fmla="*/ 299 w 419"/>
              <a:gd name="T33" fmla="*/ 60 h 1277"/>
              <a:gd name="T34" fmla="*/ 319 w 419"/>
              <a:gd name="T35" fmla="*/ 259 h 1277"/>
              <a:gd name="T36" fmla="*/ 359 w 419"/>
              <a:gd name="T37" fmla="*/ 459 h 1277"/>
              <a:gd name="T38" fmla="*/ 379 w 419"/>
              <a:gd name="T39" fmla="*/ 678 h 1277"/>
              <a:gd name="T40" fmla="*/ 399 w 419"/>
              <a:gd name="T41" fmla="*/ 778 h 1277"/>
              <a:gd name="T42" fmla="*/ 399 w 419"/>
              <a:gd name="T43" fmla="*/ 878 h 1277"/>
              <a:gd name="T44" fmla="*/ 399 w 419"/>
              <a:gd name="T45" fmla="*/ 918 h 1277"/>
              <a:gd name="T46" fmla="*/ 419 w 419"/>
              <a:gd name="T47" fmla="*/ 978 h 1277"/>
              <a:gd name="T48" fmla="*/ 419 w 419"/>
              <a:gd name="T49" fmla="*/ 1018 h 1277"/>
              <a:gd name="T50" fmla="*/ 419 w 419"/>
              <a:gd name="T51" fmla="*/ 1058 h 1277"/>
              <a:gd name="T52" fmla="*/ 419 w 419"/>
              <a:gd name="T53" fmla="*/ 1078 h 1277"/>
              <a:gd name="T54" fmla="*/ 419 w 419"/>
              <a:gd name="T55" fmla="*/ 1117 h 1277"/>
              <a:gd name="T56" fmla="*/ 399 w 419"/>
              <a:gd name="T57" fmla="*/ 1157 h 1277"/>
              <a:gd name="T58" fmla="*/ 399 w 419"/>
              <a:gd name="T59" fmla="*/ 1177 h 1277"/>
              <a:gd name="T60" fmla="*/ 399 w 419"/>
              <a:gd name="T61" fmla="*/ 1197 h 1277"/>
              <a:gd name="T62" fmla="*/ 399 w 419"/>
              <a:gd name="T63" fmla="*/ 1217 h 1277"/>
              <a:gd name="T64" fmla="*/ 399 w 419"/>
              <a:gd name="T65" fmla="*/ 1237 h 1277"/>
              <a:gd name="T66" fmla="*/ 379 w 419"/>
              <a:gd name="T67" fmla="*/ 1257 h 1277"/>
              <a:gd name="T68" fmla="*/ 379 w 419"/>
              <a:gd name="T69" fmla="*/ 1257 h 1277"/>
              <a:gd name="T70" fmla="*/ 379 w 419"/>
              <a:gd name="T71" fmla="*/ 1257 h 1277"/>
              <a:gd name="T72" fmla="*/ 359 w 419"/>
              <a:gd name="T73" fmla="*/ 1277 h 1277"/>
              <a:gd name="T74" fmla="*/ 359 w 419"/>
              <a:gd name="T75" fmla="*/ 1277 h 1277"/>
              <a:gd name="T76" fmla="*/ 339 w 419"/>
              <a:gd name="T77" fmla="*/ 1277 h 1277"/>
              <a:gd name="T78" fmla="*/ 339 w 419"/>
              <a:gd name="T79" fmla="*/ 1277 h 1277"/>
              <a:gd name="T80" fmla="*/ 339 w 419"/>
              <a:gd name="T81" fmla="*/ 1257 h 1277"/>
              <a:gd name="T82" fmla="*/ 319 w 419"/>
              <a:gd name="T83" fmla="*/ 1257 h 1277"/>
              <a:gd name="T84" fmla="*/ 319 w 419"/>
              <a:gd name="T85" fmla="*/ 1237 h 1277"/>
              <a:gd name="T86" fmla="*/ 299 w 419"/>
              <a:gd name="T87" fmla="*/ 1237 h 1277"/>
              <a:gd name="T88" fmla="*/ 299 w 419"/>
              <a:gd name="T89" fmla="*/ 1217 h 1277"/>
              <a:gd name="T90" fmla="*/ 299 w 419"/>
              <a:gd name="T91" fmla="*/ 1197 h 1277"/>
              <a:gd name="T92" fmla="*/ 279 w 419"/>
              <a:gd name="T93" fmla="*/ 1157 h 1277"/>
              <a:gd name="T94" fmla="*/ 259 w 419"/>
              <a:gd name="T95" fmla="*/ 1097 h 1277"/>
              <a:gd name="T96" fmla="*/ 239 w 419"/>
              <a:gd name="T97" fmla="*/ 1038 h 1277"/>
              <a:gd name="T98" fmla="*/ 219 w 419"/>
              <a:gd name="T99" fmla="*/ 958 h 1277"/>
              <a:gd name="T100" fmla="*/ 199 w 419"/>
              <a:gd name="T101" fmla="*/ 878 h 1277"/>
              <a:gd name="T102" fmla="*/ 199 w 419"/>
              <a:gd name="T103" fmla="*/ 818 h 1277"/>
              <a:gd name="T104" fmla="*/ 179 w 419"/>
              <a:gd name="T105" fmla="*/ 738 h 1277"/>
              <a:gd name="T106" fmla="*/ 179 w 419"/>
              <a:gd name="T107" fmla="*/ 678 h 1277"/>
              <a:gd name="T108" fmla="*/ 159 w 419"/>
              <a:gd name="T109" fmla="*/ 619 h 1277"/>
              <a:gd name="T110" fmla="*/ 159 w 419"/>
              <a:gd name="T111" fmla="*/ 559 h 1277"/>
              <a:gd name="T112" fmla="*/ 139 w 419"/>
              <a:gd name="T113" fmla="*/ 499 h 1277"/>
              <a:gd name="T114" fmla="*/ 139 w 419"/>
              <a:gd name="T115" fmla="*/ 459 h 1277"/>
              <a:gd name="T116" fmla="*/ 119 w 419"/>
              <a:gd name="T117" fmla="*/ 379 h 1277"/>
              <a:gd name="T118" fmla="*/ 99 w 419"/>
              <a:gd name="T119" fmla="*/ 299 h 1277"/>
              <a:gd name="T120" fmla="*/ 79 w 419"/>
              <a:gd name="T121" fmla="*/ 240 h 1277"/>
              <a:gd name="T122" fmla="*/ 40 w 419"/>
              <a:gd name="T123" fmla="*/ 180 h 1277"/>
              <a:gd name="T124" fmla="*/ 40 w 419"/>
              <a:gd name="T125" fmla="*/ 180 h 127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419"/>
              <a:gd name="T190" fmla="*/ 0 h 1277"/>
              <a:gd name="T191" fmla="*/ 419 w 419"/>
              <a:gd name="T192" fmla="*/ 1277 h 127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419" h="1277">
                <a:moveTo>
                  <a:pt x="40" y="180"/>
                </a:moveTo>
                <a:lnTo>
                  <a:pt x="20" y="160"/>
                </a:lnTo>
                <a:lnTo>
                  <a:pt x="20" y="120"/>
                </a:lnTo>
                <a:lnTo>
                  <a:pt x="0" y="100"/>
                </a:lnTo>
                <a:lnTo>
                  <a:pt x="0" y="80"/>
                </a:lnTo>
                <a:lnTo>
                  <a:pt x="0" y="60"/>
                </a:lnTo>
                <a:lnTo>
                  <a:pt x="0" y="40"/>
                </a:lnTo>
                <a:lnTo>
                  <a:pt x="0" y="20"/>
                </a:lnTo>
                <a:lnTo>
                  <a:pt x="20" y="20"/>
                </a:lnTo>
                <a:lnTo>
                  <a:pt x="40" y="0"/>
                </a:lnTo>
                <a:lnTo>
                  <a:pt x="59" y="0"/>
                </a:lnTo>
                <a:lnTo>
                  <a:pt x="99" y="0"/>
                </a:lnTo>
                <a:lnTo>
                  <a:pt x="139" y="20"/>
                </a:lnTo>
                <a:lnTo>
                  <a:pt x="179" y="20"/>
                </a:lnTo>
                <a:lnTo>
                  <a:pt x="239" y="40"/>
                </a:lnTo>
                <a:lnTo>
                  <a:pt x="299" y="60"/>
                </a:lnTo>
                <a:lnTo>
                  <a:pt x="319" y="259"/>
                </a:lnTo>
                <a:lnTo>
                  <a:pt x="359" y="459"/>
                </a:lnTo>
                <a:lnTo>
                  <a:pt x="379" y="678"/>
                </a:lnTo>
                <a:lnTo>
                  <a:pt x="399" y="778"/>
                </a:lnTo>
                <a:lnTo>
                  <a:pt x="399" y="878"/>
                </a:lnTo>
                <a:lnTo>
                  <a:pt x="399" y="918"/>
                </a:lnTo>
                <a:lnTo>
                  <a:pt x="419" y="978"/>
                </a:lnTo>
                <a:lnTo>
                  <a:pt x="419" y="1018"/>
                </a:lnTo>
                <a:lnTo>
                  <a:pt x="419" y="1058"/>
                </a:lnTo>
                <a:lnTo>
                  <a:pt x="419" y="1078"/>
                </a:lnTo>
                <a:lnTo>
                  <a:pt x="419" y="1117"/>
                </a:lnTo>
                <a:lnTo>
                  <a:pt x="399" y="1157"/>
                </a:lnTo>
                <a:lnTo>
                  <a:pt x="399" y="1177"/>
                </a:lnTo>
                <a:lnTo>
                  <a:pt x="399" y="1197"/>
                </a:lnTo>
                <a:lnTo>
                  <a:pt x="399" y="1217"/>
                </a:lnTo>
                <a:lnTo>
                  <a:pt x="399" y="1237"/>
                </a:lnTo>
                <a:lnTo>
                  <a:pt x="379" y="1257"/>
                </a:lnTo>
                <a:lnTo>
                  <a:pt x="359" y="1277"/>
                </a:lnTo>
                <a:lnTo>
                  <a:pt x="339" y="1277"/>
                </a:lnTo>
                <a:lnTo>
                  <a:pt x="339" y="1257"/>
                </a:lnTo>
                <a:lnTo>
                  <a:pt x="319" y="1257"/>
                </a:lnTo>
                <a:lnTo>
                  <a:pt x="319" y="1237"/>
                </a:lnTo>
                <a:lnTo>
                  <a:pt x="299" y="1237"/>
                </a:lnTo>
                <a:lnTo>
                  <a:pt x="299" y="1217"/>
                </a:lnTo>
                <a:lnTo>
                  <a:pt x="299" y="1197"/>
                </a:lnTo>
                <a:lnTo>
                  <a:pt x="279" y="1157"/>
                </a:lnTo>
                <a:lnTo>
                  <a:pt x="259" y="1097"/>
                </a:lnTo>
                <a:lnTo>
                  <a:pt x="239" y="1038"/>
                </a:lnTo>
                <a:lnTo>
                  <a:pt x="219" y="958"/>
                </a:lnTo>
                <a:lnTo>
                  <a:pt x="199" y="878"/>
                </a:lnTo>
                <a:lnTo>
                  <a:pt x="199" y="818"/>
                </a:lnTo>
                <a:lnTo>
                  <a:pt x="179" y="738"/>
                </a:lnTo>
                <a:lnTo>
                  <a:pt x="179" y="678"/>
                </a:lnTo>
                <a:lnTo>
                  <a:pt x="159" y="619"/>
                </a:lnTo>
                <a:lnTo>
                  <a:pt x="159" y="559"/>
                </a:lnTo>
                <a:lnTo>
                  <a:pt x="139" y="499"/>
                </a:lnTo>
                <a:lnTo>
                  <a:pt x="139" y="459"/>
                </a:lnTo>
                <a:lnTo>
                  <a:pt x="119" y="379"/>
                </a:lnTo>
                <a:lnTo>
                  <a:pt x="99" y="299"/>
                </a:lnTo>
                <a:lnTo>
                  <a:pt x="79" y="240"/>
                </a:lnTo>
                <a:lnTo>
                  <a:pt x="40" y="180"/>
                </a:lnTo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20576" name="Freeform 96"/>
          <p:cNvSpPr/>
          <p:nvPr/>
        </p:nvSpPr>
        <p:spPr bwMode="auto">
          <a:xfrm>
            <a:off x="3895253" y="2959161"/>
            <a:ext cx="1430440" cy="514656"/>
          </a:xfrm>
          <a:custGeom>
            <a:avLst/>
            <a:gdLst>
              <a:gd name="T0" fmla="*/ 1656 w 1796"/>
              <a:gd name="T1" fmla="*/ 439 h 958"/>
              <a:gd name="T2" fmla="*/ 1636 w 1796"/>
              <a:gd name="T3" fmla="*/ 459 h 958"/>
              <a:gd name="T4" fmla="*/ 1596 w 1796"/>
              <a:gd name="T5" fmla="*/ 499 h 958"/>
              <a:gd name="T6" fmla="*/ 1556 w 1796"/>
              <a:gd name="T7" fmla="*/ 539 h 958"/>
              <a:gd name="T8" fmla="*/ 1517 w 1796"/>
              <a:gd name="T9" fmla="*/ 599 h 958"/>
              <a:gd name="T10" fmla="*/ 1477 w 1796"/>
              <a:gd name="T11" fmla="*/ 679 h 958"/>
              <a:gd name="T12" fmla="*/ 1417 w 1796"/>
              <a:gd name="T13" fmla="*/ 779 h 958"/>
              <a:gd name="T14" fmla="*/ 1357 w 1796"/>
              <a:gd name="T15" fmla="*/ 898 h 958"/>
              <a:gd name="T16" fmla="*/ 1137 w 1796"/>
              <a:gd name="T17" fmla="*/ 958 h 958"/>
              <a:gd name="T18" fmla="*/ 1177 w 1796"/>
              <a:gd name="T19" fmla="*/ 838 h 958"/>
              <a:gd name="T20" fmla="*/ 1217 w 1796"/>
              <a:gd name="T21" fmla="*/ 719 h 958"/>
              <a:gd name="T22" fmla="*/ 1237 w 1796"/>
              <a:gd name="T23" fmla="*/ 619 h 958"/>
              <a:gd name="T24" fmla="*/ 1257 w 1796"/>
              <a:gd name="T25" fmla="*/ 539 h 958"/>
              <a:gd name="T26" fmla="*/ 1277 w 1796"/>
              <a:gd name="T27" fmla="*/ 479 h 958"/>
              <a:gd name="T28" fmla="*/ 1297 w 1796"/>
              <a:gd name="T29" fmla="*/ 419 h 958"/>
              <a:gd name="T30" fmla="*/ 1297 w 1796"/>
              <a:gd name="T31" fmla="*/ 360 h 958"/>
              <a:gd name="T32" fmla="*/ 1297 w 1796"/>
              <a:gd name="T33" fmla="*/ 340 h 958"/>
              <a:gd name="T34" fmla="*/ 1277 w 1796"/>
              <a:gd name="T35" fmla="*/ 300 h 958"/>
              <a:gd name="T36" fmla="*/ 1257 w 1796"/>
              <a:gd name="T37" fmla="*/ 280 h 958"/>
              <a:gd name="T38" fmla="*/ 1197 w 1796"/>
              <a:gd name="T39" fmla="*/ 260 h 958"/>
              <a:gd name="T40" fmla="*/ 1157 w 1796"/>
              <a:gd name="T41" fmla="*/ 240 h 958"/>
              <a:gd name="T42" fmla="*/ 1098 w 1796"/>
              <a:gd name="T43" fmla="*/ 240 h 958"/>
              <a:gd name="T44" fmla="*/ 978 w 1796"/>
              <a:gd name="T45" fmla="*/ 260 h 958"/>
              <a:gd name="T46" fmla="*/ 858 w 1796"/>
              <a:gd name="T47" fmla="*/ 280 h 958"/>
              <a:gd name="T48" fmla="*/ 679 w 1796"/>
              <a:gd name="T49" fmla="*/ 300 h 958"/>
              <a:gd name="T50" fmla="*/ 499 w 1796"/>
              <a:gd name="T51" fmla="*/ 320 h 958"/>
              <a:gd name="T52" fmla="*/ 260 w 1796"/>
              <a:gd name="T53" fmla="*/ 340 h 958"/>
              <a:gd name="T54" fmla="*/ 0 w 1796"/>
              <a:gd name="T55" fmla="*/ 380 h 958"/>
              <a:gd name="T56" fmla="*/ 140 w 1796"/>
              <a:gd name="T57" fmla="*/ 180 h 958"/>
              <a:gd name="T58" fmla="*/ 399 w 1796"/>
              <a:gd name="T59" fmla="*/ 180 h 958"/>
              <a:gd name="T60" fmla="*/ 619 w 1796"/>
              <a:gd name="T61" fmla="*/ 160 h 958"/>
              <a:gd name="T62" fmla="*/ 798 w 1796"/>
              <a:gd name="T63" fmla="*/ 140 h 958"/>
              <a:gd name="T64" fmla="*/ 958 w 1796"/>
              <a:gd name="T65" fmla="*/ 100 h 958"/>
              <a:gd name="T66" fmla="*/ 1078 w 1796"/>
              <a:gd name="T67" fmla="*/ 80 h 958"/>
              <a:gd name="T68" fmla="*/ 1157 w 1796"/>
              <a:gd name="T69" fmla="*/ 60 h 958"/>
              <a:gd name="T70" fmla="*/ 1217 w 1796"/>
              <a:gd name="T71" fmla="*/ 40 h 958"/>
              <a:gd name="T72" fmla="*/ 1257 w 1796"/>
              <a:gd name="T73" fmla="*/ 20 h 958"/>
              <a:gd name="T74" fmla="*/ 1297 w 1796"/>
              <a:gd name="T75" fmla="*/ 0 h 958"/>
              <a:gd name="T76" fmla="*/ 1337 w 1796"/>
              <a:gd name="T77" fmla="*/ 0 h 958"/>
              <a:gd name="T78" fmla="*/ 1377 w 1796"/>
              <a:gd name="T79" fmla="*/ 20 h 958"/>
              <a:gd name="T80" fmla="*/ 1437 w 1796"/>
              <a:gd name="T81" fmla="*/ 60 h 958"/>
              <a:gd name="T82" fmla="*/ 1517 w 1796"/>
              <a:gd name="T83" fmla="*/ 100 h 958"/>
              <a:gd name="T84" fmla="*/ 1636 w 1796"/>
              <a:gd name="T85" fmla="*/ 180 h 958"/>
              <a:gd name="T86" fmla="*/ 1716 w 1796"/>
              <a:gd name="T87" fmla="*/ 240 h 958"/>
              <a:gd name="T88" fmla="*/ 1756 w 1796"/>
              <a:gd name="T89" fmla="*/ 280 h 958"/>
              <a:gd name="T90" fmla="*/ 1796 w 1796"/>
              <a:gd name="T91" fmla="*/ 320 h 958"/>
              <a:gd name="T92" fmla="*/ 1776 w 1796"/>
              <a:gd name="T93" fmla="*/ 360 h 958"/>
              <a:gd name="T94" fmla="*/ 1736 w 1796"/>
              <a:gd name="T95" fmla="*/ 399 h 958"/>
              <a:gd name="T96" fmla="*/ 1696 w 1796"/>
              <a:gd name="T97" fmla="*/ 419 h 958"/>
              <a:gd name="T98" fmla="*/ 1676 w 1796"/>
              <a:gd name="T99" fmla="*/ 439 h 95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796"/>
              <a:gd name="T151" fmla="*/ 0 h 958"/>
              <a:gd name="T152" fmla="*/ 1796 w 1796"/>
              <a:gd name="T153" fmla="*/ 958 h 958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796" h="958">
                <a:moveTo>
                  <a:pt x="1676" y="439"/>
                </a:moveTo>
                <a:lnTo>
                  <a:pt x="1656" y="439"/>
                </a:lnTo>
                <a:lnTo>
                  <a:pt x="1636" y="459"/>
                </a:lnTo>
                <a:lnTo>
                  <a:pt x="1616" y="479"/>
                </a:lnTo>
                <a:lnTo>
                  <a:pt x="1596" y="499"/>
                </a:lnTo>
                <a:lnTo>
                  <a:pt x="1596" y="519"/>
                </a:lnTo>
                <a:lnTo>
                  <a:pt x="1556" y="539"/>
                </a:lnTo>
                <a:lnTo>
                  <a:pt x="1537" y="579"/>
                </a:lnTo>
                <a:lnTo>
                  <a:pt x="1517" y="599"/>
                </a:lnTo>
                <a:lnTo>
                  <a:pt x="1497" y="639"/>
                </a:lnTo>
                <a:lnTo>
                  <a:pt x="1477" y="679"/>
                </a:lnTo>
                <a:lnTo>
                  <a:pt x="1437" y="739"/>
                </a:lnTo>
                <a:lnTo>
                  <a:pt x="1417" y="779"/>
                </a:lnTo>
                <a:lnTo>
                  <a:pt x="1377" y="838"/>
                </a:lnTo>
                <a:lnTo>
                  <a:pt x="1357" y="898"/>
                </a:lnTo>
                <a:lnTo>
                  <a:pt x="1317" y="958"/>
                </a:lnTo>
                <a:lnTo>
                  <a:pt x="1137" y="958"/>
                </a:lnTo>
                <a:lnTo>
                  <a:pt x="1157" y="898"/>
                </a:lnTo>
                <a:lnTo>
                  <a:pt x="1177" y="838"/>
                </a:lnTo>
                <a:lnTo>
                  <a:pt x="1197" y="779"/>
                </a:lnTo>
                <a:lnTo>
                  <a:pt x="1217" y="719"/>
                </a:lnTo>
                <a:lnTo>
                  <a:pt x="1217" y="679"/>
                </a:lnTo>
                <a:lnTo>
                  <a:pt x="1237" y="619"/>
                </a:lnTo>
                <a:lnTo>
                  <a:pt x="1257" y="579"/>
                </a:lnTo>
                <a:lnTo>
                  <a:pt x="1257" y="539"/>
                </a:lnTo>
                <a:lnTo>
                  <a:pt x="1277" y="499"/>
                </a:lnTo>
                <a:lnTo>
                  <a:pt x="1277" y="479"/>
                </a:lnTo>
                <a:lnTo>
                  <a:pt x="1297" y="439"/>
                </a:lnTo>
                <a:lnTo>
                  <a:pt x="1297" y="419"/>
                </a:lnTo>
                <a:lnTo>
                  <a:pt x="1297" y="380"/>
                </a:lnTo>
                <a:lnTo>
                  <a:pt x="1297" y="360"/>
                </a:lnTo>
                <a:lnTo>
                  <a:pt x="1297" y="340"/>
                </a:lnTo>
                <a:lnTo>
                  <a:pt x="1297" y="320"/>
                </a:lnTo>
                <a:lnTo>
                  <a:pt x="1277" y="300"/>
                </a:lnTo>
                <a:lnTo>
                  <a:pt x="1257" y="280"/>
                </a:lnTo>
                <a:lnTo>
                  <a:pt x="1237" y="260"/>
                </a:lnTo>
                <a:lnTo>
                  <a:pt x="1197" y="260"/>
                </a:lnTo>
                <a:lnTo>
                  <a:pt x="1177" y="240"/>
                </a:lnTo>
                <a:lnTo>
                  <a:pt x="1157" y="240"/>
                </a:lnTo>
                <a:lnTo>
                  <a:pt x="1137" y="240"/>
                </a:lnTo>
                <a:lnTo>
                  <a:pt x="1098" y="240"/>
                </a:lnTo>
                <a:lnTo>
                  <a:pt x="1038" y="260"/>
                </a:lnTo>
                <a:lnTo>
                  <a:pt x="978" y="260"/>
                </a:lnTo>
                <a:lnTo>
                  <a:pt x="918" y="260"/>
                </a:lnTo>
                <a:lnTo>
                  <a:pt x="858" y="280"/>
                </a:lnTo>
                <a:lnTo>
                  <a:pt x="778" y="280"/>
                </a:lnTo>
                <a:lnTo>
                  <a:pt x="679" y="300"/>
                </a:lnTo>
                <a:lnTo>
                  <a:pt x="599" y="300"/>
                </a:lnTo>
                <a:lnTo>
                  <a:pt x="499" y="320"/>
                </a:lnTo>
                <a:lnTo>
                  <a:pt x="379" y="340"/>
                </a:lnTo>
                <a:lnTo>
                  <a:pt x="260" y="340"/>
                </a:lnTo>
                <a:lnTo>
                  <a:pt x="140" y="360"/>
                </a:lnTo>
                <a:lnTo>
                  <a:pt x="0" y="380"/>
                </a:lnTo>
                <a:lnTo>
                  <a:pt x="0" y="200"/>
                </a:lnTo>
                <a:lnTo>
                  <a:pt x="140" y="180"/>
                </a:lnTo>
                <a:lnTo>
                  <a:pt x="260" y="180"/>
                </a:lnTo>
                <a:lnTo>
                  <a:pt x="399" y="180"/>
                </a:lnTo>
                <a:lnTo>
                  <a:pt x="499" y="160"/>
                </a:lnTo>
                <a:lnTo>
                  <a:pt x="619" y="160"/>
                </a:lnTo>
                <a:lnTo>
                  <a:pt x="719" y="140"/>
                </a:lnTo>
                <a:lnTo>
                  <a:pt x="798" y="140"/>
                </a:lnTo>
                <a:lnTo>
                  <a:pt x="878" y="120"/>
                </a:lnTo>
                <a:lnTo>
                  <a:pt x="958" y="100"/>
                </a:lnTo>
                <a:lnTo>
                  <a:pt x="1018" y="100"/>
                </a:lnTo>
                <a:lnTo>
                  <a:pt x="1078" y="80"/>
                </a:lnTo>
                <a:lnTo>
                  <a:pt x="1118" y="80"/>
                </a:lnTo>
                <a:lnTo>
                  <a:pt x="1157" y="60"/>
                </a:lnTo>
                <a:lnTo>
                  <a:pt x="1197" y="40"/>
                </a:lnTo>
                <a:lnTo>
                  <a:pt x="1217" y="40"/>
                </a:lnTo>
                <a:lnTo>
                  <a:pt x="1237" y="40"/>
                </a:lnTo>
                <a:lnTo>
                  <a:pt x="1257" y="20"/>
                </a:lnTo>
                <a:lnTo>
                  <a:pt x="1277" y="0"/>
                </a:lnTo>
                <a:lnTo>
                  <a:pt x="1297" y="0"/>
                </a:lnTo>
                <a:lnTo>
                  <a:pt x="1317" y="0"/>
                </a:lnTo>
                <a:lnTo>
                  <a:pt x="1337" y="0"/>
                </a:lnTo>
                <a:lnTo>
                  <a:pt x="1357" y="0"/>
                </a:lnTo>
                <a:lnTo>
                  <a:pt x="1377" y="20"/>
                </a:lnTo>
                <a:lnTo>
                  <a:pt x="1397" y="40"/>
                </a:lnTo>
                <a:lnTo>
                  <a:pt x="1437" y="60"/>
                </a:lnTo>
                <a:lnTo>
                  <a:pt x="1477" y="80"/>
                </a:lnTo>
                <a:lnTo>
                  <a:pt x="1517" y="100"/>
                </a:lnTo>
                <a:lnTo>
                  <a:pt x="1576" y="140"/>
                </a:lnTo>
                <a:lnTo>
                  <a:pt x="1636" y="180"/>
                </a:lnTo>
                <a:lnTo>
                  <a:pt x="1676" y="200"/>
                </a:lnTo>
                <a:lnTo>
                  <a:pt x="1716" y="240"/>
                </a:lnTo>
                <a:lnTo>
                  <a:pt x="1736" y="260"/>
                </a:lnTo>
                <a:lnTo>
                  <a:pt x="1756" y="280"/>
                </a:lnTo>
                <a:lnTo>
                  <a:pt x="1776" y="300"/>
                </a:lnTo>
                <a:lnTo>
                  <a:pt x="1796" y="320"/>
                </a:lnTo>
                <a:lnTo>
                  <a:pt x="1796" y="340"/>
                </a:lnTo>
                <a:lnTo>
                  <a:pt x="1776" y="360"/>
                </a:lnTo>
                <a:lnTo>
                  <a:pt x="1756" y="399"/>
                </a:lnTo>
                <a:lnTo>
                  <a:pt x="1736" y="399"/>
                </a:lnTo>
                <a:lnTo>
                  <a:pt x="1716" y="419"/>
                </a:lnTo>
                <a:lnTo>
                  <a:pt x="1696" y="419"/>
                </a:lnTo>
                <a:lnTo>
                  <a:pt x="1676" y="439"/>
                </a:lnTo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20577" name="Freeform 97"/>
          <p:cNvSpPr/>
          <p:nvPr/>
        </p:nvSpPr>
        <p:spPr bwMode="auto">
          <a:xfrm>
            <a:off x="3895252" y="3431245"/>
            <a:ext cx="1200864" cy="213809"/>
          </a:xfrm>
          <a:custGeom>
            <a:avLst/>
            <a:gdLst>
              <a:gd name="T0" fmla="*/ 1377 w 1377"/>
              <a:gd name="T1" fmla="*/ 200 h 340"/>
              <a:gd name="T2" fmla="*/ 1357 w 1377"/>
              <a:gd name="T3" fmla="*/ 220 h 340"/>
              <a:gd name="T4" fmla="*/ 1357 w 1377"/>
              <a:gd name="T5" fmla="*/ 220 h 340"/>
              <a:gd name="T6" fmla="*/ 1337 w 1377"/>
              <a:gd name="T7" fmla="*/ 220 h 340"/>
              <a:gd name="T8" fmla="*/ 1317 w 1377"/>
              <a:gd name="T9" fmla="*/ 220 h 340"/>
              <a:gd name="T10" fmla="*/ 1277 w 1377"/>
              <a:gd name="T11" fmla="*/ 240 h 340"/>
              <a:gd name="T12" fmla="*/ 1237 w 1377"/>
              <a:gd name="T13" fmla="*/ 240 h 340"/>
              <a:gd name="T14" fmla="*/ 1197 w 1377"/>
              <a:gd name="T15" fmla="*/ 240 h 340"/>
              <a:gd name="T16" fmla="*/ 1157 w 1377"/>
              <a:gd name="T17" fmla="*/ 240 h 340"/>
              <a:gd name="T18" fmla="*/ 1137 w 1377"/>
              <a:gd name="T19" fmla="*/ 240 h 340"/>
              <a:gd name="T20" fmla="*/ 1097 w 1377"/>
              <a:gd name="T21" fmla="*/ 240 h 340"/>
              <a:gd name="T22" fmla="*/ 1057 w 1377"/>
              <a:gd name="T23" fmla="*/ 240 h 340"/>
              <a:gd name="T24" fmla="*/ 1017 w 1377"/>
              <a:gd name="T25" fmla="*/ 260 h 340"/>
              <a:gd name="T26" fmla="*/ 958 w 1377"/>
              <a:gd name="T27" fmla="*/ 260 h 340"/>
              <a:gd name="T28" fmla="*/ 898 w 1377"/>
              <a:gd name="T29" fmla="*/ 260 h 340"/>
              <a:gd name="T30" fmla="*/ 838 w 1377"/>
              <a:gd name="T31" fmla="*/ 260 h 340"/>
              <a:gd name="T32" fmla="*/ 778 w 1377"/>
              <a:gd name="T33" fmla="*/ 280 h 340"/>
              <a:gd name="T34" fmla="*/ 698 w 1377"/>
              <a:gd name="T35" fmla="*/ 280 h 340"/>
              <a:gd name="T36" fmla="*/ 618 w 1377"/>
              <a:gd name="T37" fmla="*/ 280 h 340"/>
              <a:gd name="T38" fmla="*/ 539 w 1377"/>
              <a:gd name="T39" fmla="*/ 300 h 340"/>
              <a:gd name="T40" fmla="*/ 439 w 1377"/>
              <a:gd name="T41" fmla="*/ 300 h 340"/>
              <a:gd name="T42" fmla="*/ 339 w 1377"/>
              <a:gd name="T43" fmla="*/ 300 h 340"/>
              <a:gd name="T44" fmla="*/ 239 w 1377"/>
              <a:gd name="T45" fmla="*/ 320 h 340"/>
              <a:gd name="T46" fmla="*/ 120 w 1377"/>
              <a:gd name="T47" fmla="*/ 320 h 340"/>
              <a:gd name="T48" fmla="*/ 0 w 1377"/>
              <a:gd name="T49" fmla="*/ 340 h 340"/>
              <a:gd name="T50" fmla="*/ 0 w 1377"/>
              <a:gd name="T51" fmla="*/ 160 h 340"/>
              <a:gd name="T52" fmla="*/ 120 w 1377"/>
              <a:gd name="T53" fmla="*/ 140 h 340"/>
              <a:gd name="T54" fmla="*/ 259 w 1377"/>
              <a:gd name="T55" fmla="*/ 120 h 340"/>
              <a:gd name="T56" fmla="*/ 379 w 1377"/>
              <a:gd name="T57" fmla="*/ 100 h 340"/>
              <a:gd name="T58" fmla="*/ 479 w 1377"/>
              <a:gd name="T59" fmla="*/ 100 h 340"/>
              <a:gd name="T60" fmla="*/ 579 w 1377"/>
              <a:gd name="T61" fmla="*/ 80 h 340"/>
              <a:gd name="T62" fmla="*/ 678 w 1377"/>
              <a:gd name="T63" fmla="*/ 60 h 340"/>
              <a:gd name="T64" fmla="*/ 758 w 1377"/>
              <a:gd name="T65" fmla="*/ 60 h 340"/>
              <a:gd name="T66" fmla="*/ 838 w 1377"/>
              <a:gd name="T67" fmla="*/ 40 h 340"/>
              <a:gd name="T68" fmla="*/ 918 w 1377"/>
              <a:gd name="T69" fmla="*/ 40 h 340"/>
              <a:gd name="T70" fmla="*/ 978 w 1377"/>
              <a:gd name="T71" fmla="*/ 40 h 340"/>
              <a:gd name="T72" fmla="*/ 1037 w 1377"/>
              <a:gd name="T73" fmla="*/ 20 h 340"/>
              <a:gd name="T74" fmla="*/ 1077 w 1377"/>
              <a:gd name="T75" fmla="*/ 20 h 340"/>
              <a:gd name="T76" fmla="*/ 1137 w 1377"/>
              <a:gd name="T77" fmla="*/ 20 h 340"/>
              <a:gd name="T78" fmla="*/ 1157 w 1377"/>
              <a:gd name="T79" fmla="*/ 20 h 340"/>
              <a:gd name="T80" fmla="*/ 1197 w 1377"/>
              <a:gd name="T81" fmla="*/ 20 h 340"/>
              <a:gd name="T82" fmla="*/ 1217 w 1377"/>
              <a:gd name="T83" fmla="*/ 0 h 340"/>
              <a:gd name="T84" fmla="*/ 1237 w 1377"/>
              <a:gd name="T85" fmla="*/ 20 h 340"/>
              <a:gd name="T86" fmla="*/ 1257 w 1377"/>
              <a:gd name="T87" fmla="*/ 20 h 340"/>
              <a:gd name="T88" fmla="*/ 1277 w 1377"/>
              <a:gd name="T89" fmla="*/ 20 h 340"/>
              <a:gd name="T90" fmla="*/ 1297 w 1377"/>
              <a:gd name="T91" fmla="*/ 40 h 340"/>
              <a:gd name="T92" fmla="*/ 1317 w 1377"/>
              <a:gd name="T93" fmla="*/ 40 h 340"/>
              <a:gd name="T94" fmla="*/ 1337 w 1377"/>
              <a:gd name="T95" fmla="*/ 60 h 340"/>
              <a:gd name="T96" fmla="*/ 1357 w 1377"/>
              <a:gd name="T97" fmla="*/ 100 h 340"/>
              <a:gd name="T98" fmla="*/ 1377 w 1377"/>
              <a:gd name="T99" fmla="*/ 140 h 340"/>
              <a:gd name="T100" fmla="*/ 1377 w 1377"/>
              <a:gd name="T101" fmla="*/ 160 h 340"/>
              <a:gd name="T102" fmla="*/ 1377 w 1377"/>
              <a:gd name="T103" fmla="*/ 200 h 340"/>
              <a:gd name="T104" fmla="*/ 1377 w 1377"/>
              <a:gd name="T105" fmla="*/ 200 h 340"/>
              <a:gd name="T106" fmla="*/ 1377 w 1377"/>
              <a:gd name="T107" fmla="*/ 200 h 340"/>
              <a:gd name="T108" fmla="*/ 1377 w 1377"/>
              <a:gd name="T109" fmla="*/ 200 h 34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377"/>
              <a:gd name="T166" fmla="*/ 0 h 340"/>
              <a:gd name="T167" fmla="*/ 1377 w 1377"/>
              <a:gd name="T168" fmla="*/ 340 h 340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377" h="340">
                <a:moveTo>
                  <a:pt x="1377" y="200"/>
                </a:moveTo>
                <a:lnTo>
                  <a:pt x="1357" y="220"/>
                </a:lnTo>
                <a:lnTo>
                  <a:pt x="1337" y="220"/>
                </a:lnTo>
                <a:lnTo>
                  <a:pt x="1317" y="220"/>
                </a:lnTo>
                <a:lnTo>
                  <a:pt x="1277" y="240"/>
                </a:lnTo>
                <a:lnTo>
                  <a:pt x="1237" y="240"/>
                </a:lnTo>
                <a:lnTo>
                  <a:pt x="1197" y="240"/>
                </a:lnTo>
                <a:lnTo>
                  <a:pt x="1157" y="240"/>
                </a:lnTo>
                <a:lnTo>
                  <a:pt x="1137" y="240"/>
                </a:lnTo>
                <a:lnTo>
                  <a:pt x="1097" y="240"/>
                </a:lnTo>
                <a:lnTo>
                  <a:pt x="1057" y="240"/>
                </a:lnTo>
                <a:lnTo>
                  <a:pt x="1017" y="260"/>
                </a:lnTo>
                <a:lnTo>
                  <a:pt x="958" y="260"/>
                </a:lnTo>
                <a:lnTo>
                  <a:pt x="898" y="260"/>
                </a:lnTo>
                <a:lnTo>
                  <a:pt x="838" y="260"/>
                </a:lnTo>
                <a:lnTo>
                  <a:pt x="778" y="280"/>
                </a:lnTo>
                <a:lnTo>
                  <a:pt x="698" y="280"/>
                </a:lnTo>
                <a:lnTo>
                  <a:pt x="618" y="280"/>
                </a:lnTo>
                <a:lnTo>
                  <a:pt x="539" y="300"/>
                </a:lnTo>
                <a:lnTo>
                  <a:pt x="439" y="300"/>
                </a:lnTo>
                <a:lnTo>
                  <a:pt x="339" y="300"/>
                </a:lnTo>
                <a:lnTo>
                  <a:pt x="239" y="320"/>
                </a:lnTo>
                <a:lnTo>
                  <a:pt x="120" y="320"/>
                </a:lnTo>
                <a:lnTo>
                  <a:pt x="0" y="340"/>
                </a:lnTo>
                <a:lnTo>
                  <a:pt x="0" y="160"/>
                </a:lnTo>
                <a:lnTo>
                  <a:pt x="120" y="140"/>
                </a:lnTo>
                <a:lnTo>
                  <a:pt x="259" y="120"/>
                </a:lnTo>
                <a:lnTo>
                  <a:pt x="379" y="100"/>
                </a:lnTo>
                <a:lnTo>
                  <a:pt x="479" y="100"/>
                </a:lnTo>
                <a:lnTo>
                  <a:pt x="579" y="80"/>
                </a:lnTo>
                <a:lnTo>
                  <a:pt x="678" y="60"/>
                </a:lnTo>
                <a:lnTo>
                  <a:pt x="758" y="60"/>
                </a:lnTo>
                <a:lnTo>
                  <a:pt x="838" y="40"/>
                </a:lnTo>
                <a:lnTo>
                  <a:pt x="918" y="40"/>
                </a:lnTo>
                <a:lnTo>
                  <a:pt x="978" y="40"/>
                </a:lnTo>
                <a:lnTo>
                  <a:pt x="1037" y="20"/>
                </a:lnTo>
                <a:lnTo>
                  <a:pt x="1077" y="20"/>
                </a:lnTo>
                <a:lnTo>
                  <a:pt x="1137" y="20"/>
                </a:lnTo>
                <a:lnTo>
                  <a:pt x="1157" y="20"/>
                </a:lnTo>
                <a:lnTo>
                  <a:pt x="1197" y="20"/>
                </a:lnTo>
                <a:lnTo>
                  <a:pt x="1217" y="0"/>
                </a:lnTo>
                <a:lnTo>
                  <a:pt x="1237" y="20"/>
                </a:lnTo>
                <a:lnTo>
                  <a:pt x="1257" y="20"/>
                </a:lnTo>
                <a:lnTo>
                  <a:pt x="1277" y="20"/>
                </a:lnTo>
                <a:lnTo>
                  <a:pt x="1297" y="40"/>
                </a:lnTo>
                <a:lnTo>
                  <a:pt x="1317" y="40"/>
                </a:lnTo>
                <a:lnTo>
                  <a:pt x="1337" y="60"/>
                </a:lnTo>
                <a:lnTo>
                  <a:pt x="1357" y="100"/>
                </a:lnTo>
                <a:lnTo>
                  <a:pt x="1377" y="140"/>
                </a:lnTo>
                <a:lnTo>
                  <a:pt x="1377" y="160"/>
                </a:lnTo>
                <a:lnTo>
                  <a:pt x="1377" y="200"/>
                </a:lnTo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1090</Words>
  <Application>WPS 演示</Application>
  <PresentationFormat>On-screen Show (16:9)</PresentationFormat>
  <Paragraphs>210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Arial</vt:lpstr>
      <vt:lpstr>宋体</vt:lpstr>
      <vt:lpstr>Wingdings</vt:lpstr>
      <vt:lpstr>Arial</vt:lpstr>
      <vt:lpstr>方正魏碑简体</vt:lpstr>
      <vt:lpstr>Arial Unicode MS</vt:lpstr>
      <vt:lpstr>隶书</vt:lpstr>
      <vt:lpstr>汉仪颜楷繁</vt:lpstr>
      <vt:lpstr>仿宋</vt:lpstr>
      <vt:lpstr>微软雅黑</vt:lpstr>
      <vt:lpstr>Times New Roman</vt:lpstr>
      <vt:lpstr>Calibri</vt:lpstr>
      <vt:lpstr>默认设计模板</vt:lpstr>
      <vt:lpstr>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2021-07-17T11:15:00Z</cp:lastPrinted>
  <dcterms:created xsi:type="dcterms:W3CDTF">2021-07-17T11:15:00Z</dcterms:created>
  <dcterms:modified xsi:type="dcterms:W3CDTF">2021-11-06T12:29:24Z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A8CFC0E529A54CC49291129ECA59160A</vt:lpwstr>
  </property>
  <property fmtid="{D5CDD505-2E9C-101B-9397-08002B2CF9AE}" pid="7" name="KSOProductBuildVer">
    <vt:lpwstr>2052-11.1.0.10938</vt:lpwstr>
  </property>
</Properties>
</file>