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515" r:id="rId3"/>
    <p:sldId id="528" r:id="rId4"/>
    <p:sldId id="516" r:id="rId5"/>
    <p:sldId id="486" r:id="rId6"/>
    <p:sldId id="562" r:id="rId7"/>
    <p:sldId id="565" r:id="rId8"/>
    <p:sldId id="564" r:id="rId9"/>
    <p:sldId id="585" r:id="rId10"/>
    <p:sldId id="513" r:id="rId11"/>
    <p:sldId id="583" r:id="rId12"/>
    <p:sldId id="584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i shaomeng" initials="p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AD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2" autoAdjust="0"/>
    <p:restoredTop sz="94660"/>
  </p:normalViewPr>
  <p:slideViewPr>
    <p:cSldViewPr>
      <p:cViewPr varScale="1">
        <p:scale>
          <a:sx n="49" d="100"/>
          <a:sy n="49" d="100"/>
        </p:scale>
        <p:origin x="-204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29ADF-8BFC-43BE-A39A-77E56BA580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F535E-CEF4-4627-BFFC-609EF5EFDC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2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文本框 5"/>
          <p:cNvSpPr txBox="1"/>
          <p:nvPr/>
        </p:nvSpPr>
        <p:spPr>
          <a:xfrm>
            <a:off x="380960" y="2786058"/>
            <a:ext cx="4952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 </a:t>
            </a:r>
            <a:r>
              <a:rPr lang="zh-CN" altLang="zh-CN" sz="72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</a:t>
            </a:r>
            <a:r>
              <a:rPr lang="zh-CN" altLang="zh-CN" sz="72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园不值</a:t>
            </a:r>
            <a:endParaRPr lang="zh-CN" altLang="zh-CN" sz="7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99456" y="476672"/>
            <a:ext cx="2501265" cy="731520"/>
            <a:chOff x="983615" y="200660"/>
            <a:chExt cx="2501265" cy="731520"/>
          </a:xfrm>
        </p:grpSpPr>
        <p:pic>
          <p:nvPicPr>
            <p:cNvPr id="5" name="图片 4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200660"/>
              <a:ext cx="2317115" cy="7315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6" name="TextBox 5"/>
            <p:cNvSpPr/>
            <p:nvPr/>
          </p:nvSpPr>
          <p:spPr>
            <a:xfrm>
              <a:off x="1076325" y="252095"/>
              <a:ext cx="2408555" cy="60388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b="1" dirty="0"/>
                <a:t>中心思想</a:t>
              </a:r>
              <a:endParaRPr lang="zh-CN" b="1" dirty="0"/>
            </a:p>
          </p:txBody>
        </p:sp>
      </p:grpSp>
      <p:sp>
        <p:nvSpPr>
          <p:cNvPr id="7" name="Text Box 5"/>
          <p:cNvSpPr txBox="1"/>
          <p:nvPr/>
        </p:nvSpPr>
        <p:spPr>
          <a:xfrm>
            <a:off x="952464" y="2571744"/>
            <a:ext cx="10476468" cy="25545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首小诗写诗人春日游园所见所感，不但表现了春天有着不能压抑的生机，而且流露出作者对春天的喜爱之情。</a:t>
            </a:r>
            <a:endParaRPr lang="zh-CN" altLang="zh-CN" sz="4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00150" y="176530"/>
            <a:ext cx="1943735" cy="720090"/>
            <a:chOff x="1200150" y="176530"/>
            <a:chExt cx="1943735" cy="720090"/>
          </a:xfrm>
        </p:grpSpPr>
        <p:pic>
          <p:nvPicPr>
            <p:cNvPr id="4" name="图片 5" descr="微信图片_20190307082310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00150" y="176530"/>
              <a:ext cx="1943735" cy="7200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5" name="TextBox 6"/>
            <p:cNvSpPr/>
            <p:nvPr/>
          </p:nvSpPr>
          <p:spPr>
            <a:xfrm>
              <a:off x="1487805" y="188595"/>
              <a:ext cx="1656080" cy="7080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作业</a:t>
              </a:r>
              <a:endParaRPr lang="zh-CN" sz="4000" b="1" dirty="0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927648" y="2852936"/>
            <a:ext cx="744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朗读、背诵这首古诗。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66778" y="1928802"/>
            <a:ext cx="102252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叶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绍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翁</a:t>
            </a:r>
            <a:r>
              <a:rPr lang="en-US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</a:t>
            </a:r>
            <a:r>
              <a:rPr lang="zh-CN" altLang="zh-CN" sz="4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靖逸，龙泉（今浙江丽水市龙泉市）人，祖籍建阳（今福建建瓯），南宋文学家、诗人。他是江湖诗派诗人，以七言绝句最佳。其诗语言清新，意境高远，有诗集《靖逸小稿》《靖逸小稿补遗》，另著有《四朝闻见录》。</a:t>
            </a:r>
            <a:endParaRPr lang="zh-CN" altLang="zh-CN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31504" y="332656"/>
            <a:ext cx="2904497" cy="831412"/>
            <a:chOff x="1631504" y="332656"/>
            <a:chExt cx="2904497" cy="831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504" y="332656"/>
              <a:ext cx="2904497" cy="83141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31368" y="414639"/>
              <a:ext cx="23042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知识链接</a:t>
              </a:r>
              <a:endPara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1"/>
          <p:cNvGrpSpPr/>
          <p:nvPr/>
        </p:nvGrpSpPr>
        <p:grpSpPr>
          <a:xfrm>
            <a:off x="1131243" y="95739"/>
            <a:ext cx="2152650" cy="728980"/>
            <a:chOff x="1219835" y="215265"/>
            <a:chExt cx="2152650" cy="728980"/>
          </a:xfrm>
        </p:grpSpPr>
        <p:pic>
          <p:nvPicPr>
            <p:cNvPr id="6" name="图片 5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7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词语解释</a:t>
              </a:r>
              <a:endParaRPr lang="zh-CN" b="1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023902" y="157161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应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3902" y="2214554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屐齿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52596" y="1571612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大概，表示猜测。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09786" y="2214554"/>
            <a:ext cx="9072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屐，木鞋。为了防雨打湿，鞋底前后都有高跟儿，叫屐齿。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23902" y="928670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游园不值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81356" y="928670"/>
            <a:ext cx="7655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想游园却没有遇到人。值，遇到。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23902" y="3500438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怜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52596" y="3500438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怜惜。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23902" y="4214818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印苍苔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881290" y="4214818"/>
            <a:ext cx="7371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在青苔上留下印迹。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15"/>
          <p:cNvSpPr txBox="1"/>
          <p:nvPr/>
        </p:nvSpPr>
        <p:spPr>
          <a:xfrm>
            <a:off x="1023902" y="4857760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小扣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16"/>
          <p:cNvSpPr txBox="1"/>
          <p:nvPr/>
        </p:nvSpPr>
        <p:spPr>
          <a:xfrm>
            <a:off x="2452662" y="4857760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轻轻地敲门。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15"/>
          <p:cNvSpPr txBox="1"/>
          <p:nvPr/>
        </p:nvSpPr>
        <p:spPr>
          <a:xfrm>
            <a:off x="1095340" y="5534561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柴扉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16"/>
          <p:cNvSpPr txBox="1"/>
          <p:nvPr/>
        </p:nvSpPr>
        <p:spPr>
          <a:xfrm>
            <a:off x="2452662" y="5572140"/>
            <a:ext cx="8786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用木柴、树枝编成的门。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1" grpId="0"/>
      <p:bldP spid="17" grpId="0"/>
      <p:bldP spid="19" grpId="0"/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初</a:t>
              </a:r>
              <a:r>
                <a:rPr lang="zh-CN" b="1" dirty="0"/>
                <a:t>读课文</a:t>
              </a:r>
              <a:endParaRPr lang="zh-CN" b="1" dirty="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167042" y="2786058"/>
            <a:ext cx="61926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应怜屐齿印苍苔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扣柴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扉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久不开。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春色满园关不住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枝红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杏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出墙来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endParaRPr lang="zh-CN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67372" y="2000240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［</a:t>
            </a:r>
            <a:r>
              <a:rPr lang="zh-CN" altLang="en-US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］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叶绍翁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52926" y="1357298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游园不值</a:t>
            </a:r>
            <a:endParaRPr lang="zh-CN" altLang="en-US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理解诗句</a:t>
              </a:r>
              <a:endParaRPr lang="zh-CN" b="1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4381488" y="1714488"/>
            <a:ext cx="4104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应怜屐齿印苍苔，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小扣柴扉久不开。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44772" y="3573016"/>
            <a:ext cx="10102456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诗意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也许是园主担心我的木屐踩坏他那爱惜的青苔，我轻轻地敲打柴门久久不开。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2464" y="2428868"/>
            <a:ext cx="1045371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两句诗歌写作者访友不遇，园门紧闭，无法观赏园内的春花，本该心情失落的，但却写得幽默风趣：大概是园主人爱惜园内的青苔，怕我的屐齿在上面留下践踏的痕迹，所以“柴扉”才久扣不开。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24034" y="1214422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</a:t>
            </a:r>
            <a:r>
              <a:rPr lang="zh-CN" altLang="zh-CN" sz="4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这两句诗语言有什么特点？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理解诗句</a:t>
              </a:r>
              <a:endParaRPr lang="zh-CN" b="1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4167174" y="1785926"/>
            <a:ext cx="56443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春色满园关不住，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一枝红杏出墙来。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95340" y="3786190"/>
            <a:ext cx="10102456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诗意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满园子的春色是关不住的，有一枝开得正旺的红杏悄悄地把枝条伸到墙外来了。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6712" y="1785926"/>
            <a:ext cx="110966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两句诗形象鲜明，构思奇特，“春色满园”和“关”都用得极为生动，春色和红杏都被拟人化了，不仅景中含情，而且景中寓理，能引起读者许多联想，受到哲理的启示：“春色”是关锁不住的，“红杏”必然要“出墙来”宣告春天的来临。同样，一切新生的美好的事物也是封锁不住的，它必能冲破任何束缚，蓬勃发展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09786" y="714356"/>
            <a:ext cx="8048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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两句蕴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含怎样的哲理？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38216" y="285728"/>
            <a:ext cx="2736304" cy="1008112"/>
            <a:chOff x="983615" y="0"/>
            <a:chExt cx="3168015" cy="98044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0"/>
              <a:ext cx="3104515" cy="9804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29"/>
            <p:cNvSpPr/>
            <p:nvPr/>
          </p:nvSpPr>
          <p:spPr>
            <a:xfrm>
              <a:off x="1300480" y="118110"/>
              <a:ext cx="2851150" cy="7150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华文新魏" panose="02010800040101010101" charset="-122"/>
                  <a:cs typeface="Arial" panose="020B0604020202020204" pitchFamily="34" charset="0"/>
                </a:defRPr>
              </a:pPr>
              <a:r>
                <a:rPr lang="zh-CN" sz="4000" b="1" dirty="0"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板书设计</a:t>
              </a:r>
              <a:endParaRPr lang="zh-CN" sz="40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10116" y="1142984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游园不值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97708" y="2082314"/>
            <a:ext cx="4786346" cy="13234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应怜</a:t>
            </a:r>
            <a:r>
              <a:rPr kumimoji="0" lang="en-US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屐齿</a:t>
            </a:r>
            <a:r>
              <a:rPr kumimoji="0" lang="en-US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印苍苔，</a:t>
            </a:r>
            <a:endParaRPr kumimoji="0" lang="zh-CN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小扣</a:t>
            </a:r>
            <a:r>
              <a:rPr kumimoji="0" lang="en-US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柴扉</a:t>
            </a:r>
            <a:r>
              <a:rPr kumimoji="0" lang="en-US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久不开。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endParaRPr kumimoji="0" lang="zh-CN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4" name="右大括号 23"/>
          <p:cNvSpPr/>
          <p:nvPr/>
        </p:nvSpPr>
        <p:spPr>
          <a:xfrm>
            <a:off x="5626864" y="2153752"/>
            <a:ext cx="285752" cy="114300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912616" y="2368066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扫兴</a:t>
            </a:r>
            <a:endParaRPr lang="zh-CN" altLang="en-US" sz="40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1269146" y="3868264"/>
            <a:ext cx="4786346" cy="13234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春色满园</a:t>
            </a:r>
            <a:r>
              <a:rPr lang="en-US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关不住，</a:t>
            </a:r>
            <a:endParaRPr lang="zh-CN" altLang="zh-CN" sz="4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枝红杏</a:t>
            </a:r>
            <a:r>
              <a:rPr lang="en-US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  <a:r>
              <a:rPr lang="en-US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墙</a:t>
            </a:r>
            <a:r>
              <a:rPr lang="en-US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来。</a:t>
            </a:r>
            <a:endParaRPr kumimoji="0" lang="zh-CN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7" name="右大括号 26"/>
          <p:cNvSpPr/>
          <p:nvPr/>
        </p:nvSpPr>
        <p:spPr>
          <a:xfrm>
            <a:off x="6198368" y="3939702"/>
            <a:ext cx="285752" cy="114300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626996" y="4154016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喜悦</a:t>
            </a:r>
            <a:endParaRPr lang="zh-CN" altLang="en-US" sz="40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右大括号 28"/>
          <p:cNvSpPr/>
          <p:nvPr/>
        </p:nvSpPr>
        <p:spPr>
          <a:xfrm>
            <a:off x="7627128" y="2010876"/>
            <a:ext cx="428628" cy="321471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841442" y="2939570"/>
            <a:ext cx="36909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一枝红杏</a:t>
            </a:r>
            <a:endParaRPr lang="zh-CN" altLang="zh-CN" sz="4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满园春色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24" grpId="0" animBg="1"/>
      <p:bldP spid="25" grpId="0"/>
      <p:bldP spid="26" grpId="0"/>
      <p:bldP spid="27" grpId="0" animBg="1"/>
      <p:bldP spid="28" grpId="0"/>
      <p:bldP spid="29" grpId="0" animBg="1"/>
      <p:bldP spid="30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蓝白</Template>
  <TotalTime>0</TotalTime>
  <Words>795</Words>
  <Application>WPS 演示</Application>
  <PresentationFormat>自定义</PresentationFormat>
  <Paragraphs>97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黑体</vt:lpstr>
      <vt:lpstr>楷体</vt:lpstr>
      <vt:lpstr>华文新魏</vt:lpstr>
      <vt:lpstr>Times New Roman</vt:lpstr>
      <vt:lpstr>Arial Unicode MS</vt:lpstr>
      <vt:lpstr>等线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qwe</cp:lastModifiedBy>
  <cp:revision>349</cp:revision>
  <dcterms:created xsi:type="dcterms:W3CDTF">2019-01-14T01:33:00Z</dcterms:created>
  <dcterms:modified xsi:type="dcterms:W3CDTF">2021-11-06T12:46:12Z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1000857B4EB04CD7A0E29514877FA634</vt:lpwstr>
  </property>
</Properties>
</file>