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6"/>
    <p:restoredTop sz="90928"/>
  </p:normalViewPr>
  <p:slideViewPr>
    <p:cSldViewPr showGuides="1">
      <p:cViewPr varScale="1">
        <p:scale>
          <a:sx n="81" d="100"/>
          <a:sy n="81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7651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7652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765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6627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662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62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63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663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789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789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789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891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891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891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993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994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994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096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4096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096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198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4198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198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301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4301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301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481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48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48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584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584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584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686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686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686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1" name="日期占位符 1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BB962C8B-B14F-4D97-AF65-F5344CB8AC3E}" type="datetime1">
              <a:rPr lang="zh-CN" altLang="en-US" sz="700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 sz="7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2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5" name="日期占位符 2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BB962C8B-B14F-4D97-AF65-F5344CB8AC3E}" type="datetime1">
              <a:rPr lang="zh-CN" altLang="en-US" sz="700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 sz="7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6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26.xml"/><Relationship Id="rId15" Type="http://schemas.openxmlformats.org/officeDocument/2006/relationships/tags" Target="../tags/tag25.xml"/><Relationship Id="rId14" Type="http://schemas.openxmlformats.org/officeDocument/2006/relationships/tags" Target="../tags/tag24.xml"/><Relationship Id="rId13" Type="http://schemas.openxmlformats.org/officeDocument/2006/relationships/tags" Target="../tags/tag23.xml"/><Relationship Id="rId12" Type="http://schemas.openxmlformats.org/officeDocument/2006/relationships/tags" Target="../tags/tag2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wrap="square"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marL="0" indent="0" algn="l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marL="0" indent="0" algn="ctr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2.png"/><Relationship Id="rId1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5.wav"/><Relationship Id="rId3" Type="http://schemas.openxmlformats.org/officeDocument/2006/relationships/audio" Target="../media/audio4.wav"/><Relationship Id="rId2" Type="http://schemas.openxmlformats.org/officeDocument/2006/relationships/image" Target="../media/image13.png"/><Relationship Id="rId1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3.wav"/><Relationship Id="rId2" Type="http://schemas.openxmlformats.org/officeDocument/2006/relationships/image" Target="../media/image5.png"/><Relationship Id="rId1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6.png"/><Relationship Id="rId1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vmlDrawing" Target="../drawings/vmlDrawing6.v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2.wav"/><Relationship Id="rId2" Type="http://schemas.openxmlformats.org/officeDocument/2006/relationships/image" Target="../media/image9.png"/><Relationship Id="rId1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ctrTitle"/>
          </p:nvPr>
        </p:nvSpPr>
        <p:spPr>
          <a:xfrm>
            <a:off x="898525" y="914400"/>
            <a:ext cx="7350125" cy="2570163"/>
          </a:xfrm>
          <a:ln/>
        </p:spPr>
        <p:txBody>
          <a:bodyPr wrap="square" lIns="91440" tIns="45720" rIns="91440" bIns="45720" anchor="b" anchorCtr="0"/>
          <a:p>
            <a:pPr defTabSz="685800" eaLnBrk="1" latinLnBrk="0" hangingPunct="1">
              <a:buSzPct val="100000"/>
              <a:buFontTx/>
              <a:buNone/>
            </a:pPr>
            <a:r>
              <a:rPr kumimoji="0" lang="zh-CN" altLang="en-US" sz="6600" kern="120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我们一起数一数</a:t>
            </a:r>
            <a:endParaRPr kumimoji="0" lang="zh-CN" altLang="en-US" sz="6600" kern="1200" baseline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 flipH="1">
            <a:off x="4495800" y="685800"/>
            <a:ext cx="1447800" cy="990600"/>
          </a:xfrm>
          <a:ln/>
        </p:spPr>
        <p:txBody>
          <a:bodyPr wrap="square" lIns="91440" tIns="45720" rIns="91440" bIns="45720" anchor="b" anchorCtr="0"/>
          <a:p>
            <a:pPr eaLnBrk="1" hangingPunct="1"/>
            <a:r>
              <a:rPr lang="zh-CN" altLang="en-US" sz="8000"/>
              <a:t>7</a:t>
            </a:r>
            <a:endParaRPr lang="zh-CN" altLang="en-US" sz="7200"/>
          </a:p>
        </p:txBody>
      </p:sp>
      <p:pic>
        <p:nvPicPr>
          <p:cNvPr id="2048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350" y="2276475"/>
            <a:ext cx="6624638" cy="3097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4419600" y="609600"/>
            <a:ext cx="1211263" cy="1058863"/>
          </a:xfrm>
          <a:ln/>
        </p:spPr>
        <p:txBody>
          <a:bodyPr wrap="square" lIns="91440" tIns="45720" rIns="91440" bIns="45720" anchor="b" anchorCtr="0"/>
          <a:p>
            <a:pPr defTabSz="685800" eaLnBrk="1" hangingPunct="1">
              <a:buClrTx/>
              <a:buSzPct val="100000"/>
              <a:buFontTx/>
              <a:buNone/>
            </a:pPr>
            <a:r>
              <a:rPr lang="zh-CN" altLang="en-US" sz="8000"/>
              <a:t>8</a:t>
            </a:r>
            <a:endParaRPr lang="zh-CN" altLang="en-US" sz="8000"/>
          </a:p>
        </p:txBody>
      </p:sp>
      <p:pic>
        <p:nvPicPr>
          <p:cNvPr id="21507" name="Picture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813" y="2565400"/>
            <a:ext cx="6192837" cy="32400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800600" y="685800"/>
            <a:ext cx="838200" cy="1066800"/>
          </a:xfrm>
          <a:ln/>
        </p:spPr>
        <p:txBody>
          <a:bodyPr wrap="square" lIns="91440" tIns="45720" rIns="91440" bIns="45720" anchor="b" anchorCtr="0"/>
          <a:p>
            <a:pPr defTabSz="685800" eaLnBrk="1" hangingPunct="1">
              <a:buClrTx/>
              <a:buSzPct val="100000"/>
              <a:buFontTx/>
              <a:buNone/>
            </a:pPr>
            <a:r>
              <a:rPr lang="zh-CN" altLang="en-US" sz="8000"/>
              <a:t>9</a:t>
            </a:r>
            <a:endParaRPr lang="zh-CN" altLang="en-US" sz="8000"/>
          </a:p>
        </p:txBody>
      </p:sp>
      <p:graphicFrame>
        <p:nvGraphicFramePr>
          <p:cNvPr id="22531" name="Object 4"/>
          <p:cNvGraphicFramePr>
            <a:graphicFrameLocks noChangeAspect="1"/>
          </p:cNvGraphicFramePr>
          <p:nvPr/>
        </p:nvGraphicFramePr>
        <p:xfrm>
          <a:off x="990600" y="2286000"/>
          <a:ext cx="7772400" cy="37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2343150" imgH="1133475" progId="Paint.Picture">
                  <p:embed/>
                </p:oleObj>
              </mc:Choice>
              <mc:Fallback>
                <p:oleObj name="" r:id="rId1" imgW="2343150" imgH="1133475" progId="Paint.Picture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90600" y="2286000"/>
                        <a:ext cx="7772400" cy="3759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4495800" y="685800"/>
            <a:ext cx="1439863" cy="1058863"/>
          </a:xfrm>
          <a:ln/>
        </p:spPr>
        <p:txBody>
          <a:bodyPr wrap="square" lIns="91440" tIns="45720" rIns="91440" bIns="45720" anchor="b" anchorCtr="0"/>
          <a:p>
            <a:pPr defTabSz="685800" eaLnBrk="1" hangingPunct="1">
              <a:buClrTx/>
              <a:buSzPct val="100000"/>
              <a:buFontTx/>
              <a:buNone/>
            </a:pPr>
            <a:r>
              <a:rPr lang="zh-CN" altLang="en-US" sz="8000"/>
              <a:t>10</a:t>
            </a:r>
            <a:endParaRPr lang="zh-CN" altLang="en-US" sz="8000"/>
          </a:p>
        </p:txBody>
      </p:sp>
      <p:graphicFrame>
        <p:nvGraphicFramePr>
          <p:cNvPr id="23555" name="Object 4"/>
          <p:cNvGraphicFramePr>
            <a:graphicFrameLocks noChangeAspect="1"/>
          </p:cNvGraphicFramePr>
          <p:nvPr/>
        </p:nvGraphicFramePr>
        <p:xfrm>
          <a:off x="1143000" y="2590800"/>
          <a:ext cx="7620000" cy="350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2400300" imgH="1104900" progId="Paint.Picture">
                  <p:embed/>
                </p:oleObj>
              </mc:Choice>
              <mc:Fallback>
                <p:oleObj name="" r:id="rId1" imgW="2400300" imgH="1104900" progId="Paint.Pictur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43000" y="2590800"/>
                        <a:ext cx="7620000" cy="3506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2" descr="78910"/>
          <p:cNvPicPr>
            <a:picLocks noChangeAspect="1"/>
          </p:cNvPicPr>
          <p:nvPr/>
        </p:nvPicPr>
        <p:blipFill>
          <a:blip r:embed="rId1"/>
          <a:srcRect l="7483" b="48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Text Box 4"/>
          <p:cNvSpPr/>
          <p:nvPr/>
        </p:nvSpPr>
        <p:spPr>
          <a:xfrm>
            <a:off x="7391400" y="304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6</a:t>
            </a:r>
            <a:endParaRPr lang="zh-CN" altLang="en-US" sz="6600"/>
          </a:p>
        </p:txBody>
      </p:sp>
      <p:sp>
        <p:nvSpPr>
          <p:cNvPr id="24580" name="Text Box 5"/>
          <p:cNvSpPr/>
          <p:nvPr/>
        </p:nvSpPr>
        <p:spPr>
          <a:xfrm>
            <a:off x="7391400" y="1447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7</a:t>
            </a:r>
            <a:endParaRPr lang="zh-CN" altLang="en-US" sz="6600"/>
          </a:p>
        </p:txBody>
      </p:sp>
      <p:sp>
        <p:nvSpPr>
          <p:cNvPr id="24581" name="Text Box 6"/>
          <p:cNvSpPr/>
          <p:nvPr/>
        </p:nvSpPr>
        <p:spPr>
          <a:xfrm>
            <a:off x="7391400" y="26670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8</a:t>
            </a:r>
            <a:endParaRPr lang="zh-CN" altLang="en-US" sz="6600"/>
          </a:p>
        </p:txBody>
      </p:sp>
      <p:sp>
        <p:nvSpPr>
          <p:cNvPr id="24582" name="Text Box 7"/>
          <p:cNvSpPr/>
          <p:nvPr/>
        </p:nvSpPr>
        <p:spPr>
          <a:xfrm>
            <a:off x="7391400" y="39624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9</a:t>
            </a:r>
            <a:endParaRPr lang="zh-CN" altLang="en-US" sz="6600"/>
          </a:p>
        </p:txBody>
      </p:sp>
      <p:sp>
        <p:nvSpPr>
          <p:cNvPr id="24583" name="Text Box 8"/>
          <p:cNvSpPr/>
          <p:nvPr/>
        </p:nvSpPr>
        <p:spPr>
          <a:xfrm>
            <a:off x="7315200" y="5257800"/>
            <a:ext cx="10985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10</a:t>
            </a:r>
            <a:endParaRPr lang="zh-CN" altLang="en-US" sz="6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580" grpId="0" animBg="1"/>
      <p:bldP spid="24581" grpId="0" animBg="1"/>
      <p:bldP spid="24582" grpId="0" animBg="1"/>
      <p:bldP spid="245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 descr="12345"/>
          <p:cNvPicPr>
            <a:picLocks noChangeAspect="1"/>
          </p:cNvPicPr>
          <p:nvPr/>
        </p:nvPicPr>
        <p:blipFill>
          <a:blip r:embed="rId1"/>
          <a:srcRect l="8130" b="4861"/>
          <a:stretch>
            <a:fillRect/>
          </a:stretch>
        </p:blipFill>
        <p:spPr>
          <a:xfrm>
            <a:off x="0" y="0"/>
            <a:ext cx="47879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Picture 3" descr="78910"/>
          <p:cNvPicPr>
            <a:picLocks noChangeAspect="1"/>
          </p:cNvPicPr>
          <p:nvPr/>
        </p:nvPicPr>
        <p:blipFill>
          <a:blip r:embed="rId2"/>
          <a:srcRect l="7910" b="4861"/>
          <a:stretch>
            <a:fillRect/>
          </a:stretch>
        </p:blipFill>
        <p:spPr>
          <a:xfrm>
            <a:off x="4787900" y="0"/>
            <a:ext cx="43561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Text Box 6"/>
          <p:cNvSpPr/>
          <p:nvPr/>
        </p:nvSpPr>
        <p:spPr>
          <a:xfrm>
            <a:off x="3429000" y="2286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1</a:t>
            </a:r>
            <a:endParaRPr lang="zh-CN" altLang="en-US" sz="6600"/>
          </a:p>
        </p:txBody>
      </p:sp>
      <p:sp>
        <p:nvSpPr>
          <p:cNvPr id="25605" name="Text Box 7"/>
          <p:cNvSpPr/>
          <p:nvPr/>
        </p:nvSpPr>
        <p:spPr>
          <a:xfrm>
            <a:off x="3505200" y="1447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2</a:t>
            </a:r>
            <a:endParaRPr lang="zh-CN" altLang="en-US" sz="6600"/>
          </a:p>
        </p:txBody>
      </p:sp>
      <p:sp>
        <p:nvSpPr>
          <p:cNvPr id="25606" name="Text Box 8"/>
          <p:cNvSpPr/>
          <p:nvPr/>
        </p:nvSpPr>
        <p:spPr>
          <a:xfrm>
            <a:off x="3581400" y="26670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3</a:t>
            </a:r>
            <a:endParaRPr lang="zh-CN" altLang="en-US" sz="6600"/>
          </a:p>
        </p:txBody>
      </p:sp>
      <p:sp>
        <p:nvSpPr>
          <p:cNvPr id="25607" name="Text Box 9"/>
          <p:cNvSpPr/>
          <p:nvPr/>
        </p:nvSpPr>
        <p:spPr>
          <a:xfrm>
            <a:off x="3581400" y="39624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4</a:t>
            </a:r>
            <a:endParaRPr lang="zh-CN" altLang="en-US" sz="6600"/>
          </a:p>
        </p:txBody>
      </p:sp>
      <p:sp>
        <p:nvSpPr>
          <p:cNvPr id="25608" name="Text Box 10"/>
          <p:cNvSpPr/>
          <p:nvPr/>
        </p:nvSpPr>
        <p:spPr>
          <a:xfrm>
            <a:off x="3657600" y="5257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5</a:t>
            </a:r>
            <a:endParaRPr lang="zh-CN" altLang="en-US" sz="6600"/>
          </a:p>
        </p:txBody>
      </p:sp>
      <p:sp>
        <p:nvSpPr>
          <p:cNvPr id="25609" name="Text Box 11"/>
          <p:cNvSpPr/>
          <p:nvPr/>
        </p:nvSpPr>
        <p:spPr>
          <a:xfrm>
            <a:off x="7848600" y="304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6</a:t>
            </a:r>
            <a:endParaRPr lang="zh-CN" altLang="en-US" sz="6600"/>
          </a:p>
        </p:txBody>
      </p:sp>
      <p:sp>
        <p:nvSpPr>
          <p:cNvPr id="25610" name="Text Box 12"/>
          <p:cNvSpPr/>
          <p:nvPr/>
        </p:nvSpPr>
        <p:spPr>
          <a:xfrm>
            <a:off x="7848600" y="1447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7</a:t>
            </a:r>
            <a:endParaRPr lang="zh-CN" altLang="en-US" sz="6600"/>
          </a:p>
        </p:txBody>
      </p:sp>
      <p:sp>
        <p:nvSpPr>
          <p:cNvPr id="25611" name="Text Box 13"/>
          <p:cNvSpPr/>
          <p:nvPr/>
        </p:nvSpPr>
        <p:spPr>
          <a:xfrm>
            <a:off x="7848600" y="26670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8</a:t>
            </a:r>
            <a:endParaRPr lang="zh-CN" altLang="en-US" sz="6600"/>
          </a:p>
        </p:txBody>
      </p:sp>
      <p:sp>
        <p:nvSpPr>
          <p:cNvPr id="25612" name="Text Box 14"/>
          <p:cNvSpPr/>
          <p:nvPr/>
        </p:nvSpPr>
        <p:spPr>
          <a:xfrm>
            <a:off x="7848600" y="39624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9</a:t>
            </a:r>
            <a:endParaRPr lang="zh-CN" altLang="en-US" sz="6600"/>
          </a:p>
        </p:txBody>
      </p:sp>
      <p:sp>
        <p:nvSpPr>
          <p:cNvPr id="25613" name="Text Box 15"/>
          <p:cNvSpPr/>
          <p:nvPr/>
        </p:nvSpPr>
        <p:spPr>
          <a:xfrm>
            <a:off x="7772400" y="5257800"/>
            <a:ext cx="10985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10</a:t>
            </a:r>
            <a:endParaRPr lang="zh-CN" altLang="en-US" sz="6600"/>
          </a:p>
        </p:txBody>
      </p:sp>
      <p:pic>
        <p:nvPicPr>
          <p:cNvPr id="25614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00" y="104267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5" grpId="0" animBg="1"/>
      <p:bldP spid="25606" grpId="0" animBg="1"/>
      <p:bldP spid="25607" grpId="0" animBg="1"/>
      <p:bldP spid="25608" grpId="0" animBg="1"/>
      <p:bldP spid="25609" grpId="0" animBg="1"/>
      <p:bldP spid="25610" grpId="0" animBg="1"/>
      <p:bldP spid="25611" grpId="0" animBg="1"/>
      <p:bldP spid="25612" grpId="0" animBg="1"/>
      <p:bldP spid="256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4" descr="C:\My Documents\My Pictures\一年数学\数一数\数一数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1447800" y="990600"/>
          <a:ext cx="6858000" cy="331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324100" imgH="1123950" progId="Paint.Picture">
                  <p:embed/>
                </p:oleObj>
              </mc:Choice>
              <mc:Fallback>
                <p:oleObj name="" r:id="rId1" imgW="2324100" imgH="112395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47800" y="990600"/>
                        <a:ext cx="6858000" cy="3317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Text Box 6"/>
          <p:cNvSpPr/>
          <p:nvPr/>
        </p:nvSpPr>
        <p:spPr>
          <a:xfrm>
            <a:off x="4419600" y="4495800"/>
            <a:ext cx="738188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/>
              <a:t>1</a:t>
            </a:r>
            <a:endParaRPr lang="zh-CN" altLang="en-US" sz="8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3"/>
          <p:cNvSpPr>
            <a:spLocks noGrp="1"/>
          </p:cNvSpPr>
          <p:nvPr>
            <p:ph type="subTitle" idx="1"/>
          </p:nvPr>
        </p:nvSpPr>
        <p:spPr>
          <a:xfrm>
            <a:off x="3733800" y="4267200"/>
            <a:ext cx="2514600" cy="1295400"/>
          </a:xfrm>
          <a:ln/>
        </p:spPr>
        <p:txBody>
          <a:bodyPr wrap="square" lIns="91440" tIns="45720" rIns="91440" bIns="45720" anchor="t" anchorCtr="0"/>
          <a:p>
            <a:pPr defTabSz="685800" eaLnBrk="1" latinLnBrk="0" hangingPunct="1">
              <a:buSzPct val="100000"/>
            </a:pPr>
            <a:r>
              <a:rPr kumimoji="0" lang="zh-CN" altLang="en-US" sz="8000" b="1" kern="1200" baseline="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8000" b="1" kern="1200" baseline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1676400" y="914400"/>
          <a:ext cx="6324600" cy="300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324100" imgH="1104900" progId="Paint.Picture">
                  <p:embed/>
                </p:oleObj>
              </mc:Choice>
              <mc:Fallback>
                <p:oleObj name="" r:id="rId1" imgW="2324100" imgH="110490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76400" y="914400"/>
                        <a:ext cx="6324600" cy="3006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5362" name="Object 2"/>
          <p:cNvGraphicFramePr>
            <a:graphicFrameLocks noGrp="1" noChangeAspect="1"/>
          </p:cNvGraphicFramePr>
          <p:nvPr>
            <p:ph type="title"/>
          </p:nvPr>
        </p:nvGraphicFramePr>
        <p:xfrm>
          <a:off x="1524000" y="1066800"/>
          <a:ext cx="6629400" cy="317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2343150" imgH="1123950" progId="Paint.Picture">
                  <p:embed/>
                </p:oleObj>
              </mc:Choice>
              <mc:Fallback>
                <p:oleObj name="" r:id="rId1" imgW="2343150" imgH="112395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24000" y="1066800"/>
                        <a:ext cx="6629400" cy="317976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Text Box 4"/>
          <p:cNvSpPr/>
          <p:nvPr/>
        </p:nvSpPr>
        <p:spPr>
          <a:xfrm>
            <a:off x="4343400" y="4343400"/>
            <a:ext cx="831850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/>
              <a:t>3</a:t>
            </a:r>
            <a:endParaRPr lang="zh-CN" altLang="en-US" sz="8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1371600" y="2514600"/>
          <a:ext cx="6629400" cy="307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2324100" imgH="1076325" progId="Paint.Picture">
                  <p:embed/>
                </p:oleObj>
              </mc:Choice>
              <mc:Fallback>
                <p:oleObj name="" r:id="rId1" imgW="2324100" imgH="1076325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71600" y="2514600"/>
                        <a:ext cx="6629400" cy="3070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Text Box 5"/>
          <p:cNvSpPr/>
          <p:nvPr/>
        </p:nvSpPr>
        <p:spPr>
          <a:xfrm>
            <a:off x="4343400" y="381000"/>
            <a:ext cx="831850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/>
              <a:t>4</a:t>
            </a:r>
            <a:endParaRPr lang="zh-CN" altLang="en-US" sz="8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7410" name="Object 4"/>
          <p:cNvGraphicFramePr>
            <a:graphicFrameLocks noChangeAspect="1"/>
          </p:cNvGraphicFramePr>
          <p:nvPr/>
        </p:nvGraphicFramePr>
        <p:xfrm>
          <a:off x="1219200" y="2514600"/>
          <a:ext cx="7391400" cy="333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2343150" imgH="1057275" progId="Paint.Picture">
                  <p:embed/>
                </p:oleObj>
              </mc:Choice>
              <mc:Fallback>
                <p:oleObj name="" r:id="rId1" imgW="2343150" imgH="1057275" progId="Paint.Pictur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19200" y="2514600"/>
                        <a:ext cx="7391400" cy="33353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1" name="Text Box 5"/>
          <p:cNvSpPr/>
          <p:nvPr/>
        </p:nvSpPr>
        <p:spPr>
          <a:xfrm>
            <a:off x="4114800" y="457200"/>
            <a:ext cx="831850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/>
              <a:t>5</a:t>
            </a:r>
            <a:endParaRPr lang="zh-CN" altLang="en-US" sz="8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4" descr="C:\My Documents\My Pictures\一年数学\数一数\1234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 Box 5"/>
          <p:cNvSpPr/>
          <p:nvPr/>
        </p:nvSpPr>
        <p:spPr>
          <a:xfrm>
            <a:off x="7086600" y="2286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1</a:t>
            </a:r>
            <a:endParaRPr lang="zh-CN" altLang="en-US" sz="6600"/>
          </a:p>
        </p:txBody>
      </p:sp>
      <p:sp>
        <p:nvSpPr>
          <p:cNvPr id="18436" name="Text Box 6"/>
          <p:cNvSpPr/>
          <p:nvPr/>
        </p:nvSpPr>
        <p:spPr>
          <a:xfrm>
            <a:off x="7162800" y="1447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2</a:t>
            </a:r>
            <a:endParaRPr lang="zh-CN" altLang="en-US" sz="6600"/>
          </a:p>
        </p:txBody>
      </p:sp>
      <p:sp>
        <p:nvSpPr>
          <p:cNvPr id="18437" name="Text Box 7"/>
          <p:cNvSpPr/>
          <p:nvPr/>
        </p:nvSpPr>
        <p:spPr>
          <a:xfrm>
            <a:off x="7239000" y="26670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3</a:t>
            </a:r>
            <a:endParaRPr lang="zh-CN" altLang="en-US" sz="6600"/>
          </a:p>
        </p:txBody>
      </p:sp>
      <p:sp>
        <p:nvSpPr>
          <p:cNvPr id="18438" name="Text Box 8"/>
          <p:cNvSpPr/>
          <p:nvPr/>
        </p:nvSpPr>
        <p:spPr>
          <a:xfrm>
            <a:off x="7239000" y="39624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4</a:t>
            </a:r>
            <a:endParaRPr lang="zh-CN" altLang="en-US" sz="6600"/>
          </a:p>
        </p:txBody>
      </p:sp>
      <p:sp>
        <p:nvSpPr>
          <p:cNvPr id="18439" name="Text Box 9"/>
          <p:cNvSpPr/>
          <p:nvPr/>
        </p:nvSpPr>
        <p:spPr>
          <a:xfrm>
            <a:off x="7315200" y="5257800"/>
            <a:ext cx="641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/>
              <a:t>5</a:t>
            </a:r>
            <a:endParaRPr lang="zh-CN" altLang="en-US" sz="6600"/>
          </a:p>
        </p:txBody>
      </p:sp>
      <p:sp>
        <p:nvSpPr>
          <p:cNvPr id="18440" name="Rectangle 10" descr="水滴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blipFill rotWithShape="0">
            <a:blip r:embed="rId2"/>
          </a:blip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  <p:bldP spid="18437" grpId="0" animBg="1"/>
      <p:bldP spid="18438" grpId="0" animBg="1"/>
      <p:bldP spid="184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191000" y="685800"/>
            <a:ext cx="1143000" cy="990600"/>
          </a:xfrm>
          <a:ln/>
        </p:spPr>
        <p:txBody>
          <a:bodyPr wrap="square" lIns="91440" tIns="45720" rIns="91440" bIns="45720" anchor="b" anchorCtr="0"/>
          <a:p>
            <a:pPr defTabSz="685800" eaLnBrk="1" hangingPunct="1">
              <a:buClrTx/>
              <a:buSzPct val="100000"/>
              <a:buFontTx/>
              <a:buNone/>
            </a:pPr>
            <a:r>
              <a:rPr lang="zh-CN" altLang="en-US" sz="8000"/>
              <a:t>6</a:t>
            </a:r>
            <a:endParaRPr lang="zh-CN" altLang="en-US" sz="8000"/>
          </a:p>
        </p:txBody>
      </p:sp>
      <p:graphicFrame>
        <p:nvGraphicFramePr>
          <p:cNvPr id="19459" name="Object 4"/>
          <p:cNvGraphicFramePr>
            <a:graphicFrameLocks noChangeAspect="1"/>
          </p:cNvGraphicFramePr>
          <p:nvPr/>
        </p:nvGraphicFramePr>
        <p:xfrm>
          <a:off x="1066800" y="2286000"/>
          <a:ext cx="7848600" cy="357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2343150" imgH="1066800" progId="Paint.Picture">
                  <p:embed/>
                </p:oleObj>
              </mc:Choice>
              <mc:Fallback>
                <p:oleObj name="" r:id="rId1" imgW="2343150" imgH="1066800" progId="Paint.Pictur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66800" y="2286000"/>
                        <a:ext cx="7848600" cy="3571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WPS 演示</Application>
  <PresentationFormat/>
  <Paragraphs>62</Paragraphs>
  <Slides>15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8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Tahoma</vt:lpstr>
      <vt:lpstr>微软雅黑</vt:lpstr>
      <vt:lpstr>Calibri Light</vt:lpstr>
      <vt:lpstr>Calibri</vt:lpstr>
      <vt:lpstr>等线</vt:lpstr>
      <vt:lpstr>Arial Unicode MS</vt:lpstr>
      <vt:lpstr>ppt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2021-04-25T04:25:58Z</cp:lastPrinted>
  <dcterms:created xsi:type="dcterms:W3CDTF">2021-04-25T04:25:58Z</dcterms:created>
  <dcterms:modified xsi:type="dcterms:W3CDTF">2021-11-07T05:12:21Z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F2ADC8F2E7284B85859B0D79B5A57ED8</vt:lpwstr>
  </property>
  <property fmtid="{D5CDD505-2E9C-101B-9397-08002B2CF9AE}" pid="7" name="KSOProductBuildVer">
    <vt:lpwstr>2052-11.1.0.11045</vt:lpwstr>
  </property>
</Properties>
</file>