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6"/>
  </p:handoutMasterIdLst>
  <p:sldIdLst>
    <p:sldId id="257" r:id="rId3"/>
    <p:sldId id="260" r:id="rId5"/>
    <p:sldId id="271" r:id="rId6"/>
    <p:sldId id="272" r:id="rId7"/>
    <p:sldId id="273" r:id="rId8"/>
    <p:sldId id="262" r:id="rId9"/>
    <p:sldId id="264" r:id="rId10"/>
    <p:sldId id="265" r:id="rId11"/>
    <p:sldId id="266" r:id="rId12"/>
    <p:sldId id="268" r:id="rId13"/>
    <p:sldId id="267" r:id="rId14"/>
    <p:sldId id="281" r:id="rId15"/>
  </p:sldIdLst>
  <p:sldSz cx="9144000" cy="6858000" type="screen4x3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1446" y="54"/>
      </p:cViewPr>
      <p:guideLst>
        <p:guide orient="horz" pos="2168"/>
        <p:guide pos="284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gs" Target="tags/tag1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80DAB5-ED20-4F2D-B494-F7B76EB3B0E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747615-9928-480A-B843-09A4433BB6E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8C7782-8512-4245-A119-7642A7CC83B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941409-62DE-4B28-AB3E-1089EDF12BC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5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.xml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9.xml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ctrTitle"/>
          </p:nvPr>
        </p:nvSpPr>
        <p:spPr>
          <a:xfrm>
            <a:off x="126365" y="3339465"/>
            <a:ext cx="8482330" cy="581025"/>
          </a:xfrm>
        </p:spPr>
        <p:txBody>
          <a:bodyPr/>
          <a:lstStyle/>
          <a:p>
            <a:r>
              <a:rPr lang="zh-CN" altLang="en-US" sz="13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上、下</a:t>
            </a:r>
            <a:endParaRPr lang="zh-CN" altLang="en-US" sz="13800" b="1">
              <a:solidFill>
                <a:srgbClr val="79855A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59660" y="4408805"/>
            <a:ext cx="63976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zh-CN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16000"/>
            <a:ext cx="8229600" cy="4525963"/>
          </a:xfrm>
        </p:spPr>
        <p:txBody>
          <a:bodyPr/>
          <a:lstStyle/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 algn="ctr">
              <a:buNone/>
            </a:pPr>
            <a:r>
              <a:rPr lang="zh-CN" altLang="en-US" sz="6000" b="1"/>
              <a:t>第三关：在家里</a:t>
            </a:r>
            <a:endParaRPr lang="zh-CN" altLang="en-US" sz="6000" b="1"/>
          </a:p>
        </p:txBody>
      </p:sp>
    </p:spTree>
    <p:custDataLst>
      <p:tags r:id="rId1"/>
    </p:custData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\Users\Administrator\Desktop\rBEhWFIsCYgIAAAAAAElwb8w4iYAAC7FwJHklgAASXZ877.jpgrBEhWFIsCYgIAAAAAAElwb8w4iYAAC7FwJHklgAASXZ87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18640" y="2721293"/>
            <a:ext cx="5154930" cy="3633311"/>
          </a:xfrm>
          <a:prstGeom prst="rect">
            <a:avLst/>
          </a:prstGeom>
        </p:spPr>
      </p:pic>
      <p:pic>
        <p:nvPicPr>
          <p:cNvPr id="10" name="图片 9" descr="C:\Users\Administrator\Desktop\66505-20090706102341.jpg66505-2009070610234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48294" y="3970412"/>
            <a:ext cx="1585880" cy="153781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34" y="1826435"/>
            <a:ext cx="2159073" cy="185006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48920" y="84455"/>
            <a:ext cx="88880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摆一摆，说一说</a:t>
            </a:r>
            <a:endParaRPr lang="zh-CN" altLang="en-US" sz="360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41" y="4214480"/>
            <a:ext cx="1165563" cy="1412180"/>
          </a:xfrm>
          <a:prstGeom prst="rect">
            <a:avLst/>
          </a:prstGeom>
          <a:noFill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9493" y="1892003"/>
            <a:ext cx="1497533" cy="11103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729 -0.023924 C -0.010277 -0.023201 -0.005318 -0.022846 0.001467 -0.022846 C 0.00813 -0.022138 0.000862 -0.022846 0.008615 -0.022492 C 0.013462 -0.022138 0.017585 -0.021784 0.022666 -0.021784 C 0.025337 -0.021429 0.02812 -0.021429 0.03067 -0.02106 C 0.032605 -0.02106 0.034299 -0.02106 0.036356 -0.02106 C 0.038422 -0.020705 0.043381 -0.020351 0.043381 -0.020705 C 0.046415 -0.019997 0.055498 -0.019643 0.060951 -0.019289 C 0.063977 -0.019289 0.070277 -0.019289 0.070277 -0.018919 C 0.072946 -0.018565 0.075608 -0.01821 0.079853 -0.01821 C 0.08445 -0.017856 0.090024 -0.017856 0.095114 -0.017502 C 0.0996 -0.017148 0.102503 -0.016793 0.107715 -0.016793 C 0.110375 -0.016424 0.112916 -0.016424 0.116434 -0.01607 C 0.121162 -0.015715 0.125759 -0.015715 0.130608 -0.015361 C 0.131212 -0.015007 0.131334 -0.015007 0.13218 -0.014652 C 0.134488 -0.014652 0.139448 -0.014652 0.139448 -0.014652 C 0.146595 -0.014298 0.143572 -0.014652 0.148903 -0.013929 C 0.152049 -0.013574 0.153863 -0.013574 0.157623 -0.013574 C 0.160527 -0.01322 0.162834 -0.01322 0.166343 -0.012866 C 0.1684 -0.012866 0.171071 -0.012866 0.174337 -0.012512 C 0.179185 -0.011803 0.17228 -0.012866 0.178339 -0.012157 C 0.178943 -0.012157 0.179064 -0.011803 0.17967 -0.011803 C 0.183671 -0.011433 0.190334 -0.011079 0.19493 -0.010725 C 0.197723 -0.010017 0.200021 -0.010017 0.204386 -0.010017 C 0.216251 -0.009662 0.206926 -0.010017 0.212985 -0.009662 C 0.215889 -0.009293 0.220253 -0.009293 0.224003 -0.009293 C 0.226796 -0.008938 0.228852 -0.008584 0.232127 -0.008584 C 0.236483 -0.00823 0.241693 -0.007876 0.24739 -0.007521 C 0.249689 -0.007521 0.252239 -0.007521 0.255262 -0.007167 C 0.258046 -0.006798 0.259385 -0.006443 0.262288 -0.006443 C 0.265556 -0.006443 0.263377 -0.006443 0.266894 -0.006443 C 0.268347 -0.006443 0.271613 -0.006089 0.271613 -0.005735 C 0.274162 -0.005735 0.272824 -0.005735 0.276703 -0.005735" pathEditMode="relative" rAng="0" ptsTypes="ffffffffffffffffffffffffffffffff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00" y="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926 -0.014396 C -0.000294 -0.004495 -0.004499 0.001241 -0.010568 0.009756 C -0.014773 0.015845 -0.014773 0.020357 -0.022187 0.023661 C -0.02757 0.03496 -0.023365 0.027835 -0.037844 0.043129 L -0.037844 0.043302 C -0.038698 0.044691 -0.039034 0.046605 -0.04038 0.047822 C -0.04223 0.049383 -0.044922 0.049909 -0.046772 0.051298 C -0.053177 0.055818 -0.058573 0.062072 -0.064965 0.066247 C -0.068679 0.068679 -0.070193 0.069197 -0.072716 0.072156 C -0.078616 0.079101 -0.086522 0.092315 -0.096123 0.095265 C -0.099669 0.101527 -0.105052 0.105522 -0.110279 0.110214 C -0.115326 0.114561 -0.119376 0.119599 -0.125949 0.121859 C -0.129145 0.126206 -0.134696 0.130373 -0.140092 0.132115 C -0.148347 0.139413 -0.157612 0.144278 -0.166204 0.150713 C -0.185406 0.164791 -0.166708 0.154009 -0.181692 0.162178 C -0.185238 0.167223 -0.198371 0.174176 -0.205113 0.177126 C -0.213368 0.184597 -0.221779 0.19242 -0.230875 0.199028 C -0.235598 0.202151 -0.241149 0.204764 -0.245031 0.20824 C -0.252613 0.215012 -0.26171 0.222836 -0.271143 0.22683 C -0.274171 0.234653 -0.269616 0.226312 -0.277535 0.23135 C -0.279385 0.232739 -0.280071 0.234826 -0.281585 0.236042 C -0.287809 0.241606 -0.295896 0.246471 -0.303647 0.249948 C -0.308357 0.256555 -0.314594 0.259505 -0.321503 0.26368 C -0.329086 0.2682 -0.334973 0.274799 -0.343565 0.277758 C -0.351148 0.283321 -0.358057 0.286272 -0.365627 0.29131 C -0.373714 0.2967 -0.376237 0.299651 -0.386524 0.302955 C -0.386861 0.304524 -0.386692 0.306431 -0.38787 0.307647 C -0.388543 0.308691 -0.390393 0.308173 -0.39157 0.308864 C -0.399994 0.313728 -0.406399 0.319465 -0.416337 0.322769 C -0.422561 0.328331 -0.429807 0.335112 -0.438398 0.338934 C -0.441258 0.34015 -0.444467 0.340323 -0.447495 0.341021 C -0.450691 0.345713 -0.4539 0.346757 -0.458946 0.34919 C -0.464006 0.355617 -0.460124 0.35145 -0.470902 0.358401 C -0.479326 0.364131 -0.487077 0.370393 -0.496678 0.374387 C -0.504597 0.381684 -0.500715 0.378907 -0.508466 0.383945 C -0.511325 0.388119 -0.517394 0.390725 -0.52279 0.393157 C -0.528173 0.40098 -0.520926 0.392286 -0.532896 0.398893 C -0.547543 0.406889 -0.52464 0.398893 -0.539456 0.403413 C -0.544011 0.40984 -0.551929 0.415929 -0.560353 0.418362 C -0.5654 0.42566 -0.581406 0.432087 -0.591511 0.433482 C -0.595885 0.434174 -0.605318 0.434872 -0.605318 0.435045 L -0.601617 0.425314" pathEditMode="relative" rAng="0" ptsTypes="fffFffffffffffffffffffffffffffffffffffffAA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400" y="2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299 0.085354 C 2.2E-05 0.079213 0.022338 0.085983 0.029566 0.086834 C 0.067994 0.085562 0.072426 0.085773 0.101717 0.075397 C 0.103752 0.073494 0.105652 0.071371 0.107678 0.069678 C 0.111866 0.066074 0.116299 0.06354 0.120361 0.059724 C 0.131134 0.04977 0.141917 0.039184 0.153577 0.032825 C 0.167019 0.014609 0.183004 0.016521 0.197713 0.005926 C 0.208866 -0.002116 0.196943 0.006137 0.207093 -0.004029 C 0.214447 -0.011439 0.224208 -0.020332 0.232576 -0.022456 C 0.236638 -0.024778 0.239297 -0.029436 0.243611 -0.030918 C 0.249447 -0.037488 0.254512 -0.045109 0.26136 -0.048073 C 0.266182 -0.053581 0.270624 -0.055064 0.275688 -0.0593 C 0.279244 -0.065018 0.283929 -0.070105 0.288624 -0.072218 C 0.294079 -0.078147 0.299788 -0.083024 0.305612 -0.087681 C 0.311193 -0.097004 0.304472 -0.086409 0.31322 -0.097635 C 0.314622 -0.099539 0.316269 -0.104204 0.317408 -0.106108 C 0.320195 -0.110764 0.32451 -0.113308 0.327548 -0.117544 C 0.332876 -0.124324 0.337318 -0.133638 0.343787 -0.137453 C 0.34708 -0.141689 0.350255 -0.145286 0.353167 -0.150161 C 0.35646 -0.155459 0.361408 -0.158204 0.364837 -0.16287 C 0.371675 -0.171553 0.377763 -0.185533 0.386257 -0.189769 C 0.388167 -0.195268 0.389432 -0.194847 0.392978 -0.19697 C 0.395015 -0.200145 0.397419 -0.201837 0.399826 -0.203951 C 0.402115 -0.206073 0.406673 -0.209668 0.406673 -0.209668 C 0.40909 -0.214124 0.410862 -0.215387 0.414282 -0.21688 C 0.418344 -0.221746 0.420496 -0.225771 0.425318 -0.228095 C 0.42823 -0.23149 0.430393 -0.232331 0.433812 -0.233814 C 0.43762 -0.238261 0.440533 -0.241234 0.444848 -0.243768 C 0.451433 -0.254784 0.463735 -0.26516 0.472863 -0.269396 C 0.475785 -0.270667 0.478445 -0.272571 0.481366 -0.273632 C 0.483899 -0.274693 0.488974 -0.276386 0.488974 -0.276386 C 0.491887 -0.281263 0.490368 -0.280622 0.493279 -0.280622" pathEditMode="relative" rAng="0" ptsTypes="fffffffffffffffffffffffffffffffA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900" y="-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0479 -0.042853 C -0.010097 -0.033922 0.019053 -0.046689 0.000329 -0.030089 C -0.003808 -0.026256 -0.012094 -0.021789 -0.012094 -0.021789 C -0.014959 -0.014758 -0.017527 -0.005189 -0.020667 -8.8E-05 C -0.025242 0.006943 -0.030379 0.005648 -0.035098 0.012679 C -0.040531 0.020978 -0.04581 0.026714 -0.051385 0.033745 C -0.053382 0.036282 -0.054952 0.044582 -0.057103 0.046512 C -0.061241 0.049711 -0.065389 0.049711 -0.069527 0.050979 C -0.096383 0.07075 -0.123678 0.08735 -0.150819 0.098214 C -0.212401 0.096946 -0.273971 0.093746 -0.335552 0.093746" pathEditMode="relative" rAng="0" ptsTypes="fffffffffA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00" y="7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0045" y="1054735"/>
            <a:ext cx="8229600" cy="4525963"/>
          </a:xfrm>
        </p:spPr>
        <p:txBody>
          <a:bodyPr/>
          <a:lstStyle/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 algn="ctr">
              <a:buNone/>
            </a:pPr>
            <a:r>
              <a:rPr lang="zh-CN" altLang="en-US" sz="6000" b="1">
                <a:latin typeface="微软雅黑" panose="020B0503020204020204" charset="-122"/>
                <a:ea typeface="微软雅黑" panose="020B0503020204020204" charset="-122"/>
              </a:rPr>
              <a:t>谢谢聆听！</a:t>
            </a:r>
            <a:endParaRPr lang="zh-CN" altLang="en-US" sz="6000" b="1"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algn="ctr">
              <a:buNone/>
            </a:pPr>
            <a:r>
              <a:rPr lang="zh-CN" altLang="en-US" sz="6000" b="1">
                <a:latin typeface="微软雅黑" panose="020B0503020204020204" charset="-122"/>
                <a:ea typeface="微软雅黑" panose="020B0503020204020204" charset="-122"/>
              </a:rPr>
              <a:t>欢迎批评指正！</a:t>
            </a:r>
            <a:endParaRPr lang="zh-CN" altLang="en-US" sz="6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1772900" y="12458700"/>
            <a:ext cx="368300" cy="2667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252220" y="694690"/>
            <a:ext cx="11576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贝贝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13810" y="694690"/>
            <a:ext cx="12827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天天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29755" y="756285"/>
            <a:ext cx="11455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兰兰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图片 1" descr="未标题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4690" y="1339850"/>
            <a:ext cx="2231390" cy="4988560"/>
          </a:xfrm>
          <a:prstGeom prst="rect">
            <a:avLst/>
          </a:prstGeom>
        </p:spPr>
      </p:pic>
      <p:pic>
        <p:nvPicPr>
          <p:cNvPr id="4" name="图片 3" descr="未标题-3_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5010" y="1440815"/>
            <a:ext cx="2633345" cy="4887595"/>
          </a:xfrm>
          <a:prstGeom prst="rect">
            <a:avLst/>
          </a:prstGeom>
        </p:spPr>
      </p:pic>
      <p:pic>
        <p:nvPicPr>
          <p:cNvPr id="9" name="图片 8" descr="未标题-2_副本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4940" y="1339850"/>
            <a:ext cx="1994535" cy="498792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4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" y="-1270"/>
            <a:ext cx="9147175" cy="683577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545541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6985" y="-17145"/>
            <a:ext cx="9158605" cy="6823075"/>
          </a:xfrm>
          <a:prstGeom prst="rect">
            <a:avLst/>
          </a:prstGeom>
        </p:spPr>
      </p:pic>
      <p:sp>
        <p:nvSpPr>
          <p:cNvPr id="2" name="流程图: 可选过程 1"/>
          <p:cNvSpPr/>
          <p:nvPr/>
        </p:nvSpPr>
        <p:spPr>
          <a:xfrm>
            <a:off x="5215255" y="1483360"/>
            <a:ext cx="1438910" cy="2757170"/>
          </a:xfrm>
          <a:prstGeom prst="flowChartAlternateProcess">
            <a:avLst/>
          </a:prstGeom>
          <a:noFill/>
          <a:ln w="762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608320" y="820420"/>
            <a:ext cx="8362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上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流程图: 可选过程 4"/>
          <p:cNvSpPr/>
          <p:nvPr/>
        </p:nvSpPr>
        <p:spPr>
          <a:xfrm>
            <a:off x="3634740" y="5347970"/>
            <a:ext cx="720090" cy="720090"/>
          </a:xfrm>
          <a:prstGeom prst="flowChartAlternateProcess">
            <a:avLst/>
          </a:prstGeom>
          <a:noFill/>
          <a:ln w="762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634740" y="6068060"/>
            <a:ext cx="6051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下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121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66675" y="13970"/>
            <a:ext cx="9234805" cy="6821805"/>
          </a:xfrm>
          <a:prstGeom prst="rect">
            <a:avLst/>
          </a:prstGeom>
        </p:spPr>
      </p:pic>
      <p:sp>
        <p:nvSpPr>
          <p:cNvPr id="2" name="流程图: 可选过程 1"/>
          <p:cNvSpPr/>
          <p:nvPr/>
        </p:nvSpPr>
        <p:spPr>
          <a:xfrm>
            <a:off x="5618480" y="548640"/>
            <a:ext cx="2817495" cy="4370070"/>
          </a:xfrm>
          <a:prstGeom prst="flowChartAlternateProcess">
            <a:avLst/>
          </a:prstGeom>
          <a:noFill/>
          <a:ln w="762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599555" y="-96520"/>
            <a:ext cx="8553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上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流程图: 可选过程 4"/>
          <p:cNvSpPr/>
          <p:nvPr/>
        </p:nvSpPr>
        <p:spPr>
          <a:xfrm>
            <a:off x="179705" y="3068955"/>
            <a:ext cx="3312160" cy="3312160"/>
          </a:xfrm>
          <a:prstGeom prst="flowChartAlternateProcess">
            <a:avLst/>
          </a:prstGeom>
          <a:noFill/>
          <a:ln w="762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463040" y="6381115"/>
            <a:ext cx="7454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下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0045" y="831850"/>
            <a:ext cx="8229600" cy="4525963"/>
          </a:xfrm>
        </p:spPr>
        <p:txBody>
          <a:bodyPr/>
          <a:lstStyle/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 algn="ctr">
              <a:buNone/>
            </a:pPr>
            <a:r>
              <a:rPr lang="zh-CN" altLang="en-US" sz="6000" b="1">
                <a:latin typeface="宋体" panose="02010600030101010101" pitchFamily="2" charset="-122"/>
                <a:ea typeface="宋体" panose="02010600030101010101" pitchFamily="2" charset="-122"/>
              </a:rPr>
              <a:t>第一关：在宿舍</a:t>
            </a:r>
            <a:endParaRPr lang="zh-CN" altLang="en-US" sz="6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IMG_4598(20170622-012212)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57200" y="1245870"/>
            <a:ext cx="8229600" cy="43656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70915"/>
            <a:ext cx="8229600" cy="4525963"/>
          </a:xfrm>
        </p:spPr>
        <p:txBody>
          <a:bodyPr/>
          <a:lstStyle/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 algn="ctr">
              <a:buNone/>
            </a:pPr>
            <a:r>
              <a:rPr lang="zh-CN" altLang="en-US" sz="6000" b="1"/>
              <a:t>第二关：在教室</a:t>
            </a:r>
            <a:endParaRPr lang="zh-CN" altLang="en-US" sz="6000" b="1"/>
          </a:p>
        </p:txBody>
      </p:sp>
    </p:spTree>
    <p:custDataLst>
      <p:tags r:id="rId2"/>
    </p:custData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IMG_4704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09220" y="877570"/>
            <a:ext cx="6603365" cy="5554345"/>
          </a:xfrm>
          <a:prstGeom prst="rect">
            <a:avLst/>
          </a:prstGeom>
        </p:spPr>
      </p:pic>
      <p:pic>
        <p:nvPicPr>
          <p:cNvPr id="6" name="图片 5" descr="IMG_4707_副本_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8205" y="2767965"/>
            <a:ext cx="1239520" cy="1772920"/>
          </a:xfrm>
          <a:prstGeom prst="rect">
            <a:avLst/>
          </a:prstGeom>
        </p:spPr>
      </p:pic>
      <p:pic>
        <p:nvPicPr>
          <p:cNvPr id="7" name="图片 6" descr="IMG_4705_副本_副本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8205" y="4784090"/>
            <a:ext cx="1252220" cy="1647825"/>
          </a:xfrm>
          <a:prstGeom prst="rect">
            <a:avLst/>
          </a:prstGeom>
        </p:spPr>
      </p:pic>
      <p:pic>
        <p:nvPicPr>
          <p:cNvPr id="2" name="图片 1" descr="IMG_4705_副本_副本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95465" y="877570"/>
            <a:ext cx="1905000" cy="17665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37820" y="124460"/>
            <a:ext cx="35598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找一找，说一说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SLIDE_ID" val="basetag20163672_1"/>
  <p:tag name="KSO_WM_SLIDE_INDEX" val="1"/>
  <p:tag name="KSO_WM_SLIDE_ITEM_CNT" val="0"/>
  <p:tag name="KSO_WM_SLIDE_TYPE" val="title"/>
  <p:tag name="KSO_WM_TAG_VERSION" val="1.0"/>
  <p:tag name="KSO_WM_TEMPLATE_CATEGORY" val="basetag"/>
  <p:tag name="KSO_WM_TEMPLATE_INDEX" val="20163672"/>
  <p:tag name="KSO_WM_TEMPLATE_THUMBS_INDEX" val="1、6、8、9、11、15、16、17、7、20、22、25、27、32、34、36、37、38"/>
</p:tagLst>
</file>

<file path=ppt/tags/tag10.xml><?xml version="1.0" encoding="utf-8"?>
<p:tagLst xmlns:p="http://schemas.openxmlformats.org/presentationml/2006/main">
  <p:tag name="KSO_WM_BEAUTIFY_FLAG" val="#wm#"/>
  <p:tag name="KSO_WM_TEMPLATE_CATEGORY" val="basetag"/>
  <p:tag name="KSO_WM_TEMPLATE_INDEX" val="20163672"/>
</p:tagLst>
</file>

<file path=ppt/tags/tag1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.xml><?xml version="1.0" encoding="utf-8"?>
<p:tagLst xmlns:p="http://schemas.openxmlformats.org/presentationml/2006/main">
  <p:tag name="KSO_WM_BEAUTIFY_FLAG" val="#wm#"/>
  <p:tag name="KSO_WM_TEMPLATE_CATEGORY" val="basetag"/>
  <p:tag name="KSO_WM_TEMPLATE_INDEX" val="20163672"/>
</p:tagLst>
</file>

<file path=ppt/tags/tag3.xml><?xml version="1.0" encoding="utf-8"?>
<p:tagLst xmlns:p="http://schemas.openxmlformats.org/presentationml/2006/main">
  <p:tag name="KSO_WM_BEAUTIFY_FLAG" val="#wm#"/>
  <p:tag name="KSO_WM_TEMPLATE_CATEGORY" val="basetag"/>
  <p:tag name="KSO_WM_TEMPLATE_INDEX" val="20163672"/>
</p:tagLst>
</file>

<file path=ppt/tags/tag4.xml><?xml version="1.0" encoding="utf-8"?>
<p:tagLst xmlns:p="http://schemas.openxmlformats.org/presentationml/2006/main">
  <p:tag name="KSO_WM_BEAUTIFY_FLAG" val="#wm#"/>
  <p:tag name="KSO_WM_TEMPLATE_CATEGORY" val="basetag"/>
  <p:tag name="KSO_WM_TEMPLATE_INDEX" val="20163672"/>
</p:tagLst>
</file>

<file path=ppt/tags/tag5.xml><?xml version="1.0" encoding="utf-8"?>
<p:tagLst xmlns:p="http://schemas.openxmlformats.org/presentationml/2006/main">
  <p:tag name="KSO_WM_BEAUTIFY_FLAG" val="#wm#"/>
  <p:tag name="KSO_WM_TEMPLATE_CATEGORY" val="basetag"/>
  <p:tag name="KSO_WM_TEMPLATE_INDEX" val="20163672"/>
</p:tagLst>
</file>

<file path=ppt/tags/tag6.xml><?xml version="1.0" encoding="utf-8"?>
<p:tagLst xmlns:p="http://schemas.openxmlformats.org/presentationml/2006/main">
  <p:tag name="KSO_WM_BEAUTIFY_FLAG" val="#wm#"/>
  <p:tag name="KSO_WM_TEMPLATE_CATEGORY" val="basetag"/>
  <p:tag name="KSO_WM_TEMPLATE_INDEX" val="20163672"/>
</p:tagLst>
</file>

<file path=ppt/tags/tag7.xml><?xml version="1.0" encoding="utf-8"?>
<p:tagLst xmlns:p="http://schemas.openxmlformats.org/presentationml/2006/main">
  <p:tag name="KSO_WM_BEAUTIFY_FLAG" val="#wm#"/>
  <p:tag name="KSO_WM_TEMPLATE_CATEGORY" val="basetag"/>
  <p:tag name="KSO_WM_TEMPLATE_INDEX" val="20163672"/>
</p:tagLst>
</file>

<file path=ppt/tags/tag8.xml><?xml version="1.0" encoding="utf-8"?>
<p:tagLst xmlns:p="http://schemas.openxmlformats.org/presentationml/2006/main">
  <p:tag name="KSO_WM_BEAUTIFY_FLAG" val="#wm#"/>
  <p:tag name="KSO_WM_TEMPLATE_CATEGORY" val="basetag"/>
  <p:tag name="KSO_WM_TEMPLATE_INDEX" val="20163672"/>
</p:tagLst>
</file>

<file path=ppt/tags/tag9.xml><?xml version="1.0" encoding="utf-8"?>
<p:tagLst xmlns:p="http://schemas.openxmlformats.org/presentationml/2006/main">
  <p:tag name="KSO_WM_BEAUTIFY_FLAG" val="#wm#"/>
  <p:tag name="KSO_WM_TEMPLATE_CATEGORY" val="basetag"/>
  <p:tag name="KSO_WM_TEMPLATE_INDEX" val="20163672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</Words>
  <Application>WPS 演示</Application>
  <PresentationFormat>On-screen Show (4:3)</PresentationFormat>
  <Paragraphs>36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黑体</vt:lpstr>
      <vt:lpstr>Arial Unicode MS</vt:lpstr>
      <vt:lpstr>等线</vt:lpstr>
      <vt:lpstr>默认设计模板</vt:lpstr>
      <vt:lpstr>上、下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qwe</cp:lastModifiedBy>
  <cp:revision>2</cp:revision>
  <cp:lastPrinted>2021-04-19T13:48:00Z</cp:lastPrinted>
  <dcterms:created xsi:type="dcterms:W3CDTF">2021-04-19T13:48:00Z</dcterms:created>
  <dcterms:modified xsi:type="dcterms:W3CDTF">2021-11-07T05:19:25Z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EEA511CF96B845A485C8757661D5C189</vt:lpwstr>
  </property>
  <property fmtid="{D5CDD505-2E9C-101B-9397-08002B2CF9AE}" pid="7" name="KSOProductBuildVer">
    <vt:lpwstr>2052-11.1.0.11045</vt:lpwstr>
  </property>
</Properties>
</file>