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1" r:id="rId3"/>
    <p:sldId id="261" r:id="rId5"/>
    <p:sldId id="263" r:id="rId6"/>
    <p:sldId id="264" r:id="rId7"/>
    <p:sldId id="265" r:id="rId8"/>
    <p:sldId id="267" r:id="rId9"/>
    <p:sldId id="268" r:id="rId10"/>
    <p:sldId id="269" r:id="rId11"/>
    <p:sldId id="272" r:id="rId12"/>
  </p:sldIdLst>
  <p:sldSz cx="9144000" cy="5143500" type="screen16x9"/>
  <p:notesSz cx="6858000" cy="9144000"/>
  <p:custDataLst>
    <p:tags r:id="rId17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93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96" y="66"/>
      </p:cViewPr>
      <p:guideLst>
        <p:guide orient="horz" pos="486"/>
        <p:guide orient="horz" pos="534"/>
        <p:guide orient="horz" pos="2946"/>
        <p:guide pos="312"/>
        <p:guide pos="54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161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32FB9976-0288-432E-A469-1DBBF09C99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543BE0F4-F33D-4906-914D-F4219F007C5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3BE0F4-F33D-4906-914D-F4219F007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3BE0F4-F33D-4906-914D-F4219F007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2E46C8A-90CA-4D6C-B846-B71F6733D476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2E46C8A-90CA-4D6C-B846-B71F6733D476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2E46C8A-90CA-4D6C-B846-B71F6733D476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2E46C8A-90CA-4D6C-B846-B71F6733D476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2E46C8A-90CA-4D6C-B846-B71F6733D476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2E46C8A-90CA-4D6C-B846-B71F6733D476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3BE0F4-F33D-4906-914D-F4219F007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image" Target="../media/image1.png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7" Type="http://schemas.openxmlformats.org/officeDocument/2006/relationships/tags" Target="../tags/tag77.xml"/><Relationship Id="rId6" Type="http://schemas.openxmlformats.org/officeDocument/2006/relationships/tags" Target="../tags/tag76.xml"/><Relationship Id="rId5" Type="http://schemas.openxmlformats.org/officeDocument/2006/relationships/tags" Target="../tags/tag75.xml"/><Relationship Id="rId4" Type="http://schemas.openxmlformats.org/officeDocument/2006/relationships/tags" Target="../tags/tag74.xml"/><Relationship Id="rId3" Type="http://schemas.openxmlformats.org/officeDocument/2006/relationships/image" Target="../media/image2.png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85.xml"/><Relationship Id="rId8" Type="http://schemas.openxmlformats.org/officeDocument/2006/relationships/tags" Target="../tags/tag84.xml"/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5" Type="http://schemas.openxmlformats.org/officeDocument/2006/relationships/tags" Target="../tags/tag90.xml"/><Relationship Id="rId14" Type="http://schemas.openxmlformats.org/officeDocument/2006/relationships/tags" Target="../tags/tag89.xml"/><Relationship Id="rId13" Type="http://schemas.openxmlformats.org/officeDocument/2006/relationships/tags" Target="../tags/tag88.xml"/><Relationship Id="rId12" Type="http://schemas.openxmlformats.org/officeDocument/2006/relationships/tags" Target="../tags/tag87.xml"/><Relationship Id="rId11" Type="http://schemas.openxmlformats.org/officeDocument/2006/relationships/tags" Target="../tags/tag86.xml"/><Relationship Id="rId10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7" Type="http://schemas.openxmlformats.org/officeDocument/2006/relationships/tags" Target="../tags/tag95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3" Type="http://schemas.openxmlformats.org/officeDocument/2006/relationships/image" Target="../media/image2.png"/><Relationship Id="rId2" Type="http://schemas.openxmlformats.org/officeDocument/2006/relationships/tags" Target="../tags/tag91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101.xml"/><Relationship Id="rId8" Type="http://schemas.openxmlformats.org/officeDocument/2006/relationships/tags" Target="../tags/tag100.xml"/><Relationship Id="rId7" Type="http://schemas.openxmlformats.org/officeDocument/2006/relationships/tags" Target="../tags/tag99.xml"/><Relationship Id="rId6" Type="http://schemas.openxmlformats.org/officeDocument/2006/relationships/image" Target="../media/image4.png"/><Relationship Id="rId5" Type="http://schemas.openxmlformats.org/officeDocument/2006/relationships/tags" Target="../tags/tag98.xml"/><Relationship Id="rId4" Type="http://schemas.openxmlformats.org/officeDocument/2006/relationships/image" Target="../media/image3.png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1" Type="http://schemas.openxmlformats.org/officeDocument/2006/relationships/tags" Target="../tags/tag103.xml"/><Relationship Id="rId10" Type="http://schemas.openxmlformats.org/officeDocument/2006/relationships/tags" Target="../tags/tag102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0.xml"/><Relationship Id="rId8" Type="http://schemas.openxmlformats.org/officeDocument/2006/relationships/tags" Target="../tags/tag109.xml"/><Relationship Id="rId7" Type="http://schemas.openxmlformats.org/officeDocument/2006/relationships/tags" Target="../tags/tag108.xml"/><Relationship Id="rId6" Type="http://schemas.openxmlformats.org/officeDocument/2006/relationships/tags" Target="../tags/tag107.xml"/><Relationship Id="rId5" Type="http://schemas.openxmlformats.org/officeDocument/2006/relationships/tags" Target="../tags/tag106.xml"/><Relationship Id="rId4" Type="http://schemas.openxmlformats.org/officeDocument/2006/relationships/tags" Target="../tags/tag105.xml"/><Relationship Id="rId3" Type="http://schemas.openxmlformats.org/officeDocument/2006/relationships/image" Target="../media/image2.png"/><Relationship Id="rId2" Type="http://schemas.openxmlformats.org/officeDocument/2006/relationships/tags" Target="../tags/tag104.xml"/><Relationship Id="rId10" Type="http://schemas.openxmlformats.org/officeDocument/2006/relationships/tags" Target="../tags/tag11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18.xml"/><Relationship Id="rId8" Type="http://schemas.openxmlformats.org/officeDocument/2006/relationships/tags" Target="../tags/tag117.xml"/><Relationship Id="rId7" Type="http://schemas.openxmlformats.org/officeDocument/2006/relationships/tags" Target="../tags/tag116.xml"/><Relationship Id="rId6" Type="http://schemas.openxmlformats.org/officeDocument/2006/relationships/tags" Target="../tags/tag115.xml"/><Relationship Id="rId5" Type="http://schemas.openxmlformats.org/officeDocument/2006/relationships/tags" Target="../tags/tag114.xml"/><Relationship Id="rId4" Type="http://schemas.openxmlformats.org/officeDocument/2006/relationships/image" Target="../media/image5.png"/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0" Type="http://schemas.openxmlformats.org/officeDocument/2006/relationships/tags" Target="../tags/tag119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26.xml"/><Relationship Id="rId8" Type="http://schemas.openxmlformats.org/officeDocument/2006/relationships/tags" Target="../tags/tag125.xml"/><Relationship Id="rId7" Type="http://schemas.openxmlformats.org/officeDocument/2006/relationships/tags" Target="../tags/tag124.xml"/><Relationship Id="rId6" Type="http://schemas.openxmlformats.org/officeDocument/2006/relationships/tags" Target="../tags/tag123.xml"/><Relationship Id="rId5" Type="http://schemas.openxmlformats.org/officeDocument/2006/relationships/tags" Target="../tags/tag122.xml"/><Relationship Id="rId4" Type="http://schemas.openxmlformats.org/officeDocument/2006/relationships/image" Target="../media/image2.png"/><Relationship Id="rId3" Type="http://schemas.openxmlformats.org/officeDocument/2006/relationships/tags" Target="../tags/tag121.xml"/><Relationship Id="rId2" Type="http://schemas.openxmlformats.org/officeDocument/2006/relationships/tags" Target="../tags/tag120.xml"/><Relationship Id="rId10" Type="http://schemas.openxmlformats.org/officeDocument/2006/relationships/tags" Target="../tags/tag127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34.xml"/><Relationship Id="rId8" Type="http://schemas.openxmlformats.org/officeDocument/2006/relationships/tags" Target="../tags/tag133.xml"/><Relationship Id="rId7" Type="http://schemas.openxmlformats.org/officeDocument/2006/relationships/tags" Target="../tags/tag132.xml"/><Relationship Id="rId6" Type="http://schemas.openxmlformats.org/officeDocument/2006/relationships/tags" Target="../tags/tag131.xml"/><Relationship Id="rId5" Type="http://schemas.openxmlformats.org/officeDocument/2006/relationships/tags" Target="../tags/tag130.xml"/><Relationship Id="rId4" Type="http://schemas.openxmlformats.org/officeDocument/2006/relationships/tags" Target="../tags/tag129.xml"/><Relationship Id="rId3" Type="http://schemas.openxmlformats.org/officeDocument/2006/relationships/image" Target="../media/image2.png"/><Relationship Id="rId2" Type="http://schemas.openxmlformats.org/officeDocument/2006/relationships/tags" Target="../tags/tag128.xml"/><Relationship Id="rId12" Type="http://schemas.openxmlformats.org/officeDocument/2006/relationships/tags" Target="../tags/tag137.xml"/><Relationship Id="rId11" Type="http://schemas.openxmlformats.org/officeDocument/2006/relationships/tags" Target="../tags/tag136.xml"/><Relationship Id="rId10" Type="http://schemas.openxmlformats.org/officeDocument/2006/relationships/tags" Target="../tags/tag135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3.xml"/><Relationship Id="rId8" Type="http://schemas.openxmlformats.org/officeDocument/2006/relationships/tags" Target="../tags/tag142.xml"/><Relationship Id="rId7" Type="http://schemas.openxmlformats.org/officeDocument/2006/relationships/tags" Target="../tags/tag141.xml"/><Relationship Id="rId6" Type="http://schemas.openxmlformats.org/officeDocument/2006/relationships/image" Target="../media/image7.png"/><Relationship Id="rId5" Type="http://schemas.openxmlformats.org/officeDocument/2006/relationships/tags" Target="../tags/tag140.xml"/><Relationship Id="rId4" Type="http://schemas.openxmlformats.org/officeDocument/2006/relationships/image" Target="../media/image6.png"/><Relationship Id="rId3" Type="http://schemas.openxmlformats.org/officeDocument/2006/relationships/tags" Target="../tags/tag139.xml"/><Relationship Id="rId2" Type="http://schemas.openxmlformats.org/officeDocument/2006/relationships/tags" Target="../tags/tag138.xml"/><Relationship Id="rId11" Type="http://schemas.openxmlformats.org/officeDocument/2006/relationships/tags" Target="../tags/tag145.xml"/><Relationship Id="rId10" Type="http://schemas.openxmlformats.org/officeDocument/2006/relationships/tags" Target="../tags/tag144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7" Type="http://schemas.openxmlformats.org/officeDocument/2006/relationships/tags" Target="../tags/tag17.xml"/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3" Type="http://schemas.openxmlformats.org/officeDocument/2006/relationships/image" Target="../media/image2.png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26.xml"/><Relationship Id="rId8" Type="http://schemas.openxmlformats.org/officeDocument/2006/relationships/tags" Target="../tags/tag25.xml"/><Relationship Id="rId7" Type="http://schemas.openxmlformats.org/officeDocument/2006/relationships/tags" Target="../tags/tag24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6" Type="http://schemas.openxmlformats.org/officeDocument/2006/relationships/tags" Target="../tags/tag32.xml"/><Relationship Id="rId15" Type="http://schemas.openxmlformats.org/officeDocument/2006/relationships/tags" Target="../tags/tag31.xml"/><Relationship Id="rId14" Type="http://schemas.openxmlformats.org/officeDocument/2006/relationships/tags" Target="../tags/tag30.xml"/><Relationship Id="rId13" Type="http://schemas.openxmlformats.org/officeDocument/2006/relationships/tags" Target="../tags/tag29.xml"/><Relationship Id="rId12" Type="http://schemas.openxmlformats.org/officeDocument/2006/relationships/tags" Target="../tags/tag28.xml"/><Relationship Id="rId11" Type="http://schemas.openxmlformats.org/officeDocument/2006/relationships/tags" Target="../tags/tag27.xml"/><Relationship Id="rId10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39.xml"/><Relationship Id="rId8" Type="http://schemas.openxmlformats.org/officeDocument/2006/relationships/tags" Target="../tags/tag38.xml"/><Relationship Id="rId7" Type="http://schemas.openxmlformats.org/officeDocument/2006/relationships/tags" Target="../tags/tag37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3" Type="http://schemas.openxmlformats.org/officeDocument/2006/relationships/image" Target="../media/image2.png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2.png"/><Relationship Id="rId2" Type="http://schemas.openxmlformats.org/officeDocument/2006/relationships/tags" Target="../tags/tag40.xml"/><Relationship Id="rId11" Type="http://schemas.openxmlformats.org/officeDocument/2006/relationships/tags" Target="../tags/tag48.xml"/><Relationship Id="rId10" Type="http://schemas.openxmlformats.org/officeDocument/2006/relationships/tags" Target="../tags/tag47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55.xml"/><Relationship Id="rId8" Type="http://schemas.openxmlformats.org/officeDocument/2006/relationships/tags" Target="../tags/tag54.xml"/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image" Target="../media/image1.png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0" Type="http://schemas.openxmlformats.org/officeDocument/2006/relationships/tags" Target="../tags/tag5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59.xml"/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66.xml"/><Relationship Id="rId8" Type="http://schemas.openxmlformats.org/officeDocument/2006/relationships/tags" Target="../tags/tag65.xml"/><Relationship Id="rId7" Type="http://schemas.openxmlformats.org/officeDocument/2006/relationships/tags" Target="../tags/tag64.xml"/><Relationship Id="rId6" Type="http://schemas.openxmlformats.org/officeDocument/2006/relationships/tags" Target="../tags/tag63.xml"/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image" Target="../media/image2.png"/><Relationship Id="rId2" Type="http://schemas.openxmlformats.org/officeDocument/2006/relationships/tags" Target="../tags/tag60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72.xml"/><Relationship Id="rId7" Type="http://schemas.openxmlformats.org/officeDocument/2006/relationships/tags" Target="../tags/tag71.xml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3" Type="http://schemas.openxmlformats.org/officeDocument/2006/relationships/image" Target="../media/image2.png"/><Relationship Id="rId2" Type="http://schemas.openxmlformats.org/officeDocument/2006/relationships/tags" Target="../tags/tag67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文框 7"/>
          <p:cNvSpPr/>
          <p:nvPr>
            <p:custDataLst>
              <p:tags r:id="rId2"/>
            </p:custDataLst>
          </p:nvPr>
        </p:nvSpPr>
        <p:spPr>
          <a:xfrm>
            <a:off x="335756" y="218123"/>
            <a:ext cx="8472488" cy="4707731"/>
          </a:xfrm>
          <a:prstGeom prst="frame">
            <a:avLst>
              <a:gd name="adj1" fmla="val 1423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tx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76" y="953"/>
            <a:ext cx="2199323" cy="368522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 rot="10800000">
            <a:off x="6944201" y="1458278"/>
            <a:ext cx="2199323" cy="3685223"/>
          </a:xfrm>
          <a:prstGeom prst="rect">
            <a:avLst/>
          </a:prstGeom>
        </p:spPr>
      </p:pic>
      <p:cxnSp>
        <p:nvCxnSpPr>
          <p:cNvPr id="12" name="稻壳儿搜索【幻雨工作室】_3"/>
          <p:cNvCxnSpPr/>
          <p:nvPr>
            <p:custDataLst>
              <p:tags r:id="rId6"/>
            </p:custDataLst>
          </p:nvPr>
        </p:nvCxnSpPr>
        <p:spPr>
          <a:xfrm>
            <a:off x="1683068" y="1657350"/>
            <a:ext cx="952500" cy="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稻壳儿搜索【幻雨工作室】_4"/>
          <p:cNvCxnSpPr/>
          <p:nvPr>
            <p:custDataLst>
              <p:tags r:id="rId7"/>
            </p:custDataLst>
          </p:nvPr>
        </p:nvCxnSpPr>
        <p:spPr>
          <a:xfrm flipH="1">
            <a:off x="1825943" y="1524000"/>
            <a:ext cx="0" cy="60960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稻壳儿搜索【幻雨工作室】_5"/>
          <p:cNvCxnSpPr/>
          <p:nvPr>
            <p:custDataLst>
              <p:tags r:id="rId8"/>
            </p:custDataLst>
          </p:nvPr>
        </p:nvCxnSpPr>
        <p:spPr>
          <a:xfrm rot="10800000">
            <a:off x="6508433" y="3769995"/>
            <a:ext cx="952500" cy="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稻壳儿搜索【幻雨工作室】_6"/>
          <p:cNvCxnSpPr/>
          <p:nvPr>
            <p:custDataLst>
              <p:tags r:id="rId9"/>
            </p:custDataLst>
          </p:nvPr>
        </p:nvCxnSpPr>
        <p:spPr>
          <a:xfrm rot="10800000" flipH="1">
            <a:off x="7318058" y="3293745"/>
            <a:ext cx="0" cy="60960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3"/>
            </p:custDataLst>
          </p:nvPr>
        </p:nvSpPr>
        <p:spPr>
          <a:xfrm>
            <a:off x="2144903" y="1973867"/>
            <a:ext cx="4854194" cy="674375"/>
          </a:xfrm>
        </p:spPr>
        <p:txBody>
          <a:bodyPr lIns="90000" tIns="46800" rIns="90000" bIns="0" anchor="t" anchorCtr="0">
            <a:normAutofit/>
          </a:bodyPr>
          <a:lstStyle>
            <a:lvl1pPr algn="ctr">
              <a:defRPr sz="4050" spc="600" baseline="0">
                <a:solidFill>
                  <a:schemeClr val="accent1">
                    <a:lumMod val="50000"/>
                  </a:schemeClr>
                </a:solidFill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4"/>
            </p:custDataLst>
          </p:nvPr>
        </p:nvSpPr>
        <p:spPr>
          <a:xfrm>
            <a:off x="2144903" y="2707277"/>
            <a:ext cx="4854194" cy="713238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100" u="none" strike="noStrike" kern="1200" cap="none" spc="200" normalizeH="0" baseline="0">
                <a:solidFill>
                  <a:schemeClr val="accent1">
                    <a:lumMod val="50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8128635" y="3442335"/>
            <a:ext cx="1014889" cy="1701165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>
            <p:custDataLst>
              <p:tags r:id="rId2"/>
            </p:custDataLst>
          </p:nvPr>
        </p:nvGrpSpPr>
        <p:grpSpPr>
          <a:xfrm>
            <a:off x="1682988" y="1523862"/>
            <a:ext cx="5778025" cy="2379374"/>
            <a:chOff x="2243984" y="2031816"/>
            <a:chExt cx="7704033" cy="3172499"/>
          </a:xfrm>
        </p:grpSpPr>
        <p:cxnSp>
          <p:nvCxnSpPr>
            <p:cNvPr id="11" name="稻壳儿搜索【幻雨工作室】_3"/>
            <p:cNvCxnSpPr/>
            <p:nvPr>
              <p:custDataLst>
                <p:tags r:id="rId3"/>
              </p:custDataLst>
            </p:nvPr>
          </p:nvCxnSpPr>
          <p:spPr>
            <a:xfrm>
              <a:off x="2243984" y="2209616"/>
              <a:ext cx="1270000" cy="0"/>
            </a:xfrm>
            <a:prstGeom prst="line">
              <a:avLst/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稻壳儿搜索【幻雨工作室】_4"/>
            <p:cNvCxnSpPr/>
            <p:nvPr>
              <p:custDataLst>
                <p:tags r:id="rId4"/>
              </p:custDataLst>
            </p:nvPr>
          </p:nvCxnSpPr>
          <p:spPr>
            <a:xfrm flipH="1">
              <a:off x="2434484" y="2031816"/>
              <a:ext cx="0" cy="812800"/>
            </a:xfrm>
            <a:prstGeom prst="line">
              <a:avLst/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稻壳儿搜索【幻雨工作室】_5"/>
            <p:cNvCxnSpPr/>
            <p:nvPr>
              <p:custDataLst>
                <p:tags r:id="rId5"/>
              </p:custDataLst>
            </p:nvPr>
          </p:nvCxnSpPr>
          <p:spPr>
            <a:xfrm rot="10800000">
              <a:off x="8678017" y="5026515"/>
              <a:ext cx="1270000" cy="0"/>
            </a:xfrm>
            <a:prstGeom prst="line">
              <a:avLst/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稻壳儿搜索【幻雨工作室】_6"/>
            <p:cNvCxnSpPr/>
            <p:nvPr>
              <p:custDataLst>
                <p:tags r:id="rId6"/>
              </p:custDataLst>
            </p:nvPr>
          </p:nvCxnSpPr>
          <p:spPr>
            <a:xfrm rot="10800000" flipH="1">
              <a:off x="9757517" y="4391515"/>
              <a:ext cx="0" cy="812800"/>
            </a:xfrm>
            <a:prstGeom prst="line">
              <a:avLst/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>
            <p:custDataLst>
              <p:tags r:id="rId7"/>
            </p:custDataLst>
          </p:nvPr>
        </p:nvGrpSpPr>
        <p:grpSpPr>
          <a:xfrm>
            <a:off x="407" y="815"/>
            <a:ext cx="9143186" cy="5142685"/>
            <a:chOff x="543" y="1087"/>
            <a:chExt cx="12190914" cy="6856913"/>
          </a:xfrm>
        </p:grpSpPr>
        <p:sp>
          <p:nvSpPr>
            <p:cNvPr id="7" name="图文框 6"/>
            <p:cNvSpPr/>
            <p:nvPr userDrawn="1">
              <p:custDataLst>
                <p:tags r:id="rId8"/>
              </p:custDataLst>
            </p:nvPr>
          </p:nvSpPr>
          <p:spPr>
            <a:xfrm>
              <a:off x="447675" y="290513"/>
              <a:ext cx="11296650" cy="6276975"/>
            </a:xfrm>
            <a:prstGeom prst="frame">
              <a:avLst>
                <a:gd name="adj1" fmla="val 1423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solidFill>
                  <a:schemeClr val="tx1"/>
                </a:solidFill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 userDrawn="1">
              <p:custDataLst>
                <p:tags r:id="rId9"/>
              </p:custDataLst>
            </p:nvPr>
          </p:nvPicPr>
          <p:blipFill>
            <a:blip r:embed="rId10"/>
            <a:stretch>
              <a:fillRect/>
            </a:stretch>
          </p:blipFill>
          <p:spPr>
            <a:xfrm>
              <a:off x="543" y="1087"/>
              <a:ext cx="2932430" cy="4913802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 userDrawn="1">
              <p:custDataLst>
                <p:tags r:id="rId11"/>
              </p:custDataLst>
            </p:nvPr>
          </p:nvPicPr>
          <p:blipFill>
            <a:blip r:embed="rId10"/>
            <a:stretch>
              <a:fillRect/>
            </a:stretch>
          </p:blipFill>
          <p:spPr>
            <a:xfrm rot="10800000">
              <a:off x="9259027" y="1944198"/>
              <a:ext cx="2932430" cy="4913802"/>
            </a:xfrm>
            <a:prstGeom prst="rect">
              <a:avLst/>
            </a:prstGeom>
          </p:spPr>
        </p:pic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5"/>
            </p:custDataLst>
          </p:nvPr>
        </p:nvSpPr>
        <p:spPr>
          <a:xfrm>
            <a:off x="2734524" y="2124893"/>
            <a:ext cx="3674951" cy="100257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600" normalizeH="0" baseline="0" noProof="1">
                <a:solidFill>
                  <a:schemeClr val="accent1">
                    <a:lumMod val="50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8128635" y="3442335"/>
            <a:ext cx="1014889" cy="1701165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335280" y="217646"/>
            <a:ext cx="8472488" cy="4708208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50">
              <a:sym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76" y="953"/>
            <a:ext cx="1183958" cy="198453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10800000">
            <a:off x="7585710" y="2531269"/>
            <a:ext cx="1558290" cy="261223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>
            <a:normAutofit/>
          </a:bodyPr>
          <a:lstStyle>
            <a:lvl1pPr>
              <a:defRPr sz="2400"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8128635" y="3442335"/>
            <a:ext cx="1014889" cy="1701165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1429" y="-3334"/>
            <a:ext cx="3674269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>
            <a:normAutofit/>
          </a:bodyPr>
          <a:lstStyle>
            <a:lvl1pPr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50"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76" y="953"/>
            <a:ext cx="914400" cy="153257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>
            <a:normAutofit/>
          </a:bodyPr>
          <a:lstStyle>
            <a:lvl1pPr algn="ctr"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50"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10800000">
            <a:off x="8128635" y="3442335"/>
            <a:ext cx="1014889" cy="170116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>
            <a:normAutofit/>
          </a:bodyPr>
          <a:lstStyle>
            <a:lvl1pPr algn="ctr"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0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8128635" y="3442335"/>
            <a:ext cx="1014889" cy="1701165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0" y="953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5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50"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76" y="953"/>
            <a:ext cx="1313021" cy="220122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10800000">
            <a:off x="8024336" y="3268028"/>
            <a:ext cx="1119188" cy="187547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142100" y="1004400"/>
            <a:ext cx="6858000" cy="1790100"/>
          </a:xfrm>
        </p:spPr>
        <p:txBody>
          <a:bodyPr anchor="b">
            <a:normAutofit/>
          </a:bodyPr>
          <a:lstStyle>
            <a:lvl1pPr algn="ctr">
              <a:defRPr sz="45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1141810" y="28971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8128635" y="3442335"/>
            <a:ext cx="1014889" cy="170116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>
            <p:custDataLst>
              <p:tags r:id="rId2"/>
            </p:custDataLst>
          </p:nvPr>
        </p:nvGrpSpPr>
        <p:grpSpPr>
          <a:xfrm>
            <a:off x="1682988" y="1591016"/>
            <a:ext cx="5778025" cy="2379374"/>
            <a:chOff x="2243984" y="2121355"/>
            <a:chExt cx="7704033" cy="3172499"/>
          </a:xfrm>
        </p:grpSpPr>
        <p:cxnSp>
          <p:nvCxnSpPr>
            <p:cNvPr id="12" name="稻壳儿搜索【幻雨工作室】_4"/>
            <p:cNvCxnSpPr/>
            <p:nvPr>
              <p:custDataLst>
                <p:tags r:id="rId3"/>
              </p:custDataLst>
            </p:nvPr>
          </p:nvCxnSpPr>
          <p:spPr>
            <a:xfrm>
              <a:off x="2243984" y="2299155"/>
              <a:ext cx="1270000" cy="0"/>
            </a:xfrm>
            <a:prstGeom prst="line">
              <a:avLst/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稻壳儿搜索【幻雨工作室】_5"/>
            <p:cNvCxnSpPr/>
            <p:nvPr>
              <p:custDataLst>
                <p:tags r:id="rId4"/>
              </p:custDataLst>
            </p:nvPr>
          </p:nvCxnSpPr>
          <p:spPr>
            <a:xfrm flipH="1">
              <a:off x="2434484" y="2121355"/>
              <a:ext cx="0" cy="812800"/>
            </a:xfrm>
            <a:prstGeom prst="line">
              <a:avLst/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稻壳儿搜索【幻雨工作室】_6"/>
            <p:cNvCxnSpPr/>
            <p:nvPr>
              <p:custDataLst>
                <p:tags r:id="rId5"/>
              </p:custDataLst>
            </p:nvPr>
          </p:nvCxnSpPr>
          <p:spPr>
            <a:xfrm rot="10800000">
              <a:off x="8678017" y="5116054"/>
              <a:ext cx="1270000" cy="0"/>
            </a:xfrm>
            <a:prstGeom prst="line">
              <a:avLst/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稻壳儿搜索【幻雨工作室】_7"/>
            <p:cNvCxnSpPr/>
            <p:nvPr>
              <p:custDataLst>
                <p:tags r:id="rId6"/>
              </p:custDataLst>
            </p:nvPr>
          </p:nvCxnSpPr>
          <p:spPr>
            <a:xfrm rot="10800000" flipH="1">
              <a:off x="9757517" y="4481054"/>
              <a:ext cx="0" cy="812800"/>
            </a:xfrm>
            <a:prstGeom prst="line">
              <a:avLst/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>
            <p:custDataLst>
              <p:tags r:id="rId7"/>
            </p:custDataLst>
          </p:nvPr>
        </p:nvGrpSpPr>
        <p:grpSpPr>
          <a:xfrm>
            <a:off x="407" y="815"/>
            <a:ext cx="9143186" cy="5142685"/>
            <a:chOff x="543" y="1087"/>
            <a:chExt cx="12190914" cy="6856913"/>
          </a:xfrm>
        </p:grpSpPr>
        <p:sp>
          <p:nvSpPr>
            <p:cNvPr id="8" name="图文框 7"/>
            <p:cNvSpPr/>
            <p:nvPr userDrawn="1">
              <p:custDataLst>
                <p:tags r:id="rId8"/>
              </p:custDataLst>
            </p:nvPr>
          </p:nvSpPr>
          <p:spPr>
            <a:xfrm>
              <a:off x="447675" y="290513"/>
              <a:ext cx="11296650" cy="6276975"/>
            </a:xfrm>
            <a:prstGeom prst="frame">
              <a:avLst>
                <a:gd name="adj1" fmla="val 1423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solidFill>
                  <a:schemeClr val="tx1"/>
                </a:solidFill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 userDrawn="1">
              <p:custDataLst>
                <p:tags r:id="rId9"/>
              </p:custDataLst>
            </p:nvPr>
          </p:nvPicPr>
          <p:blipFill>
            <a:blip r:embed="rId10"/>
            <a:stretch>
              <a:fillRect/>
            </a:stretch>
          </p:blipFill>
          <p:spPr>
            <a:xfrm>
              <a:off x="543" y="1087"/>
              <a:ext cx="2932430" cy="4913802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 userDrawn="1">
              <p:custDataLst>
                <p:tags r:id="rId11"/>
              </p:custDataLst>
            </p:nvPr>
          </p:nvPicPr>
          <p:blipFill>
            <a:blip r:embed="rId10"/>
            <a:stretch>
              <a:fillRect/>
            </a:stretch>
          </p:blipFill>
          <p:spPr>
            <a:xfrm rot="10800000">
              <a:off x="9259027" y="1944198"/>
              <a:ext cx="2932430" cy="4913802"/>
            </a:xfrm>
            <a:prstGeom prst="rect">
              <a:avLst/>
            </a:prstGeom>
          </p:spPr>
        </p:pic>
      </p:grp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5"/>
            </p:custDataLst>
          </p:nvPr>
        </p:nvSpPr>
        <p:spPr>
          <a:xfrm>
            <a:off x="2629790" y="2200616"/>
            <a:ext cx="3658331" cy="565760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000" u="none" strike="noStrike" kern="1200" cap="none" spc="300" normalizeH="0" baseline="0">
                <a:solidFill>
                  <a:schemeClr val="accent1">
                    <a:lumMod val="50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6"/>
            </p:custDataLst>
          </p:nvPr>
        </p:nvSpPr>
        <p:spPr>
          <a:xfrm>
            <a:off x="2629787" y="2835837"/>
            <a:ext cx="3658331" cy="808489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accent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8128635" y="3442335"/>
            <a:ext cx="1014889" cy="170116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>
            <a:noAutofit/>
          </a:bodyPr>
          <a:lstStyle>
            <a:lvl1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8128635" y="3442335"/>
            <a:ext cx="1014889" cy="170116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15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2"/>
            </p:custDataLst>
          </p:nvPr>
        </p:nvGrpSpPr>
        <p:grpSpPr>
          <a:xfrm>
            <a:off x="407" y="815"/>
            <a:ext cx="9143186" cy="5142685"/>
            <a:chOff x="543" y="1087"/>
            <a:chExt cx="12190914" cy="6856913"/>
          </a:xfrm>
        </p:grpSpPr>
        <p:sp>
          <p:nvSpPr>
            <p:cNvPr id="7" name="图文框 6"/>
            <p:cNvSpPr/>
            <p:nvPr userDrawn="1">
              <p:custDataLst>
                <p:tags r:id="rId3"/>
              </p:custDataLst>
            </p:nvPr>
          </p:nvSpPr>
          <p:spPr>
            <a:xfrm>
              <a:off x="447675" y="290513"/>
              <a:ext cx="11296650" cy="6276975"/>
            </a:xfrm>
            <a:prstGeom prst="frame">
              <a:avLst>
                <a:gd name="adj1" fmla="val 1423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solidFill>
                  <a:schemeClr val="tx1"/>
                </a:solidFill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543" y="1087"/>
              <a:ext cx="2932430" cy="4913802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5"/>
            <a:stretch>
              <a:fillRect/>
            </a:stretch>
          </p:blipFill>
          <p:spPr>
            <a:xfrm rot="10800000">
              <a:off x="9259027" y="1944198"/>
              <a:ext cx="2932430" cy="4913802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8128635" y="3442335"/>
            <a:ext cx="1014889" cy="170116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8128635" y="3442335"/>
            <a:ext cx="1014889" cy="1701165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2" Type="http://schemas.openxmlformats.org/officeDocument/2006/relationships/theme" Target="../theme/theme1.xml"/><Relationship Id="rId31" Type="http://schemas.openxmlformats.org/officeDocument/2006/relationships/tags" Target="../tags/tag151.xml"/><Relationship Id="rId30" Type="http://schemas.openxmlformats.org/officeDocument/2006/relationships/tags" Target="../tags/tag150.xml"/><Relationship Id="rId3" Type="http://schemas.openxmlformats.org/officeDocument/2006/relationships/slideLayout" Target="../slideLayouts/slideLayout3.xml"/><Relationship Id="rId29" Type="http://schemas.openxmlformats.org/officeDocument/2006/relationships/tags" Target="../tags/tag149.xml"/><Relationship Id="rId28" Type="http://schemas.openxmlformats.org/officeDocument/2006/relationships/tags" Target="../tags/tag148.xml"/><Relationship Id="rId27" Type="http://schemas.openxmlformats.org/officeDocument/2006/relationships/tags" Target="../tags/tag147.xml"/><Relationship Id="rId26" Type="http://schemas.openxmlformats.org/officeDocument/2006/relationships/tags" Target="../tags/tag14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6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7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8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9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0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31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</p:sldLayoutIdLst>
  <p:transition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52.xml"/><Relationship Id="rId4" Type="http://schemas.openxmlformats.org/officeDocument/2006/relationships/image" Target="../media/image11.pn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9.xml"/><Relationship Id="rId4" Type="http://schemas.openxmlformats.org/officeDocument/2006/relationships/tags" Target="../tags/tag153.xml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9.xml"/><Relationship Id="rId4" Type="http://schemas.openxmlformats.org/officeDocument/2006/relationships/tags" Target="../tags/tag154.xml"/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19.xml"/><Relationship Id="rId6" Type="http://schemas.openxmlformats.org/officeDocument/2006/relationships/tags" Target="../tags/tag155.xml"/><Relationship Id="rId5" Type="http://schemas.openxmlformats.org/officeDocument/2006/relationships/image" Target="../media/image17.png"/><Relationship Id="rId4" Type="http://schemas.openxmlformats.org/officeDocument/2006/relationships/image" Target="../media/image21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9.xml"/><Relationship Id="rId3" Type="http://schemas.openxmlformats.org/officeDocument/2006/relationships/tags" Target="../tags/tag156.xml"/><Relationship Id="rId2" Type="http://schemas.openxmlformats.org/officeDocument/2006/relationships/image" Target="../media/image17.png"/><Relationship Id="rId1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9.xml"/><Relationship Id="rId3" Type="http://schemas.openxmlformats.org/officeDocument/2006/relationships/tags" Target="../tags/tag157.xml"/><Relationship Id="rId2" Type="http://schemas.openxmlformats.org/officeDocument/2006/relationships/image" Target="../media/image17.png"/><Relationship Id="rId1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9.xml"/><Relationship Id="rId4" Type="http://schemas.openxmlformats.org/officeDocument/2006/relationships/tags" Target="../tags/tag158.xml"/><Relationship Id="rId3" Type="http://schemas.openxmlformats.org/officeDocument/2006/relationships/image" Target="../media/image17.pn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9.xml"/><Relationship Id="rId3" Type="http://schemas.openxmlformats.org/officeDocument/2006/relationships/tags" Target="../tags/tag159.xml"/><Relationship Id="rId2" Type="http://schemas.openxmlformats.org/officeDocument/2006/relationships/image" Target="../media/image17.png"/><Relationship Id="rId1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160.xml"/><Relationship Id="rId5" Type="http://schemas.openxmlformats.org/officeDocument/2006/relationships/image" Target="../media/image27.png"/><Relationship Id="rId4" Type="http://schemas.openxmlformats.org/officeDocument/2006/relationships/image" Target="../media/image11.pn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89189" y="296945"/>
            <a:ext cx="1735088" cy="1930119"/>
          </a:xfrm>
          <a:custGeom>
            <a:avLst/>
            <a:gdLst>
              <a:gd name="connsiteX0" fmla="*/ 936500 w 2313451"/>
              <a:gd name="connsiteY0" fmla="*/ 0 h 2573492"/>
              <a:gd name="connsiteX1" fmla="*/ 1376952 w 2313451"/>
              <a:gd name="connsiteY1" fmla="*/ 0 h 2573492"/>
              <a:gd name="connsiteX2" fmla="*/ 2313451 w 2313451"/>
              <a:gd name="connsiteY2" fmla="*/ 468250 h 2573492"/>
              <a:gd name="connsiteX3" fmla="*/ 2313451 w 2313451"/>
              <a:gd name="connsiteY3" fmla="*/ 1995129 h 2573492"/>
              <a:gd name="connsiteX4" fmla="*/ 1156726 w 2313451"/>
              <a:gd name="connsiteY4" fmla="*/ 2573492 h 2573492"/>
              <a:gd name="connsiteX5" fmla="*/ 0 w 2313451"/>
              <a:gd name="connsiteY5" fmla="*/ 1995129 h 2573492"/>
              <a:gd name="connsiteX6" fmla="*/ 0 w 2313451"/>
              <a:gd name="connsiteY6" fmla="*/ 468250 h 2573492"/>
              <a:gd name="connsiteX7" fmla="*/ 936500 w 2313451"/>
              <a:gd name="connsiteY7" fmla="*/ 0 h 2573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13451" h="2573492">
                <a:moveTo>
                  <a:pt x="936500" y="0"/>
                </a:moveTo>
                <a:lnTo>
                  <a:pt x="1376952" y="0"/>
                </a:lnTo>
                <a:lnTo>
                  <a:pt x="2313451" y="468250"/>
                </a:lnTo>
                <a:lnTo>
                  <a:pt x="2313451" y="1995129"/>
                </a:lnTo>
                <a:lnTo>
                  <a:pt x="1156726" y="2573492"/>
                </a:lnTo>
                <a:lnTo>
                  <a:pt x="0" y="1995129"/>
                </a:lnTo>
                <a:lnTo>
                  <a:pt x="0" y="468250"/>
                </a:lnTo>
                <a:lnTo>
                  <a:pt x="936500" y="0"/>
                </a:lnTo>
                <a:close/>
              </a:path>
            </a:pathLst>
          </a:cu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3460" y="1811629"/>
            <a:ext cx="2205137" cy="2557961"/>
          </a:xfrm>
          <a:custGeom>
            <a:avLst/>
            <a:gdLst>
              <a:gd name="connsiteX0" fmla="*/ 1470091 w 2940183"/>
              <a:gd name="connsiteY0" fmla="*/ 0 h 3410614"/>
              <a:gd name="connsiteX1" fmla="*/ 2940183 w 2940183"/>
              <a:gd name="connsiteY1" fmla="*/ 735046 h 3410614"/>
              <a:gd name="connsiteX2" fmla="*/ 2940183 w 2940183"/>
              <a:gd name="connsiteY2" fmla="*/ 2675568 h 3410614"/>
              <a:gd name="connsiteX3" fmla="*/ 1470091 w 2940183"/>
              <a:gd name="connsiteY3" fmla="*/ 3410614 h 3410614"/>
              <a:gd name="connsiteX4" fmla="*/ 0 w 2940183"/>
              <a:gd name="connsiteY4" fmla="*/ 2675568 h 3410614"/>
              <a:gd name="connsiteX5" fmla="*/ 0 w 2940183"/>
              <a:gd name="connsiteY5" fmla="*/ 735046 h 3410614"/>
              <a:gd name="connsiteX6" fmla="*/ 1470091 w 2940183"/>
              <a:gd name="connsiteY6" fmla="*/ 0 h 3410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40183" h="3410614">
                <a:moveTo>
                  <a:pt x="1470091" y="0"/>
                </a:moveTo>
                <a:lnTo>
                  <a:pt x="2940183" y="735046"/>
                </a:lnTo>
                <a:lnTo>
                  <a:pt x="2940183" y="2675568"/>
                </a:lnTo>
                <a:lnTo>
                  <a:pt x="1470091" y="3410614"/>
                </a:lnTo>
                <a:lnTo>
                  <a:pt x="0" y="2675568"/>
                </a:lnTo>
                <a:lnTo>
                  <a:pt x="0" y="735046"/>
                </a:lnTo>
                <a:lnTo>
                  <a:pt x="1470091" y="0"/>
                </a:lnTo>
                <a:close/>
              </a:path>
            </a:pathLst>
          </a:cu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8459" y="2009893"/>
            <a:ext cx="1223009" cy="1418690"/>
          </a:xfrm>
          <a:custGeom>
            <a:avLst/>
            <a:gdLst>
              <a:gd name="connsiteX0" fmla="*/ 815339 w 1630678"/>
              <a:gd name="connsiteY0" fmla="*/ 0 h 1891586"/>
              <a:gd name="connsiteX1" fmla="*/ 1630678 w 1630678"/>
              <a:gd name="connsiteY1" fmla="*/ 407669 h 1891586"/>
              <a:gd name="connsiteX2" fmla="*/ 1630678 w 1630678"/>
              <a:gd name="connsiteY2" fmla="*/ 1483916 h 1891586"/>
              <a:gd name="connsiteX3" fmla="*/ 815339 w 1630678"/>
              <a:gd name="connsiteY3" fmla="*/ 1891586 h 1891586"/>
              <a:gd name="connsiteX4" fmla="*/ 0 w 1630678"/>
              <a:gd name="connsiteY4" fmla="*/ 1483916 h 1891586"/>
              <a:gd name="connsiteX5" fmla="*/ 0 w 1630678"/>
              <a:gd name="connsiteY5" fmla="*/ 407669 h 1891586"/>
              <a:gd name="connsiteX6" fmla="*/ 815339 w 1630678"/>
              <a:gd name="connsiteY6" fmla="*/ 0 h 1891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30678" h="1891586">
                <a:moveTo>
                  <a:pt x="815339" y="0"/>
                </a:moveTo>
                <a:lnTo>
                  <a:pt x="1630678" y="407669"/>
                </a:lnTo>
                <a:lnTo>
                  <a:pt x="1630678" y="1483916"/>
                </a:lnTo>
                <a:lnTo>
                  <a:pt x="815339" y="1891586"/>
                </a:lnTo>
                <a:lnTo>
                  <a:pt x="0" y="1483916"/>
                </a:lnTo>
                <a:lnTo>
                  <a:pt x="0" y="407669"/>
                </a:lnTo>
                <a:lnTo>
                  <a:pt x="815339" y="0"/>
                </a:lnTo>
                <a:close/>
              </a:path>
            </a:pathLst>
          </a:cu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1564" y="214361"/>
            <a:ext cx="330339" cy="82585"/>
          </a:xfrm>
          <a:custGeom>
            <a:avLst/>
            <a:gdLst>
              <a:gd name="connsiteX0" fmla="*/ 220226 w 440452"/>
              <a:gd name="connsiteY0" fmla="*/ 0 h 110113"/>
              <a:gd name="connsiteX1" fmla="*/ 440452 w 440452"/>
              <a:gd name="connsiteY1" fmla="*/ 110113 h 110113"/>
              <a:gd name="connsiteX2" fmla="*/ 0 w 440452"/>
              <a:gd name="connsiteY2" fmla="*/ 110113 h 110113"/>
              <a:gd name="connsiteX3" fmla="*/ 220226 w 440452"/>
              <a:gd name="connsiteY3" fmla="*/ 0 h 110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452" h="110113">
                <a:moveTo>
                  <a:pt x="220226" y="0"/>
                </a:moveTo>
                <a:lnTo>
                  <a:pt x="440452" y="110113"/>
                </a:lnTo>
                <a:lnTo>
                  <a:pt x="0" y="110113"/>
                </a:lnTo>
                <a:lnTo>
                  <a:pt x="220226" y="0"/>
                </a:lnTo>
                <a:close/>
              </a:path>
            </a:pathLst>
          </a:custGeom>
        </p:spPr>
      </p:pic>
      <p:sp>
        <p:nvSpPr>
          <p:cNvPr id="7" name="六边形 6"/>
          <p:cNvSpPr/>
          <p:nvPr/>
        </p:nvSpPr>
        <p:spPr>
          <a:xfrm rot="16200000">
            <a:off x="5219381" y="1149939"/>
            <a:ext cx="948256" cy="771653"/>
          </a:xfrm>
          <a:prstGeom prst="hexagon">
            <a:avLst/>
          </a:prstGeom>
          <a:solidFill>
            <a:srgbClr val="00B9E7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FandolFang R" panose="00000500000000000000" pitchFamily="50" charset="-122"/>
              <a:ea typeface="FandolFang R" panose="00000500000000000000" pitchFamily="50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83106" y="1736187"/>
            <a:ext cx="4453487" cy="1431120"/>
            <a:chOff x="6147269" y="2844265"/>
            <a:chExt cx="5112385" cy="1499759"/>
          </a:xfrm>
        </p:grpSpPr>
        <p:grpSp>
          <p:nvGrpSpPr>
            <p:cNvPr id="12" name="组合 11"/>
            <p:cNvGrpSpPr/>
            <p:nvPr/>
          </p:nvGrpSpPr>
          <p:grpSpPr>
            <a:xfrm>
              <a:off x="6147269" y="3331609"/>
              <a:ext cx="5033250" cy="1012415"/>
              <a:chOff x="-4714868" y="2110674"/>
              <a:chExt cx="5033250" cy="1012415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-4714868" y="2808615"/>
                <a:ext cx="5033249" cy="3144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>
                  <a:lnSpc>
                    <a:spcPct val="150000"/>
                  </a:lnSpc>
                  <a:defRPr/>
                </a:pPr>
                <a:r>
                  <a:rPr lang="en-US" altLang="zh-CN" sz="900" kern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ea typeface="思源黑体 CN Regular" panose="020B0500000000000000" pitchFamily="34" charset="-122"/>
                    <a:cs typeface="+mn-ea"/>
                    <a:sym typeface="Arial" panose="020B0604020202020204" pitchFamily="34" charset="0"/>
                  </a:rPr>
                  <a:t>MENTAL HEALTH COUNSELING PPT</a:t>
                </a:r>
                <a:endParaRPr lang="en-US" altLang="zh-CN" sz="900" ker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-4634728" y="2789746"/>
                <a:ext cx="4953109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sp>
            <p:nvSpPr>
              <p:cNvPr id="15" name="文本占位符 19"/>
              <p:cNvSpPr txBox="1"/>
              <p:nvPr/>
            </p:nvSpPr>
            <p:spPr>
              <a:xfrm>
                <a:off x="-4708756" y="2110674"/>
                <a:ext cx="5027138" cy="660203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dist">
                  <a:buNone/>
                  <a:defRPr/>
                </a:pPr>
                <a:r>
                  <a:rPr lang="en-US" altLang="zh-CN" sz="3300" b="1">
                    <a:solidFill>
                      <a:srgbClr val="00B9E7"/>
                    </a:solidFill>
                    <a:latin typeface="Arial" panose="020B0604020202020204" pitchFamily="34" charset="0"/>
                    <a:ea typeface="思源黑体 CN Regular" panose="020B0500000000000000" pitchFamily="34" charset="-122"/>
                    <a:cs typeface="+mn-ea"/>
                    <a:sym typeface="Arial" panose="020B0604020202020204" pitchFamily="34" charset="0"/>
                  </a:rPr>
                  <a:t>3.1  1~5</a:t>
                </a:r>
                <a:r>
                  <a:rPr lang="zh-CN" altLang="en-US" sz="3300" b="1">
                    <a:solidFill>
                      <a:srgbClr val="00B9E7"/>
                    </a:solidFill>
                    <a:latin typeface="Arial" panose="020B0604020202020204" pitchFamily="34" charset="0"/>
                    <a:ea typeface="思源黑体 CN Regular" panose="020B0500000000000000" pitchFamily="34" charset="-122"/>
                    <a:cs typeface="+mn-ea"/>
                    <a:sym typeface="Arial" panose="020B0604020202020204" pitchFamily="34" charset="0"/>
                  </a:rPr>
                  <a:t>的认识</a:t>
                </a:r>
                <a:endParaRPr lang="zh-CN" altLang="en-US" sz="3300" b="1">
                  <a:solidFill>
                    <a:srgbClr val="00B9E7"/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" name="文本占位符 20"/>
            <p:cNvSpPr txBox="1"/>
            <p:nvPr/>
          </p:nvSpPr>
          <p:spPr>
            <a:xfrm>
              <a:off x="6147269" y="2844265"/>
              <a:ext cx="5112385" cy="42354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  <a:defRPr/>
              </a:pPr>
              <a:r>
                <a:rPr lang="zh-CN" altLang="en-US" sz="2000"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rPr>
                <a:t>第三单元 </a:t>
              </a:r>
              <a:r>
                <a:rPr lang="en-US" altLang="zh-CN" sz="20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1~5</a:t>
              </a:r>
              <a:r>
                <a:rPr lang="zh-CN" altLang="en-US" sz="20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的认识和加减法</a:t>
              </a:r>
              <a:endParaRPr lang="en-US" altLang="zh-CN" sz="20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  <a:p>
              <a:pPr marL="0" indent="0" defTabSz="685800">
                <a:spcBef>
                  <a:spcPts val="750"/>
                </a:spcBef>
                <a:buNone/>
                <a:defRPr/>
              </a:pPr>
              <a:endParaRPr lang="zh-CN" altLang="en-US" sz="2000"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-1024175" y="376981"/>
            <a:ext cx="3046757" cy="225731"/>
          </a:xfrm>
          <a:prstGeom prst="rect">
            <a:avLst/>
          </a:prstGeom>
          <a:solidFill>
            <a:srgbClr val="00B9E7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txBody>
          <a:bodyPr spcFirstLastPara="1" wrap="square" lIns="43194" tIns="43194" rIns="43194" bIns="43194" anchor="ctr">
            <a:spAutoFit/>
          </a:bodyPr>
          <a:lstStyle/>
          <a:p>
            <a:pPr algn="r" defTabSz="864235" latinLnBrk="1">
              <a:defRPr/>
            </a:pPr>
            <a:r>
              <a:rPr lang="zh-CN" altLang="en-US" sz="900" kern="0" spc="225">
                <a:solidFill>
                  <a:prstClr val="white"/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rPr>
              <a:t>人教版小学数学一年级上册</a:t>
            </a:r>
            <a:endParaRPr lang="zh-CN" altLang="en-US" sz="900" kern="0" spc="225">
              <a:solidFill>
                <a:prstClr val="white"/>
              </a:solidFill>
              <a:latin typeface="Arial" panose="020B0604020202020204" pitchFamily="34" charset="0"/>
              <a:ea typeface="思源黑体 CN Regular" panose="020B05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六边形 16"/>
          <p:cNvSpPr/>
          <p:nvPr/>
        </p:nvSpPr>
        <p:spPr>
          <a:xfrm rot="16200000">
            <a:off x="8032545" y="4644835"/>
            <a:ext cx="1225582" cy="997329"/>
          </a:xfrm>
          <a:prstGeom prst="hexagon">
            <a:avLst/>
          </a:prstGeom>
          <a:solidFill>
            <a:srgbClr val="00B9E7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FandolFang R" panose="00000500000000000000" pitchFamily="50" charset="-122"/>
              <a:ea typeface="FandolFang R" panose="00000500000000000000" pitchFamily="50" charset="-122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95300" y="900296"/>
            <a:ext cx="3502882" cy="4838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-900430" defTabSz="914400">
              <a:lnSpc>
                <a:spcPct val="150000"/>
              </a:lnSpc>
            </a:pPr>
            <a:r>
              <a: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先描一描</a:t>
            </a:r>
            <a:r>
              <a:rPr lang="en-US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,</a:t>
            </a:r>
            <a:r>
              <a: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再写一写。</a:t>
            </a:r>
            <a:endParaRPr lang="zh-CN" altLang="en-US" sz="1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650320" y="1496569"/>
            <a:ext cx="3843360" cy="2530132"/>
            <a:chOff x="785786" y="1500180"/>
            <a:chExt cx="3843360" cy="2530132"/>
          </a:xfrm>
        </p:grpSpPr>
        <p:pic>
          <p:nvPicPr>
            <p:cNvPr id="4" name="e157a.jpg" descr="id:2147504581;FounderCES"/>
            <p:cNvPicPr/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85786" y="1500180"/>
              <a:ext cx="3843360" cy="1027080"/>
            </a:xfrm>
            <a:prstGeom prst="rect">
              <a:avLst/>
            </a:prstGeom>
          </p:spPr>
        </p:pic>
        <p:pic>
          <p:nvPicPr>
            <p:cNvPr id="5" name="e157b.jpg" descr="id:2147504588;FounderCES"/>
            <p:cNvPicPr/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85786" y="2500312"/>
              <a:ext cx="3843360" cy="1530000"/>
            </a:xfrm>
            <a:prstGeom prst="rect">
              <a:avLst/>
            </a:prstGeom>
          </p:spPr>
        </p:pic>
      </p:grpSp>
      <p:sp>
        <p:nvSpPr>
          <p:cNvPr id="8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课前导入</a:t>
            </a: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80610" y="3744895"/>
            <a:ext cx="1565031" cy="782516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95300" y="847725"/>
            <a:ext cx="1917513" cy="4838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-900430" defTabSz="914400">
              <a:lnSpc>
                <a:spcPct val="150000"/>
              </a:lnSpc>
            </a:pPr>
            <a:r>
              <a:rPr lang="en-US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1.</a:t>
            </a:r>
            <a:r>
              <a: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连一连。</a:t>
            </a:r>
            <a:endParaRPr lang="zh-CN" altLang="en-US" sz="1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8" name="e158.jpg" descr="id:2147504609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79965" y="1734744"/>
            <a:ext cx="4500594" cy="2000264"/>
          </a:xfrm>
          <a:prstGeom prst="rect">
            <a:avLst/>
          </a:prstGeom>
        </p:spPr>
      </p:pic>
      <p:pic>
        <p:nvPicPr>
          <p:cNvPr id="9" name="e699a.jpg" descr="id:214751725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80262" y="1734743"/>
            <a:ext cx="4500000" cy="2001600"/>
          </a:xfrm>
          <a:prstGeom prst="rect">
            <a:avLst/>
          </a:prstGeom>
        </p:spPr>
      </p:pic>
      <p:sp>
        <p:nvSpPr>
          <p:cNvPr id="10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基础训练</a:t>
            </a: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5068" y="3320200"/>
            <a:ext cx="1151692" cy="126986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5576" y="900334"/>
            <a:ext cx="2276585" cy="4838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-900430" defTabSz="914400">
              <a:lnSpc>
                <a:spcPct val="150000"/>
              </a:lnSpc>
            </a:pPr>
            <a:r>
              <a:rPr lang="en-US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2.</a:t>
            </a:r>
            <a:r>
              <a: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看图写数。</a:t>
            </a:r>
            <a:endParaRPr lang="zh-CN" altLang="en-US" sz="1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8" name="e159.jpg" descr="id:2147504616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71576" y="1895918"/>
            <a:ext cx="792360" cy="862560"/>
          </a:xfrm>
          <a:prstGeom prst="rect">
            <a:avLst/>
          </a:prstGeom>
        </p:spPr>
      </p:pic>
      <p:pic>
        <p:nvPicPr>
          <p:cNvPr id="10" name="e160.jpg" descr="id:214750463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85169" y="2030407"/>
            <a:ext cx="792360" cy="862560"/>
          </a:xfrm>
          <a:prstGeom prst="rect">
            <a:avLst/>
          </a:prstGeom>
        </p:spPr>
      </p:pic>
      <p:pic>
        <p:nvPicPr>
          <p:cNvPr id="11" name="e161.jpg" descr="id:214750464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8360" y="2058982"/>
            <a:ext cx="792360" cy="862560"/>
          </a:xfrm>
          <a:prstGeom prst="rect">
            <a:avLst/>
          </a:prstGeom>
        </p:spPr>
      </p:pic>
      <p:pic>
        <p:nvPicPr>
          <p:cNvPr id="12" name="e162.jpg" descr="id:2147504661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48675" y="2058982"/>
            <a:ext cx="792360" cy="862560"/>
          </a:xfrm>
          <a:prstGeom prst="rect">
            <a:avLst/>
          </a:prstGeom>
        </p:spPr>
      </p:pic>
      <p:sp>
        <p:nvSpPr>
          <p:cNvPr id="15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基础训练</a:t>
            </a: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366355" y="2959101"/>
            <a:ext cx="365806" cy="622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en-US" altLang="zh-CN" sz="24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endParaRPr lang="zh-CN" altLang="en-US" sz="24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798446" y="2959101"/>
            <a:ext cx="365806" cy="622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en-US" altLang="zh-CN" sz="24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endParaRPr lang="zh-CN" altLang="en-US" sz="24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301637" y="2959101"/>
            <a:ext cx="365806" cy="622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en-US" altLang="zh-CN" sz="24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</a:t>
            </a:r>
            <a:endParaRPr lang="zh-CN" altLang="en-US" sz="24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804828" y="3019390"/>
            <a:ext cx="365806" cy="622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en-US" altLang="zh-CN" sz="24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endParaRPr lang="zh-CN" altLang="en-US" sz="24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5068" y="3320200"/>
            <a:ext cx="1151692" cy="126986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0072" y="873160"/>
            <a:ext cx="6040436" cy="4838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-900430" defTabSz="914400">
              <a:lnSpc>
                <a:spcPct val="150000"/>
              </a:lnSpc>
            </a:pPr>
            <a:r>
              <a:rPr lang="en-US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3.</a:t>
            </a:r>
            <a:r>
              <a: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下面车厢都是几号呢</a:t>
            </a:r>
            <a:r>
              <a:rPr lang="en-US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?</a:t>
            </a:r>
            <a:r>
              <a: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请你写一写。</a:t>
            </a:r>
            <a:endParaRPr lang="zh-CN" altLang="en-US" sz="1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8" name="e163.jpg" descr="id:2147504676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01750" y="1885155"/>
            <a:ext cx="5572164" cy="135732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490508" y="2303462"/>
            <a:ext cx="571504" cy="622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lang="en-US" altLang="en-US" sz="24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</a:t>
            </a:r>
            <a:endParaRPr lang="zh-CN" altLang="en-US" sz="24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355066" y="2287561"/>
            <a:ext cx="365806" cy="622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en-US" altLang="en-US" sz="24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endParaRPr lang="zh-CN" altLang="en-US" sz="24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744324" y="2303341"/>
            <a:ext cx="365806" cy="622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en-US" altLang="en-US" sz="24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endParaRPr lang="zh-CN" altLang="en-US" sz="24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基础训练</a:t>
            </a: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160438" y="2453358"/>
            <a:ext cx="365806" cy="622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en-US" altLang="en-US" sz="24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endParaRPr lang="zh-CN" altLang="en-US" sz="24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068" y="3320200"/>
            <a:ext cx="1151692" cy="126986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03978" y="1000827"/>
            <a:ext cx="5749092" cy="55308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-900430" defTabSz="914400">
              <a:lnSpc>
                <a:spcPct val="150000"/>
              </a:lnSpc>
            </a:pPr>
            <a:r>
              <a:rPr lang="en-US" altLang="zh-CN" sz="21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r>
              <a:rPr lang="en-US" altLang="en-US" sz="21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.                      	</a:t>
            </a:r>
            <a:r>
              <a:rPr lang="zh-CN" altLang="en-US" sz="21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后面躲着谁</a:t>
            </a:r>
            <a:r>
              <a:rPr lang="en-US" altLang="en-US" sz="21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?</a:t>
            </a:r>
            <a:endParaRPr lang="zh-CN" altLang="en-US" sz="21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7" name="e165.jpg" descr="id:2147504697;FounderCES"/>
          <p:cNvPicPr/>
          <p:nvPr/>
        </p:nvPicPr>
        <p:blipFill>
          <a:blip r:embed="rId1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95801" y="1089773"/>
            <a:ext cx="359640" cy="35964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110918" y="1728565"/>
            <a:ext cx="2428892" cy="55308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-900430" defTabSz="914400">
              <a:lnSpc>
                <a:spcPct val="150000"/>
              </a:lnSpc>
            </a:pPr>
            <a:r>
              <a:rPr lang="en-US" altLang="en-US" sz="21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1         3 4 5</a:t>
            </a:r>
            <a:endParaRPr lang="zh-CN" altLang="en-US" sz="21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0" name="e165.jpg" descr="id:2147504697;FounderCES"/>
          <p:cNvPicPr/>
          <p:nvPr/>
        </p:nvPicPr>
        <p:blipFill>
          <a:blip r:embed="rId1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287" y="1834497"/>
            <a:ext cx="359640" cy="35964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110918" y="2472881"/>
            <a:ext cx="2428892" cy="55308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-900430" defTabSz="914400">
              <a:lnSpc>
                <a:spcPct val="150000"/>
              </a:lnSpc>
            </a:pPr>
            <a:r>
              <a:rPr lang="en-US" altLang="en-US" sz="21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1 2     4 5</a:t>
            </a:r>
            <a:endParaRPr lang="zh-CN" altLang="en-US" sz="21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5" name="e165.jpg" descr="id:2147504697;FounderCES"/>
          <p:cNvPicPr/>
          <p:nvPr/>
        </p:nvPicPr>
        <p:blipFill>
          <a:blip r:embed="rId1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5690" y="2620315"/>
            <a:ext cx="359640" cy="359640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2110917" y="3157325"/>
            <a:ext cx="1928826" cy="55308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-900430" defTabSz="914400">
              <a:lnSpc>
                <a:spcPct val="150000"/>
              </a:lnSpc>
            </a:pPr>
            <a:r>
              <a:rPr lang="en-US" altLang="en-US" sz="21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5        3 2 1</a:t>
            </a:r>
            <a:endParaRPr lang="zh-CN" altLang="en-US" sz="21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7" name="e165.jpg" descr="id:2147504697;FounderCES"/>
          <p:cNvPicPr/>
          <p:nvPr/>
        </p:nvPicPr>
        <p:blipFill>
          <a:blip r:embed="rId1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6161" y="3240330"/>
            <a:ext cx="359640" cy="359640"/>
          </a:xfrm>
          <a:prstGeom prst="rect">
            <a:avLst/>
          </a:prstGeom>
        </p:spPr>
      </p:pic>
      <p:sp>
        <p:nvSpPr>
          <p:cNvPr id="18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综合训练</a:t>
            </a: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049228" y="1639321"/>
            <a:ext cx="365806" cy="622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en-US" altLang="zh-CN" sz="24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</a:t>
            </a:r>
            <a:endParaRPr lang="zh-CN" altLang="en-US" sz="24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049227" y="2425139"/>
            <a:ext cx="365806" cy="622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en-US" altLang="zh-CN" sz="24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endParaRPr lang="zh-CN" altLang="en-US" sz="24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018777" y="3159415"/>
            <a:ext cx="365806" cy="622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en-US" altLang="zh-CN" sz="24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endParaRPr lang="zh-CN" altLang="en-US" sz="24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068" y="3320200"/>
            <a:ext cx="1151692" cy="126986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80197" y="1017397"/>
            <a:ext cx="5149167" cy="4838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-900430" defTabSz="914400">
              <a:lnSpc>
                <a:spcPct val="150000"/>
              </a:lnSpc>
            </a:pPr>
            <a:r>
              <a:rPr lang="en-US" altLang="zh-CN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</a:t>
            </a:r>
            <a:r>
              <a:rPr lang="en-US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.</a:t>
            </a:r>
            <a:r>
              <a: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把比给出的数多的部分划掉。</a:t>
            </a:r>
            <a:endParaRPr lang="zh-CN" altLang="en-US" sz="1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8" name="e166.jpg" descr="id:2147504756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14083" y="2122706"/>
            <a:ext cx="1676520" cy="969120"/>
          </a:xfrm>
          <a:prstGeom prst="rect">
            <a:avLst/>
          </a:prstGeom>
        </p:spPr>
      </p:pic>
      <p:pic>
        <p:nvPicPr>
          <p:cNvPr id="9" name="e167.jpg" descr="id:2147504763;FounderCES"/>
          <p:cNvPicPr/>
          <p:nvPr/>
        </p:nvPicPr>
        <p:blipFill>
          <a:blip r:embed="rId2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57289" y="2122706"/>
            <a:ext cx="1587960" cy="89928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957026" y="3122838"/>
            <a:ext cx="394660" cy="71437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-900430" defTabSz="914400">
              <a:lnSpc>
                <a:spcPct val="150000"/>
              </a:lnSpc>
            </a:pPr>
            <a:r>
              <a:rPr lang="en-US" altLang="en-US" sz="2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endParaRPr lang="zh-CN" altLang="en-US" sz="2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671670" y="3122838"/>
            <a:ext cx="394660" cy="71437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-900430" defTabSz="914400">
              <a:lnSpc>
                <a:spcPct val="150000"/>
              </a:lnSpc>
            </a:pPr>
            <a:r>
              <a:rPr lang="en-US" altLang="en-US" sz="2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</a:t>
            </a:r>
            <a:endParaRPr lang="zh-CN" altLang="en-US" sz="2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rot="16200000" flipH="1">
            <a:off x="2385522" y="2622772"/>
            <a:ext cx="357190" cy="35719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rot="16200000" flipH="1">
            <a:off x="2742712" y="2622772"/>
            <a:ext cx="357190" cy="35719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rot="16200000" flipH="1">
            <a:off x="3171340" y="2622772"/>
            <a:ext cx="357190" cy="35719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rot="16200000" flipH="1">
            <a:off x="3528530" y="2622772"/>
            <a:ext cx="357190" cy="35719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rot="16200000" flipH="1">
            <a:off x="5171604" y="2194144"/>
            <a:ext cx="571504" cy="571504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拓展训练</a:t>
            </a: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5068" y="3320200"/>
            <a:ext cx="1151692" cy="126986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95300" y="949849"/>
            <a:ext cx="5235729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-900430" defTabSz="914400">
              <a:lnSpc>
                <a:spcPct val="150000"/>
              </a:lnSpc>
            </a:pPr>
            <a:r>
              <a:rPr lang="en-US" altLang="zh-CN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</a:t>
            </a:r>
            <a:r>
              <a:rPr lang="en-US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.</a:t>
            </a:r>
            <a:r>
              <a: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按顺序连线</a:t>
            </a:r>
            <a:r>
              <a:rPr lang="en-US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,</a:t>
            </a:r>
            <a:r>
              <a: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看看是什么动物。</a:t>
            </a:r>
            <a:endParaRPr lang="zh-CN" altLang="en-US" sz="1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8" name="h60.jpg" descr="id:2147504770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00365" y="1806807"/>
            <a:ext cx="3143272" cy="1928826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345631" y="3378756"/>
            <a:ext cx="906017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1800" b="1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老鼠</a:t>
            </a:r>
            <a:endParaRPr lang="zh-CN" altLang="en-US" sz="1800" b="1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拓展训练</a:t>
            </a: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4005072" y="3378756"/>
            <a:ext cx="507492" cy="411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 flipV="1">
            <a:off x="3387852" y="2985516"/>
            <a:ext cx="617220" cy="4343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3387852" y="2541270"/>
            <a:ext cx="244983" cy="4201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3653790" y="2501265"/>
            <a:ext cx="451485" cy="400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 flipV="1">
            <a:off x="4105275" y="2501265"/>
            <a:ext cx="320040" cy="2021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068" y="3320200"/>
            <a:ext cx="1151692" cy="126986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六边形 17"/>
          <p:cNvSpPr/>
          <p:nvPr/>
        </p:nvSpPr>
        <p:spPr>
          <a:xfrm rot="10800000">
            <a:off x="541067" y="1103528"/>
            <a:ext cx="4319425" cy="3491383"/>
          </a:xfrm>
          <a:prstGeom prst="hexagon">
            <a:avLst/>
          </a:prstGeom>
          <a:solidFill>
            <a:srgbClr val="00B9E7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FandolFang R" panose="00000500000000000000" pitchFamily="50" charset="-122"/>
              <a:ea typeface="FandolFang R" panose="00000500000000000000" pitchFamily="50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89189" y="296945"/>
            <a:ext cx="1735088" cy="1930119"/>
          </a:xfrm>
          <a:custGeom>
            <a:avLst/>
            <a:gdLst>
              <a:gd name="connsiteX0" fmla="*/ 936500 w 2313451"/>
              <a:gd name="connsiteY0" fmla="*/ 0 h 2573492"/>
              <a:gd name="connsiteX1" fmla="*/ 1376952 w 2313451"/>
              <a:gd name="connsiteY1" fmla="*/ 0 h 2573492"/>
              <a:gd name="connsiteX2" fmla="*/ 2313451 w 2313451"/>
              <a:gd name="connsiteY2" fmla="*/ 468250 h 2573492"/>
              <a:gd name="connsiteX3" fmla="*/ 2313451 w 2313451"/>
              <a:gd name="connsiteY3" fmla="*/ 1995129 h 2573492"/>
              <a:gd name="connsiteX4" fmla="*/ 1156726 w 2313451"/>
              <a:gd name="connsiteY4" fmla="*/ 2573492 h 2573492"/>
              <a:gd name="connsiteX5" fmla="*/ 0 w 2313451"/>
              <a:gd name="connsiteY5" fmla="*/ 1995129 h 2573492"/>
              <a:gd name="connsiteX6" fmla="*/ 0 w 2313451"/>
              <a:gd name="connsiteY6" fmla="*/ 468250 h 2573492"/>
              <a:gd name="connsiteX7" fmla="*/ 936500 w 2313451"/>
              <a:gd name="connsiteY7" fmla="*/ 0 h 2573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13451" h="2573492">
                <a:moveTo>
                  <a:pt x="936500" y="0"/>
                </a:moveTo>
                <a:lnTo>
                  <a:pt x="1376952" y="0"/>
                </a:lnTo>
                <a:lnTo>
                  <a:pt x="2313451" y="468250"/>
                </a:lnTo>
                <a:lnTo>
                  <a:pt x="2313451" y="1995129"/>
                </a:lnTo>
                <a:lnTo>
                  <a:pt x="1156726" y="2573492"/>
                </a:lnTo>
                <a:lnTo>
                  <a:pt x="0" y="1995129"/>
                </a:lnTo>
                <a:lnTo>
                  <a:pt x="0" y="468250"/>
                </a:lnTo>
                <a:lnTo>
                  <a:pt x="936500" y="0"/>
                </a:lnTo>
                <a:close/>
              </a:path>
            </a:pathLst>
          </a:cu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3460" y="1811629"/>
            <a:ext cx="2205137" cy="2557961"/>
          </a:xfrm>
          <a:custGeom>
            <a:avLst/>
            <a:gdLst>
              <a:gd name="connsiteX0" fmla="*/ 1470091 w 2940183"/>
              <a:gd name="connsiteY0" fmla="*/ 0 h 3410614"/>
              <a:gd name="connsiteX1" fmla="*/ 2940183 w 2940183"/>
              <a:gd name="connsiteY1" fmla="*/ 735046 h 3410614"/>
              <a:gd name="connsiteX2" fmla="*/ 2940183 w 2940183"/>
              <a:gd name="connsiteY2" fmla="*/ 2675568 h 3410614"/>
              <a:gd name="connsiteX3" fmla="*/ 1470091 w 2940183"/>
              <a:gd name="connsiteY3" fmla="*/ 3410614 h 3410614"/>
              <a:gd name="connsiteX4" fmla="*/ 0 w 2940183"/>
              <a:gd name="connsiteY4" fmla="*/ 2675568 h 3410614"/>
              <a:gd name="connsiteX5" fmla="*/ 0 w 2940183"/>
              <a:gd name="connsiteY5" fmla="*/ 735046 h 3410614"/>
              <a:gd name="connsiteX6" fmla="*/ 1470091 w 2940183"/>
              <a:gd name="connsiteY6" fmla="*/ 0 h 3410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40183" h="3410614">
                <a:moveTo>
                  <a:pt x="1470091" y="0"/>
                </a:moveTo>
                <a:lnTo>
                  <a:pt x="2940183" y="735046"/>
                </a:lnTo>
                <a:lnTo>
                  <a:pt x="2940183" y="2675568"/>
                </a:lnTo>
                <a:lnTo>
                  <a:pt x="1470091" y="3410614"/>
                </a:lnTo>
                <a:lnTo>
                  <a:pt x="0" y="2675568"/>
                </a:lnTo>
                <a:lnTo>
                  <a:pt x="0" y="735046"/>
                </a:lnTo>
                <a:lnTo>
                  <a:pt x="1470091" y="0"/>
                </a:lnTo>
                <a:close/>
              </a:path>
            </a:pathLst>
          </a:cu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8459" y="2009893"/>
            <a:ext cx="1223009" cy="1418690"/>
          </a:xfrm>
          <a:custGeom>
            <a:avLst/>
            <a:gdLst>
              <a:gd name="connsiteX0" fmla="*/ 815339 w 1630678"/>
              <a:gd name="connsiteY0" fmla="*/ 0 h 1891586"/>
              <a:gd name="connsiteX1" fmla="*/ 1630678 w 1630678"/>
              <a:gd name="connsiteY1" fmla="*/ 407669 h 1891586"/>
              <a:gd name="connsiteX2" fmla="*/ 1630678 w 1630678"/>
              <a:gd name="connsiteY2" fmla="*/ 1483916 h 1891586"/>
              <a:gd name="connsiteX3" fmla="*/ 815339 w 1630678"/>
              <a:gd name="connsiteY3" fmla="*/ 1891586 h 1891586"/>
              <a:gd name="connsiteX4" fmla="*/ 0 w 1630678"/>
              <a:gd name="connsiteY4" fmla="*/ 1483916 h 1891586"/>
              <a:gd name="connsiteX5" fmla="*/ 0 w 1630678"/>
              <a:gd name="connsiteY5" fmla="*/ 407669 h 1891586"/>
              <a:gd name="connsiteX6" fmla="*/ 815339 w 1630678"/>
              <a:gd name="connsiteY6" fmla="*/ 0 h 1891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30678" h="1891586">
                <a:moveTo>
                  <a:pt x="815339" y="0"/>
                </a:moveTo>
                <a:lnTo>
                  <a:pt x="1630678" y="407669"/>
                </a:lnTo>
                <a:lnTo>
                  <a:pt x="1630678" y="1483916"/>
                </a:lnTo>
                <a:lnTo>
                  <a:pt x="815339" y="1891586"/>
                </a:lnTo>
                <a:lnTo>
                  <a:pt x="0" y="1483916"/>
                </a:lnTo>
                <a:lnTo>
                  <a:pt x="0" y="407669"/>
                </a:lnTo>
                <a:lnTo>
                  <a:pt x="815339" y="0"/>
                </a:lnTo>
                <a:close/>
              </a:path>
            </a:pathLst>
          </a:cu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1564" y="214361"/>
            <a:ext cx="330339" cy="82585"/>
          </a:xfrm>
          <a:custGeom>
            <a:avLst/>
            <a:gdLst>
              <a:gd name="connsiteX0" fmla="*/ 220226 w 440452"/>
              <a:gd name="connsiteY0" fmla="*/ 0 h 110113"/>
              <a:gd name="connsiteX1" fmla="*/ 440452 w 440452"/>
              <a:gd name="connsiteY1" fmla="*/ 110113 h 110113"/>
              <a:gd name="connsiteX2" fmla="*/ 0 w 440452"/>
              <a:gd name="connsiteY2" fmla="*/ 110113 h 110113"/>
              <a:gd name="connsiteX3" fmla="*/ 220226 w 440452"/>
              <a:gd name="connsiteY3" fmla="*/ 0 h 110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452" h="110113">
                <a:moveTo>
                  <a:pt x="220226" y="0"/>
                </a:moveTo>
                <a:lnTo>
                  <a:pt x="440452" y="110113"/>
                </a:lnTo>
                <a:lnTo>
                  <a:pt x="0" y="110113"/>
                </a:lnTo>
                <a:lnTo>
                  <a:pt x="220226" y="0"/>
                </a:lnTo>
                <a:close/>
              </a:path>
            </a:pathLst>
          </a:custGeom>
        </p:spPr>
      </p:pic>
      <p:sp>
        <p:nvSpPr>
          <p:cNvPr id="7" name="六边形 6"/>
          <p:cNvSpPr/>
          <p:nvPr/>
        </p:nvSpPr>
        <p:spPr>
          <a:xfrm rot="16200000">
            <a:off x="5219381" y="1149939"/>
            <a:ext cx="948256" cy="771653"/>
          </a:xfrm>
          <a:prstGeom prst="hexagon">
            <a:avLst/>
          </a:prstGeom>
          <a:solidFill>
            <a:srgbClr val="00B9E7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FandolFang R" panose="00000500000000000000" pitchFamily="50" charset="-122"/>
              <a:ea typeface="FandolFang R" panose="00000500000000000000" pitchFamily="50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88430" y="2201225"/>
            <a:ext cx="4379227" cy="647993"/>
            <a:chOff x="-4708756" y="2110674"/>
            <a:chExt cx="5027138" cy="679072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-4634728" y="2789746"/>
              <a:ext cx="4953109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5" name="文本占位符 19"/>
            <p:cNvSpPr txBox="1"/>
            <p:nvPr/>
          </p:nvSpPr>
          <p:spPr>
            <a:xfrm>
              <a:off x="-4708756" y="2110674"/>
              <a:ext cx="5027138" cy="66020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dist">
                <a:buNone/>
                <a:defRPr/>
              </a:pPr>
              <a:r>
                <a:rPr lang="zh-CN" altLang="en-US" sz="3300" b="1">
                  <a:solidFill>
                    <a:srgbClr val="00B9E7"/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rPr>
                <a:t>感谢你的聆听</a:t>
              </a:r>
              <a:endParaRPr lang="zh-CN" altLang="en-US" sz="3300" b="1">
                <a:solidFill>
                  <a:srgbClr val="00B9E7"/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-1024175" y="376981"/>
            <a:ext cx="3046757" cy="225731"/>
          </a:xfrm>
          <a:prstGeom prst="rect">
            <a:avLst/>
          </a:prstGeom>
          <a:solidFill>
            <a:srgbClr val="00B9E7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txBody>
          <a:bodyPr spcFirstLastPara="1" wrap="square" lIns="43194" tIns="43194" rIns="43194" bIns="43194" anchor="ctr">
            <a:spAutoFit/>
          </a:bodyPr>
          <a:lstStyle/>
          <a:p>
            <a:pPr algn="r" defTabSz="864235" latinLnBrk="1">
              <a:defRPr/>
            </a:pPr>
            <a:r>
              <a:rPr lang="zh-CN" altLang="en-US" sz="900" kern="0" spc="225">
                <a:solidFill>
                  <a:prstClr val="white"/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rPr>
              <a:t>人教版小学数学一年级上册</a:t>
            </a:r>
            <a:endParaRPr lang="zh-CN" altLang="en-US" sz="900" kern="0" spc="225">
              <a:solidFill>
                <a:prstClr val="white"/>
              </a:solidFill>
              <a:latin typeface="Arial" panose="020B0604020202020204" pitchFamily="34" charset="0"/>
              <a:ea typeface="思源黑体 CN Regular" panose="020B05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六边形 16"/>
          <p:cNvSpPr/>
          <p:nvPr/>
        </p:nvSpPr>
        <p:spPr>
          <a:xfrm rot="16200000">
            <a:off x="8032545" y="4644835"/>
            <a:ext cx="1225582" cy="997329"/>
          </a:xfrm>
          <a:prstGeom prst="hexagon">
            <a:avLst/>
          </a:prstGeom>
          <a:solidFill>
            <a:srgbClr val="00B9E7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FandolFang R" panose="00000500000000000000" pitchFamily="50" charset="-122"/>
              <a:ea typeface="FandolFang R" panose="00000500000000000000" pitchFamily="50" charset="-122"/>
            </a:endParaRPr>
          </a:p>
        </p:txBody>
      </p:sp>
      <p:pic>
        <p:nvPicPr>
          <p:cNvPr id="24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2471400" y="11468100"/>
            <a:ext cx="342900" cy="266700"/>
          </a:xfrm>
          <a:prstGeom prst="cube">
            <a:avLst/>
          </a:prstGeom>
        </p:spPr>
      </p:pic>
    </p:spTree>
    <p:custDataLst>
      <p:tags r:id="rId6"/>
    </p:custDataLst>
  </p:cSld>
  <p:clrMapOvr>
    <a:masterClrMapping/>
  </p:clrMapOvr>
  <p:transition/>
</p:sld>
</file>

<file path=ppt/tags/tag1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5"/>
  <p:tag name="KSO_WM_UNIT_INDEX" val="5"/>
  <p:tag name="KSO_WM_UNIT_LAYERLEVEL" val="1"/>
  <p:tag name="KSO_WM_UNIT_TYPE" val="y"/>
</p:tagLst>
</file>

<file path=ppt/tags/tag10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0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01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02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03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04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05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106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07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08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09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10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11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1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11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1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1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1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1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1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1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20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12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22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23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24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25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26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2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28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29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30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1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2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3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4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5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6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7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8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139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40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41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42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43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44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45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4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81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81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2818"/>
  <p:tag name="KSO_WM_TEMPLATE_MASTER_THUMB_INDEX" val="18"/>
  <p:tag name="KSO_WM_TEMPLATE_MASTER_TYPE" val="1"/>
  <p:tag name="KSO_WM_TEMPLATE_SUBCATEGORY" val="0"/>
  <p:tag name="KSO_WM_TEMPLATE_THUMBS_INDEX" val="1、4、7、8、9、10、11、12、13、14、15"/>
</p:tagLst>
</file>

<file path=ppt/tags/tag152.xml><?xml version="1.0" encoding="utf-8"?>
<p:tagLst xmlns:p="http://schemas.openxmlformats.org/presentationml/2006/main">
  <p:tag name="KSO_WM_TEMPLATE_CATEGORY" val="custom"/>
  <p:tag name="KSO_WM_TEMPLATE_INDEX" val="20202818"/>
</p:tagLst>
</file>

<file path=ppt/tags/tag153.xml><?xml version="1.0" encoding="utf-8"?>
<p:tagLst xmlns:p="http://schemas.openxmlformats.org/presentationml/2006/main">
  <p:tag name="KSO_WM_TEMPLATE_CATEGORY" val="custom"/>
  <p:tag name="KSO_WM_TEMPLATE_INDEX" val="20202818"/>
</p:tagLst>
</file>

<file path=ppt/tags/tag154.xml><?xml version="1.0" encoding="utf-8"?>
<p:tagLst xmlns:p="http://schemas.openxmlformats.org/presentationml/2006/main">
  <p:tag name="KSO_WM_TEMPLATE_CATEGORY" val="custom"/>
  <p:tag name="KSO_WM_TEMPLATE_INDEX" val="20202818"/>
</p:tagLst>
</file>

<file path=ppt/tags/tag155.xml><?xml version="1.0" encoding="utf-8"?>
<p:tagLst xmlns:p="http://schemas.openxmlformats.org/presentationml/2006/main">
  <p:tag name="KSO_WM_TEMPLATE_CATEGORY" val="custom"/>
  <p:tag name="KSO_WM_TEMPLATE_INDEX" val="20202818"/>
</p:tagLst>
</file>

<file path=ppt/tags/tag156.xml><?xml version="1.0" encoding="utf-8"?>
<p:tagLst xmlns:p="http://schemas.openxmlformats.org/presentationml/2006/main">
  <p:tag name="KSO_WM_TEMPLATE_CATEGORY" val="custom"/>
  <p:tag name="KSO_WM_TEMPLATE_INDEX" val="20202818"/>
</p:tagLst>
</file>

<file path=ppt/tags/tag157.xml><?xml version="1.0" encoding="utf-8"?>
<p:tagLst xmlns:p="http://schemas.openxmlformats.org/presentationml/2006/main">
  <p:tag name="KSO_WM_TEMPLATE_CATEGORY" val="custom"/>
  <p:tag name="KSO_WM_TEMPLATE_INDEX" val="20202818"/>
</p:tagLst>
</file>

<file path=ppt/tags/tag158.xml><?xml version="1.0" encoding="utf-8"?>
<p:tagLst xmlns:p="http://schemas.openxmlformats.org/presentationml/2006/main">
  <p:tag name="KSO_WM_TEMPLATE_CATEGORY" val="custom"/>
  <p:tag name="KSO_WM_TEMPLATE_INDEX" val="20202818"/>
</p:tagLst>
</file>

<file path=ppt/tags/tag159.xml><?xml version="1.0" encoding="utf-8"?>
<p:tagLst xmlns:p="http://schemas.openxmlformats.org/presentationml/2006/main">
  <p:tag name="KSO_WM_TEMPLATE_CATEGORY" val="custom"/>
  <p:tag name="KSO_WM_TEMPLATE_INDEX" val="20202818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60.xml><?xml version="1.0" encoding="utf-8"?>
<p:tagLst xmlns:p="http://schemas.openxmlformats.org/presentationml/2006/main">
  <p:tag name="KSO_WM_TEMPLATE_CATEGORY" val="custom"/>
  <p:tag name="KSO_WM_TEMPLATE_INDEX" val="20202818"/>
</p:tagLst>
</file>

<file path=ppt/tags/tag16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ISLIDE.GUIDESSETTING" val="{&quot;Id&quot;:null,&quot;Name&quot;:&quot;正常&quot;,&quot;HeaderHeight&quot;:15.0,&quot;FooterHeight&quot;:9.0,&quot;SideMargin&quot;:5.5,&quot;TopMargin&quot;:0.0,&quot;BottomMargin&quot;:0.0,&quot;IntervalMargin&quot;:1.5,&quot;SettingType&quot;:&quot;System&quot;}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1"/>
  <p:tag name="KSO_WM_UNIT_INDEX" val="1"/>
  <p:tag name="KSO_WM_UNIT_LAYERLEVEL" val="1"/>
  <p:tag name="KSO_WM_UNIT_TYPE" val="y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2"/>
  <p:tag name="KSO_WM_UNIT_INDEX" val="2"/>
  <p:tag name="KSO_WM_UNIT_LAYERLEVEL" val="1"/>
  <p:tag name="KSO_WM_UNIT_TYPE" val="y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3"/>
  <p:tag name="KSO_WM_UNIT_INDEX" val="3"/>
  <p:tag name="KSO_WM_UNIT_LAYERLEVEL" val="1"/>
  <p:tag name="KSO_WM_UNIT_TYPE" val="y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4"/>
  <p:tag name="KSO_WM_UNIT_INDEX" val="4"/>
  <p:tag name="KSO_WM_UNIT_LAYERLEVEL" val="1"/>
  <p:tag name="KSO_WM_UNIT_TYPE" val="y"/>
</p:tagLst>
</file>

<file path=ppt/tags/tag7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9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9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9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9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96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97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98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99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heme/theme1.xml><?xml version="1.0" encoding="utf-8"?>
<a:theme xmlns:a="http://schemas.openxmlformats.org/drawingml/2006/main" name="Office 主题​​">
  <a:themeElements>
    <a:clrScheme name="1.1.1..1环宇工作">
      <a:dk1>
        <a:srgbClr val="000000"/>
      </a:dk1>
      <a:lt1>
        <a:srgbClr val="FFFFFF"/>
      </a:lt1>
      <a:dk2>
        <a:srgbClr val="E3ECEB"/>
      </a:dk2>
      <a:lt2>
        <a:srgbClr val="FFFFFF"/>
      </a:lt2>
      <a:accent1>
        <a:srgbClr val="4A7671"/>
      </a:accent1>
      <a:accent2>
        <a:srgbClr val="5D7D75"/>
      </a:accent2>
      <a:accent3>
        <a:srgbClr val="708479"/>
      </a:accent3>
      <a:accent4>
        <a:srgbClr val="838C7E"/>
      </a:accent4>
      <a:accent5>
        <a:srgbClr val="969381"/>
      </a:accent5>
      <a:accent6>
        <a:srgbClr val="A99A86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270</Words>
  <Application>WPS 演示</Application>
  <PresentationFormat>On-screen Show (16:9)</PresentationFormat>
  <Paragraphs>75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汉仪旗黑-85S</vt:lpstr>
      <vt:lpstr>黑体</vt:lpstr>
      <vt:lpstr>FandolFang R</vt:lpstr>
      <vt:lpstr>思源黑体 CN Regular</vt:lpstr>
      <vt:lpstr>思源黑体 CN Medium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2021-04-30T21:17:00Z</cp:lastPrinted>
  <dcterms:created xsi:type="dcterms:W3CDTF">2021-04-30T21:17:00Z</dcterms:created>
  <dcterms:modified xsi:type="dcterms:W3CDTF">2021-11-07T11:52:06Z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12F3FB5E4423439A94168C909AF89E0A</vt:lpwstr>
  </property>
  <property fmtid="{D5CDD505-2E9C-101B-9397-08002B2CF9AE}" pid="7" name="KSOProductBuildVer">
    <vt:lpwstr>2052-11.1.0.11045</vt:lpwstr>
  </property>
</Properties>
</file>