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256" r:id="rId3"/>
    <p:sldId id="264" r:id="rId5"/>
    <p:sldId id="304" r:id="rId6"/>
    <p:sldId id="297" r:id="rId7"/>
    <p:sldId id="265" r:id="rId8"/>
    <p:sldId id="266" r:id="rId9"/>
    <p:sldId id="267" r:id="rId10"/>
    <p:sldId id="268" r:id="rId11"/>
    <p:sldId id="269" r:id="rId12"/>
    <p:sldId id="307" r:id="rId13"/>
    <p:sldId id="279" r:id="rId14"/>
    <p:sldId id="299" r:id="rId15"/>
    <p:sldId id="281" r:id="rId16"/>
    <p:sldId id="300" r:id="rId17"/>
    <p:sldId id="301" r:id="rId18"/>
    <p:sldId id="308" r:id="rId1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sz="32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32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32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32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32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32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32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32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32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867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675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8676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/>
          </a:p>
        </p:txBody>
      </p:sp>
      <p:sp>
        <p:nvSpPr>
          <p:cNvPr id="28677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76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7651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endParaRPr lang="en-US" altLang="en-US" sz="1200"/>
          </a:p>
        </p:txBody>
      </p:sp>
      <p:sp>
        <p:nvSpPr>
          <p:cNvPr id="27652" name="幻灯片图像占位符 3"/>
          <p:cNvSpPr>
            <a:spLocks noGrp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noFill/>
          </a:ln>
        </p:spPr>
      </p:sp>
      <p:sp>
        <p:nvSpPr>
          <p:cNvPr id="27653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7654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7655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969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970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70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891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891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891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993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994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096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096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096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198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198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98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301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301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301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403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403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403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505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506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506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072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072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2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174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174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174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277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277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277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379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379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379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481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482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482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584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584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584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686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686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686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789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789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789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altLang="en-US" sz="1200" b="1" u="none" baseline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en-US" sz="1200" b="1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921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1024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4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4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 anchor="t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6858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150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kumimoji="0" lang="zh-CN" altLang="en-US" sz="1300" b="0" i="0" u="none" strike="noStrike" kern="1200" cap="none" spc="30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30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32.xml"/><Relationship Id="rId15" Type="http://schemas.openxmlformats.org/officeDocument/2006/relationships/tags" Target="../tags/tag31.xml"/><Relationship Id="rId14" Type="http://schemas.openxmlformats.org/officeDocument/2006/relationships/tags" Target="../tags/tag30.xml"/><Relationship Id="rId13" Type="http://schemas.openxmlformats.org/officeDocument/2006/relationships/tags" Target="../tags/tag29.xml"/><Relationship Id="rId12" Type="http://schemas.openxmlformats.org/officeDocument/2006/relationships/tags" Target="../tags/tag2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300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●"/>
        <a:defRPr kumimoji="0" sz="13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Wingdings" panose="05000000000000000000" pitchFamily="2" charset="2"/>
        <a:buChar char="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5"/>
          <p:cNvSpPr/>
          <p:nvPr/>
        </p:nvSpPr>
        <p:spPr>
          <a:xfrm>
            <a:off x="1219200" y="4953000"/>
            <a:ext cx="7010400" cy="1004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en-US" altLang="zh-CN" sz="2400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endParaRPr lang="zh-CN" altLang="en-US" sz="2400">
              <a:solidFill>
                <a:srgbClr val="FFFF00"/>
              </a:solidFill>
            </a:endParaRPr>
          </a:p>
        </p:txBody>
      </p:sp>
      <p:sp>
        <p:nvSpPr>
          <p:cNvPr id="11267" name="Text Box 7"/>
          <p:cNvSpPr/>
          <p:nvPr/>
        </p:nvSpPr>
        <p:spPr>
          <a:xfrm>
            <a:off x="2195513" y="4005263"/>
            <a:ext cx="38100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58B6E5"/>
                </a:solidFill>
              </a:rPr>
              <a:t>   </a:t>
            </a:r>
            <a:endParaRPr lang="zh-CN" altLang="en-US" sz="2800"/>
          </a:p>
        </p:txBody>
      </p:sp>
      <p:pic>
        <p:nvPicPr>
          <p:cNvPr id="11268" name="Picture 4" descr="2005081101134020"/>
          <p:cNvPicPr>
            <a:picLocks noChangeAspect="1"/>
          </p:cNvPicPr>
          <p:nvPr/>
        </p:nvPicPr>
        <p:blipFill>
          <a:blip r:embed="rId1"/>
          <a:srcRect b="9636"/>
          <a:stretch>
            <a:fillRect/>
          </a:stretch>
        </p:blipFill>
        <p:spPr>
          <a:xfrm>
            <a:off x="-85725" y="-25400"/>
            <a:ext cx="9229725" cy="688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9" name="Text Box 10"/>
          <p:cNvSpPr/>
          <p:nvPr/>
        </p:nvSpPr>
        <p:spPr>
          <a:xfrm>
            <a:off x="1476375" y="1125538"/>
            <a:ext cx="6048375" cy="579437"/>
          </a:xfrm>
          <a:prstGeom prst="rect">
            <a:avLst/>
          </a:prstGeom>
          <a:noFill/>
          <a:ln w="9525">
            <a:noFill/>
          </a:ln>
          <a:effectLst>
            <a:prstShdw prst="shdw11" dir="16200000">
              <a:srgbClr val="808080">
                <a:alpha val="50000"/>
              </a:srgbClr>
            </a:prstShdw>
          </a:effectLst>
        </p:spPr>
        <p:txBody>
          <a:bodyPr>
            <a:spAutoFit/>
          </a:bodyPr>
          <a:p>
            <a:endParaRPr lang="zh-CN" altLang="en-US"/>
          </a:p>
        </p:txBody>
      </p:sp>
      <p:sp>
        <p:nvSpPr>
          <p:cNvPr id="11270" name="Text Box 12"/>
          <p:cNvSpPr/>
          <p:nvPr/>
        </p:nvSpPr>
        <p:spPr>
          <a:xfrm>
            <a:off x="1476375" y="2592388"/>
            <a:ext cx="6191250" cy="1447800"/>
          </a:xfrm>
          <a:prstGeom prst="rect">
            <a:avLst/>
          </a:prstGeom>
          <a:noFill/>
          <a:ln w="9525">
            <a:noFill/>
          </a:ln>
          <a:effectLst>
            <a:prstShdw prst="shdw11" dir="16200000">
              <a:srgbClr val="808080">
                <a:alpha val="50000"/>
              </a:srgbClr>
            </a:prst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8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88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的加减法</a:t>
            </a:r>
            <a:endParaRPr lang="zh-CN" altLang="en-US" sz="880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71" name="TextBox 2"/>
          <p:cNvSpPr/>
          <p:nvPr/>
        </p:nvSpPr>
        <p:spPr>
          <a:xfrm>
            <a:off x="323850" y="1116013"/>
            <a:ext cx="691197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人教版小学数学一年级上册</a:t>
            </a:r>
            <a:endParaRPr lang="zh-CN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24" descr="C:\Users\Administrator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228600" y="260350"/>
            <a:ext cx="8496300" cy="1052513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en-US" altLang="zh-CN" sz="3200">
                <a:solidFill>
                  <a:srgbClr val="0000FF"/>
                </a:solidFill>
              </a:rPr>
              <a:t>1</a:t>
            </a:r>
            <a:r>
              <a:rPr lang="zh-CN" altLang="en-US" sz="3200">
                <a:solidFill>
                  <a:srgbClr val="0000FF"/>
                </a:solidFill>
              </a:rPr>
              <a:t>、找朋友</a:t>
            </a:r>
            <a:r>
              <a:rPr lang="en-US" altLang="zh-CN" sz="3200">
                <a:solidFill>
                  <a:srgbClr val="0000FF"/>
                </a:solidFill>
              </a:rPr>
              <a:t>!</a:t>
            </a:r>
            <a:r>
              <a:rPr lang="zh-CN" altLang="en-US" sz="3200">
                <a:solidFill>
                  <a:srgbClr val="0000FF"/>
                </a:solidFill>
              </a:rPr>
              <a:t>把组成</a:t>
            </a:r>
            <a:r>
              <a:rPr lang="en-US" altLang="zh-CN" sz="3200">
                <a:solidFill>
                  <a:srgbClr val="0000FF"/>
                </a:solidFill>
              </a:rPr>
              <a:t>10</a:t>
            </a:r>
            <a:r>
              <a:rPr lang="zh-CN" altLang="en-US" sz="3200">
                <a:solidFill>
                  <a:srgbClr val="0000FF"/>
                </a:solidFill>
              </a:rPr>
              <a:t>的两个数用线连起来。</a:t>
            </a:r>
            <a:endParaRPr lang="zh-CN" altLang="en-US" sz="3200">
              <a:solidFill>
                <a:srgbClr val="0000FF"/>
              </a:solidFill>
            </a:endParaRPr>
          </a:p>
        </p:txBody>
      </p:sp>
      <p:pic>
        <p:nvPicPr>
          <p:cNvPr id="2048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275" y="1773238"/>
            <a:ext cx="7283450" cy="4103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1506" name="表格 21505"/>
          <p:cNvGraphicFramePr/>
          <p:nvPr/>
        </p:nvGraphicFramePr>
        <p:xfrm>
          <a:off x="3365500" y="2593975"/>
          <a:ext cx="566738" cy="1557338"/>
        </p:xfrm>
        <a:graphic>
          <a:graphicData uri="http://schemas.openxmlformats.org/drawingml/2006/table">
            <a:tbl>
              <a:tblPr/>
              <a:tblGrid>
                <a:gridCol w="566738"/>
              </a:tblGrid>
              <a:tr h="5175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 b="0"/>
                    </a:p>
                  </a:txBody>
                  <a:tcPr marT="45705" marB="45705" anchor="ctr" anchorCtr="0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</a:tr>
              <a:tr h="5207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 b="0"/>
                    </a:p>
                  </a:txBody>
                  <a:tcPr marT="45705" marB="45705" anchor="ctr" anchorCtr="0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</a:tr>
              <a:tr h="5191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 b="0"/>
                    </a:p>
                  </a:txBody>
                  <a:tcPr marT="45705" marB="45705" anchor="ctr" anchorCtr="0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516" name="Rectangle 12"/>
          <p:cNvSpPr/>
          <p:nvPr/>
        </p:nvSpPr>
        <p:spPr>
          <a:xfrm>
            <a:off x="3381375" y="2490788"/>
            <a:ext cx="538163" cy="1692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25000"/>
              </a:lnSpc>
            </a:pPr>
            <a:r>
              <a:rPr lang="en-US" altLang="zh-CN" sz="2800">
                <a:solidFill>
                  <a:srgbClr val="0000FF"/>
                </a:solidFill>
              </a:rPr>
              <a:t>8</a:t>
            </a:r>
            <a:endParaRPr lang="en-US" altLang="zh-CN" sz="2800">
              <a:solidFill>
                <a:srgbClr val="0000FF"/>
              </a:solidFill>
            </a:endParaRPr>
          </a:p>
          <a:p>
            <a:pPr algn="ctr">
              <a:lnSpc>
                <a:spcPct val="125000"/>
              </a:lnSpc>
            </a:pPr>
            <a:r>
              <a:rPr lang="en-US" altLang="zh-CN" sz="2800">
                <a:solidFill>
                  <a:srgbClr val="0000FF"/>
                </a:solidFill>
              </a:rPr>
              <a:t>4</a:t>
            </a:r>
            <a:endParaRPr lang="en-US" altLang="zh-CN" sz="2800">
              <a:solidFill>
                <a:srgbClr val="0000FF"/>
              </a:solidFill>
            </a:endParaRPr>
          </a:p>
          <a:p>
            <a:pPr algn="ctr">
              <a:lnSpc>
                <a:spcPct val="125000"/>
              </a:lnSpc>
            </a:pPr>
            <a:r>
              <a:rPr lang="en-US" altLang="zh-CN" sz="2800">
                <a:solidFill>
                  <a:srgbClr val="0000FF"/>
                </a:solidFill>
              </a:rPr>
              <a:t>2</a:t>
            </a:r>
            <a:endParaRPr lang="en-US" altLang="zh-CN" sz="2800">
              <a:solidFill>
                <a:srgbClr val="0000FF"/>
              </a:solidFill>
            </a:endParaRPr>
          </a:p>
        </p:txBody>
      </p:sp>
      <p:sp>
        <p:nvSpPr>
          <p:cNvPr id="21517" name="Rectangle 13"/>
          <p:cNvSpPr/>
          <p:nvPr/>
        </p:nvSpPr>
        <p:spPr>
          <a:xfrm>
            <a:off x="703263" y="765175"/>
            <a:ext cx="4583112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solidFill>
                  <a:srgbClr val="0000FF"/>
                </a:solidFill>
                <a:ea typeface="楷体_GB2312" pitchFamily="1" charset="-122"/>
              </a:rPr>
              <a:t>2.</a:t>
            </a:r>
            <a:r>
              <a:rPr lang="zh-CN" altLang="en-US" sz="2800">
                <a:solidFill>
                  <a:srgbClr val="0000FF"/>
                </a:solidFill>
              </a:rPr>
              <a:t>在方框里填上适当的数。</a:t>
            </a:r>
            <a:endParaRPr lang="en-US" altLang="zh-CN" sz="2800">
              <a:solidFill>
                <a:srgbClr val="0000FF"/>
              </a:solidFill>
              <a:ea typeface="楷体_GB2312" pitchFamily="1" charset="-122"/>
            </a:endParaRPr>
          </a:p>
        </p:txBody>
      </p:sp>
      <p:sp>
        <p:nvSpPr>
          <p:cNvPr id="21518" name="Rectangle 14"/>
          <p:cNvSpPr/>
          <p:nvPr/>
        </p:nvSpPr>
        <p:spPr>
          <a:xfrm>
            <a:off x="1484313" y="3038475"/>
            <a:ext cx="1811337" cy="6477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30000"/>
              </a:lnSpc>
            </a:pPr>
            <a:r>
              <a:rPr lang="en-US" altLang="zh-CN" sz="2800">
                <a:ea typeface="楷体_GB2312" pitchFamily="1" charset="-122"/>
              </a:rPr>
              <a:t>10 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>
                <a:ea typeface="楷体_GB2312" pitchFamily="1" charset="-122"/>
              </a:rPr>
              <a:t>         =</a:t>
            </a:r>
            <a:endParaRPr lang="en-US" altLang="zh-CN" sz="2800">
              <a:ea typeface="楷体_GB2312" pitchFamily="1" charset="-122"/>
            </a:endParaRPr>
          </a:p>
        </p:txBody>
      </p:sp>
      <p:graphicFrame>
        <p:nvGraphicFramePr>
          <p:cNvPr id="21519" name="表格 21518"/>
          <p:cNvGraphicFramePr/>
          <p:nvPr/>
        </p:nvGraphicFramePr>
        <p:xfrm>
          <a:off x="2357438" y="2593975"/>
          <a:ext cx="566737" cy="1557338"/>
        </p:xfrm>
        <a:graphic>
          <a:graphicData uri="http://schemas.openxmlformats.org/drawingml/2006/table">
            <a:tbl>
              <a:tblPr/>
              <a:tblGrid>
                <a:gridCol w="566738"/>
              </a:tblGrid>
              <a:tr h="5175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en-US" sz="2800"/>
                        <a:t>2</a:t>
                      </a:r>
                      <a:endParaRPr lang="en-US" altLang="en-US" sz="2800" b="0"/>
                    </a:p>
                  </a:txBody>
                  <a:tcPr marT="45714" marB="45714" anchor="ctr" anchorCtr="0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</a:tr>
              <a:tr h="5207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en-US" sz="2800"/>
                        <a:t>6</a:t>
                      </a:r>
                      <a:endParaRPr lang="en-US" altLang="en-US" sz="2800" b="0"/>
                    </a:p>
                  </a:txBody>
                  <a:tcPr marT="45714" marB="45714" anchor="ctr" anchorCtr="0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</a:tr>
              <a:tr h="5191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en-US" sz="2800"/>
                        <a:t>8</a:t>
                      </a:r>
                      <a:endParaRPr lang="en-US" altLang="en-US" sz="2800" b="0"/>
                    </a:p>
                  </a:txBody>
                  <a:tcPr marT="45714" marB="45714" anchor="ctr" anchorCtr="0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529" name="表格 21528"/>
          <p:cNvGraphicFramePr/>
          <p:nvPr/>
        </p:nvGraphicFramePr>
        <p:xfrm>
          <a:off x="7173913" y="2593975"/>
          <a:ext cx="566737" cy="1557338"/>
        </p:xfrm>
        <a:graphic>
          <a:graphicData uri="http://schemas.openxmlformats.org/drawingml/2006/table">
            <a:tbl>
              <a:tblPr/>
              <a:tblGrid>
                <a:gridCol w="566738"/>
              </a:tblGrid>
              <a:tr h="5175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 b="0"/>
                    </a:p>
                  </a:txBody>
                  <a:tcPr marT="45705" marB="45705" anchor="ctr" anchorCtr="0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</a:tr>
              <a:tr h="5207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 b="0"/>
                    </a:p>
                  </a:txBody>
                  <a:tcPr marT="45705" marB="45705" anchor="ctr" anchorCtr="0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</a:tr>
              <a:tr h="5191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800" b="0"/>
                    </a:p>
                  </a:txBody>
                  <a:tcPr marT="45705" marB="45705" anchor="ctr" anchorCtr="0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539" name="Rectangle 35"/>
          <p:cNvSpPr/>
          <p:nvPr/>
        </p:nvSpPr>
        <p:spPr>
          <a:xfrm>
            <a:off x="7189788" y="2490788"/>
            <a:ext cx="538162" cy="1692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25000"/>
              </a:lnSpc>
            </a:pPr>
            <a:r>
              <a:rPr lang="en-US" altLang="zh-CN" sz="2800">
                <a:solidFill>
                  <a:srgbClr val="0000FF"/>
                </a:solidFill>
              </a:rPr>
              <a:t>7</a:t>
            </a:r>
            <a:endParaRPr lang="en-US" altLang="zh-CN" sz="2800">
              <a:solidFill>
                <a:srgbClr val="0000FF"/>
              </a:solidFill>
            </a:endParaRPr>
          </a:p>
          <a:p>
            <a:pPr algn="ctr">
              <a:lnSpc>
                <a:spcPct val="125000"/>
              </a:lnSpc>
            </a:pPr>
            <a:r>
              <a:rPr lang="en-US" altLang="zh-CN" sz="2800">
                <a:solidFill>
                  <a:srgbClr val="0000FF"/>
                </a:solidFill>
              </a:rPr>
              <a:t>3</a:t>
            </a:r>
            <a:endParaRPr lang="en-US" altLang="zh-CN" sz="2800">
              <a:solidFill>
                <a:srgbClr val="0000FF"/>
              </a:solidFill>
            </a:endParaRPr>
          </a:p>
          <a:p>
            <a:pPr algn="ctr">
              <a:lnSpc>
                <a:spcPct val="125000"/>
              </a:lnSpc>
            </a:pPr>
            <a:r>
              <a:rPr lang="en-US" altLang="zh-CN" sz="2800">
                <a:solidFill>
                  <a:srgbClr val="0000FF"/>
                </a:solidFill>
              </a:rPr>
              <a:t>1</a:t>
            </a:r>
            <a:endParaRPr lang="en-US" altLang="zh-CN" sz="2800">
              <a:solidFill>
                <a:srgbClr val="0000FF"/>
              </a:solidFill>
            </a:endParaRPr>
          </a:p>
        </p:txBody>
      </p:sp>
      <p:sp>
        <p:nvSpPr>
          <p:cNvPr id="21540" name="Rectangle 36"/>
          <p:cNvSpPr/>
          <p:nvPr/>
        </p:nvSpPr>
        <p:spPr>
          <a:xfrm>
            <a:off x="5292725" y="3038475"/>
            <a:ext cx="1811338" cy="6477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30000"/>
              </a:lnSpc>
            </a:pPr>
            <a:r>
              <a:rPr lang="en-US" altLang="zh-CN" sz="2800">
                <a:ea typeface="楷体_GB2312" pitchFamily="1" charset="-122"/>
              </a:rPr>
              <a:t>10 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>
                <a:ea typeface="楷体_GB2312" pitchFamily="1" charset="-122"/>
              </a:rPr>
              <a:t>         =</a:t>
            </a:r>
            <a:endParaRPr lang="en-US" altLang="zh-CN" sz="2800">
              <a:ea typeface="楷体_GB2312" pitchFamily="1" charset="-122"/>
            </a:endParaRPr>
          </a:p>
        </p:txBody>
      </p:sp>
      <p:graphicFrame>
        <p:nvGraphicFramePr>
          <p:cNvPr id="21541" name="表格 21540"/>
          <p:cNvGraphicFramePr/>
          <p:nvPr/>
        </p:nvGraphicFramePr>
        <p:xfrm>
          <a:off x="6165850" y="2593975"/>
          <a:ext cx="566738" cy="1557338"/>
        </p:xfrm>
        <a:graphic>
          <a:graphicData uri="http://schemas.openxmlformats.org/drawingml/2006/table">
            <a:tbl>
              <a:tblPr/>
              <a:tblGrid>
                <a:gridCol w="566738"/>
              </a:tblGrid>
              <a:tr h="5175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en-US" sz="2800"/>
                        <a:t>3</a:t>
                      </a:r>
                      <a:endParaRPr lang="en-US" altLang="en-US" sz="2800" b="0"/>
                    </a:p>
                  </a:txBody>
                  <a:tcPr marT="45714" marB="45714" anchor="ctr" anchorCtr="0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</a:tr>
              <a:tr h="5207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en-US" sz="2800"/>
                        <a:t>7</a:t>
                      </a:r>
                      <a:endParaRPr lang="en-US" altLang="en-US" sz="2800" b="0"/>
                    </a:p>
                  </a:txBody>
                  <a:tcPr marT="45714" marB="45714" anchor="ctr" anchorCtr="0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</a:tr>
              <a:tr h="5191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en-US" sz="2800"/>
                        <a:t>9</a:t>
                      </a:r>
                      <a:endParaRPr lang="en-US" altLang="en-US" sz="2800" b="0"/>
                    </a:p>
                  </a:txBody>
                  <a:tcPr marT="45714" marB="45714" anchor="ctr" anchorCtr="0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2151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charRg st="2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21516">
                                            <p:txEl>
                                              <p:charRg st="2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charRg st="4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21516">
                                            <p:txEl>
                                              <p:charRg st="4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 fill="hold"/>
                                        <p:tgtEl>
                                          <p:spTgt spid="2153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>
                                            <p:txEl>
                                              <p:charRg st="2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 fill="hold"/>
                                        <p:tgtEl>
                                          <p:spTgt spid="21539">
                                            <p:txEl>
                                              <p:charRg st="2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>
                                            <p:txEl>
                                              <p:charRg st="4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 fill="hold"/>
                                        <p:tgtEl>
                                          <p:spTgt spid="21539">
                                            <p:txEl>
                                              <p:charRg st="4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2"/>
          <p:cNvSpPr/>
          <p:nvPr/>
        </p:nvSpPr>
        <p:spPr>
          <a:xfrm>
            <a:off x="796925" y="814388"/>
            <a:ext cx="7632700" cy="633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3000">
                <a:solidFill>
                  <a:srgbClr val="0000FF"/>
                </a:solidFill>
                <a:ea typeface="楷体_GB2312" pitchFamily="1" charset="-122"/>
              </a:rPr>
              <a:t>3.</a:t>
            </a:r>
            <a:r>
              <a:rPr lang="zh-CN" altLang="en-US" sz="2800">
                <a:solidFill>
                  <a:srgbClr val="0000FF"/>
                </a:solidFill>
              </a:rPr>
              <a:t>你们知道小孔雀美丽的羽毛上该填几吗？</a:t>
            </a:r>
            <a:r>
              <a:rPr lang="en-US" altLang="zh-CN" sz="3000">
                <a:solidFill>
                  <a:srgbClr val="0000FF"/>
                </a:solidFill>
                <a:ea typeface="楷体_GB2312" pitchFamily="1" charset="-122"/>
              </a:rPr>
              <a:t> </a:t>
            </a:r>
            <a:endParaRPr lang="en-US" altLang="zh-CN" sz="3000">
              <a:solidFill>
                <a:srgbClr val="0000FF"/>
              </a:solidFill>
              <a:ea typeface="楷体_GB2312" pitchFamily="1" charset="-122"/>
            </a:endParaRPr>
          </a:p>
        </p:txBody>
      </p:sp>
      <p:pic>
        <p:nvPicPr>
          <p:cNvPr id="22531" name="Picture 3" descr="P-06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11325" y="2311400"/>
            <a:ext cx="5803900" cy="3792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2" name="Rectangle 4"/>
          <p:cNvSpPr/>
          <p:nvPr/>
        </p:nvSpPr>
        <p:spPr>
          <a:xfrm>
            <a:off x="1995488" y="4040188"/>
            <a:ext cx="5222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en-US" altLang="zh-CN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3" name="Rectangle 5"/>
          <p:cNvSpPr/>
          <p:nvPr/>
        </p:nvSpPr>
        <p:spPr>
          <a:xfrm>
            <a:off x="2413000" y="3424238"/>
            <a:ext cx="5222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endParaRPr lang="en-US" altLang="zh-CN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4" name="Rectangle 6"/>
          <p:cNvSpPr/>
          <p:nvPr/>
        </p:nvSpPr>
        <p:spPr>
          <a:xfrm>
            <a:off x="2974975" y="2911475"/>
            <a:ext cx="5222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5" name="Rectangle 7"/>
          <p:cNvSpPr/>
          <p:nvPr/>
        </p:nvSpPr>
        <p:spPr>
          <a:xfrm>
            <a:off x="3632200" y="2551113"/>
            <a:ext cx="5222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endParaRPr lang="en-US" altLang="zh-CN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6" name="Rectangle 8"/>
          <p:cNvSpPr/>
          <p:nvPr/>
        </p:nvSpPr>
        <p:spPr>
          <a:xfrm>
            <a:off x="4352925" y="2466975"/>
            <a:ext cx="5222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7" name="Rectangle 9"/>
          <p:cNvSpPr/>
          <p:nvPr/>
        </p:nvSpPr>
        <p:spPr>
          <a:xfrm>
            <a:off x="5097463" y="2551113"/>
            <a:ext cx="5222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endParaRPr lang="en-US" altLang="zh-CN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8" name="Rectangle 10"/>
          <p:cNvSpPr/>
          <p:nvPr/>
        </p:nvSpPr>
        <p:spPr>
          <a:xfrm>
            <a:off x="5770563" y="2911475"/>
            <a:ext cx="5222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9" name="Rectangle 11"/>
          <p:cNvSpPr/>
          <p:nvPr/>
        </p:nvSpPr>
        <p:spPr>
          <a:xfrm>
            <a:off x="6326188" y="3416300"/>
            <a:ext cx="5222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40" name="Rectangle 12"/>
          <p:cNvSpPr/>
          <p:nvPr/>
        </p:nvSpPr>
        <p:spPr>
          <a:xfrm>
            <a:off x="6742113" y="4064000"/>
            <a:ext cx="5222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 fill="hold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 fill="hold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 fill="hold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 fill="hold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 fill="hold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 fill="hold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3" grpId="0" animBg="1"/>
      <p:bldP spid="22534" grpId="0" animBg="1"/>
      <p:bldP spid="22535" grpId="0" animBg="1"/>
      <p:bldP spid="22536" grpId="0" animBg="1"/>
      <p:bldP spid="22537" grpId="0" animBg="1"/>
      <p:bldP spid="22538" grpId="0" animBg="1"/>
      <p:bldP spid="22539" grpId="0" animBg="1"/>
      <p:bldP spid="2254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Picture 7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8338" y="1854200"/>
            <a:ext cx="7804150" cy="4797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Rectangle 13"/>
          <p:cNvSpPr/>
          <p:nvPr/>
        </p:nvSpPr>
        <p:spPr>
          <a:xfrm>
            <a:off x="703263" y="765175"/>
            <a:ext cx="4583112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solidFill>
                  <a:srgbClr val="0000FF"/>
                </a:solidFill>
                <a:ea typeface="楷体_GB2312" pitchFamily="1" charset="-122"/>
              </a:rPr>
              <a:t>4</a:t>
            </a:r>
            <a:r>
              <a:rPr lang="zh-CN" altLang="en-US" sz="2800">
                <a:solidFill>
                  <a:srgbClr val="0000FF"/>
                </a:solidFill>
                <a:ea typeface="楷体_GB2312" pitchFamily="1" charset="-122"/>
              </a:rPr>
              <a:t>、摘苹果。</a:t>
            </a:r>
            <a:endParaRPr lang="en-US" altLang="zh-CN" sz="2800">
              <a:solidFill>
                <a:srgbClr val="0000FF"/>
              </a:solidFill>
              <a:ea typeface="楷体_GB2312" pitchFamily="1" charset="-122"/>
            </a:endParaRPr>
          </a:p>
        </p:txBody>
      </p:sp>
      <p:pic>
        <p:nvPicPr>
          <p:cNvPr id="23556" name="Picture 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4941888"/>
            <a:ext cx="1547812" cy="1404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7" name="Picture 7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88" y="5451475"/>
            <a:ext cx="2882900" cy="1200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5613" y="608013"/>
            <a:ext cx="8228013" cy="706438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en-US" altLang="zh-CN" sz="2800">
                <a:solidFill>
                  <a:srgbClr val="0000FF"/>
                </a:solidFill>
              </a:rPr>
              <a:t>5</a:t>
            </a:r>
            <a:r>
              <a:rPr lang="zh-CN" altLang="en-US" sz="2800">
                <a:solidFill>
                  <a:srgbClr val="0000FF"/>
                </a:solidFill>
              </a:rPr>
              <a:t>、涂一涂，写一写。</a:t>
            </a:r>
            <a:endParaRPr lang="zh-CN" altLang="en-US" sz="2800">
              <a:solidFill>
                <a:srgbClr val="0000FF"/>
              </a:solidFill>
            </a:endParaRPr>
          </a:p>
        </p:txBody>
      </p:sp>
      <p:graphicFrame>
        <p:nvGraphicFramePr>
          <p:cNvPr id="24579" name="表格 24578"/>
          <p:cNvGraphicFramePr/>
          <p:nvPr/>
        </p:nvGraphicFramePr>
        <p:xfrm>
          <a:off x="2051050" y="1844675"/>
          <a:ext cx="5105400" cy="1295400"/>
        </p:xfrm>
        <a:graphic>
          <a:graphicData uri="http://schemas.openxmlformats.org/drawingml/2006/table">
            <a:tbl>
              <a:tblPr/>
              <a:tblGrid>
                <a:gridCol w="1022350"/>
                <a:gridCol w="1020763"/>
                <a:gridCol w="1019175"/>
                <a:gridCol w="1020762"/>
                <a:gridCol w="1022350"/>
              </a:tblGrid>
              <a:tr h="6207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en-US" sz="2800" b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en-US" sz="2800" b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en-US" sz="2800" b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en-US" sz="2800" b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en-US" sz="2800" b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468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en-US" sz="2800" b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en-US" sz="2800" b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en-US" sz="2800" b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en-US" sz="2800" b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200" b="1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en-US" sz="2800" b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599" name="Rectangle 23"/>
          <p:cNvSpPr/>
          <p:nvPr/>
        </p:nvSpPr>
        <p:spPr>
          <a:xfrm>
            <a:off x="2068513" y="1844675"/>
            <a:ext cx="990600" cy="609600"/>
          </a:xfrm>
          <a:prstGeom prst="rect">
            <a:avLst/>
          </a:prstGeom>
          <a:solidFill>
            <a:srgbClr val="FF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24600" name="AutoShape 24"/>
          <p:cNvSpPr/>
          <p:nvPr/>
        </p:nvSpPr>
        <p:spPr>
          <a:xfrm>
            <a:off x="762000" y="3200400"/>
            <a:ext cx="3429000" cy="1219200"/>
          </a:xfrm>
          <a:prstGeom prst="cloudCallout">
            <a:avLst>
              <a:gd name="adj1" fmla="val -25231"/>
              <a:gd name="adj2" fmla="val 72398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r>
              <a:rPr lang="zh-CN" altLang="en-US" sz="2800">
                <a:latin typeface="Arial" panose="020B0604020202020204" pitchFamily="34" charset="0"/>
              </a:rPr>
              <a:t>我涂了</a:t>
            </a:r>
            <a:r>
              <a:rPr lang="en-US" altLang="zh-CN" sz="2800">
                <a:latin typeface="Arial" panose="020B0604020202020204" pitchFamily="34" charset="0"/>
              </a:rPr>
              <a:t>1</a:t>
            </a:r>
            <a:r>
              <a:rPr lang="zh-CN" altLang="en-US" sz="2800">
                <a:latin typeface="Arial" panose="020B0604020202020204" pitchFamily="34" charset="0"/>
              </a:rPr>
              <a:t>格，</a:t>
            </a:r>
            <a:endParaRPr lang="zh-CN" altLang="en-US" sz="2800">
              <a:latin typeface="Arial" panose="020B0604020202020204" pitchFamily="34" charset="0"/>
            </a:endParaRPr>
          </a:p>
          <a:p>
            <a:r>
              <a:rPr lang="en-US" altLang="zh-CN" sz="2800">
                <a:latin typeface="Arial" panose="020B0604020202020204" pitchFamily="34" charset="0"/>
              </a:rPr>
              <a:t>1+9</a:t>
            </a:r>
            <a:r>
              <a:rPr lang="zh-CN" altLang="en-US" sz="2800">
                <a:latin typeface="Arial" panose="020B0604020202020204" pitchFamily="34" charset="0"/>
              </a:rPr>
              <a:t>＝</a:t>
            </a:r>
            <a:r>
              <a:rPr lang="en-US" altLang="zh-CN" sz="2800">
                <a:latin typeface="Arial" panose="020B0604020202020204" pitchFamily="34" charset="0"/>
              </a:rPr>
              <a:t>10</a:t>
            </a:r>
            <a:endParaRPr lang="en-US" altLang="zh-CN" sz="2800">
              <a:latin typeface="Arial" panose="020B0604020202020204" pitchFamily="34" charset="0"/>
            </a:endParaRPr>
          </a:p>
        </p:txBody>
      </p:sp>
      <p:pic>
        <p:nvPicPr>
          <p:cNvPr id="24601" name="Picture 25" descr="135ECC~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" y="4648200"/>
            <a:ext cx="1254125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602" name="AutoShape 26"/>
          <p:cNvSpPr/>
          <p:nvPr/>
        </p:nvSpPr>
        <p:spPr>
          <a:xfrm rot="10800000">
            <a:off x="5029200" y="3200400"/>
            <a:ext cx="2819400" cy="990600"/>
          </a:xfrm>
          <a:prstGeom prst="cloudCallout">
            <a:avLst>
              <a:gd name="adj1" fmla="val -22806"/>
              <a:gd name="adj2" fmla="val -120514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rot="10800000"/>
          <a:p>
            <a:pPr algn="ctr"/>
            <a:r>
              <a:rPr lang="en-US" altLang="zh-CN" sz="2800">
                <a:latin typeface="Arial" panose="020B0604020202020204" pitchFamily="34" charset="0"/>
              </a:rPr>
              <a:t>10</a:t>
            </a:r>
            <a:r>
              <a:rPr lang="zh-CN" altLang="en-US" sz="2800">
                <a:latin typeface="Arial" panose="020B0604020202020204" pitchFamily="34" charset="0"/>
              </a:rPr>
              <a:t>－</a:t>
            </a:r>
            <a:r>
              <a:rPr lang="en-US" altLang="zh-CN" sz="2800">
                <a:latin typeface="Arial" panose="020B0604020202020204" pitchFamily="34" charset="0"/>
              </a:rPr>
              <a:t>1</a:t>
            </a:r>
            <a:r>
              <a:rPr lang="zh-CN" altLang="en-US" sz="2800">
                <a:latin typeface="Arial" panose="020B0604020202020204" pitchFamily="34" charset="0"/>
              </a:rPr>
              <a:t>＝</a:t>
            </a:r>
            <a:r>
              <a:rPr lang="en-US" altLang="zh-CN" sz="2800">
                <a:latin typeface="Arial" panose="020B0604020202020204" pitchFamily="34" charset="0"/>
              </a:rPr>
              <a:t>9</a:t>
            </a:r>
            <a:endParaRPr lang="en-US" altLang="zh-CN" sz="2800">
              <a:latin typeface="Arial" panose="020B0604020202020204" pitchFamily="34" charset="0"/>
            </a:endParaRPr>
          </a:p>
        </p:txBody>
      </p:sp>
      <p:pic>
        <p:nvPicPr>
          <p:cNvPr id="24603" name="Picture 27" descr="135EEC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4267200"/>
            <a:ext cx="1570038" cy="1828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246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9" grpId="0" animBg="1"/>
      <p:bldP spid="24600" grpId="0" animBg="1"/>
      <p:bldP spid="2460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Picture 2" descr="边框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3" name="Picture 3" descr="花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2097088"/>
            <a:ext cx="838200" cy="782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4" name="Picture 4" descr="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1219200"/>
            <a:ext cx="609600" cy="595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5" name="Picture 5" descr="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2743200"/>
            <a:ext cx="468313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6" name="Picture 6" descr="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1295400"/>
            <a:ext cx="468313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7" name="Picture 7" descr="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819400"/>
            <a:ext cx="381000" cy="371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8" name="Picture 8" descr="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2895600"/>
            <a:ext cx="381000" cy="371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9" name="WordArt 9"/>
          <p:cNvSpPr>
            <a:spLocks noTextEdit="1"/>
          </p:cNvSpPr>
          <p:nvPr/>
        </p:nvSpPr>
        <p:spPr>
          <a:xfrm>
            <a:off x="1763713" y="1773238"/>
            <a:ext cx="5029200" cy="10287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8998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这节课中你学到了哪些知识？这节课中你学到了哪些知识？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8998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Picture 4" descr="2005081101134020"/>
          <p:cNvPicPr>
            <a:picLocks noChangeAspect="1"/>
          </p:cNvPicPr>
          <p:nvPr/>
        </p:nvPicPr>
        <p:blipFill>
          <a:blip r:embed="rId1"/>
          <a:srcRect b="9636"/>
          <a:stretch>
            <a:fillRect/>
          </a:stretch>
        </p:blipFill>
        <p:spPr>
          <a:xfrm>
            <a:off x="-85725" y="-25400"/>
            <a:ext cx="9229725" cy="688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TextBox 2"/>
          <p:cNvSpPr/>
          <p:nvPr/>
        </p:nvSpPr>
        <p:spPr>
          <a:xfrm>
            <a:off x="1258888" y="1989138"/>
            <a:ext cx="7200900" cy="1862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11500" i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欢迎指导</a:t>
            </a:r>
            <a:endParaRPr lang="zh-CN" altLang="en-US" sz="11500" i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6628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2000" y="11747500"/>
            <a:ext cx="3175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290" name="Group 3"/>
          <p:cNvGrpSpPr/>
          <p:nvPr/>
        </p:nvGrpSpPr>
        <p:grpSpPr>
          <a:xfrm>
            <a:off x="755650" y="908050"/>
            <a:ext cx="7643813" cy="5037138"/>
            <a:chOff x="0" y="0"/>
            <a:chExt cx="4815" cy="3173"/>
          </a:xfrm>
        </p:grpSpPr>
        <p:pic>
          <p:nvPicPr>
            <p:cNvPr id="12291" name="Picture 4" descr="yf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36" y="0"/>
              <a:ext cx="3960" cy="144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292" name="Picture 5" descr="tu31_0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04" y="1488"/>
              <a:ext cx="1311" cy="168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3" name="Text Box 6"/>
            <p:cNvSpPr/>
            <p:nvPr/>
          </p:nvSpPr>
          <p:spPr>
            <a:xfrm>
              <a:off x="624" y="480"/>
              <a:ext cx="72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en-US" sz="2800">
                  <a:effectLst>
                    <a:outerShdw blurRad="38100" dist="38100" dir="2700000">
                      <a:srgbClr val="C0C0C0"/>
                    </a:outerShdw>
                  </a:effectLst>
                  <a:ea typeface="楷体_GB2312" pitchFamily="1" charset="-122"/>
                </a:rPr>
                <a:t>儿  歌：</a:t>
              </a:r>
              <a:endParaRPr lang="en-US" altLang="en-US" sz="2800">
                <a:effectLst>
                  <a:outerShdw blurRad="38100" dist="38100" dir="2700000">
                    <a:srgbClr val="C0C0C0"/>
                  </a:outerShdw>
                </a:effectLst>
                <a:ea typeface="楷体_GB2312" pitchFamily="1" charset="-122"/>
              </a:endParaRPr>
            </a:p>
          </p:txBody>
        </p:sp>
        <p:sp>
          <p:nvSpPr>
            <p:cNvPr id="12294" name="AutoShape 7"/>
            <p:cNvSpPr/>
            <p:nvPr/>
          </p:nvSpPr>
          <p:spPr>
            <a:xfrm>
              <a:off x="0" y="1008"/>
              <a:ext cx="3264" cy="1824"/>
            </a:xfrm>
            <a:prstGeom prst="cloudCallout">
              <a:avLst>
                <a:gd name="adj1" fmla="val 57477"/>
                <a:gd name="adj2" fmla="val 26481"/>
              </a:avLst>
            </a:prstGeom>
            <a:solidFill>
              <a:srgbClr val="FFFFCC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algn="ctr"/>
              <a:endParaRPr lang="en-US" altLang="en-US" sz="2800">
                <a:effectLst>
                  <a:outerShdw blurRad="38100" dist="38100" dir="2700000">
                    <a:srgbClr val="FFFFFF"/>
                  </a:outerShdw>
                </a:effectLst>
                <a:ea typeface="楷体_GB2312" pitchFamily="1" charset="-122"/>
              </a:endParaRPr>
            </a:p>
          </p:txBody>
        </p:sp>
        <p:sp>
          <p:nvSpPr>
            <p:cNvPr id="12295" name="Text Box 8"/>
            <p:cNvSpPr/>
            <p:nvPr/>
          </p:nvSpPr>
          <p:spPr>
            <a:xfrm>
              <a:off x="336" y="1305"/>
              <a:ext cx="2736" cy="127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2800">
                  <a:solidFill>
                    <a:srgbClr val="FF0000"/>
                  </a:solidFill>
                </a:rPr>
                <a:t>一九一九好朋友，</a:t>
              </a:r>
              <a:endParaRPr lang="zh-CN" altLang="en-US" sz="2800">
                <a:solidFill>
                  <a:srgbClr val="FF0000"/>
                </a:solidFill>
              </a:endParaRP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2800">
                  <a:solidFill>
                    <a:srgbClr val="FF0000"/>
                  </a:solidFill>
                </a:rPr>
                <a:t>二八二八手拉手，</a:t>
              </a:r>
              <a:endParaRPr lang="zh-CN" altLang="en-US" sz="2800">
                <a:solidFill>
                  <a:srgbClr val="FF0000"/>
                </a:solidFill>
              </a:endParaRP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2800">
                  <a:solidFill>
                    <a:srgbClr val="FF0000"/>
                  </a:solidFill>
                </a:rPr>
                <a:t>三七三七真亲密，</a:t>
              </a:r>
              <a:endParaRPr lang="zh-CN" altLang="en-US" sz="2800">
                <a:solidFill>
                  <a:srgbClr val="FF0000"/>
                </a:solidFill>
              </a:endParaRP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2800">
                  <a:solidFill>
                    <a:srgbClr val="FF0000"/>
                  </a:solidFill>
                </a:rPr>
                <a:t>四六四六一起走，</a:t>
              </a:r>
              <a:endParaRPr lang="zh-CN" altLang="en-US" sz="2800">
                <a:solidFill>
                  <a:srgbClr val="FF0000"/>
                </a:solidFill>
              </a:endParaRP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2800">
                  <a:solidFill>
                    <a:srgbClr val="FF0000"/>
                  </a:solidFill>
                </a:rPr>
                <a:t>五五凑成一双手。</a:t>
              </a:r>
              <a:endParaRPr lang="zh-CN" altLang="en-US"/>
            </a:p>
          </p:txBody>
        </p:sp>
      </p:grp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3"/>
          <p:cNvSpPr/>
          <p:nvPr/>
        </p:nvSpPr>
        <p:spPr>
          <a:xfrm>
            <a:off x="1447800" y="1752600"/>
            <a:ext cx="13716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en-US" sz="2800">
                <a:effectLst>
                  <a:outerShdw blurRad="38100" dist="38100" dir="2700000">
                    <a:srgbClr val="C0C0C0"/>
                  </a:outerShdw>
                </a:effectLst>
                <a:ea typeface="楷体_GB2312" pitchFamily="1" charset="-122"/>
              </a:rPr>
              <a:t>对口令</a:t>
            </a:r>
            <a:endParaRPr lang="en-US" altLang="en-US" sz="2800">
              <a:effectLst>
                <a:outerShdw blurRad="38100" dist="38100" dir="2700000">
                  <a:srgbClr val="C0C0C0"/>
                </a:outerShdw>
              </a:effectLst>
              <a:ea typeface="楷体_GB2312" pitchFamily="1" charset="-122"/>
            </a:endParaRPr>
          </a:p>
        </p:txBody>
      </p:sp>
      <p:pic>
        <p:nvPicPr>
          <p:cNvPr id="13315" name="Picture 4" descr="teacher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72200" y="2590800"/>
            <a:ext cx="2147888" cy="2009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Picture 5" descr="tu31_0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4267200"/>
            <a:ext cx="1874838" cy="2011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7" name="AutoShape 6"/>
          <p:cNvSpPr/>
          <p:nvPr/>
        </p:nvSpPr>
        <p:spPr>
          <a:xfrm>
            <a:off x="4876800" y="1905000"/>
            <a:ext cx="2133600" cy="1066800"/>
          </a:xfrm>
          <a:prstGeom prst="cloudCallout">
            <a:avLst>
              <a:gd name="adj1" fmla="val 45759"/>
              <a:gd name="adj2" fmla="val 73065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en-US" altLang="en-US" sz="280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楷体_GB2312" pitchFamily="1" charset="-122"/>
              </a:rPr>
              <a:t>我说9。</a:t>
            </a:r>
            <a:endParaRPr lang="en-US" altLang="en-US" sz="2800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ea typeface="楷体_GB2312" pitchFamily="1" charset="-122"/>
            </a:endParaRPr>
          </a:p>
        </p:txBody>
      </p:sp>
      <p:sp>
        <p:nvSpPr>
          <p:cNvPr id="13318" name="AutoShape 7"/>
          <p:cNvSpPr/>
          <p:nvPr/>
        </p:nvSpPr>
        <p:spPr>
          <a:xfrm>
            <a:off x="2971800" y="3124200"/>
            <a:ext cx="3276600" cy="1828800"/>
          </a:xfrm>
          <a:prstGeom prst="cloudCallout">
            <a:avLst>
              <a:gd name="adj1" fmla="val -42102"/>
              <a:gd name="adj2" fmla="val 56944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en-US" altLang="en-US" sz="280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楷体_GB2312" pitchFamily="1" charset="-122"/>
              </a:rPr>
              <a:t>我说1，1和9组成10。</a:t>
            </a:r>
            <a:endParaRPr lang="en-US" altLang="en-US" sz="2800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ea typeface="楷体_GB2312" pitchFamily="1" charset="-122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 fill="hold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 fill="hold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 fill="hold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7" grpId="0" animBg="1"/>
      <p:bldP spid="133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4338" name="Group 3"/>
          <p:cNvGrpSpPr/>
          <p:nvPr/>
        </p:nvGrpSpPr>
        <p:grpSpPr>
          <a:xfrm>
            <a:off x="1785938" y="1571625"/>
            <a:ext cx="5832475" cy="1439863"/>
            <a:chOff x="0" y="0"/>
            <a:chExt cx="3674" cy="907"/>
          </a:xfrm>
        </p:grpSpPr>
        <p:grpSp>
          <p:nvGrpSpPr>
            <p:cNvPr id="14339" name="Group 4"/>
            <p:cNvGrpSpPr/>
            <p:nvPr/>
          </p:nvGrpSpPr>
          <p:grpSpPr>
            <a:xfrm>
              <a:off x="0" y="0"/>
              <a:ext cx="3674" cy="907"/>
              <a:chOff x="0" y="0"/>
              <a:chExt cx="3901" cy="907"/>
            </a:xfrm>
          </p:grpSpPr>
          <p:sp>
            <p:nvSpPr>
              <p:cNvPr id="10276" name="Rectangle 5"/>
              <p:cNvSpPr/>
              <p:nvPr/>
            </p:nvSpPr>
            <p:spPr>
              <a:xfrm>
                <a:off x="0" y="0"/>
                <a:ext cx="3901" cy="907"/>
              </a:xfrm>
              <a:prstGeom prst="rect">
                <a:avLst/>
              </a:prstGeom>
              <a:noFill/>
              <a:ln w="222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ctr" anchorCtr="0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3200" b="1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3200" b="1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3200" b="1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3200" b="1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3200" b="1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en-US" altLang="en-US" sz="2800" b="1" i="0" u="none" strike="noStrike" kern="1200" cap="none" spc="0" normalizeH="0" baseline="0" noProof="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Arial" panose="020B0604020202020204"/>
                  <a:sym typeface="Wingdings" panose="05000000000000000000"/>
                </a:endParaRPr>
              </a:p>
            </p:txBody>
          </p:sp>
          <p:cxnSp>
            <p:nvCxnSpPr>
              <p:cNvPr id="14341" name="Line 6"/>
              <p:cNvCxnSpPr/>
              <p:nvPr/>
            </p:nvCxnSpPr>
            <p:spPr>
              <a:xfrm>
                <a:off x="0" y="453"/>
                <a:ext cx="3901" cy="0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cxnSp>
          <p:nvCxnSpPr>
            <p:cNvPr id="14342" name="Line 7"/>
            <p:cNvCxnSpPr/>
            <p:nvPr/>
          </p:nvCxnSpPr>
          <p:spPr>
            <a:xfrm>
              <a:off x="459" y="0"/>
              <a:ext cx="0" cy="907"/>
            </a:xfrm>
            <a:prstGeom prst="line">
              <a:avLst/>
            </a:prstGeom>
            <a:ln w="222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43" name="Line 8"/>
            <p:cNvCxnSpPr/>
            <p:nvPr/>
          </p:nvCxnSpPr>
          <p:spPr>
            <a:xfrm>
              <a:off x="918" y="0"/>
              <a:ext cx="0" cy="907"/>
            </a:xfrm>
            <a:prstGeom prst="line">
              <a:avLst/>
            </a:prstGeom>
            <a:ln w="222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44" name="Line 9"/>
            <p:cNvCxnSpPr/>
            <p:nvPr/>
          </p:nvCxnSpPr>
          <p:spPr>
            <a:xfrm>
              <a:off x="1377" y="0"/>
              <a:ext cx="0" cy="907"/>
            </a:xfrm>
            <a:prstGeom prst="line">
              <a:avLst/>
            </a:prstGeom>
            <a:ln w="222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45" name="Line 10"/>
            <p:cNvCxnSpPr/>
            <p:nvPr/>
          </p:nvCxnSpPr>
          <p:spPr>
            <a:xfrm>
              <a:off x="1837" y="0"/>
              <a:ext cx="0" cy="907"/>
            </a:xfrm>
            <a:prstGeom prst="line">
              <a:avLst/>
            </a:prstGeom>
            <a:ln w="222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46" name="Line 11"/>
            <p:cNvCxnSpPr/>
            <p:nvPr/>
          </p:nvCxnSpPr>
          <p:spPr>
            <a:xfrm>
              <a:off x="2296" y="0"/>
              <a:ext cx="0" cy="907"/>
            </a:xfrm>
            <a:prstGeom prst="line">
              <a:avLst/>
            </a:prstGeom>
            <a:ln w="222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47" name="Line 12"/>
            <p:cNvCxnSpPr/>
            <p:nvPr/>
          </p:nvCxnSpPr>
          <p:spPr>
            <a:xfrm>
              <a:off x="2755" y="0"/>
              <a:ext cx="0" cy="907"/>
            </a:xfrm>
            <a:prstGeom prst="line">
              <a:avLst/>
            </a:prstGeom>
            <a:ln w="222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48" name="Line 13"/>
            <p:cNvCxnSpPr/>
            <p:nvPr/>
          </p:nvCxnSpPr>
          <p:spPr>
            <a:xfrm>
              <a:off x="3214" y="0"/>
              <a:ext cx="0" cy="907"/>
            </a:xfrm>
            <a:prstGeom prst="line">
              <a:avLst/>
            </a:prstGeom>
            <a:ln w="222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4349" name="Rectangle 14"/>
          <p:cNvSpPr/>
          <p:nvPr/>
        </p:nvSpPr>
        <p:spPr>
          <a:xfrm>
            <a:off x="1965325" y="1601788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effectLst>
                  <a:outerShdw blurRad="38100" dist="38100" dir="2700000">
                    <a:srgbClr val="C0C0C0"/>
                  </a:outerShdw>
                </a:effectLst>
              </a:rPr>
              <a:t>9</a:t>
            </a:r>
            <a:endParaRPr lang="zh-CN" altLang="en-US" sz="30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50" name="Rectangle 15"/>
          <p:cNvSpPr/>
          <p:nvPr/>
        </p:nvSpPr>
        <p:spPr>
          <a:xfrm>
            <a:off x="3400425" y="1601788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7</a:t>
            </a:r>
            <a:endParaRPr lang="zh-CN" altLang="en-US" sz="300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51" name="Rectangle 16"/>
          <p:cNvSpPr/>
          <p:nvPr/>
        </p:nvSpPr>
        <p:spPr>
          <a:xfrm>
            <a:off x="4864100" y="1601788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5</a:t>
            </a:r>
            <a:endParaRPr lang="zh-CN" altLang="en-US" sz="300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52" name="Rectangle 17"/>
          <p:cNvSpPr/>
          <p:nvPr/>
        </p:nvSpPr>
        <p:spPr>
          <a:xfrm>
            <a:off x="6329363" y="1601788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3</a:t>
            </a:r>
            <a:endParaRPr lang="zh-CN" altLang="en-US" sz="300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53" name="Rectangle 18"/>
          <p:cNvSpPr/>
          <p:nvPr/>
        </p:nvSpPr>
        <p:spPr>
          <a:xfrm>
            <a:off x="1965325" y="2320925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effectLst>
                  <a:outerShdw blurRad="38100" dist="38100" dir="2700000">
                    <a:srgbClr val="C0C0C0"/>
                  </a:outerShdw>
                </a:effectLst>
              </a:rPr>
              <a:t>1</a:t>
            </a:r>
            <a:endParaRPr lang="zh-CN" altLang="en-US" sz="30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54" name="Rectangle 19"/>
          <p:cNvSpPr/>
          <p:nvPr/>
        </p:nvSpPr>
        <p:spPr>
          <a:xfrm>
            <a:off x="790575" y="1817688"/>
            <a:ext cx="5651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effectLst>
                  <a:outerShdw blurRad="38100" dist="38100" dir="2700000">
                    <a:srgbClr val="C0C0C0"/>
                  </a:outerShdw>
                </a:effectLst>
              </a:rPr>
              <a:t>10</a:t>
            </a:r>
            <a:endParaRPr lang="zh-CN" altLang="en-US" sz="30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cxnSp>
        <p:nvCxnSpPr>
          <p:cNvPr id="14355" name="Line 20"/>
          <p:cNvCxnSpPr/>
          <p:nvPr/>
        </p:nvCxnSpPr>
        <p:spPr>
          <a:xfrm flipV="1">
            <a:off x="1354138" y="1858963"/>
            <a:ext cx="431800" cy="36195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4356" name="Line 21"/>
          <p:cNvCxnSpPr/>
          <p:nvPr/>
        </p:nvCxnSpPr>
        <p:spPr>
          <a:xfrm>
            <a:off x="1354138" y="2220913"/>
            <a:ext cx="431800" cy="431800"/>
          </a:xfrm>
          <a:prstGeom prst="line">
            <a:avLst/>
          </a:prstGeom>
          <a:ln w="222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4357" name="Rectangle 22"/>
          <p:cNvSpPr/>
          <p:nvPr/>
        </p:nvSpPr>
        <p:spPr>
          <a:xfrm>
            <a:off x="2703513" y="2320925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8</a:t>
            </a:r>
            <a:endParaRPr lang="zh-CN" altLang="en-US" sz="300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58" name="Rectangle 23"/>
          <p:cNvSpPr/>
          <p:nvPr/>
        </p:nvSpPr>
        <p:spPr>
          <a:xfrm>
            <a:off x="4143375" y="2320925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6</a:t>
            </a:r>
            <a:endParaRPr lang="zh-CN" altLang="en-US" sz="300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59" name="Rectangle 24"/>
          <p:cNvSpPr/>
          <p:nvPr/>
        </p:nvSpPr>
        <p:spPr>
          <a:xfrm>
            <a:off x="5610225" y="2320925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4</a:t>
            </a:r>
            <a:endParaRPr lang="zh-CN" altLang="en-US" sz="300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60" name="Rectangle 25"/>
          <p:cNvSpPr/>
          <p:nvPr/>
        </p:nvSpPr>
        <p:spPr>
          <a:xfrm>
            <a:off x="7094538" y="2320925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2</a:t>
            </a:r>
            <a:endParaRPr lang="zh-CN" altLang="en-US" sz="300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61" name="Rectangle 26"/>
          <p:cNvSpPr/>
          <p:nvPr/>
        </p:nvSpPr>
        <p:spPr>
          <a:xfrm>
            <a:off x="2659063" y="1601788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effectLst>
                  <a:outerShdw blurRad="38100" dist="38100" dir="2700000">
                    <a:srgbClr val="C0C0C0"/>
                  </a:outerShdw>
                </a:effectLst>
              </a:rPr>
              <a:t>2</a:t>
            </a:r>
            <a:endParaRPr lang="zh-CN" altLang="en-US" sz="30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62" name="Rectangle 27"/>
          <p:cNvSpPr/>
          <p:nvPr/>
        </p:nvSpPr>
        <p:spPr>
          <a:xfrm>
            <a:off x="4143375" y="1601788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effectLst>
                  <a:outerShdw blurRad="38100" dist="38100" dir="2700000">
                    <a:srgbClr val="C0C0C0"/>
                  </a:outerShdw>
                </a:effectLst>
              </a:rPr>
              <a:t>4</a:t>
            </a:r>
            <a:endParaRPr lang="zh-CN" altLang="en-US" sz="30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63" name="Rectangle 28"/>
          <p:cNvSpPr/>
          <p:nvPr/>
        </p:nvSpPr>
        <p:spPr>
          <a:xfrm>
            <a:off x="5654675" y="1601788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effectLst>
                  <a:outerShdw blurRad="38100" dist="38100" dir="2700000">
                    <a:srgbClr val="C0C0C0"/>
                  </a:outerShdw>
                </a:effectLst>
              </a:rPr>
              <a:t>6</a:t>
            </a:r>
            <a:endParaRPr lang="zh-CN" altLang="en-US" sz="30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64" name="Rectangle 29"/>
          <p:cNvSpPr/>
          <p:nvPr/>
        </p:nvSpPr>
        <p:spPr>
          <a:xfrm>
            <a:off x="7094538" y="1601788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effectLst>
                  <a:outerShdw blurRad="38100" dist="38100" dir="2700000">
                    <a:srgbClr val="C0C0C0"/>
                  </a:outerShdw>
                </a:effectLst>
              </a:rPr>
              <a:t>8</a:t>
            </a:r>
            <a:endParaRPr lang="zh-CN" altLang="en-US" sz="30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65" name="Rectangle 30"/>
          <p:cNvSpPr/>
          <p:nvPr/>
        </p:nvSpPr>
        <p:spPr>
          <a:xfrm>
            <a:off x="3378200" y="2325688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effectLst>
                  <a:outerShdw blurRad="38100" dist="38100" dir="2700000">
                    <a:srgbClr val="C0C0C0"/>
                  </a:outerShdw>
                </a:effectLst>
              </a:rPr>
              <a:t>3</a:t>
            </a:r>
            <a:endParaRPr lang="zh-CN" altLang="en-US" sz="30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66" name="Rectangle 31"/>
          <p:cNvSpPr/>
          <p:nvPr/>
        </p:nvSpPr>
        <p:spPr>
          <a:xfrm>
            <a:off x="4891088" y="2325688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effectLst>
                  <a:outerShdw blurRad="38100" dist="38100" dir="2700000">
                    <a:srgbClr val="C0C0C0"/>
                  </a:outerShdw>
                </a:effectLst>
              </a:rPr>
              <a:t>5</a:t>
            </a:r>
            <a:endParaRPr lang="zh-CN" altLang="en-US" sz="30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67" name="Rectangle 32"/>
          <p:cNvSpPr/>
          <p:nvPr/>
        </p:nvSpPr>
        <p:spPr>
          <a:xfrm>
            <a:off x="6330950" y="2325688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effectLst>
                  <a:outerShdw blurRad="38100" dist="38100" dir="2700000">
                    <a:srgbClr val="C0C0C0"/>
                  </a:outerShdw>
                </a:effectLst>
              </a:rPr>
              <a:t>7</a:t>
            </a:r>
            <a:endParaRPr lang="zh-CN" altLang="en-US" sz="30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grpSp>
        <p:nvGrpSpPr>
          <p:cNvPr id="14368" name="Group 33"/>
          <p:cNvGrpSpPr/>
          <p:nvPr/>
        </p:nvGrpSpPr>
        <p:grpSpPr>
          <a:xfrm>
            <a:off x="7620000" y="1571625"/>
            <a:ext cx="733425" cy="1439863"/>
            <a:chOff x="0" y="0"/>
            <a:chExt cx="3901" cy="907"/>
          </a:xfrm>
        </p:grpSpPr>
        <p:sp>
          <p:nvSpPr>
            <p:cNvPr id="10266" name="Rectangle 34"/>
            <p:cNvSpPr/>
            <p:nvPr/>
          </p:nvSpPr>
          <p:spPr>
            <a:xfrm>
              <a:off x="0" y="0"/>
              <a:ext cx="3901" cy="907"/>
            </a:xfrm>
            <a:prstGeom prst="rect">
              <a:avLst/>
            </a:prstGeom>
            <a:noFill/>
            <a:ln w="222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3200" b="1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3200" b="1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3200" b="1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3200" b="1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3200" b="1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en-US" altLang="en-US" sz="28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endParaRPr>
            </a:p>
          </p:txBody>
        </p:sp>
        <p:cxnSp>
          <p:nvCxnSpPr>
            <p:cNvPr id="14370" name="Line 35"/>
            <p:cNvCxnSpPr/>
            <p:nvPr/>
          </p:nvCxnSpPr>
          <p:spPr>
            <a:xfrm>
              <a:off x="0" y="453"/>
              <a:ext cx="3901" cy="0"/>
            </a:xfrm>
            <a:prstGeom prst="line">
              <a:avLst/>
            </a:prstGeom>
            <a:ln w="222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4371" name="Rectangle 36"/>
          <p:cNvSpPr/>
          <p:nvPr/>
        </p:nvSpPr>
        <p:spPr>
          <a:xfrm>
            <a:off x="7821613" y="2320925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effectLst>
                  <a:outerShdw blurRad="38100" dist="38100" dir="2700000">
                    <a:srgbClr val="C0C0C0"/>
                  </a:outerShdw>
                </a:effectLst>
              </a:rPr>
              <a:t>9</a:t>
            </a:r>
            <a:endParaRPr lang="zh-CN" altLang="en-US" sz="30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4372" name="Rectangle 37"/>
          <p:cNvSpPr/>
          <p:nvPr/>
        </p:nvSpPr>
        <p:spPr>
          <a:xfrm>
            <a:off x="7821613" y="1601788"/>
            <a:ext cx="374650" cy="685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lnSpc>
                <a:spcPct val="13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00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1</a:t>
            </a:r>
            <a:endParaRPr lang="zh-CN" altLang="en-US" sz="300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pic>
        <p:nvPicPr>
          <p:cNvPr id="14373" name="Picture 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97775" y="6453188"/>
            <a:ext cx="1552575" cy="404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 fill="hold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 fill="hold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 fill="hold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 fill="hold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 fill="hold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 fill="hold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 fill="hold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 fill="hold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 fill="hold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1000" fill="hold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1000" fill="hold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1000" fill="hold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1000" fill="hold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1000" fill="hold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1000" fill="hold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 fill="hold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 fill="hold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 fill="hold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 fill="hold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 fill="hold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 fill="hold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 fill="hold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 fill="hold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9" grpId="0" animBg="1"/>
      <p:bldP spid="14350" grpId="0" animBg="1"/>
      <p:bldP spid="14351" grpId="0" animBg="1"/>
      <p:bldP spid="14352" grpId="0" animBg="1"/>
      <p:bldP spid="14353" grpId="0" animBg="1"/>
      <p:bldP spid="14354" grpId="0" animBg="1"/>
      <p:bldP spid="14357" grpId="0" animBg="1"/>
      <p:bldP spid="14358" grpId="0" animBg="1"/>
      <p:bldP spid="14359" grpId="0" animBg="1"/>
      <p:bldP spid="14360" grpId="0" animBg="1"/>
      <p:bldP spid="14361" grpId="0" animBg="1"/>
      <p:bldP spid="14362" grpId="0" animBg="1"/>
      <p:bldP spid="14363" grpId="0" animBg="1"/>
      <p:bldP spid="14364" grpId="0" animBg="1"/>
      <p:bldP spid="14365" grpId="0" animBg="1"/>
      <p:bldP spid="14366" grpId="0" animBg="1"/>
      <p:bldP spid="14367" grpId="0" animBg="1"/>
      <p:bldP spid="14371" grpId="0" animBg="1"/>
      <p:bldP spid="1437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Oval 5"/>
          <p:cNvSpPr/>
          <p:nvPr/>
        </p:nvSpPr>
        <p:spPr>
          <a:xfrm>
            <a:off x="3449638" y="987425"/>
            <a:ext cx="674687" cy="674688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5363" name="Oval 6"/>
          <p:cNvSpPr/>
          <p:nvPr/>
        </p:nvSpPr>
        <p:spPr>
          <a:xfrm>
            <a:off x="4233863" y="987425"/>
            <a:ext cx="674687" cy="674688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5364" name="Oval 7"/>
          <p:cNvSpPr/>
          <p:nvPr/>
        </p:nvSpPr>
        <p:spPr>
          <a:xfrm>
            <a:off x="5018088" y="987425"/>
            <a:ext cx="674687" cy="674688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5365" name="Oval 8"/>
          <p:cNvSpPr/>
          <p:nvPr/>
        </p:nvSpPr>
        <p:spPr>
          <a:xfrm>
            <a:off x="5802313" y="987425"/>
            <a:ext cx="674687" cy="674688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5366" name="Oval 9"/>
          <p:cNvSpPr/>
          <p:nvPr/>
        </p:nvSpPr>
        <p:spPr>
          <a:xfrm>
            <a:off x="2667000" y="1911350"/>
            <a:ext cx="674688" cy="674688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5367" name="Oval 10"/>
          <p:cNvSpPr/>
          <p:nvPr/>
        </p:nvSpPr>
        <p:spPr>
          <a:xfrm>
            <a:off x="3449638" y="1911350"/>
            <a:ext cx="674687" cy="674688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5368" name="Oval 11"/>
          <p:cNvSpPr/>
          <p:nvPr/>
        </p:nvSpPr>
        <p:spPr>
          <a:xfrm>
            <a:off x="4233863" y="1911350"/>
            <a:ext cx="674687" cy="674688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5369" name="Oval 12"/>
          <p:cNvSpPr/>
          <p:nvPr/>
        </p:nvSpPr>
        <p:spPr>
          <a:xfrm>
            <a:off x="5018088" y="1911350"/>
            <a:ext cx="674687" cy="674688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5370" name="Oval 13"/>
          <p:cNvSpPr/>
          <p:nvPr/>
        </p:nvSpPr>
        <p:spPr>
          <a:xfrm>
            <a:off x="5802313" y="1909763"/>
            <a:ext cx="674687" cy="674687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sz="4400">
              <a:latin typeface="Arial" panose="020B0604020202020204" pitchFamily="34" charset="0"/>
            </a:endParaRPr>
          </a:p>
        </p:txBody>
      </p:sp>
      <p:grpSp>
        <p:nvGrpSpPr>
          <p:cNvPr id="15371" name="组合 3"/>
          <p:cNvGrpSpPr/>
          <p:nvPr/>
        </p:nvGrpSpPr>
        <p:grpSpPr>
          <a:xfrm>
            <a:off x="827088" y="3430588"/>
            <a:ext cx="3673475" cy="936625"/>
            <a:chOff x="0" y="0"/>
            <a:chExt cx="3672408" cy="936625"/>
          </a:xfrm>
        </p:grpSpPr>
        <p:sp>
          <p:nvSpPr>
            <p:cNvPr id="15372" name="Rectangle 14"/>
            <p:cNvSpPr/>
            <p:nvPr/>
          </p:nvSpPr>
          <p:spPr>
            <a:xfrm>
              <a:off x="720229" y="71437"/>
              <a:ext cx="576262" cy="8651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+</a:t>
              </a:r>
              <a:endParaRPr lang="en-US" altLang="zh-CN" sz="4800"/>
            </a:p>
          </p:txBody>
        </p:sp>
        <p:sp>
          <p:nvSpPr>
            <p:cNvPr id="15373" name="Rectangle 17"/>
            <p:cNvSpPr/>
            <p:nvPr/>
          </p:nvSpPr>
          <p:spPr>
            <a:xfrm>
              <a:off x="1872009" y="0"/>
              <a:ext cx="576263" cy="86518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=</a:t>
              </a:r>
              <a:endParaRPr lang="en-US" altLang="zh-CN" sz="4800"/>
            </a:p>
          </p:txBody>
        </p:sp>
        <p:grpSp>
          <p:nvGrpSpPr>
            <p:cNvPr id="15374" name="组合 2"/>
            <p:cNvGrpSpPr/>
            <p:nvPr/>
          </p:nvGrpSpPr>
          <p:grpSpPr>
            <a:xfrm>
              <a:off x="0" y="70420"/>
              <a:ext cx="718542" cy="823912"/>
              <a:chOff x="0" y="0"/>
              <a:chExt cx="718542" cy="823912"/>
            </a:xfrm>
          </p:grpSpPr>
          <p:sp>
            <p:nvSpPr>
              <p:cNvPr id="15375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9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5376" name="矩形 1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5377" name="组合 51"/>
            <p:cNvGrpSpPr/>
            <p:nvPr/>
          </p:nvGrpSpPr>
          <p:grpSpPr>
            <a:xfrm>
              <a:off x="1225674" y="38596"/>
              <a:ext cx="718542" cy="823912"/>
              <a:chOff x="0" y="0"/>
              <a:chExt cx="718542" cy="823912"/>
            </a:xfrm>
          </p:grpSpPr>
          <p:sp>
            <p:nvSpPr>
              <p:cNvPr id="15378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5379" name="矩形 53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5380" name="组合 54"/>
            <p:cNvGrpSpPr/>
            <p:nvPr/>
          </p:nvGrpSpPr>
          <p:grpSpPr>
            <a:xfrm>
              <a:off x="2365118" y="31511"/>
              <a:ext cx="1307290" cy="830997"/>
              <a:chOff x="0" y="0"/>
              <a:chExt cx="670802" cy="830997"/>
            </a:xfrm>
          </p:grpSpPr>
          <p:sp>
            <p:nvSpPr>
              <p:cNvPr id="15381" name="Text Box 22"/>
              <p:cNvSpPr/>
              <p:nvPr/>
            </p:nvSpPr>
            <p:spPr>
              <a:xfrm>
                <a:off x="0" y="0"/>
                <a:ext cx="670802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10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5382" name="矩形 56"/>
              <p:cNvSpPr/>
              <p:nvPr/>
            </p:nvSpPr>
            <p:spPr>
              <a:xfrm>
                <a:off x="43572" y="57550"/>
                <a:ext cx="406414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</p:grpSp>
      <p:grpSp>
        <p:nvGrpSpPr>
          <p:cNvPr id="15383" name="组合 4"/>
          <p:cNvGrpSpPr/>
          <p:nvPr/>
        </p:nvGrpSpPr>
        <p:grpSpPr>
          <a:xfrm>
            <a:off x="4560888" y="3357563"/>
            <a:ext cx="3322637" cy="935037"/>
            <a:chOff x="0" y="0"/>
            <a:chExt cx="3321976" cy="936104"/>
          </a:xfrm>
        </p:grpSpPr>
        <p:sp>
          <p:nvSpPr>
            <p:cNvPr id="15384" name="Rectangle 14"/>
            <p:cNvSpPr/>
            <p:nvPr/>
          </p:nvSpPr>
          <p:spPr>
            <a:xfrm>
              <a:off x="947052" y="0"/>
              <a:ext cx="576262" cy="8651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-</a:t>
              </a:r>
              <a:endParaRPr lang="en-US" altLang="zh-CN" sz="4800"/>
            </a:p>
          </p:txBody>
        </p:sp>
        <p:sp>
          <p:nvSpPr>
            <p:cNvPr id="15385" name="Rectangle 17"/>
            <p:cNvSpPr/>
            <p:nvPr/>
          </p:nvSpPr>
          <p:spPr>
            <a:xfrm>
              <a:off x="2027171" y="0"/>
              <a:ext cx="576263" cy="86518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=</a:t>
              </a:r>
              <a:endParaRPr lang="en-US" altLang="zh-CN" sz="4800"/>
            </a:p>
          </p:txBody>
        </p:sp>
        <p:grpSp>
          <p:nvGrpSpPr>
            <p:cNvPr id="15386" name="组合 61"/>
            <p:cNvGrpSpPr/>
            <p:nvPr/>
          </p:nvGrpSpPr>
          <p:grpSpPr>
            <a:xfrm>
              <a:off x="2603434" y="72008"/>
              <a:ext cx="718542" cy="823912"/>
              <a:chOff x="0" y="0"/>
              <a:chExt cx="718542" cy="823912"/>
            </a:xfrm>
          </p:grpSpPr>
          <p:sp>
            <p:nvSpPr>
              <p:cNvPr id="15387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9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5388" name="矩形 69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5389" name="组合 62"/>
            <p:cNvGrpSpPr/>
            <p:nvPr/>
          </p:nvGrpSpPr>
          <p:grpSpPr>
            <a:xfrm>
              <a:off x="1380836" y="112192"/>
              <a:ext cx="718542" cy="823912"/>
              <a:chOff x="0" y="0"/>
              <a:chExt cx="718542" cy="823912"/>
            </a:xfrm>
          </p:grpSpPr>
          <p:sp>
            <p:nvSpPr>
              <p:cNvPr id="15390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5391" name="矩形 67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5392" name="组合 63"/>
            <p:cNvGrpSpPr/>
            <p:nvPr/>
          </p:nvGrpSpPr>
          <p:grpSpPr>
            <a:xfrm>
              <a:off x="0" y="105107"/>
              <a:ext cx="1307290" cy="830997"/>
              <a:chOff x="0" y="0"/>
              <a:chExt cx="670802" cy="830997"/>
            </a:xfrm>
          </p:grpSpPr>
          <p:sp>
            <p:nvSpPr>
              <p:cNvPr id="15393" name="Text Box 22"/>
              <p:cNvSpPr/>
              <p:nvPr/>
            </p:nvSpPr>
            <p:spPr>
              <a:xfrm>
                <a:off x="0" y="0"/>
                <a:ext cx="670802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10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5394" name="矩形 65"/>
              <p:cNvSpPr/>
              <p:nvPr/>
            </p:nvSpPr>
            <p:spPr>
              <a:xfrm>
                <a:off x="43572" y="57550"/>
                <a:ext cx="406414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</p:grpSp>
      <p:grpSp>
        <p:nvGrpSpPr>
          <p:cNvPr id="15395" name="组合 5"/>
          <p:cNvGrpSpPr/>
          <p:nvPr/>
        </p:nvGrpSpPr>
        <p:grpSpPr>
          <a:xfrm>
            <a:off x="827088" y="4652963"/>
            <a:ext cx="3671887" cy="936625"/>
            <a:chOff x="0" y="0"/>
            <a:chExt cx="3672838" cy="936625"/>
          </a:xfrm>
        </p:grpSpPr>
        <p:sp>
          <p:nvSpPr>
            <p:cNvPr id="15396" name="Rectangle 14"/>
            <p:cNvSpPr/>
            <p:nvPr/>
          </p:nvSpPr>
          <p:spPr>
            <a:xfrm>
              <a:off x="720659" y="71437"/>
              <a:ext cx="576262" cy="8651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+</a:t>
              </a:r>
              <a:endParaRPr lang="en-US" altLang="zh-CN" sz="4800"/>
            </a:p>
          </p:txBody>
        </p:sp>
        <p:sp>
          <p:nvSpPr>
            <p:cNvPr id="15397" name="Rectangle 17"/>
            <p:cNvSpPr/>
            <p:nvPr/>
          </p:nvSpPr>
          <p:spPr>
            <a:xfrm>
              <a:off x="1872439" y="0"/>
              <a:ext cx="576263" cy="86518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=</a:t>
              </a:r>
              <a:endParaRPr lang="en-US" altLang="zh-CN" sz="4800"/>
            </a:p>
          </p:txBody>
        </p:sp>
        <p:grpSp>
          <p:nvGrpSpPr>
            <p:cNvPr id="15398" name="组合 74"/>
            <p:cNvGrpSpPr/>
            <p:nvPr/>
          </p:nvGrpSpPr>
          <p:grpSpPr>
            <a:xfrm>
              <a:off x="1167992" y="72008"/>
              <a:ext cx="718542" cy="823912"/>
              <a:chOff x="0" y="0"/>
              <a:chExt cx="718542" cy="823912"/>
            </a:xfrm>
          </p:grpSpPr>
          <p:sp>
            <p:nvSpPr>
              <p:cNvPr id="15399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9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5400" name="矩形 82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5401" name="组合 75"/>
            <p:cNvGrpSpPr/>
            <p:nvPr/>
          </p:nvGrpSpPr>
          <p:grpSpPr>
            <a:xfrm>
              <a:off x="0" y="72008"/>
              <a:ext cx="718542" cy="823912"/>
              <a:chOff x="0" y="0"/>
              <a:chExt cx="718542" cy="823912"/>
            </a:xfrm>
          </p:grpSpPr>
          <p:sp>
            <p:nvSpPr>
              <p:cNvPr id="15402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5403" name="矩形 80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5404" name="组合 76"/>
            <p:cNvGrpSpPr/>
            <p:nvPr/>
          </p:nvGrpSpPr>
          <p:grpSpPr>
            <a:xfrm>
              <a:off x="2365548" y="31511"/>
              <a:ext cx="1307290" cy="830997"/>
              <a:chOff x="0" y="0"/>
              <a:chExt cx="670802" cy="830997"/>
            </a:xfrm>
          </p:grpSpPr>
          <p:sp>
            <p:nvSpPr>
              <p:cNvPr id="15405" name="Text Box 22"/>
              <p:cNvSpPr/>
              <p:nvPr/>
            </p:nvSpPr>
            <p:spPr>
              <a:xfrm>
                <a:off x="0" y="0"/>
                <a:ext cx="670802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10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5406" name="矩形 78"/>
              <p:cNvSpPr/>
              <p:nvPr/>
            </p:nvSpPr>
            <p:spPr>
              <a:xfrm>
                <a:off x="43572" y="57550"/>
                <a:ext cx="406414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</p:grpSp>
      <p:grpSp>
        <p:nvGrpSpPr>
          <p:cNvPr id="15407" name="组合 6"/>
          <p:cNvGrpSpPr/>
          <p:nvPr/>
        </p:nvGrpSpPr>
        <p:grpSpPr>
          <a:xfrm>
            <a:off x="4581525" y="4581525"/>
            <a:ext cx="3373438" cy="935038"/>
            <a:chOff x="0" y="0"/>
            <a:chExt cx="3373338" cy="936104"/>
          </a:xfrm>
        </p:grpSpPr>
        <p:sp>
          <p:nvSpPr>
            <p:cNvPr id="15408" name="Rectangle 14"/>
            <p:cNvSpPr/>
            <p:nvPr/>
          </p:nvSpPr>
          <p:spPr>
            <a:xfrm>
              <a:off x="947052" y="0"/>
              <a:ext cx="576262" cy="8651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-</a:t>
              </a:r>
              <a:endParaRPr lang="en-US" altLang="zh-CN" sz="4800"/>
            </a:p>
          </p:txBody>
        </p:sp>
        <p:sp>
          <p:nvSpPr>
            <p:cNvPr id="15409" name="Rectangle 17"/>
            <p:cNvSpPr/>
            <p:nvPr/>
          </p:nvSpPr>
          <p:spPr>
            <a:xfrm>
              <a:off x="2027171" y="0"/>
              <a:ext cx="576263" cy="86518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=</a:t>
              </a:r>
              <a:endParaRPr lang="en-US" altLang="zh-CN" sz="4800"/>
            </a:p>
          </p:txBody>
        </p:sp>
        <p:grpSp>
          <p:nvGrpSpPr>
            <p:cNvPr id="15410" name="组合 86"/>
            <p:cNvGrpSpPr/>
            <p:nvPr/>
          </p:nvGrpSpPr>
          <p:grpSpPr>
            <a:xfrm>
              <a:off x="1355165" y="112192"/>
              <a:ext cx="718542" cy="823912"/>
              <a:chOff x="0" y="0"/>
              <a:chExt cx="718542" cy="823912"/>
            </a:xfrm>
          </p:grpSpPr>
          <p:sp>
            <p:nvSpPr>
              <p:cNvPr id="15411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9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5412" name="矩形 94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5413" name="组合 87"/>
            <p:cNvGrpSpPr/>
            <p:nvPr/>
          </p:nvGrpSpPr>
          <p:grpSpPr>
            <a:xfrm>
              <a:off x="2654796" y="72008"/>
              <a:ext cx="718542" cy="823912"/>
              <a:chOff x="0" y="0"/>
              <a:chExt cx="718542" cy="823912"/>
            </a:xfrm>
          </p:grpSpPr>
          <p:sp>
            <p:nvSpPr>
              <p:cNvPr id="15414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5415" name="矩形 92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5416" name="组合 88"/>
            <p:cNvGrpSpPr/>
            <p:nvPr/>
          </p:nvGrpSpPr>
          <p:grpSpPr>
            <a:xfrm>
              <a:off x="0" y="105107"/>
              <a:ext cx="1307290" cy="830997"/>
              <a:chOff x="0" y="0"/>
              <a:chExt cx="670802" cy="830997"/>
            </a:xfrm>
          </p:grpSpPr>
          <p:sp>
            <p:nvSpPr>
              <p:cNvPr id="15417" name="Text Box 22"/>
              <p:cNvSpPr/>
              <p:nvPr/>
            </p:nvSpPr>
            <p:spPr>
              <a:xfrm>
                <a:off x="0" y="0"/>
                <a:ext cx="670802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10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5418" name="矩形 90"/>
              <p:cNvSpPr/>
              <p:nvPr/>
            </p:nvSpPr>
            <p:spPr>
              <a:xfrm>
                <a:off x="43572" y="57550"/>
                <a:ext cx="406414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</p:grpSp>
      <p:sp>
        <p:nvSpPr>
          <p:cNvPr id="15419" name="Rectangle 2"/>
          <p:cNvSpPr/>
          <p:nvPr/>
        </p:nvSpPr>
        <p:spPr>
          <a:xfrm>
            <a:off x="2643188" y="928688"/>
            <a:ext cx="4357687" cy="2022475"/>
          </a:xfrm>
          <a:prstGeom prst="rect">
            <a:avLst/>
          </a:prstGeom>
          <a:solidFill>
            <a:srgbClr val="CCCCFF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2304" name="Oval 4"/>
          <p:cNvSpPr/>
          <p:nvPr/>
        </p:nvSpPr>
        <p:spPr>
          <a:xfrm>
            <a:off x="3033713" y="1131888"/>
            <a:ext cx="674688" cy="674688"/>
          </a:xfrm>
          <a:prstGeom prst="ellipse">
            <a:avLst/>
          </a:prstGeom>
          <a:solidFill>
            <a:srgbClr val="00CCFF"/>
          </a:solidFill>
          <a:ln>
            <a:solidFill>
              <a:schemeClr val="bg1"/>
            </a:solidFill>
            <a:miter lim="800000"/>
          </a:ln>
        </p:spPr>
        <p:txBody>
          <a:bodyPr wrap="none" anchor="ctr" anchorCtr="0">
            <a:noAutofit/>
          </a:bodyPr>
          <a:p>
            <a:endParaRPr lang="zh-CN" altLang="en-US"/>
          </a:p>
        </p:txBody>
      </p:sp>
      <p:grpSp>
        <p:nvGrpSpPr>
          <p:cNvPr id="15421" name="组合 62"/>
          <p:cNvGrpSpPr/>
          <p:nvPr/>
        </p:nvGrpSpPr>
        <p:grpSpPr>
          <a:xfrm>
            <a:off x="3049588" y="1131888"/>
            <a:ext cx="3825875" cy="1598612"/>
            <a:chOff x="0" y="0"/>
            <a:chExt cx="3826380" cy="1598613"/>
          </a:xfrm>
        </p:grpSpPr>
        <p:sp>
          <p:nvSpPr>
            <p:cNvPr id="15422" name="Oval 9"/>
            <p:cNvSpPr/>
            <p:nvPr/>
          </p:nvSpPr>
          <p:spPr>
            <a:xfrm>
              <a:off x="0" y="923925"/>
              <a:ext cx="674688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grpSp>
          <p:nvGrpSpPr>
            <p:cNvPr id="15423" name="组合 64"/>
            <p:cNvGrpSpPr/>
            <p:nvPr/>
          </p:nvGrpSpPr>
          <p:grpSpPr>
            <a:xfrm>
              <a:off x="799018" y="0"/>
              <a:ext cx="3027362" cy="1598613"/>
              <a:chOff x="0" y="0"/>
              <a:chExt cx="3027362" cy="1598613"/>
            </a:xfrm>
          </p:grpSpPr>
          <p:sp>
            <p:nvSpPr>
              <p:cNvPr id="15424" name="Oval 5"/>
              <p:cNvSpPr/>
              <p:nvPr/>
            </p:nvSpPr>
            <p:spPr>
              <a:xfrm>
                <a:off x="0" y="0"/>
                <a:ext cx="674687" cy="674688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/>
              </a:p>
            </p:txBody>
          </p:sp>
          <p:sp>
            <p:nvSpPr>
              <p:cNvPr id="15425" name="Oval 6"/>
              <p:cNvSpPr/>
              <p:nvPr/>
            </p:nvSpPr>
            <p:spPr>
              <a:xfrm>
                <a:off x="784225" y="0"/>
                <a:ext cx="674687" cy="674688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/>
              </a:p>
            </p:txBody>
          </p:sp>
          <p:sp>
            <p:nvSpPr>
              <p:cNvPr id="15426" name="Oval 7"/>
              <p:cNvSpPr/>
              <p:nvPr/>
            </p:nvSpPr>
            <p:spPr>
              <a:xfrm>
                <a:off x="1568450" y="0"/>
                <a:ext cx="674687" cy="674688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/>
              </a:p>
            </p:txBody>
          </p:sp>
          <p:sp>
            <p:nvSpPr>
              <p:cNvPr id="15427" name="Oval 8"/>
              <p:cNvSpPr/>
              <p:nvPr/>
            </p:nvSpPr>
            <p:spPr>
              <a:xfrm>
                <a:off x="2352675" y="0"/>
                <a:ext cx="674687" cy="674688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/>
              </a:p>
            </p:txBody>
          </p:sp>
          <p:sp>
            <p:nvSpPr>
              <p:cNvPr id="15428" name="Oval 10"/>
              <p:cNvSpPr/>
              <p:nvPr/>
            </p:nvSpPr>
            <p:spPr>
              <a:xfrm>
                <a:off x="0" y="923925"/>
                <a:ext cx="674687" cy="674688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/>
              </a:p>
            </p:txBody>
          </p:sp>
          <p:sp>
            <p:nvSpPr>
              <p:cNvPr id="15429" name="Oval 11"/>
              <p:cNvSpPr/>
              <p:nvPr/>
            </p:nvSpPr>
            <p:spPr>
              <a:xfrm>
                <a:off x="784225" y="923925"/>
                <a:ext cx="674687" cy="674688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/>
              </a:p>
            </p:txBody>
          </p:sp>
          <p:sp>
            <p:nvSpPr>
              <p:cNvPr id="15430" name="Oval 12"/>
              <p:cNvSpPr/>
              <p:nvPr/>
            </p:nvSpPr>
            <p:spPr>
              <a:xfrm>
                <a:off x="1568450" y="923925"/>
                <a:ext cx="674687" cy="674688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/>
              </a:p>
            </p:txBody>
          </p:sp>
          <p:sp>
            <p:nvSpPr>
              <p:cNvPr id="15431" name="Oval 13"/>
              <p:cNvSpPr/>
              <p:nvPr/>
            </p:nvSpPr>
            <p:spPr>
              <a:xfrm>
                <a:off x="2352675" y="922338"/>
                <a:ext cx="674687" cy="674687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 sz="4400">
                  <a:latin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 fill="hold"/>
                                        <p:tgtEl>
                                          <p:spTgt spid="15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4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 fill="hold"/>
                                        <p:tgtEl>
                                          <p:spTgt spid="15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 fill="hold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 fill="hold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 fill="hold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 fill="hold"/>
                                        <p:tgtEl>
                                          <p:spTgt spid="15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19" grpId="0" animBg="1"/>
      <p:bldP spid="1230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/>
          <p:nvPr/>
        </p:nvSpPr>
        <p:spPr>
          <a:xfrm>
            <a:off x="2514600" y="796925"/>
            <a:ext cx="4191000" cy="2022475"/>
          </a:xfrm>
          <a:prstGeom prst="rect">
            <a:avLst/>
          </a:prstGeom>
          <a:solidFill>
            <a:srgbClr val="CCCCFF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grpSp>
        <p:nvGrpSpPr>
          <p:cNvPr id="16387" name="组合 2"/>
          <p:cNvGrpSpPr/>
          <p:nvPr/>
        </p:nvGrpSpPr>
        <p:grpSpPr>
          <a:xfrm>
            <a:off x="2655888" y="1008063"/>
            <a:ext cx="1457325" cy="674687"/>
            <a:chOff x="0" y="0"/>
            <a:chExt cx="1457326" cy="674688"/>
          </a:xfrm>
        </p:grpSpPr>
        <p:sp>
          <p:nvSpPr>
            <p:cNvPr id="16388" name="Oval 4"/>
            <p:cNvSpPr/>
            <p:nvPr/>
          </p:nvSpPr>
          <p:spPr>
            <a:xfrm>
              <a:off x="0" y="0"/>
              <a:ext cx="674688" cy="674688"/>
            </a:xfrm>
            <a:prstGeom prst="ellipse">
              <a:avLst/>
            </a:prstGeom>
            <a:solidFill>
              <a:srgbClr val="00CC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6389" name="Oval 5"/>
            <p:cNvSpPr/>
            <p:nvPr/>
          </p:nvSpPr>
          <p:spPr>
            <a:xfrm>
              <a:off x="782638" y="0"/>
              <a:ext cx="674688" cy="674688"/>
            </a:xfrm>
            <a:prstGeom prst="ellipse">
              <a:avLst/>
            </a:prstGeom>
            <a:solidFill>
              <a:srgbClr val="00CC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6390" name="组合 1"/>
          <p:cNvGrpSpPr/>
          <p:nvPr/>
        </p:nvGrpSpPr>
        <p:grpSpPr>
          <a:xfrm>
            <a:off x="2655888" y="1008063"/>
            <a:ext cx="3810000" cy="1598612"/>
            <a:chOff x="0" y="0"/>
            <a:chExt cx="3810001" cy="1598613"/>
          </a:xfrm>
        </p:grpSpPr>
        <p:sp>
          <p:nvSpPr>
            <p:cNvPr id="16391" name="Oval 6"/>
            <p:cNvSpPr/>
            <p:nvPr/>
          </p:nvSpPr>
          <p:spPr>
            <a:xfrm>
              <a:off x="1566863" y="0"/>
              <a:ext cx="674688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6392" name="Oval 7"/>
            <p:cNvSpPr/>
            <p:nvPr/>
          </p:nvSpPr>
          <p:spPr>
            <a:xfrm>
              <a:off x="2351088" y="0"/>
              <a:ext cx="674688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6393" name="Oval 8"/>
            <p:cNvSpPr/>
            <p:nvPr/>
          </p:nvSpPr>
          <p:spPr>
            <a:xfrm>
              <a:off x="3135313" y="0"/>
              <a:ext cx="674688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6394" name="Oval 9"/>
            <p:cNvSpPr/>
            <p:nvPr/>
          </p:nvSpPr>
          <p:spPr>
            <a:xfrm>
              <a:off x="0" y="923925"/>
              <a:ext cx="674688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6395" name="Oval 10"/>
            <p:cNvSpPr/>
            <p:nvPr/>
          </p:nvSpPr>
          <p:spPr>
            <a:xfrm>
              <a:off x="782638" y="923925"/>
              <a:ext cx="674688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6396" name="Oval 11"/>
            <p:cNvSpPr/>
            <p:nvPr/>
          </p:nvSpPr>
          <p:spPr>
            <a:xfrm>
              <a:off x="1566863" y="923925"/>
              <a:ext cx="674688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6397" name="Oval 13"/>
            <p:cNvSpPr/>
            <p:nvPr/>
          </p:nvSpPr>
          <p:spPr>
            <a:xfrm>
              <a:off x="2351088" y="923925"/>
              <a:ext cx="674688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6398" name="Oval 14"/>
            <p:cNvSpPr/>
            <p:nvPr/>
          </p:nvSpPr>
          <p:spPr>
            <a:xfrm>
              <a:off x="3135313" y="922338"/>
              <a:ext cx="674688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6399" name="组合 38"/>
          <p:cNvGrpSpPr/>
          <p:nvPr/>
        </p:nvGrpSpPr>
        <p:grpSpPr>
          <a:xfrm>
            <a:off x="827088" y="3430588"/>
            <a:ext cx="3673475" cy="936625"/>
            <a:chOff x="0" y="0"/>
            <a:chExt cx="3672408" cy="936625"/>
          </a:xfrm>
        </p:grpSpPr>
        <p:sp>
          <p:nvSpPr>
            <p:cNvPr id="16400" name="Rectangle 14"/>
            <p:cNvSpPr/>
            <p:nvPr/>
          </p:nvSpPr>
          <p:spPr>
            <a:xfrm>
              <a:off x="720229" y="71437"/>
              <a:ext cx="576262" cy="8651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+</a:t>
              </a:r>
              <a:endParaRPr lang="en-US" altLang="zh-CN" sz="4800"/>
            </a:p>
          </p:txBody>
        </p:sp>
        <p:sp>
          <p:nvSpPr>
            <p:cNvPr id="16401" name="Rectangle 17"/>
            <p:cNvSpPr/>
            <p:nvPr/>
          </p:nvSpPr>
          <p:spPr>
            <a:xfrm>
              <a:off x="1872009" y="0"/>
              <a:ext cx="576263" cy="86518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=</a:t>
              </a:r>
              <a:endParaRPr lang="en-US" altLang="zh-CN" sz="4800"/>
            </a:p>
          </p:txBody>
        </p:sp>
        <p:grpSp>
          <p:nvGrpSpPr>
            <p:cNvPr id="16402" name="组合 41"/>
            <p:cNvGrpSpPr/>
            <p:nvPr/>
          </p:nvGrpSpPr>
          <p:grpSpPr>
            <a:xfrm>
              <a:off x="0" y="70420"/>
              <a:ext cx="718542" cy="823912"/>
              <a:chOff x="0" y="0"/>
              <a:chExt cx="718542" cy="823912"/>
            </a:xfrm>
          </p:grpSpPr>
          <p:sp>
            <p:nvSpPr>
              <p:cNvPr id="16403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2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6404" name="矩形 49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6405" name="组合 42"/>
            <p:cNvGrpSpPr/>
            <p:nvPr/>
          </p:nvGrpSpPr>
          <p:grpSpPr>
            <a:xfrm>
              <a:off x="1225674" y="38596"/>
              <a:ext cx="718542" cy="823912"/>
              <a:chOff x="0" y="0"/>
              <a:chExt cx="718542" cy="823912"/>
            </a:xfrm>
          </p:grpSpPr>
          <p:sp>
            <p:nvSpPr>
              <p:cNvPr id="16406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8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6407" name="矩形 47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6408" name="组合 43"/>
            <p:cNvGrpSpPr/>
            <p:nvPr/>
          </p:nvGrpSpPr>
          <p:grpSpPr>
            <a:xfrm>
              <a:off x="2365118" y="31511"/>
              <a:ext cx="1307290" cy="830997"/>
              <a:chOff x="0" y="0"/>
              <a:chExt cx="670802" cy="830997"/>
            </a:xfrm>
          </p:grpSpPr>
          <p:sp>
            <p:nvSpPr>
              <p:cNvPr id="16409" name="Text Box 22"/>
              <p:cNvSpPr/>
              <p:nvPr/>
            </p:nvSpPr>
            <p:spPr>
              <a:xfrm>
                <a:off x="0" y="0"/>
                <a:ext cx="670802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10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6410" name="矩形 45"/>
              <p:cNvSpPr/>
              <p:nvPr/>
            </p:nvSpPr>
            <p:spPr>
              <a:xfrm>
                <a:off x="43572" y="57550"/>
                <a:ext cx="406414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</p:grpSp>
      <p:grpSp>
        <p:nvGrpSpPr>
          <p:cNvPr id="16411" name="组合 50"/>
          <p:cNvGrpSpPr/>
          <p:nvPr/>
        </p:nvGrpSpPr>
        <p:grpSpPr>
          <a:xfrm>
            <a:off x="4560888" y="3357563"/>
            <a:ext cx="3322637" cy="935037"/>
            <a:chOff x="0" y="0"/>
            <a:chExt cx="3321976" cy="936104"/>
          </a:xfrm>
        </p:grpSpPr>
        <p:sp>
          <p:nvSpPr>
            <p:cNvPr id="16412" name="Rectangle 14"/>
            <p:cNvSpPr/>
            <p:nvPr/>
          </p:nvSpPr>
          <p:spPr>
            <a:xfrm>
              <a:off x="947052" y="0"/>
              <a:ext cx="576262" cy="8651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-</a:t>
              </a:r>
              <a:endParaRPr lang="en-US" altLang="zh-CN" sz="4800"/>
            </a:p>
          </p:txBody>
        </p:sp>
        <p:sp>
          <p:nvSpPr>
            <p:cNvPr id="16413" name="Rectangle 17"/>
            <p:cNvSpPr/>
            <p:nvPr/>
          </p:nvSpPr>
          <p:spPr>
            <a:xfrm>
              <a:off x="2027171" y="0"/>
              <a:ext cx="576263" cy="86518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=</a:t>
              </a:r>
              <a:endParaRPr lang="en-US" altLang="zh-CN" sz="4800"/>
            </a:p>
          </p:txBody>
        </p:sp>
        <p:grpSp>
          <p:nvGrpSpPr>
            <p:cNvPr id="16414" name="组合 53"/>
            <p:cNvGrpSpPr/>
            <p:nvPr/>
          </p:nvGrpSpPr>
          <p:grpSpPr>
            <a:xfrm>
              <a:off x="2603434" y="72008"/>
              <a:ext cx="718542" cy="823912"/>
              <a:chOff x="0" y="0"/>
              <a:chExt cx="718542" cy="823912"/>
            </a:xfrm>
          </p:grpSpPr>
          <p:sp>
            <p:nvSpPr>
              <p:cNvPr id="16415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8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6416" name="矩形 61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6417" name="组合 54"/>
            <p:cNvGrpSpPr/>
            <p:nvPr/>
          </p:nvGrpSpPr>
          <p:grpSpPr>
            <a:xfrm>
              <a:off x="1380836" y="112192"/>
              <a:ext cx="718542" cy="823912"/>
              <a:chOff x="0" y="0"/>
              <a:chExt cx="718542" cy="823912"/>
            </a:xfrm>
          </p:grpSpPr>
          <p:sp>
            <p:nvSpPr>
              <p:cNvPr id="16418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2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6419" name="矩形 59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6420" name="组合 55"/>
            <p:cNvGrpSpPr/>
            <p:nvPr/>
          </p:nvGrpSpPr>
          <p:grpSpPr>
            <a:xfrm>
              <a:off x="0" y="105107"/>
              <a:ext cx="1307290" cy="830997"/>
              <a:chOff x="0" y="0"/>
              <a:chExt cx="670802" cy="830997"/>
            </a:xfrm>
          </p:grpSpPr>
          <p:sp>
            <p:nvSpPr>
              <p:cNvPr id="16421" name="Text Box 22"/>
              <p:cNvSpPr/>
              <p:nvPr/>
            </p:nvSpPr>
            <p:spPr>
              <a:xfrm>
                <a:off x="0" y="0"/>
                <a:ext cx="670802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10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6422" name="矩形 57"/>
              <p:cNvSpPr/>
              <p:nvPr/>
            </p:nvSpPr>
            <p:spPr>
              <a:xfrm>
                <a:off x="43572" y="57550"/>
                <a:ext cx="406414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</p:grpSp>
      <p:grpSp>
        <p:nvGrpSpPr>
          <p:cNvPr id="16423" name="组合 74"/>
          <p:cNvGrpSpPr/>
          <p:nvPr/>
        </p:nvGrpSpPr>
        <p:grpSpPr>
          <a:xfrm>
            <a:off x="4581525" y="4581525"/>
            <a:ext cx="3373438" cy="935038"/>
            <a:chOff x="0" y="0"/>
            <a:chExt cx="3373338" cy="936104"/>
          </a:xfrm>
        </p:grpSpPr>
        <p:sp>
          <p:nvSpPr>
            <p:cNvPr id="16424" name="Rectangle 14"/>
            <p:cNvSpPr/>
            <p:nvPr/>
          </p:nvSpPr>
          <p:spPr>
            <a:xfrm>
              <a:off x="947052" y="0"/>
              <a:ext cx="576262" cy="8651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-</a:t>
              </a:r>
              <a:endParaRPr lang="en-US" altLang="zh-CN" sz="4800"/>
            </a:p>
          </p:txBody>
        </p:sp>
        <p:sp>
          <p:nvSpPr>
            <p:cNvPr id="16425" name="Rectangle 17"/>
            <p:cNvSpPr/>
            <p:nvPr/>
          </p:nvSpPr>
          <p:spPr>
            <a:xfrm>
              <a:off x="2027171" y="0"/>
              <a:ext cx="576263" cy="86518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=</a:t>
              </a:r>
              <a:endParaRPr lang="en-US" altLang="zh-CN" sz="4800"/>
            </a:p>
          </p:txBody>
        </p:sp>
        <p:grpSp>
          <p:nvGrpSpPr>
            <p:cNvPr id="16426" name="组合 77"/>
            <p:cNvGrpSpPr/>
            <p:nvPr/>
          </p:nvGrpSpPr>
          <p:grpSpPr>
            <a:xfrm>
              <a:off x="1355165" y="112192"/>
              <a:ext cx="718542" cy="823912"/>
              <a:chOff x="0" y="0"/>
              <a:chExt cx="718542" cy="823912"/>
            </a:xfrm>
          </p:grpSpPr>
          <p:sp>
            <p:nvSpPr>
              <p:cNvPr id="16427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8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6428" name="矩形 85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6429" name="组合 78"/>
            <p:cNvGrpSpPr/>
            <p:nvPr/>
          </p:nvGrpSpPr>
          <p:grpSpPr>
            <a:xfrm>
              <a:off x="2654796" y="72008"/>
              <a:ext cx="718542" cy="823912"/>
              <a:chOff x="0" y="0"/>
              <a:chExt cx="718542" cy="823912"/>
            </a:xfrm>
          </p:grpSpPr>
          <p:sp>
            <p:nvSpPr>
              <p:cNvPr id="16430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2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6431" name="矩形 83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6432" name="组合 79"/>
            <p:cNvGrpSpPr/>
            <p:nvPr/>
          </p:nvGrpSpPr>
          <p:grpSpPr>
            <a:xfrm>
              <a:off x="0" y="105107"/>
              <a:ext cx="1307290" cy="830997"/>
              <a:chOff x="0" y="0"/>
              <a:chExt cx="670802" cy="830997"/>
            </a:xfrm>
          </p:grpSpPr>
          <p:sp>
            <p:nvSpPr>
              <p:cNvPr id="16433" name="Text Box 22"/>
              <p:cNvSpPr/>
              <p:nvPr/>
            </p:nvSpPr>
            <p:spPr>
              <a:xfrm>
                <a:off x="0" y="0"/>
                <a:ext cx="670802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10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6434" name="矩形 81"/>
              <p:cNvSpPr/>
              <p:nvPr/>
            </p:nvSpPr>
            <p:spPr>
              <a:xfrm>
                <a:off x="43572" y="57550"/>
                <a:ext cx="406414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 fill="hold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 fill="hold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 fill="hold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 fill="hold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/>
          <p:nvPr/>
        </p:nvSpPr>
        <p:spPr>
          <a:xfrm>
            <a:off x="2514600" y="796925"/>
            <a:ext cx="4191000" cy="2022475"/>
          </a:xfrm>
          <a:prstGeom prst="rect">
            <a:avLst/>
          </a:prstGeom>
          <a:solidFill>
            <a:srgbClr val="CCCCFF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grpSp>
        <p:nvGrpSpPr>
          <p:cNvPr id="17411" name="组合 1"/>
          <p:cNvGrpSpPr/>
          <p:nvPr/>
        </p:nvGrpSpPr>
        <p:grpSpPr>
          <a:xfrm>
            <a:off x="2667000" y="987425"/>
            <a:ext cx="2241550" cy="674688"/>
            <a:chOff x="0" y="0"/>
            <a:chExt cx="2241550" cy="674688"/>
          </a:xfrm>
        </p:grpSpPr>
        <p:sp>
          <p:nvSpPr>
            <p:cNvPr id="17412" name="Oval 4"/>
            <p:cNvSpPr/>
            <p:nvPr/>
          </p:nvSpPr>
          <p:spPr>
            <a:xfrm>
              <a:off x="0" y="0"/>
              <a:ext cx="674688" cy="674688"/>
            </a:xfrm>
            <a:prstGeom prst="ellipse">
              <a:avLst/>
            </a:prstGeom>
            <a:solidFill>
              <a:srgbClr val="00CC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7413" name="Oval 5"/>
            <p:cNvSpPr/>
            <p:nvPr/>
          </p:nvSpPr>
          <p:spPr>
            <a:xfrm>
              <a:off x="782638" y="0"/>
              <a:ext cx="674687" cy="674688"/>
            </a:xfrm>
            <a:prstGeom prst="ellipse">
              <a:avLst/>
            </a:prstGeom>
            <a:solidFill>
              <a:srgbClr val="00CC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7414" name="Oval 6"/>
            <p:cNvSpPr/>
            <p:nvPr/>
          </p:nvSpPr>
          <p:spPr>
            <a:xfrm>
              <a:off x="1566863" y="0"/>
              <a:ext cx="674687" cy="674688"/>
            </a:xfrm>
            <a:prstGeom prst="ellipse">
              <a:avLst/>
            </a:prstGeom>
            <a:solidFill>
              <a:srgbClr val="00CC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7415" name="组合 2"/>
          <p:cNvGrpSpPr/>
          <p:nvPr/>
        </p:nvGrpSpPr>
        <p:grpSpPr>
          <a:xfrm>
            <a:off x="2667000" y="987425"/>
            <a:ext cx="3810000" cy="1598613"/>
            <a:chOff x="0" y="0"/>
            <a:chExt cx="3810000" cy="1598613"/>
          </a:xfrm>
        </p:grpSpPr>
        <p:sp>
          <p:nvSpPr>
            <p:cNvPr id="17416" name="Oval 7"/>
            <p:cNvSpPr/>
            <p:nvPr/>
          </p:nvSpPr>
          <p:spPr>
            <a:xfrm>
              <a:off x="2351088" y="0"/>
              <a:ext cx="674687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7417" name="Oval 8"/>
            <p:cNvSpPr/>
            <p:nvPr/>
          </p:nvSpPr>
          <p:spPr>
            <a:xfrm>
              <a:off x="3135313" y="0"/>
              <a:ext cx="674687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7418" name="Oval 9"/>
            <p:cNvSpPr/>
            <p:nvPr/>
          </p:nvSpPr>
          <p:spPr>
            <a:xfrm>
              <a:off x="0" y="923925"/>
              <a:ext cx="674688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7419" name="Oval 10"/>
            <p:cNvSpPr/>
            <p:nvPr/>
          </p:nvSpPr>
          <p:spPr>
            <a:xfrm>
              <a:off x="782638" y="923925"/>
              <a:ext cx="674687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7420" name="Oval 12"/>
            <p:cNvSpPr/>
            <p:nvPr/>
          </p:nvSpPr>
          <p:spPr>
            <a:xfrm>
              <a:off x="1566863" y="923925"/>
              <a:ext cx="674687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7421" name="Oval 14"/>
            <p:cNvSpPr/>
            <p:nvPr/>
          </p:nvSpPr>
          <p:spPr>
            <a:xfrm>
              <a:off x="2351088" y="923925"/>
              <a:ext cx="674687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7422" name="Oval 15"/>
            <p:cNvSpPr/>
            <p:nvPr/>
          </p:nvSpPr>
          <p:spPr>
            <a:xfrm>
              <a:off x="3135313" y="922338"/>
              <a:ext cx="674687" cy="674687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7423" name="组合 39"/>
          <p:cNvGrpSpPr/>
          <p:nvPr/>
        </p:nvGrpSpPr>
        <p:grpSpPr>
          <a:xfrm>
            <a:off x="827088" y="3430588"/>
            <a:ext cx="3673475" cy="936625"/>
            <a:chOff x="0" y="0"/>
            <a:chExt cx="3672408" cy="936625"/>
          </a:xfrm>
        </p:grpSpPr>
        <p:sp>
          <p:nvSpPr>
            <p:cNvPr id="17424" name="Rectangle 14"/>
            <p:cNvSpPr/>
            <p:nvPr/>
          </p:nvSpPr>
          <p:spPr>
            <a:xfrm>
              <a:off x="720229" y="71437"/>
              <a:ext cx="576262" cy="8651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+</a:t>
              </a:r>
              <a:endParaRPr lang="en-US" altLang="zh-CN" sz="4800"/>
            </a:p>
          </p:txBody>
        </p:sp>
        <p:sp>
          <p:nvSpPr>
            <p:cNvPr id="17425" name="Rectangle 17"/>
            <p:cNvSpPr/>
            <p:nvPr/>
          </p:nvSpPr>
          <p:spPr>
            <a:xfrm>
              <a:off x="1872009" y="0"/>
              <a:ext cx="576263" cy="86518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=</a:t>
              </a:r>
              <a:endParaRPr lang="en-US" altLang="zh-CN" sz="4800"/>
            </a:p>
          </p:txBody>
        </p:sp>
        <p:grpSp>
          <p:nvGrpSpPr>
            <p:cNvPr id="17426" name="组合 42"/>
            <p:cNvGrpSpPr/>
            <p:nvPr/>
          </p:nvGrpSpPr>
          <p:grpSpPr>
            <a:xfrm>
              <a:off x="0" y="70420"/>
              <a:ext cx="718542" cy="823912"/>
              <a:chOff x="0" y="0"/>
              <a:chExt cx="718542" cy="823912"/>
            </a:xfrm>
          </p:grpSpPr>
          <p:sp>
            <p:nvSpPr>
              <p:cNvPr id="17427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3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7428" name="矩形 50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7429" name="组合 43"/>
            <p:cNvGrpSpPr/>
            <p:nvPr/>
          </p:nvGrpSpPr>
          <p:grpSpPr>
            <a:xfrm>
              <a:off x="1225674" y="38596"/>
              <a:ext cx="718542" cy="823912"/>
              <a:chOff x="0" y="0"/>
              <a:chExt cx="718542" cy="823912"/>
            </a:xfrm>
          </p:grpSpPr>
          <p:sp>
            <p:nvSpPr>
              <p:cNvPr id="17430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7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7431" name="矩形 48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7432" name="组合 44"/>
            <p:cNvGrpSpPr/>
            <p:nvPr/>
          </p:nvGrpSpPr>
          <p:grpSpPr>
            <a:xfrm>
              <a:off x="2365118" y="31511"/>
              <a:ext cx="1307290" cy="830997"/>
              <a:chOff x="0" y="0"/>
              <a:chExt cx="670802" cy="830997"/>
            </a:xfrm>
          </p:grpSpPr>
          <p:sp>
            <p:nvSpPr>
              <p:cNvPr id="17433" name="Text Box 22"/>
              <p:cNvSpPr/>
              <p:nvPr/>
            </p:nvSpPr>
            <p:spPr>
              <a:xfrm>
                <a:off x="0" y="0"/>
                <a:ext cx="670802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10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7434" name="矩形 46"/>
              <p:cNvSpPr/>
              <p:nvPr/>
            </p:nvSpPr>
            <p:spPr>
              <a:xfrm>
                <a:off x="43572" y="57550"/>
                <a:ext cx="406414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</p:grpSp>
      <p:grpSp>
        <p:nvGrpSpPr>
          <p:cNvPr id="17435" name="组合 51"/>
          <p:cNvGrpSpPr/>
          <p:nvPr/>
        </p:nvGrpSpPr>
        <p:grpSpPr>
          <a:xfrm>
            <a:off x="4560888" y="3357563"/>
            <a:ext cx="3322637" cy="935037"/>
            <a:chOff x="0" y="0"/>
            <a:chExt cx="3321976" cy="936104"/>
          </a:xfrm>
        </p:grpSpPr>
        <p:sp>
          <p:nvSpPr>
            <p:cNvPr id="17436" name="Rectangle 14"/>
            <p:cNvSpPr/>
            <p:nvPr/>
          </p:nvSpPr>
          <p:spPr>
            <a:xfrm>
              <a:off x="947052" y="0"/>
              <a:ext cx="576262" cy="8651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-</a:t>
              </a:r>
              <a:endParaRPr lang="en-US" altLang="zh-CN" sz="4800"/>
            </a:p>
          </p:txBody>
        </p:sp>
        <p:sp>
          <p:nvSpPr>
            <p:cNvPr id="17437" name="Rectangle 17"/>
            <p:cNvSpPr/>
            <p:nvPr/>
          </p:nvSpPr>
          <p:spPr>
            <a:xfrm>
              <a:off x="2027171" y="0"/>
              <a:ext cx="576263" cy="86518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=</a:t>
              </a:r>
              <a:endParaRPr lang="en-US" altLang="zh-CN" sz="4800"/>
            </a:p>
          </p:txBody>
        </p:sp>
        <p:grpSp>
          <p:nvGrpSpPr>
            <p:cNvPr id="17438" name="组合 54"/>
            <p:cNvGrpSpPr/>
            <p:nvPr/>
          </p:nvGrpSpPr>
          <p:grpSpPr>
            <a:xfrm>
              <a:off x="2603434" y="72008"/>
              <a:ext cx="718542" cy="823912"/>
              <a:chOff x="0" y="0"/>
              <a:chExt cx="718542" cy="823912"/>
            </a:xfrm>
          </p:grpSpPr>
          <p:sp>
            <p:nvSpPr>
              <p:cNvPr id="17439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7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7440" name="矩形 62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7441" name="组合 55"/>
            <p:cNvGrpSpPr/>
            <p:nvPr/>
          </p:nvGrpSpPr>
          <p:grpSpPr>
            <a:xfrm>
              <a:off x="1380836" y="112192"/>
              <a:ext cx="718542" cy="823912"/>
              <a:chOff x="0" y="0"/>
              <a:chExt cx="718542" cy="823912"/>
            </a:xfrm>
          </p:grpSpPr>
          <p:sp>
            <p:nvSpPr>
              <p:cNvPr id="17442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3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7443" name="矩形 60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7444" name="组合 56"/>
            <p:cNvGrpSpPr/>
            <p:nvPr/>
          </p:nvGrpSpPr>
          <p:grpSpPr>
            <a:xfrm>
              <a:off x="0" y="105107"/>
              <a:ext cx="1307290" cy="830997"/>
              <a:chOff x="0" y="0"/>
              <a:chExt cx="670802" cy="830997"/>
            </a:xfrm>
          </p:grpSpPr>
          <p:sp>
            <p:nvSpPr>
              <p:cNvPr id="17445" name="Text Box 22"/>
              <p:cNvSpPr/>
              <p:nvPr/>
            </p:nvSpPr>
            <p:spPr>
              <a:xfrm>
                <a:off x="0" y="0"/>
                <a:ext cx="670802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10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7446" name="矩形 58"/>
              <p:cNvSpPr/>
              <p:nvPr/>
            </p:nvSpPr>
            <p:spPr>
              <a:xfrm>
                <a:off x="43572" y="57550"/>
                <a:ext cx="406414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</p:grpSp>
      <p:grpSp>
        <p:nvGrpSpPr>
          <p:cNvPr id="17447" name="组合 63"/>
          <p:cNvGrpSpPr/>
          <p:nvPr/>
        </p:nvGrpSpPr>
        <p:grpSpPr>
          <a:xfrm>
            <a:off x="4581525" y="4581525"/>
            <a:ext cx="3373438" cy="935038"/>
            <a:chOff x="0" y="0"/>
            <a:chExt cx="3373338" cy="936104"/>
          </a:xfrm>
        </p:grpSpPr>
        <p:sp>
          <p:nvSpPr>
            <p:cNvPr id="17448" name="Rectangle 14"/>
            <p:cNvSpPr/>
            <p:nvPr/>
          </p:nvSpPr>
          <p:spPr>
            <a:xfrm>
              <a:off x="947052" y="0"/>
              <a:ext cx="576262" cy="8651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-</a:t>
              </a:r>
              <a:endParaRPr lang="en-US" altLang="zh-CN" sz="4800"/>
            </a:p>
          </p:txBody>
        </p:sp>
        <p:sp>
          <p:nvSpPr>
            <p:cNvPr id="17449" name="Rectangle 17"/>
            <p:cNvSpPr/>
            <p:nvPr/>
          </p:nvSpPr>
          <p:spPr>
            <a:xfrm>
              <a:off x="2027171" y="0"/>
              <a:ext cx="576263" cy="86518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=</a:t>
              </a:r>
              <a:endParaRPr lang="en-US" altLang="zh-CN" sz="4800"/>
            </a:p>
          </p:txBody>
        </p:sp>
        <p:grpSp>
          <p:nvGrpSpPr>
            <p:cNvPr id="17450" name="组合 66"/>
            <p:cNvGrpSpPr/>
            <p:nvPr/>
          </p:nvGrpSpPr>
          <p:grpSpPr>
            <a:xfrm>
              <a:off x="1355165" y="112192"/>
              <a:ext cx="718542" cy="823912"/>
              <a:chOff x="0" y="0"/>
              <a:chExt cx="718542" cy="823912"/>
            </a:xfrm>
          </p:grpSpPr>
          <p:sp>
            <p:nvSpPr>
              <p:cNvPr id="17451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7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7452" name="矩形 74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7453" name="组合 67"/>
            <p:cNvGrpSpPr/>
            <p:nvPr/>
          </p:nvGrpSpPr>
          <p:grpSpPr>
            <a:xfrm>
              <a:off x="2654796" y="72008"/>
              <a:ext cx="718542" cy="823912"/>
              <a:chOff x="0" y="0"/>
              <a:chExt cx="718542" cy="823912"/>
            </a:xfrm>
          </p:grpSpPr>
          <p:sp>
            <p:nvSpPr>
              <p:cNvPr id="17454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3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7455" name="矩形 72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7456" name="组合 68"/>
            <p:cNvGrpSpPr/>
            <p:nvPr/>
          </p:nvGrpSpPr>
          <p:grpSpPr>
            <a:xfrm>
              <a:off x="0" y="105107"/>
              <a:ext cx="1307290" cy="830997"/>
              <a:chOff x="0" y="0"/>
              <a:chExt cx="670802" cy="830997"/>
            </a:xfrm>
          </p:grpSpPr>
          <p:sp>
            <p:nvSpPr>
              <p:cNvPr id="17457" name="Text Box 22"/>
              <p:cNvSpPr/>
              <p:nvPr/>
            </p:nvSpPr>
            <p:spPr>
              <a:xfrm>
                <a:off x="0" y="0"/>
                <a:ext cx="670802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10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7458" name="矩形 70"/>
              <p:cNvSpPr/>
              <p:nvPr/>
            </p:nvSpPr>
            <p:spPr>
              <a:xfrm>
                <a:off x="43572" y="57550"/>
                <a:ext cx="406414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 fill="hold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 fill="hold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 fill="hold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 fill="hold"/>
                                        <p:tgtEl>
                                          <p:spTgt spid="17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/>
          <p:nvPr/>
        </p:nvSpPr>
        <p:spPr>
          <a:xfrm>
            <a:off x="2514600" y="796925"/>
            <a:ext cx="4191000" cy="2022475"/>
          </a:xfrm>
          <a:prstGeom prst="rect">
            <a:avLst/>
          </a:prstGeom>
          <a:solidFill>
            <a:srgbClr val="CCCCFF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grpSp>
        <p:nvGrpSpPr>
          <p:cNvPr id="18435" name="组合 1"/>
          <p:cNvGrpSpPr/>
          <p:nvPr/>
        </p:nvGrpSpPr>
        <p:grpSpPr>
          <a:xfrm>
            <a:off x="2667000" y="987425"/>
            <a:ext cx="3025775" cy="674688"/>
            <a:chOff x="0" y="0"/>
            <a:chExt cx="3025775" cy="674688"/>
          </a:xfrm>
        </p:grpSpPr>
        <p:sp>
          <p:nvSpPr>
            <p:cNvPr id="18436" name="Oval 4"/>
            <p:cNvSpPr/>
            <p:nvPr/>
          </p:nvSpPr>
          <p:spPr>
            <a:xfrm>
              <a:off x="0" y="0"/>
              <a:ext cx="674688" cy="674688"/>
            </a:xfrm>
            <a:prstGeom prst="ellipse">
              <a:avLst/>
            </a:prstGeom>
            <a:solidFill>
              <a:srgbClr val="00CC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8437" name="Oval 5"/>
            <p:cNvSpPr/>
            <p:nvPr/>
          </p:nvSpPr>
          <p:spPr>
            <a:xfrm>
              <a:off x="782638" y="0"/>
              <a:ext cx="674687" cy="674688"/>
            </a:xfrm>
            <a:prstGeom prst="ellipse">
              <a:avLst/>
            </a:prstGeom>
            <a:solidFill>
              <a:srgbClr val="00CC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8438" name="Oval 6"/>
            <p:cNvSpPr/>
            <p:nvPr/>
          </p:nvSpPr>
          <p:spPr>
            <a:xfrm>
              <a:off x="1566863" y="0"/>
              <a:ext cx="674687" cy="674688"/>
            </a:xfrm>
            <a:prstGeom prst="ellipse">
              <a:avLst/>
            </a:prstGeom>
            <a:solidFill>
              <a:srgbClr val="00CC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8439" name="Oval 7"/>
            <p:cNvSpPr/>
            <p:nvPr/>
          </p:nvSpPr>
          <p:spPr>
            <a:xfrm>
              <a:off x="2351088" y="0"/>
              <a:ext cx="674687" cy="674688"/>
            </a:xfrm>
            <a:prstGeom prst="ellipse">
              <a:avLst/>
            </a:prstGeom>
            <a:solidFill>
              <a:srgbClr val="00CC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8440" name="组合 2"/>
          <p:cNvGrpSpPr/>
          <p:nvPr/>
        </p:nvGrpSpPr>
        <p:grpSpPr>
          <a:xfrm>
            <a:off x="2667000" y="987425"/>
            <a:ext cx="3810000" cy="1598613"/>
            <a:chOff x="0" y="0"/>
            <a:chExt cx="3810000" cy="1598613"/>
          </a:xfrm>
        </p:grpSpPr>
        <p:sp>
          <p:nvSpPr>
            <p:cNvPr id="18441" name="Oval 8"/>
            <p:cNvSpPr/>
            <p:nvPr/>
          </p:nvSpPr>
          <p:spPr>
            <a:xfrm>
              <a:off x="3135313" y="0"/>
              <a:ext cx="674687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8442" name="Oval 9"/>
            <p:cNvSpPr/>
            <p:nvPr/>
          </p:nvSpPr>
          <p:spPr>
            <a:xfrm>
              <a:off x="0" y="923925"/>
              <a:ext cx="674688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8443" name="Oval 11"/>
            <p:cNvSpPr/>
            <p:nvPr/>
          </p:nvSpPr>
          <p:spPr>
            <a:xfrm>
              <a:off x="782638" y="923925"/>
              <a:ext cx="674687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8444" name="Oval 13"/>
            <p:cNvSpPr/>
            <p:nvPr/>
          </p:nvSpPr>
          <p:spPr>
            <a:xfrm>
              <a:off x="1566863" y="923925"/>
              <a:ext cx="674687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8445" name="Oval 15"/>
            <p:cNvSpPr/>
            <p:nvPr/>
          </p:nvSpPr>
          <p:spPr>
            <a:xfrm>
              <a:off x="2351088" y="923925"/>
              <a:ext cx="674687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8446" name="Oval 16"/>
            <p:cNvSpPr/>
            <p:nvPr/>
          </p:nvSpPr>
          <p:spPr>
            <a:xfrm>
              <a:off x="3135313" y="922338"/>
              <a:ext cx="674687" cy="674687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8447" name="组合 38"/>
          <p:cNvGrpSpPr/>
          <p:nvPr/>
        </p:nvGrpSpPr>
        <p:grpSpPr>
          <a:xfrm>
            <a:off x="827088" y="3430588"/>
            <a:ext cx="3673475" cy="936625"/>
            <a:chOff x="0" y="0"/>
            <a:chExt cx="3672408" cy="936625"/>
          </a:xfrm>
        </p:grpSpPr>
        <p:sp>
          <p:nvSpPr>
            <p:cNvPr id="18448" name="Rectangle 14"/>
            <p:cNvSpPr/>
            <p:nvPr/>
          </p:nvSpPr>
          <p:spPr>
            <a:xfrm>
              <a:off x="720229" y="71437"/>
              <a:ext cx="576262" cy="8651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+</a:t>
              </a:r>
              <a:endParaRPr lang="en-US" altLang="zh-CN" sz="4800"/>
            </a:p>
          </p:txBody>
        </p:sp>
        <p:sp>
          <p:nvSpPr>
            <p:cNvPr id="18449" name="Rectangle 17"/>
            <p:cNvSpPr/>
            <p:nvPr/>
          </p:nvSpPr>
          <p:spPr>
            <a:xfrm>
              <a:off x="1872009" y="0"/>
              <a:ext cx="576263" cy="86518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=</a:t>
              </a:r>
              <a:endParaRPr lang="en-US" altLang="zh-CN" sz="4800"/>
            </a:p>
          </p:txBody>
        </p:sp>
        <p:grpSp>
          <p:nvGrpSpPr>
            <p:cNvPr id="18450" name="组合 41"/>
            <p:cNvGrpSpPr/>
            <p:nvPr/>
          </p:nvGrpSpPr>
          <p:grpSpPr>
            <a:xfrm>
              <a:off x="0" y="70420"/>
              <a:ext cx="718542" cy="823912"/>
              <a:chOff x="0" y="0"/>
              <a:chExt cx="718542" cy="823912"/>
            </a:xfrm>
          </p:grpSpPr>
          <p:sp>
            <p:nvSpPr>
              <p:cNvPr id="18451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4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8452" name="矩形 49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8453" name="组合 42"/>
            <p:cNvGrpSpPr/>
            <p:nvPr/>
          </p:nvGrpSpPr>
          <p:grpSpPr>
            <a:xfrm>
              <a:off x="1225674" y="38596"/>
              <a:ext cx="718542" cy="823912"/>
              <a:chOff x="0" y="0"/>
              <a:chExt cx="718542" cy="823912"/>
            </a:xfrm>
          </p:grpSpPr>
          <p:sp>
            <p:nvSpPr>
              <p:cNvPr id="18454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6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8455" name="矩形 47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8456" name="组合 43"/>
            <p:cNvGrpSpPr/>
            <p:nvPr/>
          </p:nvGrpSpPr>
          <p:grpSpPr>
            <a:xfrm>
              <a:off x="2365118" y="31511"/>
              <a:ext cx="1307290" cy="830997"/>
              <a:chOff x="0" y="0"/>
              <a:chExt cx="670802" cy="830997"/>
            </a:xfrm>
          </p:grpSpPr>
          <p:sp>
            <p:nvSpPr>
              <p:cNvPr id="18457" name="Text Box 22"/>
              <p:cNvSpPr/>
              <p:nvPr/>
            </p:nvSpPr>
            <p:spPr>
              <a:xfrm>
                <a:off x="0" y="0"/>
                <a:ext cx="670802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10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8458" name="矩形 45"/>
              <p:cNvSpPr/>
              <p:nvPr/>
            </p:nvSpPr>
            <p:spPr>
              <a:xfrm>
                <a:off x="43572" y="57550"/>
                <a:ext cx="406414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</p:grpSp>
      <p:grpSp>
        <p:nvGrpSpPr>
          <p:cNvPr id="18459" name="组合 50"/>
          <p:cNvGrpSpPr/>
          <p:nvPr/>
        </p:nvGrpSpPr>
        <p:grpSpPr>
          <a:xfrm>
            <a:off x="4560888" y="3357563"/>
            <a:ext cx="3322637" cy="935037"/>
            <a:chOff x="0" y="0"/>
            <a:chExt cx="3321976" cy="936104"/>
          </a:xfrm>
        </p:grpSpPr>
        <p:sp>
          <p:nvSpPr>
            <p:cNvPr id="18460" name="Rectangle 14"/>
            <p:cNvSpPr/>
            <p:nvPr/>
          </p:nvSpPr>
          <p:spPr>
            <a:xfrm>
              <a:off x="947052" y="0"/>
              <a:ext cx="576262" cy="8651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-</a:t>
              </a:r>
              <a:endParaRPr lang="en-US" altLang="zh-CN" sz="4800"/>
            </a:p>
          </p:txBody>
        </p:sp>
        <p:sp>
          <p:nvSpPr>
            <p:cNvPr id="18461" name="Rectangle 17"/>
            <p:cNvSpPr/>
            <p:nvPr/>
          </p:nvSpPr>
          <p:spPr>
            <a:xfrm>
              <a:off x="2027171" y="0"/>
              <a:ext cx="576263" cy="86518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=</a:t>
              </a:r>
              <a:endParaRPr lang="en-US" altLang="zh-CN" sz="4800"/>
            </a:p>
          </p:txBody>
        </p:sp>
        <p:grpSp>
          <p:nvGrpSpPr>
            <p:cNvPr id="18462" name="组合 53"/>
            <p:cNvGrpSpPr/>
            <p:nvPr/>
          </p:nvGrpSpPr>
          <p:grpSpPr>
            <a:xfrm>
              <a:off x="2603434" y="72008"/>
              <a:ext cx="718542" cy="823912"/>
              <a:chOff x="0" y="0"/>
              <a:chExt cx="718542" cy="823912"/>
            </a:xfrm>
          </p:grpSpPr>
          <p:sp>
            <p:nvSpPr>
              <p:cNvPr id="18463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6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8464" name="矩形 61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8465" name="组合 54"/>
            <p:cNvGrpSpPr/>
            <p:nvPr/>
          </p:nvGrpSpPr>
          <p:grpSpPr>
            <a:xfrm>
              <a:off x="1380836" y="112192"/>
              <a:ext cx="718542" cy="823912"/>
              <a:chOff x="0" y="0"/>
              <a:chExt cx="718542" cy="823912"/>
            </a:xfrm>
          </p:grpSpPr>
          <p:sp>
            <p:nvSpPr>
              <p:cNvPr id="18466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4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8467" name="矩形 59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8468" name="组合 55"/>
            <p:cNvGrpSpPr/>
            <p:nvPr/>
          </p:nvGrpSpPr>
          <p:grpSpPr>
            <a:xfrm>
              <a:off x="0" y="105107"/>
              <a:ext cx="1307290" cy="830997"/>
              <a:chOff x="0" y="0"/>
              <a:chExt cx="670802" cy="830997"/>
            </a:xfrm>
          </p:grpSpPr>
          <p:sp>
            <p:nvSpPr>
              <p:cNvPr id="18469" name="Text Box 22"/>
              <p:cNvSpPr/>
              <p:nvPr/>
            </p:nvSpPr>
            <p:spPr>
              <a:xfrm>
                <a:off x="0" y="0"/>
                <a:ext cx="670802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10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8470" name="矩形 57"/>
              <p:cNvSpPr/>
              <p:nvPr/>
            </p:nvSpPr>
            <p:spPr>
              <a:xfrm>
                <a:off x="43572" y="57550"/>
                <a:ext cx="406414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</p:grpSp>
      <p:grpSp>
        <p:nvGrpSpPr>
          <p:cNvPr id="18471" name="组合 62"/>
          <p:cNvGrpSpPr/>
          <p:nvPr/>
        </p:nvGrpSpPr>
        <p:grpSpPr>
          <a:xfrm>
            <a:off x="4581525" y="4581525"/>
            <a:ext cx="3373438" cy="935038"/>
            <a:chOff x="0" y="0"/>
            <a:chExt cx="3373338" cy="936104"/>
          </a:xfrm>
        </p:grpSpPr>
        <p:sp>
          <p:nvSpPr>
            <p:cNvPr id="18472" name="Rectangle 14"/>
            <p:cNvSpPr/>
            <p:nvPr/>
          </p:nvSpPr>
          <p:spPr>
            <a:xfrm>
              <a:off x="947052" y="0"/>
              <a:ext cx="576262" cy="8651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-</a:t>
              </a:r>
              <a:endParaRPr lang="en-US" altLang="zh-CN" sz="4800"/>
            </a:p>
          </p:txBody>
        </p:sp>
        <p:sp>
          <p:nvSpPr>
            <p:cNvPr id="18473" name="Rectangle 17"/>
            <p:cNvSpPr/>
            <p:nvPr/>
          </p:nvSpPr>
          <p:spPr>
            <a:xfrm>
              <a:off x="2027171" y="0"/>
              <a:ext cx="576263" cy="86518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=</a:t>
              </a:r>
              <a:endParaRPr lang="en-US" altLang="zh-CN" sz="4800"/>
            </a:p>
          </p:txBody>
        </p:sp>
        <p:grpSp>
          <p:nvGrpSpPr>
            <p:cNvPr id="18474" name="组合 65"/>
            <p:cNvGrpSpPr/>
            <p:nvPr/>
          </p:nvGrpSpPr>
          <p:grpSpPr>
            <a:xfrm>
              <a:off x="1355165" y="112192"/>
              <a:ext cx="718542" cy="823912"/>
              <a:chOff x="0" y="0"/>
              <a:chExt cx="718542" cy="823912"/>
            </a:xfrm>
          </p:grpSpPr>
          <p:sp>
            <p:nvSpPr>
              <p:cNvPr id="18475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6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8476" name="矩形 73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8477" name="组合 66"/>
            <p:cNvGrpSpPr/>
            <p:nvPr/>
          </p:nvGrpSpPr>
          <p:grpSpPr>
            <a:xfrm>
              <a:off x="2654796" y="72008"/>
              <a:ext cx="718542" cy="823912"/>
              <a:chOff x="0" y="0"/>
              <a:chExt cx="718542" cy="823912"/>
            </a:xfrm>
          </p:grpSpPr>
          <p:sp>
            <p:nvSpPr>
              <p:cNvPr id="18478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4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8479" name="矩形 71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8480" name="组合 67"/>
            <p:cNvGrpSpPr/>
            <p:nvPr/>
          </p:nvGrpSpPr>
          <p:grpSpPr>
            <a:xfrm>
              <a:off x="0" y="105107"/>
              <a:ext cx="1307290" cy="830997"/>
              <a:chOff x="0" y="0"/>
              <a:chExt cx="670802" cy="830997"/>
            </a:xfrm>
          </p:grpSpPr>
          <p:sp>
            <p:nvSpPr>
              <p:cNvPr id="18481" name="Text Box 22"/>
              <p:cNvSpPr/>
              <p:nvPr/>
            </p:nvSpPr>
            <p:spPr>
              <a:xfrm>
                <a:off x="0" y="0"/>
                <a:ext cx="670802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10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8482" name="矩形 69"/>
              <p:cNvSpPr/>
              <p:nvPr/>
            </p:nvSpPr>
            <p:spPr>
              <a:xfrm>
                <a:off x="43572" y="57550"/>
                <a:ext cx="406414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 fill="hold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 fill="hold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 fill="hold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 fill="hold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2"/>
          <p:cNvSpPr/>
          <p:nvPr/>
        </p:nvSpPr>
        <p:spPr>
          <a:xfrm>
            <a:off x="2514600" y="796925"/>
            <a:ext cx="4191000" cy="2022475"/>
          </a:xfrm>
          <a:prstGeom prst="rect">
            <a:avLst/>
          </a:prstGeom>
          <a:solidFill>
            <a:srgbClr val="CCCCFF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grpSp>
        <p:nvGrpSpPr>
          <p:cNvPr id="19459" name="Group 3"/>
          <p:cNvGrpSpPr/>
          <p:nvPr/>
        </p:nvGrpSpPr>
        <p:grpSpPr>
          <a:xfrm>
            <a:off x="2667000" y="987425"/>
            <a:ext cx="3810000" cy="674688"/>
            <a:chOff x="0" y="0"/>
            <a:chExt cx="2400" cy="425"/>
          </a:xfrm>
        </p:grpSpPr>
        <p:sp>
          <p:nvSpPr>
            <p:cNvPr id="19460" name="Oval 4"/>
            <p:cNvSpPr/>
            <p:nvPr/>
          </p:nvSpPr>
          <p:spPr>
            <a:xfrm>
              <a:off x="0" y="0"/>
              <a:ext cx="425" cy="425"/>
            </a:xfrm>
            <a:prstGeom prst="ellipse">
              <a:avLst/>
            </a:prstGeom>
            <a:solidFill>
              <a:srgbClr val="00CC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9461" name="Oval 5"/>
            <p:cNvSpPr/>
            <p:nvPr/>
          </p:nvSpPr>
          <p:spPr>
            <a:xfrm>
              <a:off x="493" y="0"/>
              <a:ext cx="425" cy="425"/>
            </a:xfrm>
            <a:prstGeom prst="ellipse">
              <a:avLst/>
            </a:prstGeom>
            <a:solidFill>
              <a:srgbClr val="00CC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9462" name="Oval 6"/>
            <p:cNvSpPr/>
            <p:nvPr/>
          </p:nvSpPr>
          <p:spPr>
            <a:xfrm>
              <a:off x="987" y="0"/>
              <a:ext cx="425" cy="425"/>
            </a:xfrm>
            <a:prstGeom prst="ellipse">
              <a:avLst/>
            </a:prstGeom>
            <a:solidFill>
              <a:srgbClr val="00CC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9463" name="Oval 7"/>
            <p:cNvSpPr/>
            <p:nvPr/>
          </p:nvSpPr>
          <p:spPr>
            <a:xfrm>
              <a:off x="1481" y="0"/>
              <a:ext cx="425" cy="425"/>
            </a:xfrm>
            <a:prstGeom prst="ellipse">
              <a:avLst/>
            </a:prstGeom>
            <a:solidFill>
              <a:srgbClr val="00CC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9464" name="Oval 8"/>
            <p:cNvSpPr/>
            <p:nvPr/>
          </p:nvSpPr>
          <p:spPr>
            <a:xfrm>
              <a:off x="1975" y="0"/>
              <a:ext cx="425" cy="425"/>
            </a:xfrm>
            <a:prstGeom prst="ellipse">
              <a:avLst/>
            </a:prstGeom>
            <a:solidFill>
              <a:srgbClr val="00CC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9465" name="组合 2"/>
          <p:cNvGrpSpPr/>
          <p:nvPr/>
        </p:nvGrpSpPr>
        <p:grpSpPr>
          <a:xfrm>
            <a:off x="2700338" y="1916113"/>
            <a:ext cx="3810000" cy="676275"/>
            <a:chOff x="0" y="0"/>
            <a:chExt cx="3810000" cy="676275"/>
          </a:xfrm>
        </p:grpSpPr>
        <p:sp>
          <p:nvSpPr>
            <p:cNvPr id="19466" name="Oval 10"/>
            <p:cNvSpPr/>
            <p:nvPr/>
          </p:nvSpPr>
          <p:spPr>
            <a:xfrm>
              <a:off x="0" y="1587"/>
              <a:ext cx="674687" cy="674688"/>
            </a:xfrm>
            <a:prstGeom prst="ellipse">
              <a:avLst/>
            </a:prstGeom>
            <a:solidFill>
              <a:srgbClr val="FFFFFF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grpSp>
          <p:nvGrpSpPr>
            <p:cNvPr id="19467" name="Group 11"/>
            <p:cNvGrpSpPr/>
            <p:nvPr/>
          </p:nvGrpSpPr>
          <p:grpSpPr>
            <a:xfrm>
              <a:off x="782637" y="0"/>
              <a:ext cx="3027363" cy="676275"/>
              <a:chOff x="0" y="0"/>
              <a:chExt cx="1907" cy="426"/>
            </a:xfrm>
          </p:grpSpPr>
          <p:sp>
            <p:nvSpPr>
              <p:cNvPr id="19468" name="Oval 12"/>
              <p:cNvSpPr/>
              <p:nvPr/>
            </p:nvSpPr>
            <p:spPr>
              <a:xfrm>
                <a:off x="0" y="1"/>
                <a:ext cx="425" cy="425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/>
              </a:p>
            </p:txBody>
          </p:sp>
          <p:grpSp>
            <p:nvGrpSpPr>
              <p:cNvPr id="19469" name="Group 13"/>
              <p:cNvGrpSpPr/>
              <p:nvPr/>
            </p:nvGrpSpPr>
            <p:grpSpPr>
              <a:xfrm>
                <a:off x="494" y="0"/>
                <a:ext cx="1413" cy="426"/>
                <a:chOff x="0" y="0"/>
                <a:chExt cx="1413" cy="426"/>
              </a:xfrm>
            </p:grpSpPr>
            <p:sp>
              <p:nvSpPr>
                <p:cNvPr id="19470" name="Oval 14"/>
                <p:cNvSpPr/>
                <p:nvPr/>
              </p:nvSpPr>
              <p:spPr>
                <a:xfrm>
                  <a:off x="0" y="1"/>
                  <a:ext cx="425" cy="425"/>
                </a:xfrm>
                <a:prstGeom prst="ellipse">
                  <a:avLst/>
                </a:prstGeom>
                <a:solidFill>
                  <a:srgbClr val="FFFFFF"/>
                </a:solidFill>
                <a:ln w="952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endParaRPr lang="zh-CN" altLang="en-US"/>
                </a:p>
              </p:txBody>
            </p:sp>
            <p:grpSp>
              <p:nvGrpSpPr>
                <p:cNvPr id="19471" name="Group 15"/>
                <p:cNvGrpSpPr/>
                <p:nvPr/>
              </p:nvGrpSpPr>
              <p:grpSpPr>
                <a:xfrm>
                  <a:off x="494" y="0"/>
                  <a:ext cx="919" cy="426"/>
                  <a:chOff x="0" y="0"/>
                  <a:chExt cx="919" cy="426"/>
                </a:xfrm>
              </p:grpSpPr>
              <p:sp>
                <p:nvSpPr>
                  <p:cNvPr id="19472" name="Oval 16"/>
                  <p:cNvSpPr/>
                  <p:nvPr/>
                </p:nvSpPr>
                <p:spPr>
                  <a:xfrm>
                    <a:off x="0" y="1"/>
                    <a:ext cx="425" cy="42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/>
                  </a:p>
                </p:txBody>
              </p:sp>
              <p:sp>
                <p:nvSpPr>
                  <p:cNvPr id="19473" name="Oval 17"/>
                  <p:cNvSpPr/>
                  <p:nvPr/>
                </p:nvSpPr>
                <p:spPr>
                  <a:xfrm>
                    <a:off x="494" y="0"/>
                    <a:ext cx="425" cy="42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 cap="flat" cmpd="sng">
                    <a:solidFill>
                      <a:schemeClr val="bg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19474" name="组合 32"/>
          <p:cNvGrpSpPr/>
          <p:nvPr/>
        </p:nvGrpSpPr>
        <p:grpSpPr>
          <a:xfrm>
            <a:off x="827088" y="3430588"/>
            <a:ext cx="3673475" cy="936625"/>
            <a:chOff x="0" y="0"/>
            <a:chExt cx="3672408" cy="936625"/>
          </a:xfrm>
        </p:grpSpPr>
        <p:sp>
          <p:nvSpPr>
            <p:cNvPr id="19475" name="Rectangle 14"/>
            <p:cNvSpPr/>
            <p:nvPr/>
          </p:nvSpPr>
          <p:spPr>
            <a:xfrm>
              <a:off x="720229" y="71437"/>
              <a:ext cx="576262" cy="8651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+</a:t>
              </a:r>
              <a:endParaRPr lang="en-US" altLang="zh-CN" sz="4800"/>
            </a:p>
          </p:txBody>
        </p:sp>
        <p:sp>
          <p:nvSpPr>
            <p:cNvPr id="19476" name="Rectangle 17"/>
            <p:cNvSpPr/>
            <p:nvPr/>
          </p:nvSpPr>
          <p:spPr>
            <a:xfrm>
              <a:off x="1872009" y="0"/>
              <a:ext cx="576263" cy="86518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=</a:t>
              </a:r>
              <a:endParaRPr lang="en-US" altLang="zh-CN" sz="4800"/>
            </a:p>
          </p:txBody>
        </p:sp>
        <p:grpSp>
          <p:nvGrpSpPr>
            <p:cNvPr id="19477" name="组合 35"/>
            <p:cNvGrpSpPr/>
            <p:nvPr/>
          </p:nvGrpSpPr>
          <p:grpSpPr>
            <a:xfrm>
              <a:off x="0" y="70420"/>
              <a:ext cx="718542" cy="823912"/>
              <a:chOff x="0" y="0"/>
              <a:chExt cx="718542" cy="823912"/>
            </a:xfrm>
          </p:grpSpPr>
          <p:sp>
            <p:nvSpPr>
              <p:cNvPr id="19478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5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9479" name="矩形 43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9480" name="组合 36"/>
            <p:cNvGrpSpPr/>
            <p:nvPr/>
          </p:nvGrpSpPr>
          <p:grpSpPr>
            <a:xfrm>
              <a:off x="1225674" y="38596"/>
              <a:ext cx="718542" cy="823912"/>
              <a:chOff x="0" y="0"/>
              <a:chExt cx="718542" cy="823912"/>
            </a:xfrm>
          </p:grpSpPr>
          <p:sp>
            <p:nvSpPr>
              <p:cNvPr id="19481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5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9482" name="矩形 41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9483" name="组合 37"/>
            <p:cNvGrpSpPr/>
            <p:nvPr/>
          </p:nvGrpSpPr>
          <p:grpSpPr>
            <a:xfrm>
              <a:off x="2365118" y="31511"/>
              <a:ext cx="1307290" cy="830997"/>
              <a:chOff x="0" y="0"/>
              <a:chExt cx="670802" cy="830997"/>
            </a:xfrm>
          </p:grpSpPr>
          <p:sp>
            <p:nvSpPr>
              <p:cNvPr id="19484" name="Text Box 22"/>
              <p:cNvSpPr/>
              <p:nvPr/>
            </p:nvSpPr>
            <p:spPr>
              <a:xfrm>
                <a:off x="0" y="0"/>
                <a:ext cx="670802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10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9485" name="矩形 39"/>
              <p:cNvSpPr/>
              <p:nvPr/>
            </p:nvSpPr>
            <p:spPr>
              <a:xfrm>
                <a:off x="43572" y="57550"/>
                <a:ext cx="406414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</p:grpSp>
      <p:grpSp>
        <p:nvGrpSpPr>
          <p:cNvPr id="19486" name="组合 44"/>
          <p:cNvGrpSpPr/>
          <p:nvPr/>
        </p:nvGrpSpPr>
        <p:grpSpPr>
          <a:xfrm>
            <a:off x="4560888" y="3357563"/>
            <a:ext cx="3322637" cy="935037"/>
            <a:chOff x="0" y="0"/>
            <a:chExt cx="3321976" cy="936104"/>
          </a:xfrm>
        </p:grpSpPr>
        <p:sp>
          <p:nvSpPr>
            <p:cNvPr id="19487" name="Rectangle 14"/>
            <p:cNvSpPr/>
            <p:nvPr/>
          </p:nvSpPr>
          <p:spPr>
            <a:xfrm>
              <a:off x="947052" y="0"/>
              <a:ext cx="576262" cy="8651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-</a:t>
              </a:r>
              <a:endParaRPr lang="en-US" altLang="zh-CN" sz="4800"/>
            </a:p>
          </p:txBody>
        </p:sp>
        <p:sp>
          <p:nvSpPr>
            <p:cNvPr id="19488" name="Rectangle 17"/>
            <p:cNvSpPr/>
            <p:nvPr/>
          </p:nvSpPr>
          <p:spPr>
            <a:xfrm>
              <a:off x="2027171" y="0"/>
              <a:ext cx="576263" cy="86518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marL="342900" indent="-342900" eaLnBrk="0" hangingPunct="0">
                <a:spcBef>
                  <a:spcPct val="20000"/>
                </a:spcBef>
              </a:pPr>
              <a:r>
                <a:rPr lang="en-US" altLang="zh-CN" sz="4800"/>
                <a:t>=</a:t>
              </a:r>
              <a:endParaRPr lang="en-US" altLang="zh-CN" sz="4800"/>
            </a:p>
          </p:txBody>
        </p:sp>
        <p:grpSp>
          <p:nvGrpSpPr>
            <p:cNvPr id="19489" name="组合 47"/>
            <p:cNvGrpSpPr/>
            <p:nvPr/>
          </p:nvGrpSpPr>
          <p:grpSpPr>
            <a:xfrm>
              <a:off x="2603434" y="72008"/>
              <a:ext cx="718542" cy="823912"/>
              <a:chOff x="0" y="0"/>
              <a:chExt cx="718542" cy="823912"/>
            </a:xfrm>
          </p:grpSpPr>
          <p:sp>
            <p:nvSpPr>
              <p:cNvPr id="19490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5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9491" name="矩形 55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9492" name="组合 48"/>
            <p:cNvGrpSpPr/>
            <p:nvPr/>
          </p:nvGrpSpPr>
          <p:grpSpPr>
            <a:xfrm>
              <a:off x="1380836" y="112192"/>
              <a:ext cx="718542" cy="823912"/>
              <a:chOff x="0" y="0"/>
              <a:chExt cx="718542" cy="823912"/>
            </a:xfrm>
          </p:grpSpPr>
          <p:sp>
            <p:nvSpPr>
              <p:cNvPr id="19493" name="Text Box 22"/>
              <p:cNvSpPr/>
              <p:nvPr/>
            </p:nvSpPr>
            <p:spPr>
              <a:xfrm>
                <a:off x="70470" y="0"/>
                <a:ext cx="576262" cy="8239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5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9494" name="矩形 53"/>
              <p:cNvSpPr/>
              <p:nvPr/>
            </p:nvSpPr>
            <p:spPr>
              <a:xfrm>
                <a:off x="0" y="57550"/>
                <a:ext cx="718542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  <p:grpSp>
          <p:nvGrpSpPr>
            <p:cNvPr id="19495" name="组合 49"/>
            <p:cNvGrpSpPr/>
            <p:nvPr/>
          </p:nvGrpSpPr>
          <p:grpSpPr>
            <a:xfrm>
              <a:off x="0" y="105107"/>
              <a:ext cx="1307290" cy="830997"/>
              <a:chOff x="0" y="0"/>
              <a:chExt cx="670802" cy="830997"/>
            </a:xfrm>
          </p:grpSpPr>
          <p:sp>
            <p:nvSpPr>
              <p:cNvPr id="19496" name="Text Box 22"/>
              <p:cNvSpPr/>
              <p:nvPr/>
            </p:nvSpPr>
            <p:spPr>
              <a:xfrm>
                <a:off x="0" y="0"/>
                <a:ext cx="670802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4800">
                    <a:latin typeface="Arial" panose="020B0604020202020204" pitchFamily="34" charset="0"/>
                  </a:rPr>
                  <a:t>10</a:t>
                </a:r>
                <a:endParaRPr lang="en-US" altLang="zh-CN" sz="4800">
                  <a:latin typeface="Arial" panose="020B0604020202020204" pitchFamily="34" charset="0"/>
                </a:endParaRPr>
              </a:p>
            </p:txBody>
          </p:sp>
          <p:sp>
            <p:nvSpPr>
              <p:cNvPr id="19497" name="矩形 51"/>
              <p:cNvSpPr/>
              <p:nvPr/>
            </p:nvSpPr>
            <p:spPr>
              <a:xfrm>
                <a:off x="43572" y="57550"/>
                <a:ext cx="406414" cy="720080"/>
              </a:xfrm>
              <a:prstGeom prst="rect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 fill="hold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 fill="hold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364</Words>
  <Application>WPS 演示</Application>
  <PresentationFormat/>
  <Paragraphs>271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微软雅黑</vt:lpstr>
      <vt:lpstr>黑体</vt:lpstr>
      <vt:lpstr>楷体_GB2312</vt:lpstr>
      <vt:lpstr>新宋体</vt:lpstr>
      <vt:lpstr>Cambria</vt:lpstr>
      <vt:lpstr>Calibri</vt:lpstr>
      <vt:lpstr>Arial</vt:lpstr>
      <vt:lpstr>Wingdings</vt:lpstr>
      <vt:lpstr>Arial Unicode MS</vt:lpstr>
      <vt:lpstr>ppt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2021-04-25T04:50:58Z</cp:lastPrinted>
  <dcterms:created xsi:type="dcterms:W3CDTF">2021-04-25T04:50:58Z</dcterms:created>
  <dcterms:modified xsi:type="dcterms:W3CDTF">2021-11-08T05:08:32Z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DB8345C8BE9F4805BA019CE09C162179</vt:lpwstr>
  </property>
  <property fmtid="{D5CDD505-2E9C-101B-9397-08002B2CF9AE}" pid="7" name="KSOProductBuildVer">
    <vt:lpwstr>2052-11.1.0.11045</vt:lpwstr>
  </property>
</Properties>
</file>