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gif" ContentType="image/gif"/>
  <Default Extension="png" ContentType="image/png"/>
  <Default Extension="jpeg" ContentType="image/jpeg"/>
  <Default Extension="JPG" ContentType="image/.jp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12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9"/>
  </p:handoutMasterIdLst>
  <p:sldIdLst>
    <p:sldId id="290" r:id="rId3"/>
    <p:sldId id="337" r:id="rId5"/>
    <p:sldId id="342" r:id="rId6"/>
    <p:sldId id="333" r:id="rId7"/>
    <p:sldId id="334" r:id="rId8"/>
    <p:sldId id="335" r:id="rId9"/>
    <p:sldId id="329" r:id="rId10"/>
    <p:sldId id="305" r:id="rId11"/>
    <p:sldId id="358" r:id="rId12"/>
    <p:sldId id="306" r:id="rId13"/>
    <p:sldId id="351" r:id="rId14"/>
    <p:sldId id="356" r:id="rId15"/>
    <p:sldId id="354" r:id="rId16"/>
    <p:sldId id="353" r:id="rId17"/>
    <p:sldId id="359" r:id="rId18"/>
  </p:sldIdLst>
  <p:sldSz cx="9144000" cy="6858000" type="screen4x3"/>
  <p:notesSz cx="6858000" cy="9144000"/>
  <p:embeddedFontLst>
    <p:embeddedFont>
      <p:font typeface="微软雅黑" panose="020B0503020204020204" pitchFamily="34" charset="-122"/>
      <p:regular r:id="rId23"/>
    </p:embeddedFont>
    <p:embeddedFont>
      <p:font typeface="黑体" panose="02010609060101010101" pitchFamily="49" charset="-122"/>
      <p:regular r:id="rId24"/>
    </p:embeddedFont>
    <p:embeddedFont>
      <p:font typeface="楷体_GB2312" panose="02010609030101010101" charset="-122"/>
      <p:regular r:id="rId25"/>
    </p:embeddedFont>
    <p:embeddedFont>
      <p:font typeface="华文彩云" panose="02010800040101010101" charset="-122"/>
      <p:regular r:id="rId26"/>
    </p:embeddedFont>
    <p:embeddedFont>
      <p:font typeface="Comic Sans MS" panose="030F0702030302020204" pitchFamily="66" charset="0"/>
      <p:regular r:id="rId27"/>
      <p:bold r:id="rId28"/>
      <p:italic r:id="rId29"/>
      <p:boldItalic r:id="rId30"/>
    </p:embeddedFont>
    <p:embeddedFont>
      <p:font typeface="Calibri" panose="020F0502020204030204"/>
      <p:regular r:id="rId31"/>
      <p:bold r:id="rId32"/>
      <p:italic r:id="rId33"/>
      <p:boldItalic r:id="rId34"/>
    </p:embeddedFont>
  </p:embeddedFont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sz="44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44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44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44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44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44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44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44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44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/>
    <p:restoredTop sz="94660"/>
  </p:normalViewPr>
  <p:slideViewPr>
    <p:cSldViewPr showGuides="1">
      <p:cViewPr varScale="1">
        <p:scale>
          <a:sx n="109" d="100"/>
          <a:sy n="109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33" Type="http://schemas.openxmlformats.org/officeDocument/2006/relationships/font" Target="fonts/font11.fntdata"/><Relationship Id="rId32" Type="http://schemas.openxmlformats.org/officeDocument/2006/relationships/font" Target="fonts/font10.fntdata"/><Relationship Id="rId31" Type="http://schemas.openxmlformats.org/officeDocument/2006/relationships/font" Target="fonts/font9.fntdata"/><Relationship Id="rId30" Type="http://schemas.openxmlformats.org/officeDocument/2006/relationships/font" Target="fonts/font8.fntdata"/><Relationship Id="rId3" Type="http://schemas.openxmlformats.org/officeDocument/2006/relationships/slide" Target="slides/slide1.xml"/><Relationship Id="rId29" Type="http://schemas.openxmlformats.org/officeDocument/2006/relationships/font" Target="fonts/font7.fntdata"/><Relationship Id="rId28" Type="http://schemas.openxmlformats.org/officeDocument/2006/relationships/font" Target="fonts/font6.fntdata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76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zh-CN" altLang="en-US" sz="1200">
              <a:ea typeface="微软雅黑" panose="020B0503020204020204" pitchFamily="34" charset="-122"/>
            </a:endParaRPr>
          </a:p>
        </p:txBody>
      </p:sp>
      <p:sp>
        <p:nvSpPr>
          <p:cNvPr id="27651" name="日期占位符 2"/>
          <p:cNvSpPr>
            <a:spLocks noGrp="1"/>
          </p:cNvSpPr>
          <p:nvPr>
            <p:ph type="dt" sz="quarter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fld id="{BB962C8B-B14F-4D97-AF65-F5344CB8AC3E}" type="datetime1">
              <a:rPr lang="zh-CN" altLang="en-US" sz="1200">
                <a:solidFill>
                  <a:srgbClr val="44546A"/>
                </a:solidFill>
              </a:rPr>
            </a:fld>
            <a:endParaRPr lang="zh-CN" altLang="en-US" sz="1200">
              <a:solidFill>
                <a:srgbClr val="44546A"/>
              </a:solidFill>
            </a:endParaRPr>
          </a:p>
        </p:txBody>
      </p:sp>
      <p:sp>
        <p:nvSpPr>
          <p:cNvPr id="27652" name="页脚占位符 3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zh-CN" altLang="en-US" sz="1200">
              <a:solidFill>
                <a:srgbClr val="44546A"/>
              </a:solidFill>
            </a:endParaRPr>
          </a:p>
        </p:txBody>
      </p:sp>
      <p:sp>
        <p:nvSpPr>
          <p:cNvPr id="2765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zh-CN" altLang="en-US" sz="1200">
                <a:solidFill>
                  <a:srgbClr val="44546A"/>
                </a:solidFill>
              </a:rPr>
            </a:fld>
            <a:endParaRPr lang="zh-CN" altLang="en-US" sz="1200">
              <a:solidFill>
                <a:srgbClr val="44546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t" anchorCtr="0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26627" name="Rectangle 3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0" hangingPunct="0"/>
            <a:endParaRPr lang="en-US" altLang="zh-CN" sz="1200"/>
          </a:p>
        </p:txBody>
      </p:sp>
      <p:sp>
        <p:nvSpPr>
          <p:cNvPr id="26628" name="Rectangle 4"/>
          <p:cNvSpPr>
            <a:spLocks noRot="1" noTextEdi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6629" name="Rectangle 5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6630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 anchor="b" anchorCtr="0"/>
          <a:p>
            <a:pPr marL="0" lv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26631" name="Rectangle 7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867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2867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Rectangle 2"/>
          <p:cNvSpPr>
            <a:spLocks noRot="1" noTextEdit="1"/>
          </p:cNvSpPr>
          <p:nvPr>
            <p:ph type="sldImg" idx="2"/>
          </p:nvPr>
        </p:nvSpPr>
        <p:spPr>
          <a:ln/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37893" name="页脚占位符 2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891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3891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993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3994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2" name="Rectangle 2"/>
          <p:cNvSpPr>
            <a:spLocks noRot="1" noTextEdit="1"/>
          </p:cNvSpPr>
          <p:nvPr>
            <p:ph type="sldImg" idx="2"/>
          </p:nvPr>
        </p:nvSpPr>
        <p:spPr>
          <a:ln/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40965" name="页脚占位符 2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198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8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4198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4301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4301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2969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2970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0723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4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30725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1747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8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31749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2771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2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32773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3795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6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33797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1"/>
          <p:cNvSpPr>
            <a:spLocks noTextEdit="1"/>
          </p:cNvSpPr>
          <p:nvPr>
            <p:ph type="sldImg" idx="2"/>
          </p:nvPr>
        </p:nvSpPr>
        <p:spPr>
          <a:ln/>
        </p:spPr>
      </p:sp>
      <p:sp>
        <p:nvSpPr>
          <p:cNvPr id="34819" name="文本占位符 2"/>
          <p:cNvSpPr/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0" name="页眉占位符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34821" name="页脚占位符 4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Rot="1" noTextEdit="1"/>
          </p:cNvSpPr>
          <p:nvPr>
            <p:ph type="sldImg" idx="2"/>
          </p:nvPr>
        </p:nvSpPr>
        <p:spPr>
          <a:ln/>
        </p:spPr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4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35845" name="页脚占位符 2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2"/>
          <p:cNvSpPr>
            <a:spLocks noRot="1" noTextEdit="1"/>
          </p:cNvSpPr>
          <p:nvPr>
            <p:ph type="sldImg" idx="2"/>
          </p:nvPr>
        </p:nvSpPr>
        <p:spPr>
          <a:ln/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  <p:sp>
        <p:nvSpPr>
          <p:cNvPr id="36869" name="页脚占位符 2"/>
          <p:cNvSpPr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/>
            <a:r>
              <a:rPr lang="en-US" altLang="zh-CN" sz="1200"/>
              <a:t> </a:t>
            </a:r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9218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9221" name="日期占位符 1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 sz="700">
                <a:ea typeface="微软雅黑" panose="020B0503020204020204" pitchFamily="34" charset="-122"/>
              </a:rPr>
            </a:fld>
            <a:endParaRPr lang="en-US" altLang="en-US" sz="700">
              <a:ea typeface="微软雅黑" panose="020B0503020204020204" pitchFamily="34" charset="-122"/>
            </a:endParaRPr>
          </a:p>
        </p:txBody>
      </p:sp>
      <p:sp>
        <p:nvSpPr>
          <p:cNvPr id="9222" name="页脚占位符 2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kumimoji="0" lang="zh-CN" altLang="en-US" sz="1800" b="0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1024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zh-CN" altLang="en-US">
                <a:ea typeface="微软雅黑" panose="020B0503020204020204" pitchFamily="34" charset="-122"/>
              </a:rPr>
            </a:fld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245" name="日期占位符 2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fld id="{BB962C8B-B14F-4D97-AF65-F5344CB8AC3E}" type="datetime1">
              <a:rPr lang="en-US" altLang="en-US" sz="700">
                <a:ea typeface="微软雅黑" panose="020B0503020204020204" pitchFamily="34" charset="-122"/>
              </a:rPr>
            </a:fld>
            <a:endParaRPr lang="en-US" altLang="en-US" sz="700">
              <a:ea typeface="微软雅黑" panose="020B0503020204020204" pitchFamily="34" charset="-122"/>
            </a:endParaRPr>
          </a:p>
        </p:txBody>
      </p:sp>
      <p:sp>
        <p:nvSpPr>
          <p:cNvPr id="10246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20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20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3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3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第二级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第三级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第四级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00" b="0" i="0" u="none" strike="noStrike" kern="1200" cap="none" spc="150" normalizeH="0" baseline="0" noProof="1">
                <a:uLnTx/>
                <a:uFillTx/>
                <a:sym typeface="+mn-ea"/>
              </a:rPr>
              <a:t>第五级</a:t>
            </a:r>
            <a:endParaRPr kumimoji="0" lang="zh-CN" altLang="en-US" sz="10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lIns="90000" tIns="46800" rIns="90000" bIns="46800" rtlCol="0" anchor="t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300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300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300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kumimoji="0" lang="zh-CN" altLang="en-US" sz="1300" b="0" i="0" u="none" strike="noStrike" kern="1200" cap="none" spc="300" normalizeH="0" baseline="0" noProof="1">
                <a:uLnTx/>
                <a:uFillTx/>
              </a:rPr>
              <a:t>单击此处编辑母版文本样式</a:t>
            </a:r>
            <a:endParaRPr kumimoji="0" lang="zh-CN" altLang="en-US" sz="1300" b="0" i="0" u="none" strike="noStrike" kern="1200" cap="none" spc="300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第二级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300" normalizeH="0" baseline="0" noProof="1">
                <a:uLnTx/>
                <a:uFillTx/>
              </a:rPr>
              <a:t>第三级</a:t>
            </a:r>
            <a:endParaRPr kumimoji="0" lang="zh-CN" altLang="en-US" sz="1200" b="0" i="0" u="none" strike="noStrike" kern="1200" cap="none" spc="300" normalizeH="0" baseline="0" noProof="1">
              <a:uLnTx/>
              <a:uFillTx/>
            </a:endParaRPr>
          </a:p>
          <a:p>
            <a:pPr lvl="3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第四级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  <a:p>
            <a:pPr lvl="4"/>
            <a:r>
              <a:rPr kumimoji="0" lang="zh-CN" altLang="en-US" sz="1000" b="0" i="0" u="none" strike="noStrike" kern="1200" cap="none" spc="300" normalizeH="0" baseline="0" noProof="1">
                <a:uLnTx/>
                <a:uFillTx/>
              </a:rPr>
              <a:t>第五级</a:t>
            </a:r>
            <a:endParaRPr kumimoji="0" lang="zh-CN" altLang="en-US" sz="1000" b="0" i="0" u="none" strike="noStrike" kern="1200" cap="none" spc="300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>
                <a:ea typeface="微软雅黑" panose="020B0503020204020204" pitchFamily="34" charset="-122"/>
              </a:rPr>
            </a:fld>
            <a:endParaRPr lang="en-US" altLang="zh-CN">
              <a:ea typeface="微软雅黑" panose="020B0503020204020204" pitchFamily="34" charset="-122"/>
            </a:endParaRPr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26.xml"/><Relationship Id="rId15" Type="http://schemas.openxmlformats.org/officeDocument/2006/relationships/tags" Target="../tags/tag25.xml"/><Relationship Id="rId14" Type="http://schemas.openxmlformats.org/officeDocument/2006/relationships/tags" Target="../tags/tag24.xml"/><Relationship Id="rId13" Type="http://schemas.openxmlformats.org/officeDocument/2006/relationships/tags" Target="../tags/tag23.xml"/><Relationship Id="rId12" Type="http://schemas.openxmlformats.org/officeDocument/2006/relationships/tags" Target="../tags/tag2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l" defTabSz="6858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300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ClrTx/>
        <a:buSzTx/>
        <a:buFont typeface="Arial" panose="020B0604020202020204" pitchFamily="34" charset="0"/>
        <a:buChar char="●"/>
        <a:defRPr kumimoji="0" sz="13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ClrTx/>
        <a:buSzTx/>
        <a:buFont typeface="Arial" panose="020B0604020202020204" pitchFamily="34" charset="0"/>
        <a:buChar char="●"/>
        <a:tabLst>
          <a:tab pos="1206500" algn="l"/>
        </a:tabLst>
        <a:defRPr kumimoji="0" sz="12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Wingdings" panose="05000000000000000000" pitchFamily="2" charset="2"/>
        <a:buChar char="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ClrTx/>
        <a:buSzTx/>
        <a:buFont typeface="Arial" panose="020B0604020202020204" pitchFamily="34" charset="0"/>
        <a:buChar char="•"/>
        <a:tabLst>
          <a:tab pos="1206500" algn="l"/>
        </a:tabLst>
        <a:defRPr kumimoji="0" sz="1000" b="0" i="0" u="none" kern="1200" spc="150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1.wav"/><Relationship Id="rId2" Type="http://schemas.openxmlformats.org/officeDocument/2006/relationships/image" Target="../media/image2.GIF"/><Relationship Id="rId1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6.bin"/><Relationship Id="rId8" Type="http://schemas.openxmlformats.org/officeDocument/2006/relationships/oleObject" Target="../embeddings/oleObject5.bin"/><Relationship Id="rId7" Type="http://schemas.openxmlformats.org/officeDocument/2006/relationships/oleObject" Target="../embeddings/oleObject4.bin"/><Relationship Id="rId6" Type="http://schemas.openxmlformats.org/officeDocument/2006/relationships/oleObject" Target="../embeddings/oleObject3.bin"/><Relationship Id="rId5" Type="http://schemas.openxmlformats.org/officeDocument/2006/relationships/image" Target="../media/image9.png"/><Relationship Id="rId4" Type="http://schemas.openxmlformats.org/officeDocument/2006/relationships/oleObject" Target="../embeddings/oleObject2.bin"/><Relationship Id="rId3" Type="http://schemas.openxmlformats.org/officeDocument/2006/relationships/image" Target="../media/image8.png"/><Relationship Id="rId2" Type="http://schemas.openxmlformats.org/officeDocument/2006/relationships/oleObject" Target="../embeddings/oleObject1.bin"/><Relationship Id="rId17" Type="http://schemas.openxmlformats.org/officeDocument/2006/relationships/notesSlide" Target="../notesSlides/notesSlide10.xml"/><Relationship Id="rId16" Type="http://schemas.openxmlformats.org/officeDocument/2006/relationships/vmlDrawing" Target="../drawings/vmlDrawing1.vml"/><Relationship Id="rId15" Type="http://schemas.openxmlformats.org/officeDocument/2006/relationships/slideLayout" Target="../slideLayouts/slideLayout7.xml"/><Relationship Id="rId14" Type="http://schemas.openxmlformats.org/officeDocument/2006/relationships/audio" Target="../media/audio2.wav"/><Relationship Id="rId13" Type="http://schemas.openxmlformats.org/officeDocument/2006/relationships/image" Target="../media/image11.png"/><Relationship Id="rId12" Type="http://schemas.openxmlformats.org/officeDocument/2006/relationships/oleObject" Target="../embeddings/oleObject8.bin"/><Relationship Id="rId11" Type="http://schemas.openxmlformats.org/officeDocument/2006/relationships/oleObject" Target="../embeddings/oleObject7.bin"/><Relationship Id="rId10" Type="http://schemas.openxmlformats.org/officeDocument/2006/relationships/image" Target="../media/image10.pn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2.xml"/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7.wav"/><Relationship Id="rId4" Type="http://schemas.openxmlformats.org/officeDocument/2006/relationships/audio" Target="../media/audio6.wav"/><Relationship Id="rId3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GIF"/><Relationship Id="rId8" Type="http://schemas.openxmlformats.org/officeDocument/2006/relationships/image" Target="../media/image20.png"/><Relationship Id="rId7" Type="http://schemas.openxmlformats.org/officeDocument/2006/relationships/image" Target="../media/image19.wmf"/><Relationship Id="rId6" Type="http://schemas.openxmlformats.org/officeDocument/2006/relationships/image" Target="../media/image18.wmf"/><Relationship Id="rId5" Type="http://schemas.openxmlformats.org/officeDocument/2006/relationships/image" Target="../media/image17.GIF"/><Relationship Id="rId4" Type="http://schemas.openxmlformats.org/officeDocument/2006/relationships/image" Target="../media/image16.GIF"/><Relationship Id="rId3" Type="http://schemas.openxmlformats.org/officeDocument/2006/relationships/image" Target="../media/image15.GIF"/><Relationship Id="rId22" Type="http://schemas.openxmlformats.org/officeDocument/2006/relationships/notesSlide" Target="../notesSlides/notesSlide13.xml"/><Relationship Id="rId21" Type="http://schemas.openxmlformats.org/officeDocument/2006/relationships/slideLayout" Target="../slideLayouts/slideLayout7.xml"/><Relationship Id="rId20" Type="http://schemas.openxmlformats.org/officeDocument/2006/relationships/audio" Target="../media/audio14.wav"/><Relationship Id="rId2" Type="http://schemas.openxmlformats.org/officeDocument/2006/relationships/image" Target="../media/image14.GIF"/><Relationship Id="rId19" Type="http://schemas.openxmlformats.org/officeDocument/2006/relationships/audio" Target="../media/audio13.wav"/><Relationship Id="rId18" Type="http://schemas.openxmlformats.org/officeDocument/2006/relationships/audio" Target="../media/audio6.wav"/><Relationship Id="rId17" Type="http://schemas.openxmlformats.org/officeDocument/2006/relationships/audio" Target="../media/audio12.wav"/><Relationship Id="rId16" Type="http://schemas.openxmlformats.org/officeDocument/2006/relationships/audio" Target="../media/audio11.wav"/><Relationship Id="rId15" Type="http://schemas.openxmlformats.org/officeDocument/2006/relationships/audio" Target="../media/audio4.wav"/><Relationship Id="rId14" Type="http://schemas.openxmlformats.org/officeDocument/2006/relationships/audio" Target="../media/audio10.wav"/><Relationship Id="rId13" Type="http://schemas.openxmlformats.org/officeDocument/2006/relationships/audio" Target="../media/audio7.wav"/><Relationship Id="rId12" Type="http://schemas.openxmlformats.org/officeDocument/2006/relationships/audio" Target="../media/audio9.wav"/><Relationship Id="rId11" Type="http://schemas.openxmlformats.org/officeDocument/2006/relationships/audio" Target="../media/audio2.wav"/><Relationship Id="rId10" Type="http://schemas.openxmlformats.org/officeDocument/2006/relationships/audio" Target="../media/audio8.wav"/><Relationship Id="rId1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audio" Target="../media/audio15.wav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1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3.wav"/><Relationship Id="rId1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audio" Target="../media/audio4.wav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5.wav"/><Relationship Id="rId2" Type="http://schemas.openxmlformats.org/officeDocument/2006/relationships/audio" Target="../media/audio2.wav"/><Relationship Id="rId1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9"/>
          <p:cNvSpPr/>
          <p:nvPr/>
        </p:nvSpPr>
        <p:spPr>
          <a:xfrm>
            <a:off x="1619250" y="836613"/>
            <a:ext cx="55451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3600" b="1">
                <a:solidFill>
                  <a:srgbClr val="006600"/>
                </a:solidFill>
                <a:ea typeface="黑体" panose="02010609060101010101" pitchFamily="49" charset="-122"/>
              </a:rPr>
              <a:t>人教版一年级数学上册</a:t>
            </a:r>
            <a:endParaRPr lang="zh-CN" altLang="en-US" sz="3600" b="1">
              <a:solidFill>
                <a:srgbClr val="006600"/>
              </a:solidFill>
              <a:ea typeface="黑体" panose="02010609060101010101" pitchFamily="49" charset="-122"/>
            </a:endParaRPr>
          </a:p>
        </p:txBody>
      </p:sp>
      <p:sp>
        <p:nvSpPr>
          <p:cNvPr id="11267" name="WordArt 12"/>
          <p:cNvSpPr>
            <a:spLocks noTextEdit="1"/>
          </p:cNvSpPr>
          <p:nvPr/>
        </p:nvSpPr>
        <p:spPr>
          <a:xfrm>
            <a:off x="1979613" y="2492375"/>
            <a:ext cx="5472112" cy="1754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Tx/>
              <a:buSzPct val="100000"/>
              <a:buFontTx/>
              <a:buNone/>
            </a:pPr>
            <a:r>
              <a:rPr lang="en-US" altLang="zh-CN" sz="3600" b="1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9 加 几9 加 几</a:t>
            </a:r>
            <a:endParaRPr lang="en-US" altLang="zh-CN" sz="3600" b="1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8" name="Picture 13" descr="3008566_160147024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1638" y="5084763"/>
            <a:ext cx="558800" cy="1244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9" name="Picture 14" descr="gif0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275" y="5589588"/>
            <a:ext cx="44767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Picture 15" descr="gif0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5661025"/>
            <a:ext cx="447675" cy="447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 fill="hold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24" descr="1234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0483" name="Object 2"/>
          <p:cNvGraphicFramePr>
            <a:graphicFrameLocks noChangeAspect="1"/>
          </p:cNvGraphicFramePr>
          <p:nvPr/>
        </p:nvGraphicFramePr>
        <p:xfrm>
          <a:off x="684213" y="1125538"/>
          <a:ext cx="1355725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695325" imgH="361950" progId="Paint.Picture">
                  <p:embed/>
                </p:oleObj>
              </mc:Choice>
              <mc:Fallback>
                <p:oleObj name="" r:id="rId2" imgW="695325" imgH="361950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>
                        <a:clrChange>
                          <a:clrFrom>
                            <a:srgbClr val="E2E7ED"/>
                          </a:clrFrom>
                          <a:clrTo>
                            <a:srgbClr val="E2E7ED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84213" y="1125538"/>
                        <a:ext cx="1355725" cy="706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3"/>
          <p:cNvGraphicFramePr>
            <a:graphicFrameLocks noChangeAspect="1"/>
          </p:cNvGraphicFramePr>
          <p:nvPr/>
        </p:nvGraphicFramePr>
        <p:xfrm>
          <a:off x="3276600" y="1125538"/>
          <a:ext cx="720725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4" imgW="352425" imgH="342900" progId="Paint.Picture">
                  <p:embed/>
                </p:oleObj>
              </mc:Choice>
              <mc:Fallback>
                <p:oleObj name="" r:id="rId4" imgW="352425" imgH="342900" progId="Paint.Picture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5">
                        <a:clrChange>
                          <a:clrFrom>
                            <a:srgbClr val="E8E9EE"/>
                          </a:clrFrom>
                          <a:clrTo>
                            <a:srgbClr val="E8E9EE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276600" y="1125538"/>
                        <a:ext cx="720725" cy="701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4"/>
          <p:cNvGraphicFramePr>
            <a:graphicFrameLocks noChangeAspect="1"/>
          </p:cNvGraphicFramePr>
          <p:nvPr/>
        </p:nvGraphicFramePr>
        <p:xfrm>
          <a:off x="1979613" y="1125538"/>
          <a:ext cx="1355725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6" imgW="695325" imgH="361950" progId="Paint.Picture">
                  <p:embed/>
                </p:oleObj>
              </mc:Choice>
              <mc:Fallback>
                <p:oleObj name="" r:id="rId6" imgW="695325" imgH="361950" progId="Paint.Picture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79613" y="1125538"/>
                        <a:ext cx="1355725" cy="706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5"/>
          <p:cNvGraphicFramePr>
            <a:graphicFrameLocks noChangeAspect="1"/>
          </p:cNvGraphicFramePr>
          <p:nvPr/>
        </p:nvGraphicFramePr>
        <p:xfrm>
          <a:off x="1979613" y="1773238"/>
          <a:ext cx="1355725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7" imgW="695325" imgH="361950" progId="Paint.Picture">
                  <p:embed/>
                </p:oleObj>
              </mc:Choice>
              <mc:Fallback>
                <p:oleObj name="" r:id="rId7" imgW="695325" imgH="361950" progId="Paint.Picture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979613" y="1773238"/>
                        <a:ext cx="1355725" cy="706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Object 6"/>
          <p:cNvGraphicFramePr>
            <a:graphicFrameLocks noChangeAspect="1"/>
          </p:cNvGraphicFramePr>
          <p:nvPr/>
        </p:nvGraphicFramePr>
        <p:xfrm>
          <a:off x="695325" y="1773238"/>
          <a:ext cx="1355725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8" imgW="695325" imgH="361950" progId="Paint.Picture">
                  <p:embed/>
                </p:oleObj>
              </mc:Choice>
              <mc:Fallback>
                <p:oleObj name="" r:id="rId8" imgW="695325" imgH="361950" progId="Paint.Picture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95325" y="1773238"/>
                        <a:ext cx="1355725" cy="706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Object 7"/>
          <p:cNvGraphicFramePr>
            <a:graphicFrameLocks noChangeAspect="1"/>
          </p:cNvGraphicFramePr>
          <p:nvPr/>
        </p:nvGraphicFramePr>
        <p:xfrm>
          <a:off x="5437188" y="1157288"/>
          <a:ext cx="2087562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9" imgW="942975" imgH="333375" progId="Paint.Picture">
                  <p:embed/>
                </p:oleObj>
              </mc:Choice>
              <mc:Fallback>
                <p:oleObj name="" r:id="rId9" imgW="942975" imgH="333375" progId="Paint.Picture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437188" y="1157288"/>
                        <a:ext cx="2087562" cy="7381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9" name="Object 8"/>
          <p:cNvGraphicFramePr>
            <a:graphicFrameLocks noChangeAspect="1"/>
          </p:cNvGraphicFramePr>
          <p:nvPr/>
        </p:nvGraphicFramePr>
        <p:xfrm>
          <a:off x="5435600" y="1827213"/>
          <a:ext cx="2089150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1" imgW="942975" imgH="333375" progId="Paint.Picture">
                  <p:embed/>
                </p:oleObj>
              </mc:Choice>
              <mc:Fallback>
                <p:oleObj name="" r:id="rId11" imgW="942975" imgH="333375" progId="Paint.Picture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435600" y="1827213"/>
                        <a:ext cx="2089150" cy="7381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0" name="Object 9"/>
          <p:cNvGraphicFramePr>
            <a:graphicFrameLocks noChangeAspect="1"/>
          </p:cNvGraphicFramePr>
          <p:nvPr/>
        </p:nvGraphicFramePr>
        <p:xfrm>
          <a:off x="4787900" y="1125538"/>
          <a:ext cx="669925" cy="74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2" imgW="333375" imgH="333375" progId="Paint.Picture">
                  <p:embed/>
                </p:oleObj>
              </mc:Choice>
              <mc:Fallback>
                <p:oleObj name="" r:id="rId12" imgW="333375" imgH="333375" progId="Paint.Picture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787900" y="1125538"/>
                        <a:ext cx="669925" cy="7413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1" name="AutoShape 10"/>
          <p:cNvSpPr/>
          <p:nvPr/>
        </p:nvSpPr>
        <p:spPr>
          <a:xfrm rot="16200000">
            <a:off x="3906838" y="-547687"/>
            <a:ext cx="609600" cy="7200900"/>
          </a:xfrm>
          <a:prstGeom prst="leftBrace">
            <a:avLst>
              <a:gd name="adj1" fmla="val 98328"/>
              <a:gd name="adj2" fmla="val 48801"/>
            </a:avLst>
          </a:prstGeo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20492" name="Text Box 11"/>
          <p:cNvSpPr/>
          <p:nvPr/>
        </p:nvSpPr>
        <p:spPr>
          <a:xfrm>
            <a:off x="3573463" y="3148013"/>
            <a:ext cx="1143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>
                <a:ea typeface="微软雅黑" panose="020B0503020204020204" pitchFamily="34" charset="-122"/>
              </a:rPr>
              <a:t>？个</a:t>
            </a:r>
            <a:endParaRPr lang="zh-CN" altLang="en-US" sz="3600" b="1">
              <a:ea typeface="微软雅黑" panose="020B0503020204020204" pitchFamily="34" charset="-122"/>
            </a:endParaRPr>
          </a:p>
        </p:txBody>
      </p:sp>
      <p:sp>
        <p:nvSpPr>
          <p:cNvPr id="20493" name="Text Box 12"/>
          <p:cNvSpPr/>
          <p:nvPr/>
        </p:nvSpPr>
        <p:spPr>
          <a:xfrm>
            <a:off x="2411413" y="3573463"/>
            <a:ext cx="360045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9</a:t>
            </a:r>
            <a:r>
              <a:rPr lang="zh-CN" altLang="en-US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＋</a:t>
            </a:r>
            <a:r>
              <a:rPr lang="en-US" altLang="zh-CN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7</a:t>
            </a:r>
            <a:r>
              <a:rPr lang="zh-CN" altLang="en-US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＝</a:t>
            </a:r>
            <a:endParaRPr lang="zh-CN" altLang="en-US" sz="8000" b="1">
              <a:solidFill>
                <a:srgbClr val="0066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20494" name="Line 13"/>
          <p:cNvCxnSpPr/>
          <p:nvPr/>
        </p:nvCxnSpPr>
        <p:spPr>
          <a:xfrm flipH="1">
            <a:off x="3778250" y="4727575"/>
            <a:ext cx="433388" cy="4318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495" name="Line 14"/>
          <p:cNvCxnSpPr/>
          <p:nvPr/>
        </p:nvCxnSpPr>
        <p:spPr>
          <a:xfrm>
            <a:off x="4356100" y="4727575"/>
            <a:ext cx="431800" cy="4318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0496" name="Text Box 15"/>
          <p:cNvSpPr/>
          <p:nvPr/>
        </p:nvSpPr>
        <p:spPr>
          <a:xfrm>
            <a:off x="3563938" y="5086350"/>
            <a:ext cx="11509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0497" name="Text Box 16"/>
          <p:cNvSpPr/>
          <p:nvPr/>
        </p:nvSpPr>
        <p:spPr>
          <a:xfrm>
            <a:off x="4641850" y="5103813"/>
            <a:ext cx="11509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微软雅黑" panose="020B0503020204020204" pitchFamily="34" charset="-122"/>
              </a:rPr>
              <a:t>6</a:t>
            </a:r>
            <a:endParaRPr lang="en-US" altLang="zh-CN" sz="40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20498" name="Line 17"/>
          <p:cNvCxnSpPr/>
          <p:nvPr/>
        </p:nvCxnSpPr>
        <p:spPr>
          <a:xfrm>
            <a:off x="2698750" y="4652963"/>
            <a:ext cx="0" cy="9366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499" name="Line 18"/>
          <p:cNvCxnSpPr/>
          <p:nvPr/>
        </p:nvCxnSpPr>
        <p:spPr>
          <a:xfrm>
            <a:off x="2698750" y="5589588"/>
            <a:ext cx="863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0500" name="Text Box 19"/>
          <p:cNvSpPr/>
          <p:nvPr/>
        </p:nvSpPr>
        <p:spPr>
          <a:xfrm>
            <a:off x="2770188" y="5518150"/>
            <a:ext cx="115093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58B6E5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10</a:t>
            </a:r>
            <a:endParaRPr lang="en-US" altLang="zh-CN" sz="32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20501" name="Line 20"/>
          <p:cNvCxnSpPr/>
          <p:nvPr/>
        </p:nvCxnSpPr>
        <p:spPr>
          <a:xfrm>
            <a:off x="3346450" y="5878513"/>
            <a:ext cx="15113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502" name="Line 21"/>
          <p:cNvCxnSpPr/>
          <p:nvPr/>
        </p:nvCxnSpPr>
        <p:spPr>
          <a:xfrm flipV="1">
            <a:off x="4857750" y="5662613"/>
            <a:ext cx="0" cy="2159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0503" name="Text Box 22"/>
          <p:cNvSpPr/>
          <p:nvPr/>
        </p:nvSpPr>
        <p:spPr>
          <a:xfrm>
            <a:off x="5435600" y="3573463"/>
            <a:ext cx="1439863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en-US" altLang="zh-CN" sz="8000" b="1">
                <a:latin typeface="Times New Roman" panose="02020603050405020304" pitchFamily="18" charset="0"/>
                <a:ea typeface="微软雅黑" panose="020B0503020204020204" pitchFamily="34" charset="-122"/>
              </a:rPr>
              <a:t>6</a:t>
            </a:r>
            <a:endParaRPr lang="en-US" altLang="zh-CN" sz="80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0504" name="Oval 23"/>
          <p:cNvSpPr/>
          <p:nvPr/>
        </p:nvSpPr>
        <p:spPr>
          <a:xfrm>
            <a:off x="323850" y="619125"/>
            <a:ext cx="4319588" cy="2233613"/>
          </a:xfrm>
          <a:prstGeom prst="ellipse">
            <a:avLst/>
          </a:prstGeom>
          <a:noFill/>
          <a:ln w="28575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 fill="hold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 fill="hold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3.7037E-07 L -0.16267 0.08773">
                                      <p:cBhvr>
                                        <p:cTn id="19" dur="2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 fill="hold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 fill="hold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 fill="hold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 fill="hold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 fill="hold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 fill="hold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 fill="hold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 fill="hold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 fill="hold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1" grpId="0" animBg="1"/>
      <p:bldP spid="20492" grpId="0" animBg="1"/>
      <p:bldP spid="20493" grpId="0" animBg="1"/>
      <p:bldP spid="20496" grpId="0" animBg="1"/>
      <p:bldP spid="20497" grpId="0" animBg="1"/>
      <p:bldP spid="20500" grpId="0" animBg="1"/>
      <p:bldP spid="20503" grpId="0" animBg="1"/>
      <p:bldP spid="2050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 Box 2"/>
          <p:cNvSpPr/>
          <p:nvPr/>
        </p:nvSpPr>
        <p:spPr>
          <a:xfrm>
            <a:off x="1008063" y="2598738"/>
            <a:ext cx="9756775" cy="2608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6600" b="1">
                <a:solidFill>
                  <a:srgbClr val="FF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看</a:t>
            </a:r>
            <a:r>
              <a:rPr lang="zh-CN" altLang="en-US" sz="6600" b="1">
                <a:solidFill>
                  <a:srgbClr val="00CC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大</a:t>
            </a:r>
            <a:r>
              <a:rPr lang="zh-CN" altLang="en-US" sz="6600" b="1">
                <a:solidFill>
                  <a:srgbClr val="FF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数，分</a:t>
            </a:r>
            <a:r>
              <a:rPr lang="zh-CN" altLang="en-US" sz="6600" b="1">
                <a:solidFill>
                  <a:srgbClr val="00CC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小</a:t>
            </a:r>
            <a:r>
              <a:rPr lang="zh-CN" altLang="en-US" sz="6600" b="1">
                <a:solidFill>
                  <a:srgbClr val="FF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数，</a:t>
            </a:r>
            <a:endParaRPr lang="zh-CN" altLang="en-US" sz="6600" b="1">
              <a:solidFill>
                <a:srgbClr val="FF66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6600" b="1">
                <a:solidFill>
                  <a:srgbClr val="FF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凑成</a:t>
            </a:r>
            <a:r>
              <a:rPr lang="zh-CN" altLang="en-US" sz="6600" b="1">
                <a:solidFill>
                  <a:srgbClr val="CC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十</a:t>
            </a:r>
            <a:r>
              <a:rPr lang="zh-CN" altLang="en-US" sz="6600" b="1">
                <a:solidFill>
                  <a:srgbClr val="FF66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，算得数。</a:t>
            </a:r>
            <a:endParaRPr lang="zh-CN" altLang="en-US" sz="6600" b="1">
              <a:solidFill>
                <a:srgbClr val="FF66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21507" name="WordArt 3"/>
          <p:cNvSpPr>
            <a:spLocks noTextEdit="1"/>
          </p:cNvSpPr>
          <p:nvPr/>
        </p:nvSpPr>
        <p:spPr>
          <a:xfrm>
            <a:off x="2700338" y="908050"/>
            <a:ext cx="2879725" cy="1225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gradFill rotWithShape="1">
                  <a:gsLst>
                    <a:gs pos="0">
                      <a:srgbClr val="FFFF00"/>
                    </a:gs>
                    <a:gs pos="100000">
                      <a:srgbClr val="0000CC"/>
                    </a:gs>
                  </a:gsLst>
                  <a:path path="rect">
                    <a:fillToRect l="100000" b="100000"/>
                  </a:path>
                  <a:tileRect/>
                </a:gra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华文彩云" panose="02010800040101010101" charset="-122"/>
                <a:ea typeface="华文彩云" panose="02010800040101010101" charset="-122"/>
              </a:rPr>
              <a:t>凑十加凑十加</a:t>
            </a:r>
            <a:endParaRPr lang="zh-CN" altLang="en-US" sz="3600">
              <a:gradFill rotWithShape="1">
                <a:gsLst>
                  <a:gs pos="0">
                    <a:srgbClr val="FFFF00"/>
                  </a:gs>
                  <a:gs pos="100000">
                    <a:srgbClr val="0000CC"/>
                  </a:gs>
                </a:gsLst>
                <a:path path="rect">
                  <a:fillToRect l="100000" b="100000"/>
                </a:path>
                <a:tileRect/>
              </a:gra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华文彩云" panose="02010800040101010101" charset="-122"/>
              <a:ea typeface="华文彩云" panose="020108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.000000"/>
                                          </p:val>
                                        </p:tav>
                                        <p:tav tm="69900">
                                          <p:val>
                                            <p:fltVal val="45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Text Box 2"/>
          <p:cNvSpPr/>
          <p:nvPr/>
        </p:nvSpPr>
        <p:spPr>
          <a:xfrm>
            <a:off x="1835150" y="2997200"/>
            <a:ext cx="7058025" cy="4238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ea typeface="微软雅黑" panose="020B0503020204020204" pitchFamily="34" charset="-122"/>
              </a:rPr>
              <a:t>9+3=                 9+2=</a:t>
            </a:r>
            <a:endParaRPr lang="en-US" altLang="zh-CN" sz="3200" b="1"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ea typeface="微软雅黑" panose="020B0503020204020204" pitchFamily="34" charset="-122"/>
              </a:rPr>
              <a:t>9+5=                 9+4=</a:t>
            </a:r>
            <a:endParaRPr lang="en-US" altLang="zh-CN" sz="3200" b="1"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ea typeface="微软雅黑" panose="020B0503020204020204" pitchFamily="34" charset="-122"/>
              </a:rPr>
              <a:t>9+7=                 9+6=</a:t>
            </a:r>
            <a:endParaRPr lang="en-US" altLang="zh-CN" sz="3200" b="1"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ea typeface="微软雅黑" panose="020B0503020204020204" pitchFamily="34" charset="-122"/>
              </a:rPr>
              <a:t>9+9=                 9+8=</a:t>
            </a:r>
            <a:endParaRPr lang="en-US" altLang="zh-CN" sz="3200" b="1"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endParaRPr lang="en-US" altLang="zh-CN" sz="3200" b="1"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3200" b="1">
                <a:ea typeface="微软雅黑" panose="020B0503020204020204" pitchFamily="34" charset="-122"/>
              </a:rPr>
              <a:t>       </a:t>
            </a:r>
            <a:endParaRPr lang="en-US" altLang="zh-CN" sz="3200" b="1">
              <a:ea typeface="微软雅黑" panose="020B0503020204020204" pitchFamily="34" charset="-122"/>
            </a:endParaRPr>
          </a:p>
        </p:txBody>
      </p:sp>
      <p:pic>
        <p:nvPicPr>
          <p:cNvPr id="22531" name="Picture 3" descr="ma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260350"/>
            <a:ext cx="1998663" cy="2663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Text Box 4"/>
          <p:cNvSpPr/>
          <p:nvPr/>
        </p:nvSpPr>
        <p:spPr>
          <a:xfrm>
            <a:off x="4284663" y="260350"/>
            <a:ext cx="2663825" cy="4572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sz="240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2533" name="Text Box 5"/>
          <p:cNvSpPr/>
          <p:nvPr/>
        </p:nvSpPr>
        <p:spPr>
          <a:xfrm>
            <a:off x="4427538" y="188913"/>
            <a:ext cx="3311525" cy="57943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sz="3200" b="1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2534" name="AutoShape 6"/>
          <p:cNvSpPr/>
          <p:nvPr/>
        </p:nvSpPr>
        <p:spPr>
          <a:xfrm rot="21360000">
            <a:off x="4354513" y="833438"/>
            <a:ext cx="4319587" cy="2016125"/>
          </a:xfrm>
          <a:prstGeom prst="wedgeEllipseCallout">
            <a:avLst>
              <a:gd name="adj1" fmla="val -93532"/>
              <a:gd name="adj2" fmla="val 114611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en-US" altLang="zh-CN" sz="4800">
                <a:latin typeface="Comic Sans MS" panose="030F0702030302020204" pitchFamily="66" charset="0"/>
                <a:ea typeface="微软雅黑" panose="020B0503020204020204" pitchFamily="34" charset="-122"/>
              </a:rPr>
              <a:t>9+</a:t>
            </a:r>
            <a:r>
              <a:rPr lang="en-US" altLang="zh-CN" sz="4800">
                <a:solidFill>
                  <a:srgbClr val="0450E8"/>
                </a:solidFill>
                <a:latin typeface="Comic Sans MS" panose="030F0702030302020204" pitchFamily="66" charset="0"/>
                <a:ea typeface="微软雅黑" panose="020B0503020204020204" pitchFamily="34" charset="-122"/>
              </a:rPr>
              <a:t>5</a:t>
            </a:r>
            <a:r>
              <a:rPr lang="en-US" altLang="zh-CN" sz="4800">
                <a:latin typeface="Comic Sans MS" panose="030F0702030302020204" pitchFamily="66" charset="0"/>
                <a:ea typeface="微软雅黑" panose="020B0503020204020204" pitchFamily="34" charset="-122"/>
              </a:rPr>
              <a:t>=1</a:t>
            </a:r>
            <a:r>
              <a:rPr lang="en-US" altLang="zh-CN" sz="4800">
                <a:solidFill>
                  <a:srgbClr val="0450E8"/>
                </a:solidFill>
                <a:latin typeface="Comic Sans MS" panose="030F0702030302020204" pitchFamily="66" charset="0"/>
                <a:ea typeface="微软雅黑" panose="020B0503020204020204" pitchFamily="34" charset="-122"/>
              </a:rPr>
              <a:t>4</a:t>
            </a:r>
            <a:endParaRPr lang="en-US" altLang="zh-CN" sz="4800">
              <a:solidFill>
                <a:srgbClr val="0450E8"/>
              </a:solidFill>
              <a:latin typeface="Comic Sans MS" panose="030F0702030302020204" pitchFamily="66" charset="0"/>
              <a:ea typeface="微软雅黑" panose="020B0503020204020204" pitchFamily="34" charset="-122"/>
            </a:endParaRPr>
          </a:p>
          <a:p>
            <a:pPr algn="ctr"/>
            <a:r>
              <a:rPr lang="en-US" altLang="zh-CN" sz="3200">
                <a:solidFill>
                  <a:srgbClr val="0F1423"/>
                </a:solidFill>
                <a:latin typeface="Comic Sans MS" panose="030F0702030302020204" pitchFamily="66" charset="0"/>
                <a:ea typeface="微软雅黑" panose="020B0503020204020204" pitchFamily="34" charset="-122"/>
              </a:rPr>
              <a:t>      </a:t>
            </a:r>
            <a:endParaRPr lang="en-US" altLang="zh-CN" sz="2800">
              <a:solidFill>
                <a:srgbClr val="0F1423"/>
              </a:solidFill>
              <a:latin typeface="Comic Sans MS" panose="030F0702030302020204" pitchFamily="66" charset="0"/>
              <a:ea typeface="微软雅黑" panose="020B0503020204020204" pitchFamily="34" charset="-122"/>
            </a:endParaRPr>
          </a:p>
        </p:txBody>
      </p:sp>
      <p:sp>
        <p:nvSpPr>
          <p:cNvPr id="22535" name="Text Box 7"/>
          <p:cNvSpPr/>
          <p:nvPr/>
        </p:nvSpPr>
        <p:spPr>
          <a:xfrm>
            <a:off x="5940425" y="2060575"/>
            <a:ext cx="2376488" cy="1004888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F1423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加数     个位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endParaRPr lang="en-US" altLang="zh-CN" sz="240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22536" name="Line 8"/>
          <p:cNvCxnSpPr/>
          <p:nvPr/>
        </p:nvCxnSpPr>
        <p:spPr>
          <a:xfrm flipV="1">
            <a:off x="6372225" y="692150"/>
            <a:ext cx="0" cy="6477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2537" name="Text Box 9"/>
          <p:cNvSpPr/>
          <p:nvPr/>
        </p:nvSpPr>
        <p:spPr>
          <a:xfrm>
            <a:off x="6084888" y="260350"/>
            <a:ext cx="10080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latin typeface="Comic Sans MS" panose="030F0702030302020204" pitchFamily="66" charset="0"/>
                <a:ea typeface="微软雅黑" panose="020B0503020204020204" pitchFamily="34" charset="-122"/>
              </a:rPr>
              <a:t>多</a:t>
            </a:r>
            <a:r>
              <a:rPr lang="en-US" altLang="zh-CN" sz="3200" b="1">
                <a:latin typeface="Comic Sans MS" panose="030F0702030302020204" pitchFamily="66" charset="0"/>
                <a:ea typeface="微软雅黑" panose="020B0503020204020204" pitchFamily="34" charset="-122"/>
              </a:rPr>
              <a:t>1</a:t>
            </a:r>
            <a:endParaRPr lang="en-US" altLang="zh-CN" sz="3200" b="1">
              <a:latin typeface="Comic Sans MS" panose="030F0702030302020204" pitchFamily="66" charset="0"/>
              <a:ea typeface="微软雅黑" panose="020B0503020204020204" pitchFamily="34" charset="-122"/>
            </a:endParaRPr>
          </a:p>
        </p:txBody>
      </p:sp>
      <p:cxnSp>
        <p:nvCxnSpPr>
          <p:cNvPr id="22538" name="Line 10"/>
          <p:cNvCxnSpPr/>
          <p:nvPr/>
        </p:nvCxnSpPr>
        <p:spPr>
          <a:xfrm flipV="1">
            <a:off x="7308850" y="620713"/>
            <a:ext cx="0" cy="57626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2539" name="Text Box 11"/>
          <p:cNvSpPr/>
          <p:nvPr/>
        </p:nvSpPr>
        <p:spPr>
          <a:xfrm>
            <a:off x="6877050" y="188913"/>
            <a:ext cx="14398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latin typeface="宋体" panose="02010600030101010101" pitchFamily="2" charset="-122"/>
                <a:ea typeface="微软雅黑" panose="020B0503020204020204" pitchFamily="34" charset="-122"/>
              </a:rPr>
              <a:t>少</a:t>
            </a:r>
            <a:r>
              <a:rPr lang="en-US" altLang="zh-CN" sz="3200" b="1">
                <a:latin typeface="宋体" panose="02010600030101010101" pitchFamily="2" charset="-122"/>
                <a:ea typeface="微软雅黑" panose="020B0503020204020204" pitchFamily="34" charset="-122"/>
              </a:rPr>
              <a:t>1</a:t>
            </a:r>
            <a:endParaRPr lang="en-US" altLang="zh-CN" sz="3200" b="1">
              <a:latin typeface="宋体" panose="02010600030101010101" pitchFamily="2" charset="-122"/>
              <a:ea typeface="微软雅黑" panose="020B0503020204020204" pitchFamily="34" charset="-122"/>
            </a:endParaRPr>
          </a:p>
        </p:txBody>
      </p:sp>
      <p:sp>
        <p:nvSpPr>
          <p:cNvPr id="22540" name="Text Box 13"/>
          <p:cNvSpPr/>
          <p:nvPr/>
        </p:nvSpPr>
        <p:spPr>
          <a:xfrm>
            <a:off x="2824163" y="2663825"/>
            <a:ext cx="1841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endParaRPr lang="zh-CN" altLang="zh-CN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22541" name="Text Box 14"/>
          <p:cNvSpPr/>
          <p:nvPr/>
        </p:nvSpPr>
        <p:spPr>
          <a:xfrm>
            <a:off x="2843213" y="2997200"/>
            <a:ext cx="7921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ea typeface="微软雅黑" panose="020B0503020204020204" pitchFamily="34" charset="-122"/>
              </a:rPr>
              <a:t>12</a:t>
            </a:r>
            <a:endParaRPr lang="en-US" altLang="zh-CN" sz="32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2542" name="Text Box 15"/>
          <p:cNvSpPr/>
          <p:nvPr/>
        </p:nvSpPr>
        <p:spPr>
          <a:xfrm>
            <a:off x="2916238" y="3644900"/>
            <a:ext cx="79216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zh-CN" altLang="zh-CN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22543" name="Text Box 16"/>
          <p:cNvSpPr/>
          <p:nvPr/>
        </p:nvSpPr>
        <p:spPr>
          <a:xfrm>
            <a:off x="2916238" y="3716338"/>
            <a:ext cx="7921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>
                <a:solidFill>
                  <a:srgbClr val="FF0000"/>
                </a:solidFill>
                <a:ea typeface="微软雅黑" panose="020B0503020204020204" pitchFamily="34" charset="-122"/>
              </a:rPr>
              <a:t>14</a:t>
            </a:r>
            <a:endParaRPr lang="en-US" altLang="zh-CN" sz="32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2544" name="Text Box 17"/>
          <p:cNvSpPr/>
          <p:nvPr/>
        </p:nvSpPr>
        <p:spPr>
          <a:xfrm>
            <a:off x="2916238" y="4437063"/>
            <a:ext cx="71913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>
                <a:solidFill>
                  <a:srgbClr val="FF0000"/>
                </a:solidFill>
                <a:ea typeface="微软雅黑" panose="020B0503020204020204" pitchFamily="34" charset="-122"/>
              </a:rPr>
              <a:t>16</a:t>
            </a:r>
            <a:endParaRPr lang="en-US" altLang="zh-CN" sz="32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2545" name="Text Box 18"/>
          <p:cNvSpPr/>
          <p:nvPr/>
        </p:nvSpPr>
        <p:spPr>
          <a:xfrm>
            <a:off x="2627313" y="5084763"/>
            <a:ext cx="12969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>
                <a:solidFill>
                  <a:srgbClr val="FF0000"/>
                </a:solidFill>
                <a:ea typeface="微软雅黑" panose="020B0503020204020204" pitchFamily="34" charset="-122"/>
              </a:rPr>
              <a:t>18</a:t>
            </a:r>
            <a:endParaRPr lang="en-US" altLang="zh-CN" sz="32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2546" name="Text Box 19"/>
          <p:cNvSpPr/>
          <p:nvPr/>
        </p:nvSpPr>
        <p:spPr>
          <a:xfrm>
            <a:off x="5867400" y="2997200"/>
            <a:ext cx="10810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zh-CN" altLang="zh-CN" sz="3200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22547" name="Text Box 21"/>
          <p:cNvSpPr/>
          <p:nvPr/>
        </p:nvSpPr>
        <p:spPr>
          <a:xfrm>
            <a:off x="6135688" y="4292600"/>
            <a:ext cx="5238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zh-CN" altLang="zh-CN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22548" name="Text Box 22"/>
          <p:cNvSpPr/>
          <p:nvPr/>
        </p:nvSpPr>
        <p:spPr>
          <a:xfrm>
            <a:off x="6227763" y="5157788"/>
            <a:ext cx="7207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zh-CN" altLang="zh-CN" sz="3200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22549" name="Text Box 23"/>
          <p:cNvSpPr/>
          <p:nvPr/>
        </p:nvSpPr>
        <p:spPr>
          <a:xfrm>
            <a:off x="5867400" y="2924175"/>
            <a:ext cx="7207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>
                <a:solidFill>
                  <a:srgbClr val="FF0000"/>
                </a:solidFill>
                <a:ea typeface="微软雅黑" panose="020B0503020204020204" pitchFamily="34" charset="-122"/>
              </a:rPr>
              <a:t>11</a:t>
            </a:r>
            <a:endParaRPr lang="en-US" altLang="zh-CN" sz="32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2550" name="Text Box 24"/>
          <p:cNvSpPr/>
          <p:nvPr/>
        </p:nvSpPr>
        <p:spPr>
          <a:xfrm>
            <a:off x="2916238" y="5084763"/>
            <a:ext cx="10080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zh-CN" altLang="zh-CN" sz="3200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22551" name="Text Box 25"/>
          <p:cNvSpPr/>
          <p:nvPr/>
        </p:nvSpPr>
        <p:spPr>
          <a:xfrm>
            <a:off x="5435600" y="3644900"/>
            <a:ext cx="1244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zh-CN" altLang="zh-CN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22552" name="Text Box 26"/>
          <p:cNvSpPr/>
          <p:nvPr/>
        </p:nvSpPr>
        <p:spPr>
          <a:xfrm>
            <a:off x="5703888" y="4292600"/>
            <a:ext cx="95567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endParaRPr lang="zh-CN" altLang="zh-CN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22553" name="Text Box 27"/>
          <p:cNvSpPr/>
          <p:nvPr/>
        </p:nvSpPr>
        <p:spPr>
          <a:xfrm>
            <a:off x="5775325" y="4968875"/>
            <a:ext cx="1841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endParaRPr lang="zh-CN" altLang="zh-CN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22554" name="Text Box 28"/>
          <p:cNvSpPr/>
          <p:nvPr/>
        </p:nvSpPr>
        <p:spPr>
          <a:xfrm>
            <a:off x="5699125" y="4513263"/>
            <a:ext cx="860425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3200">
                <a:solidFill>
                  <a:srgbClr val="0F1423"/>
                </a:solidFill>
                <a:ea typeface="微软雅黑" panose="020B0503020204020204" pitchFamily="34" charset="-122"/>
              </a:rPr>
              <a:t>  </a:t>
            </a:r>
            <a:r>
              <a:rPr lang="en-US" altLang="zh-CN" sz="3200">
                <a:solidFill>
                  <a:srgbClr val="FF0000"/>
                </a:solidFill>
                <a:ea typeface="微软雅黑" panose="020B0503020204020204" pitchFamily="34" charset="-122"/>
              </a:rPr>
              <a:t>15</a:t>
            </a:r>
            <a:endParaRPr lang="en-US" altLang="zh-CN" sz="32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2555" name="Text Box 29"/>
          <p:cNvSpPr/>
          <p:nvPr/>
        </p:nvSpPr>
        <p:spPr>
          <a:xfrm>
            <a:off x="5651500" y="3644900"/>
            <a:ext cx="11525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>
                <a:solidFill>
                  <a:srgbClr val="FF0000"/>
                </a:solidFill>
                <a:ea typeface="微软雅黑" panose="020B0503020204020204" pitchFamily="34" charset="-122"/>
              </a:rPr>
              <a:t>13</a:t>
            </a:r>
            <a:endParaRPr lang="en-US" altLang="zh-CN" sz="32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22556" name="Text Box 30"/>
          <p:cNvSpPr/>
          <p:nvPr/>
        </p:nvSpPr>
        <p:spPr>
          <a:xfrm>
            <a:off x="5795963" y="5157788"/>
            <a:ext cx="9366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>
                <a:solidFill>
                  <a:srgbClr val="FF0000"/>
                </a:solidFill>
                <a:ea typeface="微软雅黑" panose="020B0503020204020204" pitchFamily="34" charset="-122"/>
              </a:rPr>
              <a:t>17</a:t>
            </a:r>
            <a:endParaRPr lang="en-US" altLang="zh-CN" sz="320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26" end="5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52" end="7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78" end="10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 fill="hold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200"/>
                            </p:stCondLst>
                            <p:childTnLst>
                              <p:par>
                                <p:cTn id="9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200"/>
                            </p:stCondLst>
                            <p:childTnLst>
                              <p:par>
                                <p:cTn id="10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200"/>
                            </p:stCondLst>
                            <p:childTnLst>
                              <p:par>
                                <p:cTn id="12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8200"/>
                            </p:stCondLst>
                            <p:childTnLst>
                              <p:par>
                                <p:cTn id="14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0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1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3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4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5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7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200"/>
                            </p:stCondLst>
                            <p:childTnLst>
                              <p:par>
                                <p:cTn id="15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7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8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9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0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2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4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2200"/>
                            </p:stCondLst>
                            <p:childTnLst>
                              <p:par>
                                <p:cTn id="17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4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5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7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9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0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1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4200"/>
                            </p:stCondLst>
                            <p:childTnLst>
                              <p:par>
                                <p:cTn id="19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1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2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3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4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6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8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5" dur="500" fill="hold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0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 uiExpand="1" build="allAtOnce"/>
      <p:bldP spid="22533" grpId="0" animBg="1"/>
      <p:bldP spid="22534" grpId="0" animBg="1"/>
      <p:bldP spid="22535" grpId="0" animBg="1"/>
      <p:bldP spid="22537" grpId="0" animBg="1"/>
      <p:bldP spid="22539" grpId="0" animBg="1"/>
      <p:bldP spid="22541" grpId="0" animBg="1"/>
      <p:bldP spid="22543" grpId="0" animBg="1"/>
      <p:bldP spid="22544" grpId="0" animBg="1"/>
      <p:bldP spid="22545" grpId="0" animBg="1"/>
      <p:bldP spid="22549" grpId="0" animBg="1"/>
      <p:bldP spid="22554" grpId="0" animBg="1"/>
      <p:bldP spid="22555" grpId="0" animBg="1"/>
      <p:bldP spid="225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Picture 2" descr="马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609600"/>
            <a:ext cx="1600200" cy="1146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Picture 3" descr="蜜蜂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514600"/>
            <a:ext cx="1676400" cy="949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Picture 4" descr="鸟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800" y="0"/>
            <a:ext cx="1714500" cy="1450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Picture 5" descr="豹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86400"/>
            <a:ext cx="2209800" cy="947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8" name="Picture 6" descr="hous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0" y="0"/>
            <a:ext cx="2162175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9" name="Picture 7" descr="hous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0"/>
            <a:ext cx="2162175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0" name="Picture 8" descr="hous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0" y="1295400"/>
            <a:ext cx="2162175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1" name="Picture 9" descr="hous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1295400"/>
            <a:ext cx="2162175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2" name="Picture 10" descr="hous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0" y="2514600"/>
            <a:ext cx="2162175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3" name="Picture 11" descr="hous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2514600"/>
            <a:ext cx="2162175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4" name="Picture 12" descr="hous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3886200"/>
            <a:ext cx="2162175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5" name="Picture 13" descr="hous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00" y="3886200"/>
            <a:ext cx="2162175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6" name="Picture 14" descr="lion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7600" y="5257800"/>
            <a:ext cx="1676400" cy="877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7" name="Picture 15" descr="AN02542_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9000" y="1828800"/>
            <a:ext cx="1219200" cy="1177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8" name="Picture 16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5200" y="3581400"/>
            <a:ext cx="1295400" cy="1028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69" name="Text Box 17"/>
          <p:cNvSpPr/>
          <p:nvPr/>
        </p:nvSpPr>
        <p:spPr>
          <a:xfrm>
            <a:off x="3219450" y="1660525"/>
            <a:ext cx="819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>
                <a:solidFill>
                  <a:srgbClr val="FF33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1 1</a:t>
            </a:r>
            <a:endParaRPr lang="en-US" altLang="zh-CN" sz="4000">
              <a:solidFill>
                <a:srgbClr val="FF66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70" name="Text Box 18"/>
          <p:cNvSpPr/>
          <p:nvPr/>
        </p:nvSpPr>
        <p:spPr>
          <a:xfrm>
            <a:off x="3200400" y="2895600"/>
            <a:ext cx="819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>
                <a:solidFill>
                  <a:srgbClr val="FF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1 2</a:t>
            </a:r>
            <a:endParaRPr lang="en-US" altLang="zh-CN" sz="4000">
              <a:solidFill>
                <a:srgbClr val="FF66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71" name="Text Box 19"/>
          <p:cNvSpPr/>
          <p:nvPr/>
        </p:nvSpPr>
        <p:spPr>
          <a:xfrm>
            <a:off x="3200400" y="4175125"/>
            <a:ext cx="819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>
                <a:solidFill>
                  <a:srgbClr val="FF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1 3</a:t>
            </a:r>
            <a:endParaRPr lang="en-US" altLang="zh-CN" sz="4000">
              <a:solidFill>
                <a:srgbClr val="FF66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72" name="Text Box 20"/>
          <p:cNvSpPr/>
          <p:nvPr/>
        </p:nvSpPr>
        <p:spPr>
          <a:xfrm>
            <a:off x="3124200" y="5546725"/>
            <a:ext cx="819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>
                <a:solidFill>
                  <a:srgbClr val="FF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1 4</a:t>
            </a:r>
            <a:endParaRPr lang="en-US" altLang="zh-CN" sz="4000">
              <a:solidFill>
                <a:srgbClr val="FF66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73" name="Text Box 21"/>
          <p:cNvSpPr/>
          <p:nvPr/>
        </p:nvSpPr>
        <p:spPr>
          <a:xfrm>
            <a:off x="5429250" y="1676400"/>
            <a:ext cx="819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>
                <a:solidFill>
                  <a:srgbClr val="FF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1 5</a:t>
            </a:r>
            <a:endParaRPr lang="en-US" altLang="zh-CN" sz="4000">
              <a:solidFill>
                <a:srgbClr val="FF66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74" name="Text Box 22"/>
          <p:cNvSpPr/>
          <p:nvPr/>
        </p:nvSpPr>
        <p:spPr>
          <a:xfrm>
            <a:off x="5410200" y="2955925"/>
            <a:ext cx="819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>
                <a:solidFill>
                  <a:srgbClr val="FF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1 6</a:t>
            </a:r>
            <a:endParaRPr lang="en-US" altLang="zh-CN" sz="4000">
              <a:solidFill>
                <a:srgbClr val="FF66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75" name="Text Box 23"/>
          <p:cNvSpPr/>
          <p:nvPr/>
        </p:nvSpPr>
        <p:spPr>
          <a:xfrm>
            <a:off x="5410200" y="4191000"/>
            <a:ext cx="819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>
                <a:solidFill>
                  <a:srgbClr val="FF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1 7</a:t>
            </a:r>
            <a:endParaRPr lang="en-US" altLang="zh-CN" sz="4000">
              <a:solidFill>
                <a:srgbClr val="FF66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76" name="Text Box 24"/>
          <p:cNvSpPr/>
          <p:nvPr/>
        </p:nvSpPr>
        <p:spPr>
          <a:xfrm>
            <a:off x="5334000" y="5546725"/>
            <a:ext cx="819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>
                <a:solidFill>
                  <a:srgbClr val="FF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1 8</a:t>
            </a:r>
            <a:endParaRPr lang="en-US" altLang="zh-CN" sz="4000">
              <a:solidFill>
                <a:srgbClr val="FF66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77" name="Text Box 25"/>
          <p:cNvSpPr/>
          <p:nvPr/>
        </p:nvSpPr>
        <p:spPr>
          <a:xfrm>
            <a:off x="762000" y="1543050"/>
            <a:ext cx="1063625" cy="5889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en-US" altLang="zh-CN" sz="3200" b="1">
                <a:latin typeface="Times New Roman" panose="02020603050405020304" pitchFamily="18" charset="0"/>
                <a:ea typeface="微软雅黑" panose="020B0503020204020204" pitchFamily="34" charset="-122"/>
              </a:rPr>
              <a:t>9+3=</a:t>
            </a:r>
            <a:endParaRPr lang="en-US" altLang="zh-CN" sz="32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78" name="Text Box 26"/>
          <p:cNvSpPr/>
          <p:nvPr/>
        </p:nvSpPr>
        <p:spPr>
          <a:xfrm>
            <a:off x="762000" y="3222625"/>
            <a:ext cx="1063625" cy="5889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en-US" altLang="zh-CN" sz="3200" b="1">
                <a:latin typeface="Times New Roman" panose="02020603050405020304" pitchFamily="18" charset="0"/>
                <a:ea typeface="微软雅黑" panose="020B0503020204020204" pitchFamily="34" charset="-122"/>
              </a:rPr>
              <a:t>9+2=</a:t>
            </a:r>
            <a:endParaRPr lang="en-US" altLang="zh-CN" sz="32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79" name="Text Box 27"/>
          <p:cNvSpPr/>
          <p:nvPr/>
        </p:nvSpPr>
        <p:spPr>
          <a:xfrm>
            <a:off x="762000" y="4897438"/>
            <a:ext cx="1066800" cy="588962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zh-CN" sz="3200" b="1">
                <a:latin typeface="Times New Roman" panose="02020603050405020304" pitchFamily="18" charset="0"/>
                <a:ea typeface="微软雅黑" panose="020B0503020204020204" pitchFamily="34" charset="-122"/>
              </a:rPr>
              <a:t>9+5=</a:t>
            </a:r>
            <a:endParaRPr lang="en-US" altLang="zh-CN" sz="32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80" name="Text Box 28"/>
          <p:cNvSpPr/>
          <p:nvPr/>
        </p:nvSpPr>
        <p:spPr>
          <a:xfrm>
            <a:off x="771525" y="6178550"/>
            <a:ext cx="1063625" cy="5889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en-US" altLang="zh-CN" sz="3200" b="1">
                <a:latin typeface="Times New Roman" panose="02020603050405020304" pitchFamily="18" charset="0"/>
                <a:ea typeface="微软雅黑" panose="020B0503020204020204" pitchFamily="34" charset="-122"/>
              </a:rPr>
              <a:t>9+4=</a:t>
            </a:r>
            <a:endParaRPr lang="en-US" altLang="zh-CN" sz="32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81" name="Text Box 29"/>
          <p:cNvSpPr/>
          <p:nvPr/>
        </p:nvSpPr>
        <p:spPr>
          <a:xfrm>
            <a:off x="7467600" y="1089025"/>
            <a:ext cx="1063625" cy="5889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en-US" altLang="zh-CN" sz="3200" b="1">
                <a:latin typeface="Times New Roman" panose="02020603050405020304" pitchFamily="18" charset="0"/>
                <a:ea typeface="微软雅黑" panose="020B0503020204020204" pitchFamily="34" charset="-122"/>
              </a:rPr>
              <a:t>9+7=</a:t>
            </a:r>
            <a:endParaRPr lang="en-US" altLang="zh-CN" sz="32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82" name="Text Box 30"/>
          <p:cNvSpPr/>
          <p:nvPr/>
        </p:nvSpPr>
        <p:spPr>
          <a:xfrm>
            <a:off x="7467600" y="2768600"/>
            <a:ext cx="1063625" cy="5889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en-US" altLang="zh-CN" sz="3200" b="1">
                <a:latin typeface="Times New Roman" panose="02020603050405020304" pitchFamily="18" charset="0"/>
                <a:ea typeface="微软雅黑" panose="020B0503020204020204" pitchFamily="34" charset="-122"/>
              </a:rPr>
              <a:t>9+6=</a:t>
            </a:r>
            <a:endParaRPr lang="en-US" altLang="zh-CN" sz="32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83" name="Text Box 31"/>
          <p:cNvSpPr/>
          <p:nvPr/>
        </p:nvSpPr>
        <p:spPr>
          <a:xfrm>
            <a:off x="7467600" y="4368800"/>
            <a:ext cx="1063625" cy="5889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en-US" altLang="zh-CN" sz="3200" b="1">
                <a:latin typeface="Times New Roman" panose="02020603050405020304" pitchFamily="18" charset="0"/>
                <a:ea typeface="微软雅黑" panose="020B0503020204020204" pitchFamily="34" charset="-122"/>
              </a:rPr>
              <a:t>9+9=</a:t>
            </a:r>
            <a:endParaRPr lang="en-US" altLang="zh-CN" sz="32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3584" name="Text Box 32"/>
          <p:cNvSpPr/>
          <p:nvPr/>
        </p:nvSpPr>
        <p:spPr>
          <a:xfrm>
            <a:off x="7467600" y="6042025"/>
            <a:ext cx="1063625" cy="588963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p>
            <a:r>
              <a:rPr lang="en-US" altLang="zh-CN" sz="3200" b="1">
                <a:latin typeface="Times New Roman" panose="02020603050405020304" pitchFamily="18" charset="0"/>
                <a:ea typeface="微软雅黑" panose="020B0503020204020204" pitchFamily="34" charset="-122"/>
              </a:rPr>
              <a:t>9+8=</a:t>
            </a:r>
            <a:endParaRPr lang="en-US" altLang="zh-CN" sz="32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23585" name="Line 33"/>
          <p:cNvCxnSpPr/>
          <p:nvPr/>
        </p:nvCxnSpPr>
        <p:spPr>
          <a:xfrm>
            <a:off x="1828800" y="1600200"/>
            <a:ext cx="1371600" cy="13716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86" name="Line 34"/>
          <p:cNvCxnSpPr/>
          <p:nvPr/>
        </p:nvCxnSpPr>
        <p:spPr>
          <a:xfrm flipV="1">
            <a:off x="1905000" y="1828800"/>
            <a:ext cx="1295400" cy="10668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87" name="Line 35"/>
          <p:cNvCxnSpPr/>
          <p:nvPr/>
        </p:nvCxnSpPr>
        <p:spPr>
          <a:xfrm>
            <a:off x="2057400" y="4495800"/>
            <a:ext cx="1143000" cy="12192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88" name="Line 36"/>
          <p:cNvCxnSpPr/>
          <p:nvPr/>
        </p:nvCxnSpPr>
        <p:spPr>
          <a:xfrm flipV="1">
            <a:off x="1981200" y="4419600"/>
            <a:ext cx="1219200" cy="12954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89" name="Line 37"/>
          <p:cNvCxnSpPr/>
          <p:nvPr/>
        </p:nvCxnSpPr>
        <p:spPr>
          <a:xfrm flipV="1">
            <a:off x="6400800" y="990600"/>
            <a:ext cx="1143000" cy="22860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90" name="Line 38"/>
          <p:cNvCxnSpPr/>
          <p:nvPr/>
        </p:nvCxnSpPr>
        <p:spPr>
          <a:xfrm>
            <a:off x="6172200" y="1981200"/>
            <a:ext cx="1447800" cy="7620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91" name="Line 39"/>
          <p:cNvCxnSpPr/>
          <p:nvPr/>
        </p:nvCxnSpPr>
        <p:spPr>
          <a:xfrm>
            <a:off x="6324600" y="4495800"/>
            <a:ext cx="1295400" cy="8382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92" name="Line 40"/>
          <p:cNvCxnSpPr/>
          <p:nvPr/>
        </p:nvCxnSpPr>
        <p:spPr>
          <a:xfrm flipV="1">
            <a:off x="6172200" y="4038600"/>
            <a:ext cx="1295400" cy="18288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3593" name="WordArt 41"/>
          <p:cNvSpPr>
            <a:spLocks noTextEdit="1"/>
          </p:cNvSpPr>
          <p:nvPr/>
        </p:nvSpPr>
        <p:spPr>
          <a:xfrm rot="5400000">
            <a:off x="3048000" y="3200400"/>
            <a:ext cx="3657600" cy="7620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38100" cap="flat" cmpd="sng">
                  <a:solidFill>
                    <a:srgbClr val="0000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333333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回        家回        家</a:t>
            </a:r>
            <a:endParaRPr lang="zh-CN" altLang="en-US" sz="3600" b="1">
              <a:ln w="38100" cap="flat" cmpd="sng">
                <a:solidFill>
                  <a:srgbClr val="0000FF"/>
                </a:solidFill>
                <a:prstDash val="solid"/>
                <a:headEnd type="none" w="med" len="med"/>
                <a:tailEnd type="none" w="med" len="med"/>
              </a:ln>
              <a:solidFill>
                <a:srgbClr val="333333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3594" name="Picture 42" descr="狗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800" y="4114800"/>
            <a:ext cx="1657350" cy="822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 fill="hold"/>
                                        <p:tgtEl>
                                          <p:spTgt spid="2359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 fill="hold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500" fill="hold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 fill="hold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6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 fill="hold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 fill="hold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 fill="hold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 fill="hold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 fill="hold"/>
                                        <p:tgtEl>
                                          <p:spTgt spid="235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 fill="hold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9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 fill="hold"/>
                                        <p:tgtEl>
                                          <p:spTgt spid="235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0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 fill="hold"/>
                                        <p:tgtEl>
                                          <p:spTgt spid="235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8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 fill="hold"/>
                                        <p:tgtEl>
                                          <p:spTgt spid="235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7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8" name="Group 2"/>
          <p:cNvGrpSpPr/>
          <p:nvPr/>
        </p:nvGrpSpPr>
        <p:grpSpPr>
          <a:xfrm>
            <a:off x="468313" y="2205038"/>
            <a:ext cx="3673475" cy="3232150"/>
            <a:chOff x="793" y="1233"/>
            <a:chExt cx="2314" cy="2036"/>
          </a:xfrm>
        </p:grpSpPr>
        <p:sp>
          <p:nvSpPr>
            <p:cNvPr id="24579" name="Text Box 3"/>
            <p:cNvSpPr/>
            <p:nvPr/>
          </p:nvSpPr>
          <p:spPr>
            <a:xfrm>
              <a:off x="793" y="1933"/>
              <a:ext cx="698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4800" b="1">
                  <a:latin typeface="黑体" panose="02010609060101010101" pitchFamily="49" charset="-122"/>
                  <a:ea typeface="黑体" panose="02010609060101010101" pitchFamily="49" charset="-122"/>
                </a:rPr>
                <a:t>9 +</a:t>
              </a:r>
              <a:endParaRPr lang="en-US" altLang="zh-CN" sz="4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4580" name="Group 4"/>
            <p:cNvGrpSpPr/>
            <p:nvPr/>
          </p:nvGrpSpPr>
          <p:grpSpPr>
            <a:xfrm>
              <a:off x="1610" y="1544"/>
              <a:ext cx="392" cy="1360"/>
              <a:chOff x="1655" y="1525"/>
              <a:chExt cx="392" cy="1360"/>
            </a:xfrm>
          </p:grpSpPr>
          <p:cxnSp>
            <p:nvCxnSpPr>
              <p:cNvPr id="24581" name="Line 5"/>
              <p:cNvCxnSpPr/>
              <p:nvPr/>
            </p:nvCxnSpPr>
            <p:spPr>
              <a:xfrm flipV="1">
                <a:off x="1655" y="1525"/>
                <a:ext cx="392" cy="680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4582" name="Line 6"/>
              <p:cNvCxnSpPr/>
              <p:nvPr/>
            </p:nvCxnSpPr>
            <p:spPr>
              <a:xfrm flipV="1">
                <a:off x="1655" y="1979"/>
                <a:ext cx="363" cy="226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4583" name="Line 7"/>
              <p:cNvCxnSpPr/>
              <p:nvPr/>
            </p:nvCxnSpPr>
            <p:spPr>
              <a:xfrm rot="10800000" flipH="1" flipV="1">
                <a:off x="1655" y="2205"/>
                <a:ext cx="392" cy="680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4584" name="Line 8"/>
              <p:cNvCxnSpPr/>
              <p:nvPr/>
            </p:nvCxnSpPr>
            <p:spPr>
              <a:xfrm rot="10800000" flipH="1" flipV="1">
                <a:off x="1655" y="2205"/>
                <a:ext cx="363" cy="226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24585" name="Text Box 9"/>
            <p:cNvSpPr/>
            <p:nvPr/>
          </p:nvSpPr>
          <p:spPr>
            <a:xfrm>
              <a:off x="2018" y="1253"/>
              <a:ext cx="310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4800" b="1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en-US" altLang="zh-CN" sz="4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586" name="Text Box 10"/>
            <p:cNvSpPr/>
            <p:nvPr/>
          </p:nvSpPr>
          <p:spPr>
            <a:xfrm>
              <a:off x="2018" y="1752"/>
              <a:ext cx="310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4800" b="1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</a:t>
              </a:r>
              <a:endParaRPr lang="en-US" altLang="zh-CN" sz="4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587" name="Text Box 11"/>
            <p:cNvSpPr/>
            <p:nvPr/>
          </p:nvSpPr>
          <p:spPr>
            <a:xfrm>
              <a:off x="2018" y="2251"/>
              <a:ext cx="310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4800" b="1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4</a:t>
              </a:r>
              <a:endParaRPr lang="en-US" altLang="zh-CN" sz="4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588" name="Text Box 12"/>
            <p:cNvSpPr/>
            <p:nvPr/>
          </p:nvSpPr>
          <p:spPr>
            <a:xfrm>
              <a:off x="2018" y="2704"/>
              <a:ext cx="310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4800" b="1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8</a:t>
              </a:r>
              <a:endParaRPr lang="en-US" altLang="zh-CN" sz="4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4589" name="Group 13"/>
            <p:cNvGrpSpPr/>
            <p:nvPr/>
          </p:nvGrpSpPr>
          <p:grpSpPr>
            <a:xfrm>
              <a:off x="2345" y="1233"/>
              <a:ext cx="762" cy="519"/>
              <a:chOff x="2345" y="1233"/>
              <a:chExt cx="762" cy="519"/>
            </a:xfrm>
          </p:grpSpPr>
          <p:sp>
            <p:nvSpPr>
              <p:cNvPr id="24590" name="Text Box 14"/>
              <p:cNvSpPr/>
              <p:nvPr/>
            </p:nvSpPr>
            <p:spPr>
              <a:xfrm>
                <a:off x="2345" y="1233"/>
                <a:ext cx="310" cy="5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48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=</a:t>
                </a:r>
                <a:endParaRPr lang="en-US" altLang="zh-CN" sz="48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4591" name="Rectangle 15"/>
              <p:cNvSpPr/>
              <p:nvPr/>
            </p:nvSpPr>
            <p:spPr>
              <a:xfrm>
                <a:off x="2743" y="1324"/>
                <a:ext cx="364" cy="364"/>
              </a:xfrm>
              <a:prstGeom prst="rect">
                <a:avLst/>
              </a:prstGeom>
              <a:noFill/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592" name="Group 16"/>
            <p:cNvGrpSpPr/>
            <p:nvPr/>
          </p:nvGrpSpPr>
          <p:grpSpPr>
            <a:xfrm>
              <a:off x="2345" y="1739"/>
              <a:ext cx="762" cy="519"/>
              <a:chOff x="2345" y="1233"/>
              <a:chExt cx="762" cy="519"/>
            </a:xfrm>
          </p:grpSpPr>
          <p:sp>
            <p:nvSpPr>
              <p:cNvPr id="24593" name="Text Box 17"/>
              <p:cNvSpPr/>
              <p:nvPr/>
            </p:nvSpPr>
            <p:spPr>
              <a:xfrm>
                <a:off x="2345" y="1233"/>
                <a:ext cx="310" cy="5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48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=</a:t>
                </a:r>
                <a:endParaRPr lang="en-US" altLang="zh-CN" sz="48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4594" name="Rectangle 18"/>
              <p:cNvSpPr/>
              <p:nvPr/>
            </p:nvSpPr>
            <p:spPr>
              <a:xfrm>
                <a:off x="2743" y="1324"/>
                <a:ext cx="364" cy="364"/>
              </a:xfrm>
              <a:prstGeom prst="rect">
                <a:avLst/>
              </a:prstGeom>
              <a:noFill/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595" name="Group 19"/>
            <p:cNvGrpSpPr/>
            <p:nvPr/>
          </p:nvGrpSpPr>
          <p:grpSpPr>
            <a:xfrm>
              <a:off x="2345" y="2245"/>
              <a:ext cx="762" cy="519"/>
              <a:chOff x="2345" y="1233"/>
              <a:chExt cx="762" cy="519"/>
            </a:xfrm>
          </p:grpSpPr>
          <p:sp>
            <p:nvSpPr>
              <p:cNvPr id="24596" name="Text Box 20"/>
              <p:cNvSpPr/>
              <p:nvPr/>
            </p:nvSpPr>
            <p:spPr>
              <a:xfrm>
                <a:off x="2345" y="1233"/>
                <a:ext cx="310" cy="5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48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=</a:t>
                </a:r>
                <a:endParaRPr lang="en-US" altLang="zh-CN" sz="48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4597" name="Rectangle 21"/>
              <p:cNvSpPr/>
              <p:nvPr/>
            </p:nvSpPr>
            <p:spPr>
              <a:xfrm>
                <a:off x="2743" y="1324"/>
                <a:ext cx="364" cy="364"/>
              </a:xfrm>
              <a:prstGeom prst="rect">
                <a:avLst/>
              </a:prstGeom>
              <a:noFill/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598" name="Group 22"/>
            <p:cNvGrpSpPr/>
            <p:nvPr/>
          </p:nvGrpSpPr>
          <p:grpSpPr>
            <a:xfrm>
              <a:off x="2345" y="2750"/>
              <a:ext cx="762" cy="519"/>
              <a:chOff x="2345" y="1233"/>
              <a:chExt cx="762" cy="519"/>
            </a:xfrm>
          </p:grpSpPr>
          <p:sp>
            <p:nvSpPr>
              <p:cNvPr id="24599" name="Text Box 23"/>
              <p:cNvSpPr/>
              <p:nvPr/>
            </p:nvSpPr>
            <p:spPr>
              <a:xfrm>
                <a:off x="2345" y="1233"/>
                <a:ext cx="310" cy="5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48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=</a:t>
                </a:r>
                <a:endParaRPr lang="en-US" altLang="zh-CN" sz="48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4600" name="Rectangle 24"/>
              <p:cNvSpPr/>
              <p:nvPr/>
            </p:nvSpPr>
            <p:spPr>
              <a:xfrm>
                <a:off x="2743" y="1324"/>
                <a:ext cx="364" cy="364"/>
              </a:xfrm>
              <a:prstGeom prst="rect">
                <a:avLst/>
              </a:prstGeom>
              <a:noFill/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4601" name="Group 25"/>
          <p:cNvGrpSpPr/>
          <p:nvPr/>
        </p:nvGrpSpPr>
        <p:grpSpPr>
          <a:xfrm>
            <a:off x="4572000" y="2212975"/>
            <a:ext cx="3889375" cy="3232150"/>
            <a:chOff x="793" y="1233"/>
            <a:chExt cx="2314" cy="2036"/>
          </a:xfrm>
        </p:grpSpPr>
        <p:sp>
          <p:nvSpPr>
            <p:cNvPr id="24602" name="Text Box 26"/>
            <p:cNvSpPr/>
            <p:nvPr/>
          </p:nvSpPr>
          <p:spPr>
            <a:xfrm>
              <a:off x="793" y="1933"/>
              <a:ext cx="692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4800" b="1">
                  <a:latin typeface="黑体" panose="02010609060101010101" pitchFamily="49" charset="-122"/>
                  <a:ea typeface="黑体" panose="02010609060101010101" pitchFamily="49" charset="-122"/>
                </a:rPr>
                <a:t>9 +</a:t>
              </a:r>
              <a:endParaRPr lang="en-US" altLang="zh-CN" sz="48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4603" name="Group 27"/>
            <p:cNvGrpSpPr/>
            <p:nvPr/>
          </p:nvGrpSpPr>
          <p:grpSpPr>
            <a:xfrm>
              <a:off x="1610" y="1544"/>
              <a:ext cx="392" cy="1360"/>
              <a:chOff x="1655" y="1525"/>
              <a:chExt cx="392" cy="1360"/>
            </a:xfrm>
          </p:grpSpPr>
          <p:cxnSp>
            <p:nvCxnSpPr>
              <p:cNvPr id="24604" name="Line 28"/>
              <p:cNvCxnSpPr/>
              <p:nvPr/>
            </p:nvCxnSpPr>
            <p:spPr>
              <a:xfrm flipV="1">
                <a:off x="1655" y="1525"/>
                <a:ext cx="392" cy="680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4605" name="Line 29"/>
              <p:cNvCxnSpPr/>
              <p:nvPr/>
            </p:nvCxnSpPr>
            <p:spPr>
              <a:xfrm flipV="1">
                <a:off x="1655" y="1979"/>
                <a:ext cx="363" cy="226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4606" name="Line 30"/>
              <p:cNvCxnSpPr/>
              <p:nvPr/>
            </p:nvCxnSpPr>
            <p:spPr>
              <a:xfrm rot="10800000" flipH="1" flipV="1">
                <a:off x="1655" y="2205"/>
                <a:ext cx="392" cy="680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24607" name="Line 31"/>
              <p:cNvCxnSpPr/>
              <p:nvPr/>
            </p:nvCxnSpPr>
            <p:spPr>
              <a:xfrm rot="10800000" flipH="1" flipV="1">
                <a:off x="1655" y="2205"/>
                <a:ext cx="363" cy="226"/>
              </a:xfrm>
              <a:prstGeom prst="line">
                <a:avLst/>
              </a:prstGeom>
              <a:ln w="571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24608" name="Text Box 32"/>
            <p:cNvSpPr/>
            <p:nvPr/>
          </p:nvSpPr>
          <p:spPr>
            <a:xfrm>
              <a:off x="2018" y="1253"/>
              <a:ext cx="293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4800" b="1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endParaRPr lang="en-US" altLang="zh-CN" sz="4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609" name="Text Box 33"/>
            <p:cNvSpPr/>
            <p:nvPr/>
          </p:nvSpPr>
          <p:spPr>
            <a:xfrm>
              <a:off x="2018" y="1752"/>
              <a:ext cx="293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4800" b="1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en-US" altLang="zh-CN" sz="4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610" name="Text Box 34"/>
            <p:cNvSpPr/>
            <p:nvPr/>
          </p:nvSpPr>
          <p:spPr>
            <a:xfrm>
              <a:off x="2018" y="2251"/>
              <a:ext cx="293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4800" b="1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9</a:t>
              </a:r>
              <a:endParaRPr lang="en-US" altLang="zh-CN" sz="4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611" name="Text Box 35"/>
            <p:cNvSpPr/>
            <p:nvPr/>
          </p:nvSpPr>
          <p:spPr>
            <a:xfrm>
              <a:off x="2018" y="2704"/>
              <a:ext cx="293" cy="5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4800" b="1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7</a:t>
              </a:r>
              <a:endParaRPr lang="en-US" altLang="zh-CN" sz="4800" b="1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24612" name="Group 36"/>
            <p:cNvGrpSpPr/>
            <p:nvPr/>
          </p:nvGrpSpPr>
          <p:grpSpPr>
            <a:xfrm>
              <a:off x="2345" y="1233"/>
              <a:ext cx="762" cy="519"/>
              <a:chOff x="2345" y="1233"/>
              <a:chExt cx="762" cy="519"/>
            </a:xfrm>
          </p:grpSpPr>
          <p:sp>
            <p:nvSpPr>
              <p:cNvPr id="24613" name="Text Box 37"/>
              <p:cNvSpPr/>
              <p:nvPr/>
            </p:nvSpPr>
            <p:spPr>
              <a:xfrm>
                <a:off x="2345" y="1233"/>
                <a:ext cx="293" cy="5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48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=</a:t>
                </a:r>
                <a:endParaRPr lang="en-US" altLang="zh-CN" sz="48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4614" name="Rectangle 38"/>
              <p:cNvSpPr/>
              <p:nvPr/>
            </p:nvSpPr>
            <p:spPr>
              <a:xfrm>
                <a:off x="2743" y="1324"/>
                <a:ext cx="364" cy="364"/>
              </a:xfrm>
              <a:prstGeom prst="rect">
                <a:avLst/>
              </a:prstGeom>
              <a:noFill/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615" name="Group 39"/>
            <p:cNvGrpSpPr/>
            <p:nvPr/>
          </p:nvGrpSpPr>
          <p:grpSpPr>
            <a:xfrm>
              <a:off x="2345" y="1739"/>
              <a:ext cx="762" cy="519"/>
              <a:chOff x="2345" y="1233"/>
              <a:chExt cx="762" cy="519"/>
            </a:xfrm>
          </p:grpSpPr>
          <p:sp>
            <p:nvSpPr>
              <p:cNvPr id="24616" name="Text Box 40"/>
              <p:cNvSpPr/>
              <p:nvPr/>
            </p:nvSpPr>
            <p:spPr>
              <a:xfrm>
                <a:off x="2345" y="1233"/>
                <a:ext cx="293" cy="5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48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=</a:t>
                </a:r>
                <a:endParaRPr lang="en-US" altLang="zh-CN" sz="48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4617" name="Rectangle 41"/>
              <p:cNvSpPr/>
              <p:nvPr/>
            </p:nvSpPr>
            <p:spPr>
              <a:xfrm>
                <a:off x="2743" y="1324"/>
                <a:ext cx="364" cy="364"/>
              </a:xfrm>
              <a:prstGeom prst="rect">
                <a:avLst/>
              </a:prstGeom>
              <a:noFill/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618" name="Group 42"/>
            <p:cNvGrpSpPr/>
            <p:nvPr/>
          </p:nvGrpSpPr>
          <p:grpSpPr>
            <a:xfrm>
              <a:off x="2345" y="2245"/>
              <a:ext cx="762" cy="519"/>
              <a:chOff x="2345" y="1233"/>
              <a:chExt cx="762" cy="519"/>
            </a:xfrm>
          </p:grpSpPr>
          <p:sp>
            <p:nvSpPr>
              <p:cNvPr id="24619" name="Text Box 43"/>
              <p:cNvSpPr/>
              <p:nvPr/>
            </p:nvSpPr>
            <p:spPr>
              <a:xfrm>
                <a:off x="2345" y="1233"/>
                <a:ext cx="293" cy="5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48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=</a:t>
                </a:r>
                <a:endParaRPr lang="en-US" altLang="zh-CN" sz="48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4620" name="Rectangle 44"/>
              <p:cNvSpPr/>
              <p:nvPr/>
            </p:nvSpPr>
            <p:spPr>
              <a:xfrm>
                <a:off x="2743" y="1324"/>
                <a:ext cx="364" cy="364"/>
              </a:xfrm>
              <a:prstGeom prst="rect">
                <a:avLst/>
              </a:prstGeom>
              <a:noFill/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621" name="Group 45"/>
            <p:cNvGrpSpPr/>
            <p:nvPr/>
          </p:nvGrpSpPr>
          <p:grpSpPr>
            <a:xfrm>
              <a:off x="2345" y="2750"/>
              <a:ext cx="762" cy="519"/>
              <a:chOff x="2345" y="1233"/>
              <a:chExt cx="762" cy="519"/>
            </a:xfrm>
          </p:grpSpPr>
          <p:sp>
            <p:nvSpPr>
              <p:cNvPr id="24622" name="Text Box 46"/>
              <p:cNvSpPr/>
              <p:nvPr/>
            </p:nvSpPr>
            <p:spPr>
              <a:xfrm>
                <a:off x="2345" y="1233"/>
                <a:ext cx="293" cy="5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>
                <a:spAutoFit/>
              </a:bodyPr>
              <a:p>
                <a:r>
                  <a:rPr lang="en-US" altLang="zh-CN" sz="4800" b="1">
                    <a:latin typeface="黑体" panose="02010609060101010101" pitchFamily="49" charset="-122"/>
                    <a:ea typeface="黑体" panose="02010609060101010101" pitchFamily="49" charset="-122"/>
                  </a:rPr>
                  <a:t>=</a:t>
                </a:r>
                <a:endParaRPr lang="en-US" altLang="zh-CN" sz="4800" b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4623" name="Rectangle 47"/>
              <p:cNvSpPr/>
              <p:nvPr/>
            </p:nvSpPr>
            <p:spPr>
              <a:xfrm>
                <a:off x="2743" y="1324"/>
                <a:ext cx="364" cy="364"/>
              </a:xfrm>
              <a:prstGeom prst="rect">
                <a:avLst/>
              </a:prstGeom>
              <a:noFill/>
              <a:ln w="38100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4624" name="Text Box 48"/>
          <p:cNvSpPr/>
          <p:nvPr/>
        </p:nvSpPr>
        <p:spPr>
          <a:xfrm>
            <a:off x="3492500" y="2205038"/>
            <a:ext cx="1008063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endParaRPr lang="en-US" altLang="zh-CN" sz="48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625" name="Text Box 49"/>
          <p:cNvSpPr/>
          <p:nvPr/>
        </p:nvSpPr>
        <p:spPr>
          <a:xfrm>
            <a:off x="3492500" y="2979738"/>
            <a:ext cx="107950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</a:t>
            </a:r>
            <a:endParaRPr lang="en-US" altLang="zh-CN" sz="48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626" name="Text Box 50"/>
          <p:cNvSpPr/>
          <p:nvPr/>
        </p:nvSpPr>
        <p:spPr>
          <a:xfrm>
            <a:off x="3492500" y="3789363"/>
            <a:ext cx="107950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  <a:endParaRPr lang="en-US" altLang="zh-CN" sz="48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627" name="Text Box 51"/>
          <p:cNvSpPr/>
          <p:nvPr/>
        </p:nvSpPr>
        <p:spPr>
          <a:xfrm>
            <a:off x="3492500" y="4606925"/>
            <a:ext cx="1008063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17</a:t>
            </a:r>
            <a:endParaRPr lang="en-US" altLang="zh-CN" sz="48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628" name="Text Box 52"/>
          <p:cNvSpPr/>
          <p:nvPr/>
        </p:nvSpPr>
        <p:spPr>
          <a:xfrm>
            <a:off x="7739063" y="2205038"/>
            <a:ext cx="1081087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endParaRPr lang="en-US" altLang="zh-CN" sz="48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629" name="Text Box 53"/>
          <p:cNvSpPr/>
          <p:nvPr/>
        </p:nvSpPr>
        <p:spPr>
          <a:xfrm>
            <a:off x="7739063" y="2979738"/>
            <a:ext cx="93662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endParaRPr lang="en-US" altLang="zh-CN" sz="48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630" name="Text Box 54"/>
          <p:cNvSpPr/>
          <p:nvPr/>
        </p:nvSpPr>
        <p:spPr>
          <a:xfrm>
            <a:off x="7739063" y="3789363"/>
            <a:ext cx="100965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</a:t>
            </a:r>
            <a:endParaRPr lang="en-US" altLang="zh-CN" sz="48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631" name="Text Box 55"/>
          <p:cNvSpPr/>
          <p:nvPr/>
        </p:nvSpPr>
        <p:spPr>
          <a:xfrm>
            <a:off x="7739063" y="4606925"/>
            <a:ext cx="93662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14</a:t>
            </a:r>
            <a:endParaRPr lang="en-US" altLang="zh-CN" sz="4800" b="1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632" name="Text Box 56"/>
          <p:cNvSpPr/>
          <p:nvPr/>
        </p:nvSpPr>
        <p:spPr>
          <a:xfrm>
            <a:off x="684213" y="692150"/>
            <a:ext cx="26638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>
                <a:solidFill>
                  <a:srgbClr val="0F1423"/>
                </a:solidFill>
                <a:ea typeface="微软雅黑" panose="020B0503020204020204" pitchFamily="34" charset="-122"/>
              </a:rPr>
              <a:t>填一填。</a:t>
            </a:r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 fill="hold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 fill="hold"/>
                                        <p:tgtEl>
                                          <p:spTgt spid="24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46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4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4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 fill="hold"/>
                                        <p:tgtEl>
                                          <p:spTgt spid="246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 fill="hold"/>
                                        <p:tgtEl>
                                          <p:spTgt spid="246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 fill="hold"/>
                                        <p:tgtEl>
                                          <p:spTgt spid="246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 fill="hold"/>
                                        <p:tgtEl>
                                          <p:spTgt spid="246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 fill="hold"/>
                                        <p:tgtEl>
                                          <p:spTgt spid="246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 fill="hold"/>
                                        <p:tgtEl>
                                          <p:spTgt spid="246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 fill="hold"/>
                                        <p:tgtEl>
                                          <p:spTgt spid="246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 fill="hold"/>
                                        <p:tgtEl>
                                          <p:spTgt spid="246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24" grpId="0" animBg="1"/>
      <p:bldP spid="24625" grpId="0" animBg="1"/>
      <p:bldP spid="24626" grpId="0" animBg="1"/>
      <p:bldP spid="24627" grpId="0" animBg="1"/>
      <p:bldP spid="24628" grpId="0" animBg="1"/>
      <p:bldP spid="24629" grpId="0" animBg="1"/>
      <p:bldP spid="24630" grpId="0" animBg="1"/>
      <p:bldP spid="246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WordArt 12"/>
          <p:cNvSpPr>
            <a:spLocks noTextEdit="1"/>
          </p:cNvSpPr>
          <p:nvPr/>
        </p:nvSpPr>
        <p:spPr>
          <a:xfrm>
            <a:off x="1979613" y="2492375"/>
            <a:ext cx="5472112" cy="1754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21001">
                      <a:srgbClr val="0819FB">
                        <a:alpha val="100000"/>
                      </a:srgbClr>
                    </a:gs>
                    <a:gs pos="35001">
                      <a:srgbClr val="1A8D48">
                        <a:alpha val="100000"/>
                      </a:srgbClr>
                    </a:gs>
                    <a:gs pos="52000">
                      <a:srgbClr val="FFFF00">
                        <a:alpha val="100000"/>
                      </a:srgbClr>
                    </a:gs>
                    <a:gs pos="73000">
                      <a:srgbClr val="EE3F17">
                        <a:alpha val="100000"/>
                      </a:srgbClr>
                    </a:gs>
                    <a:gs pos="88000">
                      <a:srgbClr val="E81766">
                        <a:alpha val="100000"/>
                      </a:srgbClr>
                    </a:gs>
                    <a:gs pos="100000">
                      <a:srgbClr val="A603AB"/>
                    </a:gs>
                  </a:gsLst>
                  <a:path path="rect">
                    <a:fillToRect l="50000" t="50000" r="50000" b="50000"/>
                  </a:path>
                  <a:tileRect/>
                </a:gradFill>
                <a:effectLst>
                  <a:outerShdw sy="50000" rotWithShape="0">
                    <a:srgbClr val="C0C0C0">
                      <a:alpha val="5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再见再见</a:t>
            </a:r>
            <a:endParaRPr lang="zh-CN" altLang="en-US" sz="3600" b="1"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21001">
                    <a:srgbClr val="0819FB">
                      <a:alpha val="100000"/>
                    </a:srgbClr>
                  </a:gs>
                  <a:gs pos="35001">
                    <a:srgbClr val="1A8D48">
                      <a:alpha val="100000"/>
                    </a:srgbClr>
                  </a:gs>
                  <a:gs pos="52000">
                    <a:srgbClr val="FFFF00">
                      <a:alpha val="100000"/>
                    </a:srgbClr>
                  </a:gs>
                  <a:gs pos="73000">
                    <a:srgbClr val="EE3F17">
                      <a:alpha val="100000"/>
                    </a:srgbClr>
                  </a:gs>
                  <a:gs pos="88000">
                    <a:srgbClr val="E81766">
                      <a:alpha val="100000"/>
                    </a:srgbClr>
                  </a:gs>
                  <a:gs pos="100000">
                    <a:srgbClr val="A603AB"/>
                  </a:gs>
                </a:gsLst>
                <a:path path="rect">
                  <a:fillToRect l="50000" t="50000" r="50000" b="50000"/>
                </a:path>
                <a:tileRect/>
              </a:gradFill>
              <a:effectLst>
                <a:outerShdw sy="50000" rotWithShape="0">
                  <a:srgbClr val="C0C0C0">
                    <a:alpha val="5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5603" name="Picture 13" descr="3008566_160147024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1638" y="5084763"/>
            <a:ext cx="558800" cy="1244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4" name="Picture 14" descr="gif0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275" y="5589588"/>
            <a:ext cx="447675" cy="447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5" name="Picture 15" descr="gif00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5661025"/>
            <a:ext cx="447675" cy="447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88913"/>
            <a:ext cx="8642350" cy="6408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Rectangle 4"/>
          <p:cNvSpPr/>
          <p:nvPr/>
        </p:nvSpPr>
        <p:spPr>
          <a:xfrm>
            <a:off x="684213" y="3213100"/>
            <a:ext cx="3024187" cy="7207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2292" name="Rectangle 3"/>
          <p:cNvSpPr/>
          <p:nvPr/>
        </p:nvSpPr>
        <p:spPr>
          <a:xfrm>
            <a:off x="755650" y="3141663"/>
            <a:ext cx="2736850" cy="79216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2293" name="AutoShape 5" descr="紫色网格"/>
          <p:cNvSpPr/>
          <p:nvPr/>
        </p:nvSpPr>
        <p:spPr>
          <a:xfrm>
            <a:off x="179388" y="2781300"/>
            <a:ext cx="3097212" cy="1152525"/>
          </a:xfrm>
          <a:prstGeom prst="downArrowCallout">
            <a:avLst>
              <a:gd name="adj1" fmla="val 67183"/>
              <a:gd name="adj2" fmla="val 67183"/>
              <a:gd name="adj3" fmla="val 16657"/>
              <a:gd name="adj4" fmla="val 66667"/>
            </a:avLst>
          </a:prstGeom>
          <a:blipFill rotWithShape="1">
            <a:blip r:embed="rId2"/>
          </a:blipFill>
          <a:ln w="952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>
                <a:solidFill>
                  <a:srgbClr val="0F1423"/>
                </a:solidFill>
                <a:ea typeface="微软雅黑" panose="020B0503020204020204" pitchFamily="34" charset="-122"/>
              </a:rPr>
              <a:t>  </a:t>
            </a:r>
            <a:r>
              <a:rPr lang="zh-CN" altLang="en-US">
                <a:solidFill>
                  <a:srgbClr val="FF3300"/>
                </a:solidFill>
                <a:ea typeface="微软雅黑" panose="020B0503020204020204" pitchFamily="34" charset="-122"/>
              </a:rPr>
              <a:t>还有多少盒？</a:t>
            </a:r>
            <a:endParaRPr lang="zh-CN" altLang="en-US">
              <a:solidFill>
                <a:srgbClr val="FF3300"/>
              </a:solidFill>
              <a:ea typeface="微软雅黑" panose="020B0503020204020204" pitchFamily="34" charset="-122"/>
            </a:endParaRPr>
          </a:p>
        </p:txBody>
      </p:sp>
      <p:pic>
        <p:nvPicPr>
          <p:cNvPr id="12294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5200" y="12623800"/>
            <a:ext cx="3556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 fill="hold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sx1p96"/>
          <p:cNvPicPr>
            <a:picLocks noChangeAspect="1"/>
          </p:cNvPicPr>
          <p:nvPr/>
        </p:nvPicPr>
        <p:blipFill>
          <a:blip r:embed="rId1">
            <a:lum contrast="36000"/>
          </a:blip>
          <a:srcRect b="111"/>
          <a:stretch>
            <a:fillRect/>
          </a:stretch>
        </p:blipFill>
        <p:spPr>
          <a:xfrm>
            <a:off x="250825" y="260350"/>
            <a:ext cx="8642350" cy="6264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AutoShape 3"/>
          <p:cNvSpPr/>
          <p:nvPr/>
        </p:nvSpPr>
        <p:spPr>
          <a:xfrm flipH="1">
            <a:off x="1260475" y="333375"/>
            <a:ext cx="2951163" cy="17272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rgbClr val="0000CC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4800" b="1">
                <a:solidFill>
                  <a:srgbClr val="FFFF00"/>
                </a:solidFill>
                <a:ea typeface="微软雅黑" panose="020B0503020204020204" pitchFamily="34" charset="-122"/>
              </a:rPr>
              <a:t>一共有多少盒</a:t>
            </a:r>
            <a:r>
              <a:rPr lang="en-US" altLang="zh-CN" sz="4800" b="1">
                <a:solidFill>
                  <a:srgbClr val="FFFF00"/>
                </a:solidFill>
                <a:ea typeface="微软雅黑" panose="020B0503020204020204" pitchFamily="34" charset="-122"/>
              </a:rPr>
              <a:t>?</a:t>
            </a:r>
            <a:endParaRPr lang="en-US" altLang="zh-CN" sz="4800" b="1">
              <a:solidFill>
                <a:srgbClr val="FFFF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 fill="hold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4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188913"/>
            <a:ext cx="8604250" cy="6408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AutoShape 5"/>
          <p:cNvSpPr/>
          <p:nvPr/>
        </p:nvSpPr>
        <p:spPr>
          <a:xfrm>
            <a:off x="3492500" y="2205038"/>
            <a:ext cx="3311525" cy="2879725"/>
          </a:xfrm>
          <a:prstGeom prst="wedgeRoundRectCallout">
            <a:avLst>
              <a:gd name="adj1" fmla="val -72148"/>
              <a:gd name="adj2" fmla="val 27287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en-US" altLang="zh-CN" sz="2400">
              <a:solidFill>
                <a:srgbClr val="CC00CC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r>
              <a:rPr lang="zh-CN" altLang="en-US" sz="2800" b="1" u="sng">
                <a:latin typeface="楷体_GB2312" panose="02010609030101010101" charset="-122"/>
                <a:ea typeface="楷体_GB2312" panose="02010609030101010101" charset="-122"/>
              </a:rPr>
              <a:t>方法一：</a:t>
            </a:r>
            <a:endParaRPr lang="zh-CN" altLang="en-US" sz="2800" b="1" u="sng">
              <a:latin typeface="楷体_GB2312" panose="02010609030101010101" charset="-122"/>
              <a:ea typeface="楷体_GB2312" panose="02010609030101010101" charset="-122"/>
            </a:endParaRPr>
          </a:p>
          <a:p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，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2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，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3,</a:t>
            </a:r>
            <a:r>
              <a:rPr lang="en-US" altLang="zh-CN" sz="2800" b="1">
                <a:solidFill>
                  <a:srgbClr val="CC00CC"/>
                </a:solidFill>
                <a:latin typeface="Arial" panose="020B0604020202020204" pitchFamily="34" charset="0"/>
                <a:ea typeface="楷体_GB2312" panose="02010609030101010101" charset="-122"/>
              </a:rPr>
              <a:t>…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，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12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，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13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，一共有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13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盒。</a:t>
            </a:r>
            <a:endParaRPr lang="zh-CN" altLang="en-US" sz="2800" b="1">
              <a:solidFill>
                <a:srgbClr val="CC00CC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4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3525" y="188913"/>
            <a:ext cx="8629650" cy="6480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3" name="AutoShape 5"/>
          <p:cNvSpPr/>
          <p:nvPr/>
        </p:nvSpPr>
        <p:spPr>
          <a:xfrm>
            <a:off x="3708400" y="4437063"/>
            <a:ext cx="3095625" cy="2016125"/>
          </a:xfrm>
          <a:prstGeom prst="wedgeRoundRectCallout">
            <a:avLst>
              <a:gd name="adj1" fmla="val -73694"/>
              <a:gd name="adj2" fmla="val 42597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r>
              <a:rPr lang="zh-CN" altLang="en-US" sz="3200" b="1" u="sng">
                <a:latin typeface="楷体_GB2312" panose="02010609030101010101" charset="-122"/>
                <a:ea typeface="楷体_GB2312" panose="02010609030101010101" charset="-122"/>
              </a:rPr>
              <a:t>方法二：</a:t>
            </a:r>
            <a:endParaRPr lang="zh-CN" altLang="en-US" sz="3200" b="1" u="sng">
              <a:latin typeface="楷体_GB2312" panose="02010609030101010101" charset="-122"/>
              <a:ea typeface="楷体_GB2312" panose="02010609030101010101" charset="-122"/>
            </a:endParaRPr>
          </a:p>
          <a:p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9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，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10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，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11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，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12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，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13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，一共有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13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盒。</a:t>
            </a:r>
            <a:endParaRPr lang="zh-CN" altLang="en-US" sz="2800" b="1">
              <a:solidFill>
                <a:srgbClr val="CC00CC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4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88913"/>
            <a:ext cx="8785225" cy="6480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AutoShape 5"/>
          <p:cNvSpPr/>
          <p:nvPr/>
        </p:nvSpPr>
        <p:spPr>
          <a:xfrm>
            <a:off x="1403350" y="1196975"/>
            <a:ext cx="4032250" cy="2232025"/>
          </a:xfrm>
          <a:prstGeom prst="wedgeRoundRectCallout">
            <a:avLst>
              <a:gd name="adj1" fmla="val -39606"/>
              <a:gd name="adj2" fmla="val 62662"/>
              <a:gd name="adj3" fmla="val 16667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r>
              <a:rPr lang="zh-CN" altLang="en-US" sz="2800" b="1" u="sng">
                <a:latin typeface="楷体_GB2312" panose="02010609030101010101" charset="-122"/>
                <a:ea typeface="楷体_GB2312" panose="02010609030101010101" charset="-122"/>
              </a:rPr>
              <a:t>方法三：</a:t>
            </a:r>
            <a:endParaRPr lang="zh-CN" altLang="en-US" sz="2800" b="1" u="sng">
              <a:latin typeface="楷体_GB2312" panose="02010609030101010101" charset="-122"/>
              <a:ea typeface="楷体_GB2312" panose="02010609030101010101" charset="-122"/>
            </a:endParaRPr>
          </a:p>
          <a:p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先把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盒</a:t>
            </a:r>
            <a:r>
              <a:rPr lang="zh-CN" altLang="en-US" sz="2800" b="1">
                <a:solidFill>
                  <a:srgbClr val="CC00CC"/>
                </a:solidFill>
                <a:ea typeface="楷体_GB2312" panose="02010609030101010101" charset="-122"/>
              </a:rPr>
              <a:t>放进箱子里，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凑成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10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盒，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10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＋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3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等于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13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，一共有</a:t>
            </a:r>
            <a:r>
              <a:rPr lang="en-US" altLang="zh-CN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13</a:t>
            </a:r>
            <a:r>
              <a:rPr lang="zh-CN" altLang="en-US" sz="2800" b="1">
                <a:solidFill>
                  <a:srgbClr val="CC00CC"/>
                </a:solidFill>
                <a:latin typeface="楷体_GB2312" panose="02010609030101010101" charset="-122"/>
                <a:ea typeface="楷体_GB2312" panose="02010609030101010101" charset="-122"/>
              </a:rPr>
              <a:t>盒。</a:t>
            </a:r>
            <a:endParaRPr lang="zh-CN" altLang="en-US" sz="2800" b="1">
              <a:solidFill>
                <a:srgbClr val="CC00CC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AutoShape 2"/>
          <p:cNvSpPr/>
          <p:nvPr/>
        </p:nvSpPr>
        <p:spPr>
          <a:xfrm>
            <a:off x="5292725" y="1268413"/>
            <a:ext cx="647700" cy="936625"/>
          </a:xfrm>
          <a:prstGeom prst="cube">
            <a:avLst>
              <a:gd name="adj" fmla="val 15431"/>
            </a:avLst>
          </a:prstGeom>
          <a:solidFill>
            <a:srgbClr val="FFFF66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7411" name="Text Box 3"/>
          <p:cNvSpPr/>
          <p:nvPr/>
        </p:nvSpPr>
        <p:spPr>
          <a:xfrm>
            <a:off x="5292725" y="1341438"/>
            <a:ext cx="455613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</a:rPr>
              <a:t>牛奶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7412" name="AutoShape 4"/>
          <p:cNvSpPr/>
          <p:nvPr/>
        </p:nvSpPr>
        <p:spPr>
          <a:xfrm>
            <a:off x="6011863" y="1266825"/>
            <a:ext cx="647700" cy="936625"/>
          </a:xfrm>
          <a:prstGeom prst="cube">
            <a:avLst>
              <a:gd name="adj" fmla="val 15431"/>
            </a:avLst>
          </a:prstGeom>
          <a:solidFill>
            <a:srgbClr val="FFFF66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7413" name="Text Box 5"/>
          <p:cNvSpPr/>
          <p:nvPr/>
        </p:nvSpPr>
        <p:spPr>
          <a:xfrm>
            <a:off x="6011863" y="1339850"/>
            <a:ext cx="45561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</a:rPr>
              <a:t>牛奶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7414" name="AutoShape 6"/>
          <p:cNvSpPr/>
          <p:nvPr/>
        </p:nvSpPr>
        <p:spPr>
          <a:xfrm>
            <a:off x="6732588" y="1266825"/>
            <a:ext cx="647700" cy="936625"/>
          </a:xfrm>
          <a:prstGeom prst="cube">
            <a:avLst>
              <a:gd name="adj" fmla="val 15431"/>
            </a:avLst>
          </a:prstGeom>
          <a:solidFill>
            <a:srgbClr val="FFFF66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7415" name="Text Box 7"/>
          <p:cNvSpPr/>
          <p:nvPr/>
        </p:nvSpPr>
        <p:spPr>
          <a:xfrm>
            <a:off x="6732588" y="1339850"/>
            <a:ext cx="45561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</a:rPr>
              <a:t>牛奶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7416" name="AutoShape 8"/>
          <p:cNvSpPr/>
          <p:nvPr/>
        </p:nvSpPr>
        <p:spPr>
          <a:xfrm>
            <a:off x="7451725" y="1266825"/>
            <a:ext cx="647700" cy="936625"/>
          </a:xfrm>
          <a:prstGeom prst="cube">
            <a:avLst>
              <a:gd name="adj" fmla="val 15431"/>
            </a:avLst>
          </a:prstGeom>
          <a:solidFill>
            <a:srgbClr val="FFFF66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7417" name="Text Box 9"/>
          <p:cNvSpPr/>
          <p:nvPr/>
        </p:nvSpPr>
        <p:spPr>
          <a:xfrm>
            <a:off x="7451725" y="1339850"/>
            <a:ext cx="455613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>
                <a:latin typeface="Times New Roman" panose="02020603050405020304" pitchFamily="18" charset="0"/>
                <a:ea typeface="微软雅黑" panose="020B0503020204020204" pitchFamily="34" charset="-122"/>
              </a:rPr>
              <a:t>牛奶</a:t>
            </a:r>
            <a:endParaRPr lang="zh-CN" altLang="en-US" sz="2400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grpSp>
        <p:nvGrpSpPr>
          <p:cNvPr id="17418" name="Group 10"/>
          <p:cNvGrpSpPr/>
          <p:nvPr/>
        </p:nvGrpSpPr>
        <p:grpSpPr>
          <a:xfrm>
            <a:off x="468313" y="1268413"/>
            <a:ext cx="3743325" cy="2016125"/>
            <a:chOff x="295" y="618"/>
            <a:chExt cx="2358" cy="1270"/>
          </a:xfrm>
        </p:grpSpPr>
        <p:grpSp>
          <p:nvGrpSpPr>
            <p:cNvPr id="17419" name="Group 11"/>
            <p:cNvGrpSpPr/>
            <p:nvPr/>
          </p:nvGrpSpPr>
          <p:grpSpPr>
            <a:xfrm>
              <a:off x="340" y="618"/>
              <a:ext cx="408" cy="590"/>
              <a:chOff x="431" y="935"/>
              <a:chExt cx="408" cy="590"/>
            </a:xfrm>
          </p:grpSpPr>
          <p:sp>
            <p:nvSpPr>
              <p:cNvPr id="17420" name="AutoShape 12"/>
              <p:cNvSpPr/>
              <p:nvPr/>
            </p:nvSpPr>
            <p:spPr>
              <a:xfrm>
                <a:off x="431" y="935"/>
                <a:ext cx="408" cy="590"/>
              </a:xfrm>
              <a:prstGeom prst="cube">
                <a:avLst>
                  <a:gd name="adj" fmla="val 15431"/>
                </a:avLst>
              </a:prstGeom>
              <a:solidFill>
                <a:srgbClr val="FFFF66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421" name="Text Box 13"/>
              <p:cNvSpPr/>
              <p:nvPr/>
            </p:nvSpPr>
            <p:spPr>
              <a:xfrm>
                <a:off x="431" y="981"/>
                <a:ext cx="287" cy="5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牛奶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422" name="Group 14"/>
            <p:cNvGrpSpPr/>
            <p:nvPr/>
          </p:nvGrpSpPr>
          <p:grpSpPr>
            <a:xfrm>
              <a:off x="839" y="618"/>
              <a:ext cx="408" cy="590"/>
              <a:chOff x="431" y="935"/>
              <a:chExt cx="408" cy="590"/>
            </a:xfrm>
          </p:grpSpPr>
          <p:sp>
            <p:nvSpPr>
              <p:cNvPr id="17423" name="AutoShape 15"/>
              <p:cNvSpPr/>
              <p:nvPr/>
            </p:nvSpPr>
            <p:spPr>
              <a:xfrm>
                <a:off x="431" y="935"/>
                <a:ext cx="408" cy="590"/>
              </a:xfrm>
              <a:prstGeom prst="cube">
                <a:avLst>
                  <a:gd name="adj" fmla="val 15431"/>
                </a:avLst>
              </a:prstGeom>
              <a:solidFill>
                <a:srgbClr val="FFFF66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424" name="Text Box 16"/>
              <p:cNvSpPr/>
              <p:nvPr/>
            </p:nvSpPr>
            <p:spPr>
              <a:xfrm>
                <a:off x="431" y="981"/>
                <a:ext cx="287" cy="5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牛奶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425" name="Group 17"/>
            <p:cNvGrpSpPr/>
            <p:nvPr/>
          </p:nvGrpSpPr>
          <p:grpSpPr>
            <a:xfrm>
              <a:off x="1338" y="618"/>
              <a:ext cx="408" cy="590"/>
              <a:chOff x="431" y="935"/>
              <a:chExt cx="408" cy="590"/>
            </a:xfrm>
          </p:grpSpPr>
          <p:sp>
            <p:nvSpPr>
              <p:cNvPr id="17426" name="AutoShape 18"/>
              <p:cNvSpPr/>
              <p:nvPr/>
            </p:nvSpPr>
            <p:spPr>
              <a:xfrm>
                <a:off x="431" y="935"/>
                <a:ext cx="408" cy="590"/>
              </a:xfrm>
              <a:prstGeom prst="cube">
                <a:avLst>
                  <a:gd name="adj" fmla="val 15431"/>
                </a:avLst>
              </a:prstGeom>
              <a:solidFill>
                <a:srgbClr val="FFFF66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427" name="Text Box 19"/>
              <p:cNvSpPr/>
              <p:nvPr/>
            </p:nvSpPr>
            <p:spPr>
              <a:xfrm>
                <a:off x="431" y="981"/>
                <a:ext cx="287" cy="5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牛奶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428" name="Group 20"/>
            <p:cNvGrpSpPr/>
            <p:nvPr/>
          </p:nvGrpSpPr>
          <p:grpSpPr>
            <a:xfrm>
              <a:off x="1792" y="618"/>
              <a:ext cx="408" cy="590"/>
              <a:chOff x="431" y="935"/>
              <a:chExt cx="408" cy="590"/>
            </a:xfrm>
          </p:grpSpPr>
          <p:sp>
            <p:nvSpPr>
              <p:cNvPr id="17429" name="AutoShape 21"/>
              <p:cNvSpPr/>
              <p:nvPr/>
            </p:nvSpPr>
            <p:spPr>
              <a:xfrm>
                <a:off x="431" y="935"/>
                <a:ext cx="408" cy="590"/>
              </a:xfrm>
              <a:prstGeom prst="cube">
                <a:avLst>
                  <a:gd name="adj" fmla="val 15431"/>
                </a:avLst>
              </a:prstGeom>
              <a:solidFill>
                <a:srgbClr val="FFFF66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430" name="Text Box 22"/>
              <p:cNvSpPr/>
              <p:nvPr/>
            </p:nvSpPr>
            <p:spPr>
              <a:xfrm>
                <a:off x="431" y="981"/>
                <a:ext cx="287" cy="5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牛奶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431" name="Group 23"/>
            <p:cNvGrpSpPr/>
            <p:nvPr/>
          </p:nvGrpSpPr>
          <p:grpSpPr>
            <a:xfrm>
              <a:off x="2245" y="618"/>
              <a:ext cx="408" cy="590"/>
              <a:chOff x="431" y="935"/>
              <a:chExt cx="408" cy="590"/>
            </a:xfrm>
          </p:grpSpPr>
          <p:sp>
            <p:nvSpPr>
              <p:cNvPr id="17432" name="AutoShape 24"/>
              <p:cNvSpPr/>
              <p:nvPr/>
            </p:nvSpPr>
            <p:spPr>
              <a:xfrm>
                <a:off x="431" y="935"/>
                <a:ext cx="408" cy="590"/>
              </a:xfrm>
              <a:prstGeom prst="cube">
                <a:avLst>
                  <a:gd name="adj" fmla="val 15431"/>
                </a:avLst>
              </a:prstGeom>
              <a:solidFill>
                <a:srgbClr val="FFFF66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433" name="Text Box 25"/>
              <p:cNvSpPr/>
              <p:nvPr/>
            </p:nvSpPr>
            <p:spPr>
              <a:xfrm>
                <a:off x="431" y="981"/>
                <a:ext cx="287" cy="5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牛奶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434" name="Group 26"/>
            <p:cNvGrpSpPr/>
            <p:nvPr/>
          </p:nvGrpSpPr>
          <p:grpSpPr>
            <a:xfrm>
              <a:off x="295" y="1298"/>
              <a:ext cx="408" cy="590"/>
              <a:chOff x="431" y="935"/>
              <a:chExt cx="408" cy="590"/>
            </a:xfrm>
          </p:grpSpPr>
          <p:sp>
            <p:nvSpPr>
              <p:cNvPr id="17435" name="AutoShape 27"/>
              <p:cNvSpPr/>
              <p:nvPr/>
            </p:nvSpPr>
            <p:spPr>
              <a:xfrm>
                <a:off x="431" y="935"/>
                <a:ext cx="408" cy="590"/>
              </a:xfrm>
              <a:prstGeom prst="cube">
                <a:avLst>
                  <a:gd name="adj" fmla="val 15431"/>
                </a:avLst>
              </a:prstGeom>
              <a:solidFill>
                <a:srgbClr val="FFFF66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436" name="Text Box 28"/>
              <p:cNvSpPr/>
              <p:nvPr/>
            </p:nvSpPr>
            <p:spPr>
              <a:xfrm>
                <a:off x="431" y="981"/>
                <a:ext cx="287" cy="5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牛奶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437" name="Group 29"/>
            <p:cNvGrpSpPr/>
            <p:nvPr/>
          </p:nvGrpSpPr>
          <p:grpSpPr>
            <a:xfrm>
              <a:off x="794" y="1298"/>
              <a:ext cx="408" cy="590"/>
              <a:chOff x="431" y="935"/>
              <a:chExt cx="408" cy="590"/>
            </a:xfrm>
          </p:grpSpPr>
          <p:sp>
            <p:nvSpPr>
              <p:cNvPr id="17438" name="AutoShape 30"/>
              <p:cNvSpPr/>
              <p:nvPr/>
            </p:nvSpPr>
            <p:spPr>
              <a:xfrm>
                <a:off x="431" y="935"/>
                <a:ext cx="408" cy="590"/>
              </a:xfrm>
              <a:prstGeom prst="cube">
                <a:avLst>
                  <a:gd name="adj" fmla="val 15431"/>
                </a:avLst>
              </a:prstGeom>
              <a:solidFill>
                <a:srgbClr val="FFFF66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439" name="Text Box 31"/>
              <p:cNvSpPr/>
              <p:nvPr/>
            </p:nvSpPr>
            <p:spPr>
              <a:xfrm>
                <a:off x="431" y="981"/>
                <a:ext cx="287" cy="5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牛奶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440" name="Group 32"/>
            <p:cNvGrpSpPr/>
            <p:nvPr/>
          </p:nvGrpSpPr>
          <p:grpSpPr>
            <a:xfrm>
              <a:off x="1293" y="1298"/>
              <a:ext cx="408" cy="590"/>
              <a:chOff x="431" y="935"/>
              <a:chExt cx="408" cy="590"/>
            </a:xfrm>
          </p:grpSpPr>
          <p:sp>
            <p:nvSpPr>
              <p:cNvPr id="17441" name="AutoShape 33"/>
              <p:cNvSpPr/>
              <p:nvPr/>
            </p:nvSpPr>
            <p:spPr>
              <a:xfrm>
                <a:off x="431" y="935"/>
                <a:ext cx="408" cy="590"/>
              </a:xfrm>
              <a:prstGeom prst="cube">
                <a:avLst>
                  <a:gd name="adj" fmla="val 15431"/>
                </a:avLst>
              </a:prstGeom>
              <a:solidFill>
                <a:srgbClr val="FFFF66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442" name="Text Box 34"/>
              <p:cNvSpPr/>
              <p:nvPr/>
            </p:nvSpPr>
            <p:spPr>
              <a:xfrm>
                <a:off x="431" y="981"/>
                <a:ext cx="287" cy="5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牛奶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443" name="Group 35"/>
            <p:cNvGrpSpPr/>
            <p:nvPr/>
          </p:nvGrpSpPr>
          <p:grpSpPr>
            <a:xfrm>
              <a:off x="1792" y="1298"/>
              <a:ext cx="408" cy="590"/>
              <a:chOff x="431" y="935"/>
              <a:chExt cx="408" cy="590"/>
            </a:xfrm>
          </p:grpSpPr>
          <p:sp>
            <p:nvSpPr>
              <p:cNvPr id="17444" name="AutoShape 36"/>
              <p:cNvSpPr/>
              <p:nvPr/>
            </p:nvSpPr>
            <p:spPr>
              <a:xfrm>
                <a:off x="431" y="935"/>
                <a:ext cx="408" cy="590"/>
              </a:xfrm>
              <a:prstGeom prst="cube">
                <a:avLst>
                  <a:gd name="adj" fmla="val 15431"/>
                </a:avLst>
              </a:prstGeom>
              <a:solidFill>
                <a:srgbClr val="FFFF66"/>
              </a:solidFill>
              <a:ln w="28575" cap="flat" cmpd="sng">
                <a:solidFill>
                  <a:schemeClr val="tx1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wrap="none" anchor="ctr" anchorCtr="0"/>
              <a:p>
                <a:pPr algn="ctr"/>
                <a:endParaRPr lang="zh-CN" altLang="en-US">
                  <a:solidFill>
                    <a:srgbClr val="0F1423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445" name="Text Box 37"/>
              <p:cNvSpPr/>
              <p:nvPr/>
            </p:nvSpPr>
            <p:spPr>
              <a:xfrm>
                <a:off x="431" y="981"/>
                <a:ext cx="287" cy="51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zh-CN" altLang="en-US" sz="2400">
                    <a:latin typeface="Times New Roman" panose="02020603050405020304" pitchFamily="18" charset="0"/>
                    <a:ea typeface="微软雅黑" panose="020B0503020204020204" pitchFamily="34" charset="-122"/>
                  </a:rPr>
                  <a:t>牛奶</a:t>
                </a:r>
                <a:endParaRPr lang="zh-CN" altLang="en-US" sz="2400">
                  <a:latin typeface="Times New Roman" panose="02020603050405020304" pitchFamily="18" charset="0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7446" name="Text Box 38"/>
          <p:cNvSpPr/>
          <p:nvPr/>
        </p:nvSpPr>
        <p:spPr>
          <a:xfrm>
            <a:off x="971550" y="476250"/>
            <a:ext cx="25209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58B6E5"/>
                </a:solidFill>
                <a:latin typeface="楷体_GB2312" panose="02010609030101010101" charset="-122"/>
                <a:ea typeface="楷体_GB2312" panose="02010609030101010101" charset="-122"/>
              </a:rPr>
              <a:t>箱子里有</a:t>
            </a:r>
            <a:r>
              <a:rPr lang="en-US" altLang="zh-CN" sz="3200" b="1">
                <a:solidFill>
                  <a:srgbClr val="58B6E5"/>
                </a:solidFill>
                <a:latin typeface="楷体_GB2312" panose="02010609030101010101" charset="-122"/>
                <a:ea typeface="楷体_GB2312" panose="02010609030101010101" charset="-122"/>
              </a:rPr>
              <a:t>9</a:t>
            </a:r>
            <a:r>
              <a:rPr lang="zh-CN" altLang="en-US" sz="3200" b="1">
                <a:solidFill>
                  <a:srgbClr val="58B6E5"/>
                </a:solidFill>
                <a:latin typeface="楷体_GB2312" panose="02010609030101010101" charset="-122"/>
                <a:ea typeface="楷体_GB2312" panose="02010609030101010101" charset="-122"/>
              </a:rPr>
              <a:t>盒</a:t>
            </a:r>
            <a:endParaRPr lang="zh-CN" altLang="en-US" sz="3200" b="1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47" name="Text Box 39"/>
          <p:cNvSpPr/>
          <p:nvPr/>
        </p:nvSpPr>
        <p:spPr>
          <a:xfrm>
            <a:off x="5219700" y="547688"/>
            <a:ext cx="30241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58B6E5"/>
                </a:solidFill>
                <a:ea typeface="楷体_GB2312" panose="02010609030101010101" charset="-122"/>
              </a:rPr>
              <a:t>箱</a:t>
            </a:r>
            <a:r>
              <a:rPr lang="zh-CN" altLang="en-US" sz="3200" b="1">
                <a:solidFill>
                  <a:srgbClr val="58B6E5"/>
                </a:solidFill>
                <a:latin typeface="楷体_GB2312" panose="02010609030101010101" charset="-122"/>
                <a:ea typeface="楷体_GB2312" panose="02010609030101010101" charset="-122"/>
              </a:rPr>
              <a:t>子外有</a:t>
            </a:r>
            <a:r>
              <a:rPr lang="en-US" altLang="zh-CN" sz="3200" b="1">
                <a:solidFill>
                  <a:srgbClr val="58B6E5"/>
                </a:solidFill>
                <a:latin typeface="楷体_GB2312" panose="02010609030101010101" charset="-122"/>
                <a:ea typeface="楷体_GB2312" panose="02010609030101010101" charset="-122"/>
              </a:rPr>
              <a:t>4</a:t>
            </a:r>
            <a:r>
              <a:rPr lang="zh-CN" altLang="en-US" sz="3200" b="1">
                <a:solidFill>
                  <a:srgbClr val="58B6E5"/>
                </a:solidFill>
                <a:latin typeface="楷体_GB2312" panose="02010609030101010101" charset="-122"/>
                <a:ea typeface="楷体_GB2312" panose="02010609030101010101" charset="-122"/>
              </a:rPr>
              <a:t>盒</a:t>
            </a:r>
            <a:endParaRPr lang="zh-CN" altLang="en-US" sz="3200" b="1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7448" name="AutoShape 40"/>
          <p:cNvSpPr/>
          <p:nvPr/>
        </p:nvSpPr>
        <p:spPr>
          <a:xfrm rot="5400000">
            <a:off x="4105275" y="-466725"/>
            <a:ext cx="574675" cy="7848600"/>
          </a:xfrm>
          <a:prstGeom prst="rightBrace">
            <a:avLst>
              <a:gd name="adj1" fmla="val 113685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7449" name="Text Box 41"/>
          <p:cNvSpPr/>
          <p:nvPr/>
        </p:nvSpPr>
        <p:spPr>
          <a:xfrm>
            <a:off x="3708400" y="3600450"/>
            <a:ext cx="16557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>
                <a:solidFill>
                  <a:srgbClr val="FF0000"/>
                </a:solidFill>
                <a:latin typeface="Times New Roman" panose="02020603050405020304" pitchFamily="18" charset="0"/>
                <a:ea typeface="楷体_GB2312" panose="02010609030101010101" charset="-122"/>
              </a:rPr>
              <a:t>？</a:t>
            </a:r>
            <a:r>
              <a:rPr lang="zh-CN" altLang="en-US" b="1">
                <a:latin typeface="Times New Roman" panose="02020603050405020304" pitchFamily="18" charset="0"/>
                <a:ea typeface="楷体_GB2312" panose="02010609030101010101" charset="-122"/>
              </a:rPr>
              <a:t>盒</a:t>
            </a:r>
            <a:endParaRPr lang="zh-CN" altLang="en-US" b="1">
              <a:latin typeface="Times New Roman" panose="02020603050405020304" pitchFamily="18" charset="0"/>
              <a:ea typeface="楷体_GB2312" panose="02010609030101010101" charset="-122"/>
            </a:endParaRPr>
          </a:p>
        </p:txBody>
      </p:sp>
      <p:sp>
        <p:nvSpPr>
          <p:cNvPr id="17450" name="Text Box 42"/>
          <p:cNvSpPr/>
          <p:nvPr/>
        </p:nvSpPr>
        <p:spPr>
          <a:xfrm>
            <a:off x="1331913" y="4267200"/>
            <a:ext cx="2803525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>
                <a:ea typeface="黑体" panose="02010609060101010101" pitchFamily="49" charset="-122"/>
              </a:rPr>
              <a:t>9﹢4</a:t>
            </a:r>
            <a:r>
              <a:rPr lang="zh-CN" altLang="en-US" sz="3600" b="1">
                <a:ea typeface="黑体" panose="02010609060101010101" pitchFamily="49" charset="-122"/>
              </a:rPr>
              <a:t>＝</a:t>
            </a:r>
            <a:r>
              <a:rPr lang="en-US" altLang="zh-CN" sz="3600" b="1">
                <a:ea typeface="黑体" panose="02010609060101010101" pitchFamily="49" charset="-122"/>
              </a:rPr>
              <a:t>(       )</a:t>
            </a:r>
            <a:endParaRPr lang="en-US" altLang="zh-CN" sz="3600" b="1">
              <a:ea typeface="黑体" panose="02010609060101010101" pitchFamily="49" charset="-122"/>
            </a:endParaRPr>
          </a:p>
        </p:txBody>
      </p:sp>
      <p:sp>
        <p:nvSpPr>
          <p:cNvPr id="17451" name="Text Box 43"/>
          <p:cNvSpPr/>
          <p:nvPr/>
        </p:nvSpPr>
        <p:spPr>
          <a:xfrm>
            <a:off x="4716463" y="4437063"/>
            <a:ext cx="3937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006600"/>
                </a:solidFill>
                <a:ea typeface="黑体" panose="02010609060101010101" pitchFamily="49" charset="-122"/>
              </a:rPr>
              <a:t>想</a:t>
            </a:r>
            <a:r>
              <a:rPr lang="en-US" altLang="zh-CN" sz="2800">
                <a:ea typeface="黑体" panose="02010609060101010101" pitchFamily="49" charset="-122"/>
              </a:rPr>
              <a:t>:</a:t>
            </a:r>
            <a:r>
              <a:rPr lang="en-US" altLang="zh-CN" sz="2400">
                <a:solidFill>
                  <a:srgbClr val="0F1423"/>
                </a:solidFill>
                <a:ea typeface="微软雅黑" panose="020B0503020204020204" pitchFamily="34" charset="-122"/>
              </a:rPr>
              <a:t>① </a:t>
            </a:r>
            <a:r>
              <a:rPr lang="en-US" altLang="zh-CN" sz="2800">
                <a:ea typeface="黑体" panose="02010609060101010101" pitchFamily="49" charset="-122"/>
              </a:rPr>
              <a:t>9</a:t>
            </a:r>
            <a:r>
              <a:rPr lang="zh-CN" altLang="en-US" sz="2800">
                <a:ea typeface="黑体" panose="02010609060101010101" pitchFamily="49" charset="-122"/>
              </a:rPr>
              <a:t>和</a:t>
            </a:r>
            <a:r>
              <a:rPr lang="en-US" altLang="zh-CN" sz="2800">
                <a:ea typeface="黑体" panose="02010609060101010101" pitchFamily="49" charset="-122"/>
              </a:rPr>
              <a:t>(     )</a:t>
            </a:r>
            <a:r>
              <a:rPr lang="zh-CN" altLang="en-US" sz="2800">
                <a:ea typeface="黑体" panose="02010609060101010101" pitchFamily="49" charset="-122"/>
              </a:rPr>
              <a:t>凑成</a:t>
            </a:r>
            <a:r>
              <a:rPr lang="en-US" altLang="zh-CN" sz="2800">
                <a:ea typeface="黑体" panose="02010609060101010101" pitchFamily="49" charset="-122"/>
              </a:rPr>
              <a:t>10</a:t>
            </a:r>
            <a:r>
              <a:rPr lang="zh-CN" altLang="en-US" sz="2800">
                <a:ea typeface="黑体" panose="02010609060101010101" pitchFamily="49" charset="-122"/>
              </a:rPr>
              <a:t>；</a:t>
            </a:r>
            <a:endParaRPr lang="zh-CN" altLang="en-US" sz="2800">
              <a:ea typeface="黑体" panose="02010609060101010101" pitchFamily="49" charset="-122"/>
            </a:endParaRPr>
          </a:p>
        </p:txBody>
      </p:sp>
      <p:sp>
        <p:nvSpPr>
          <p:cNvPr id="17452" name="Text Box 44"/>
          <p:cNvSpPr/>
          <p:nvPr/>
        </p:nvSpPr>
        <p:spPr>
          <a:xfrm>
            <a:off x="5148263" y="5084763"/>
            <a:ext cx="41767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0F1423"/>
                </a:solidFill>
                <a:ea typeface="微软雅黑" panose="020B0503020204020204" pitchFamily="34" charset="-122"/>
              </a:rPr>
              <a:t> ② </a:t>
            </a:r>
            <a:r>
              <a:rPr lang="en-US" altLang="zh-CN" sz="2800">
                <a:ea typeface="黑体" panose="02010609060101010101" pitchFamily="49" charset="-122"/>
              </a:rPr>
              <a:t>4</a:t>
            </a:r>
            <a:r>
              <a:rPr lang="zh-CN" altLang="en-US" sz="2800">
                <a:ea typeface="黑体" panose="02010609060101010101" pitchFamily="49" charset="-122"/>
              </a:rPr>
              <a:t>可以分成</a:t>
            </a:r>
            <a:r>
              <a:rPr lang="en-US" altLang="zh-CN" sz="2800">
                <a:ea typeface="黑体" panose="02010609060101010101" pitchFamily="49" charset="-122"/>
              </a:rPr>
              <a:t>(</a:t>
            </a:r>
            <a:r>
              <a:rPr lang="en-US" altLang="zh-CN" sz="2800">
                <a:solidFill>
                  <a:srgbClr val="FF3300"/>
                </a:solidFill>
                <a:ea typeface="黑体" panose="02010609060101010101" pitchFamily="49" charset="-122"/>
              </a:rPr>
              <a:t>1</a:t>
            </a:r>
            <a:r>
              <a:rPr lang="en-US" altLang="zh-CN" sz="2800">
                <a:solidFill>
                  <a:srgbClr val="006600"/>
                </a:solidFill>
                <a:ea typeface="黑体" panose="02010609060101010101" pitchFamily="49" charset="-122"/>
              </a:rPr>
              <a:t> </a:t>
            </a:r>
            <a:r>
              <a:rPr lang="en-US" altLang="zh-CN" sz="2800">
                <a:ea typeface="黑体" panose="02010609060101010101" pitchFamily="49" charset="-122"/>
              </a:rPr>
              <a:t>)</a:t>
            </a:r>
            <a:r>
              <a:rPr lang="zh-CN" altLang="en-US" sz="2800">
                <a:ea typeface="黑体" panose="02010609060101010101" pitchFamily="49" charset="-122"/>
              </a:rPr>
              <a:t>和</a:t>
            </a:r>
            <a:r>
              <a:rPr lang="en-US" altLang="zh-CN" sz="2800">
                <a:ea typeface="黑体" panose="02010609060101010101" pitchFamily="49" charset="-122"/>
              </a:rPr>
              <a:t>(   )</a:t>
            </a:r>
            <a:r>
              <a:rPr lang="zh-CN" altLang="en-US" sz="2800">
                <a:ea typeface="黑体" panose="02010609060101010101" pitchFamily="49" charset="-122"/>
              </a:rPr>
              <a:t>；</a:t>
            </a:r>
            <a:endParaRPr lang="zh-CN" altLang="en-US" sz="2800">
              <a:ea typeface="黑体" panose="02010609060101010101" pitchFamily="49" charset="-122"/>
            </a:endParaRPr>
          </a:p>
        </p:txBody>
      </p:sp>
      <p:grpSp>
        <p:nvGrpSpPr>
          <p:cNvPr id="17453" name="Group 45"/>
          <p:cNvGrpSpPr/>
          <p:nvPr/>
        </p:nvGrpSpPr>
        <p:grpSpPr>
          <a:xfrm>
            <a:off x="1908175" y="4868863"/>
            <a:ext cx="685800" cy="304800"/>
            <a:chOff x="1440" y="2688"/>
            <a:chExt cx="432" cy="192"/>
          </a:xfrm>
        </p:grpSpPr>
        <p:cxnSp>
          <p:nvCxnSpPr>
            <p:cNvPr id="17454" name="Line 46"/>
            <p:cNvCxnSpPr/>
            <p:nvPr/>
          </p:nvCxnSpPr>
          <p:spPr>
            <a:xfrm flipH="1">
              <a:off x="1440" y="2688"/>
              <a:ext cx="192" cy="19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</p:spPr>
        </p:cxnSp>
        <p:cxnSp>
          <p:nvCxnSpPr>
            <p:cNvPr id="17455" name="Line 47"/>
            <p:cNvCxnSpPr/>
            <p:nvPr/>
          </p:nvCxnSpPr>
          <p:spPr>
            <a:xfrm>
              <a:off x="1680" y="2688"/>
              <a:ext cx="192" cy="19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</p:spPr>
        </p:cxnSp>
      </p:grpSp>
      <p:sp>
        <p:nvSpPr>
          <p:cNvPr id="17456" name="Text Box 48"/>
          <p:cNvSpPr/>
          <p:nvPr/>
        </p:nvSpPr>
        <p:spPr>
          <a:xfrm>
            <a:off x="1763713" y="5157788"/>
            <a:ext cx="382587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>
                <a:ea typeface="黑体" panose="02010609060101010101" pitchFamily="49" charset="-122"/>
              </a:rPr>
              <a:t>1</a:t>
            </a:r>
            <a:endParaRPr lang="en-US" altLang="zh-CN" sz="2800">
              <a:ea typeface="黑体" panose="02010609060101010101" pitchFamily="49" charset="-122"/>
            </a:endParaRPr>
          </a:p>
        </p:txBody>
      </p:sp>
      <p:sp>
        <p:nvSpPr>
          <p:cNvPr id="17457" name="Text Box 49"/>
          <p:cNvSpPr/>
          <p:nvPr/>
        </p:nvSpPr>
        <p:spPr>
          <a:xfrm>
            <a:off x="2339975" y="5157788"/>
            <a:ext cx="382588" cy="519112"/>
          </a:xfrm>
          <a:prstGeom prst="rect">
            <a:avLst/>
          </a:prstGeom>
          <a:solidFill>
            <a:srgbClr val="FF99FF"/>
          </a:solidFill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>
                <a:solidFill>
                  <a:srgbClr val="006600"/>
                </a:solidFill>
                <a:ea typeface="黑体" panose="02010609060101010101" pitchFamily="49" charset="-122"/>
              </a:rPr>
              <a:t>3</a:t>
            </a:r>
            <a:endParaRPr lang="en-US" altLang="zh-CN" sz="2800" b="1">
              <a:solidFill>
                <a:srgbClr val="006600"/>
              </a:solidFill>
              <a:ea typeface="黑体" panose="02010609060101010101" pitchFamily="49" charset="-122"/>
            </a:endParaRPr>
          </a:p>
        </p:txBody>
      </p:sp>
      <p:grpSp>
        <p:nvGrpSpPr>
          <p:cNvPr id="17458" name="Group 50"/>
          <p:cNvGrpSpPr/>
          <p:nvPr/>
        </p:nvGrpSpPr>
        <p:grpSpPr>
          <a:xfrm>
            <a:off x="1547813" y="4868863"/>
            <a:ext cx="381000" cy="1066800"/>
            <a:chOff x="1200" y="2688"/>
            <a:chExt cx="240" cy="672"/>
          </a:xfrm>
        </p:grpSpPr>
        <p:cxnSp>
          <p:nvCxnSpPr>
            <p:cNvPr id="17459" name="Line 51"/>
            <p:cNvCxnSpPr/>
            <p:nvPr/>
          </p:nvCxnSpPr>
          <p:spPr>
            <a:xfrm>
              <a:off x="1200" y="2688"/>
              <a:ext cx="0" cy="672"/>
            </a:xfrm>
            <a:prstGeom prst="line">
              <a:avLst/>
            </a:prstGeom>
            <a:ln w="38100" cap="flat" cmpd="sng">
              <a:solidFill>
                <a:schemeClr val="tx2"/>
              </a:solidFill>
              <a:prstDash val="solid"/>
              <a:headEnd type="none" w="sm" len="sm"/>
              <a:tailEnd type="none" w="sm" len="sm"/>
            </a:ln>
          </p:spPr>
        </p:cxnSp>
        <p:grpSp>
          <p:nvGrpSpPr>
            <p:cNvPr id="17460" name="Group 52"/>
            <p:cNvGrpSpPr/>
            <p:nvPr/>
          </p:nvGrpSpPr>
          <p:grpSpPr>
            <a:xfrm>
              <a:off x="1200" y="3216"/>
              <a:ext cx="240" cy="144"/>
              <a:chOff x="1200" y="3216"/>
              <a:chExt cx="240" cy="144"/>
            </a:xfrm>
          </p:grpSpPr>
          <p:cxnSp>
            <p:nvCxnSpPr>
              <p:cNvPr id="17461" name="Line 53"/>
              <p:cNvCxnSpPr/>
              <p:nvPr/>
            </p:nvCxnSpPr>
            <p:spPr>
              <a:xfrm>
                <a:off x="1200" y="3360"/>
                <a:ext cx="240" cy="0"/>
              </a:xfrm>
              <a:prstGeom prst="line">
                <a:avLst/>
              </a:prstGeom>
              <a:ln w="38100" cap="flat" cmpd="sng">
                <a:solidFill>
                  <a:schemeClr val="tx2"/>
                </a:solidFill>
                <a:prstDash val="solid"/>
                <a:headEnd type="none" w="sm" len="sm"/>
                <a:tailEnd type="none" w="sm" len="sm"/>
              </a:ln>
            </p:spPr>
          </p:cxnSp>
          <p:cxnSp>
            <p:nvCxnSpPr>
              <p:cNvPr id="17462" name="Line 54"/>
              <p:cNvCxnSpPr/>
              <p:nvPr/>
            </p:nvCxnSpPr>
            <p:spPr>
              <a:xfrm flipV="1">
                <a:off x="1440" y="3216"/>
                <a:ext cx="0" cy="144"/>
              </a:xfrm>
              <a:prstGeom prst="line">
                <a:avLst/>
              </a:prstGeom>
              <a:ln w="38100" cap="flat" cmpd="sng">
                <a:solidFill>
                  <a:schemeClr val="tx2"/>
                </a:solidFill>
                <a:prstDash val="solid"/>
                <a:headEnd type="none" w="sm" len="sm"/>
                <a:tailEnd type="none" w="sm" len="sm"/>
              </a:ln>
            </p:spPr>
          </p:cxnSp>
        </p:grpSp>
      </p:grpSp>
      <p:sp>
        <p:nvSpPr>
          <p:cNvPr id="17463" name="Text Box 55"/>
          <p:cNvSpPr/>
          <p:nvPr/>
        </p:nvSpPr>
        <p:spPr>
          <a:xfrm>
            <a:off x="1403350" y="6021388"/>
            <a:ext cx="581025" cy="519112"/>
          </a:xfrm>
          <a:prstGeom prst="rect">
            <a:avLst/>
          </a:prstGeom>
          <a:solidFill>
            <a:srgbClr val="FF99FF"/>
          </a:solidFill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>
                <a:solidFill>
                  <a:srgbClr val="006600"/>
                </a:solidFill>
                <a:ea typeface="黑体" panose="02010609060101010101" pitchFamily="49" charset="-122"/>
              </a:rPr>
              <a:t>10</a:t>
            </a:r>
            <a:endParaRPr lang="en-US" altLang="zh-CN" sz="2800">
              <a:solidFill>
                <a:srgbClr val="006600"/>
              </a:solidFill>
              <a:ea typeface="黑体" panose="02010609060101010101" pitchFamily="49" charset="-122"/>
            </a:endParaRPr>
          </a:p>
        </p:txBody>
      </p:sp>
      <p:sp>
        <p:nvSpPr>
          <p:cNvPr id="17464" name="Text Box 56"/>
          <p:cNvSpPr/>
          <p:nvPr/>
        </p:nvSpPr>
        <p:spPr>
          <a:xfrm>
            <a:off x="5148263" y="5661025"/>
            <a:ext cx="35274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>
                <a:solidFill>
                  <a:srgbClr val="0F1423"/>
                </a:solidFill>
                <a:ea typeface="微软雅黑" panose="020B0503020204020204" pitchFamily="34" charset="-122"/>
              </a:rPr>
              <a:t> ③ </a:t>
            </a:r>
            <a:r>
              <a:rPr lang="en-US" altLang="zh-CN" sz="2800">
                <a:ea typeface="黑体" panose="02010609060101010101" pitchFamily="49" charset="-122"/>
              </a:rPr>
              <a:t>10</a:t>
            </a:r>
            <a:r>
              <a:rPr lang="zh-CN" altLang="en-US" sz="2800">
                <a:ea typeface="黑体" panose="02010609060101010101" pitchFamily="49" charset="-122"/>
              </a:rPr>
              <a:t>加</a:t>
            </a:r>
            <a:r>
              <a:rPr lang="en-US" altLang="zh-CN" sz="2800">
                <a:ea typeface="黑体" panose="02010609060101010101" pitchFamily="49" charset="-122"/>
              </a:rPr>
              <a:t>3</a:t>
            </a:r>
            <a:r>
              <a:rPr lang="zh-CN" altLang="en-US" sz="2800">
                <a:ea typeface="黑体" panose="02010609060101010101" pitchFamily="49" charset="-122"/>
              </a:rPr>
              <a:t>等于</a:t>
            </a:r>
            <a:r>
              <a:rPr lang="en-US" altLang="zh-CN" sz="2800">
                <a:ea typeface="黑体" panose="02010609060101010101" pitchFamily="49" charset="-122"/>
              </a:rPr>
              <a:t>(  </a:t>
            </a:r>
            <a:r>
              <a:rPr lang="en-US" altLang="zh-CN" sz="2800">
                <a:solidFill>
                  <a:srgbClr val="006600"/>
                </a:solidFill>
                <a:ea typeface="黑体" panose="02010609060101010101" pitchFamily="49" charset="-122"/>
              </a:rPr>
              <a:t>    </a:t>
            </a:r>
            <a:r>
              <a:rPr lang="en-US" altLang="zh-CN" sz="2800">
                <a:ea typeface="黑体" panose="02010609060101010101" pitchFamily="49" charset="-122"/>
              </a:rPr>
              <a:t>)</a:t>
            </a:r>
            <a:r>
              <a:rPr lang="zh-CN" altLang="en-US" sz="2800">
                <a:ea typeface="黑体" panose="02010609060101010101" pitchFamily="49" charset="-122"/>
              </a:rPr>
              <a:t>。</a:t>
            </a:r>
            <a:endParaRPr lang="zh-CN" altLang="en-US" sz="2800">
              <a:ea typeface="黑体" panose="02010609060101010101" pitchFamily="49" charset="-122"/>
            </a:endParaRPr>
          </a:p>
        </p:txBody>
      </p:sp>
      <p:sp>
        <p:nvSpPr>
          <p:cNvPr id="17465" name="Text Box 57"/>
          <p:cNvSpPr/>
          <p:nvPr/>
        </p:nvSpPr>
        <p:spPr>
          <a:xfrm>
            <a:off x="3132138" y="4365625"/>
            <a:ext cx="647700" cy="579438"/>
          </a:xfrm>
          <a:prstGeom prst="rect">
            <a:avLst/>
          </a:prstGeom>
          <a:solidFill>
            <a:srgbClr val="FF99FF"/>
          </a:solidFill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3200" b="1">
                <a:solidFill>
                  <a:srgbClr val="006600"/>
                </a:solidFill>
                <a:ea typeface="微软雅黑" panose="020B0503020204020204" pitchFamily="34" charset="-122"/>
              </a:rPr>
              <a:t>13</a:t>
            </a:r>
            <a:endParaRPr lang="en-US" altLang="zh-CN" sz="3200" b="1">
              <a:solidFill>
                <a:srgbClr val="006600"/>
              </a:solidFill>
              <a:ea typeface="微软雅黑" panose="020B0503020204020204" pitchFamily="34" charset="-122"/>
            </a:endParaRPr>
          </a:p>
        </p:txBody>
      </p:sp>
      <p:sp>
        <p:nvSpPr>
          <p:cNvPr id="17466" name="Text Box 59"/>
          <p:cNvSpPr/>
          <p:nvPr/>
        </p:nvSpPr>
        <p:spPr>
          <a:xfrm>
            <a:off x="6372225" y="4508500"/>
            <a:ext cx="5984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800">
                <a:solidFill>
                  <a:srgbClr val="FF3300"/>
                </a:solidFill>
                <a:ea typeface="微软雅黑" panose="020B0503020204020204" pitchFamily="34" charset="-122"/>
              </a:rPr>
              <a:t>1</a:t>
            </a:r>
            <a:endParaRPr lang="en-US" altLang="zh-CN" sz="2800">
              <a:solidFill>
                <a:srgbClr val="FF3300"/>
              </a:solidFill>
              <a:ea typeface="微软雅黑" panose="020B0503020204020204" pitchFamily="34" charset="-122"/>
            </a:endParaRPr>
          </a:p>
        </p:txBody>
      </p:sp>
      <p:sp>
        <p:nvSpPr>
          <p:cNvPr id="17467" name="Text Box 60"/>
          <p:cNvSpPr/>
          <p:nvPr/>
        </p:nvSpPr>
        <p:spPr>
          <a:xfrm>
            <a:off x="136525" y="4344988"/>
            <a:ext cx="854075" cy="920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algn="ctr"/>
            <a:endParaRPr lang="zh-CN" altLang="zh-CN" b="1">
              <a:solidFill>
                <a:srgbClr val="808000"/>
              </a:solidFill>
              <a:ea typeface="微软雅黑" panose="020B0503020204020204" pitchFamily="34" charset="-122"/>
            </a:endParaRPr>
          </a:p>
        </p:txBody>
      </p:sp>
      <p:sp>
        <p:nvSpPr>
          <p:cNvPr id="18459" name="Text Box 63"/>
          <p:cNvSpPr/>
          <p:nvPr/>
        </p:nvSpPr>
        <p:spPr>
          <a:xfrm>
            <a:off x="323850" y="3716338"/>
            <a:ext cx="854075" cy="2305050"/>
          </a:xfrm>
          <a:prstGeom prst="rect">
            <a:avLst/>
          </a:prstGeom>
          <a:solidFill>
            <a:srgbClr val="FF99FF"/>
          </a:solidFill>
          <a:ln>
            <a:noFill/>
            <a:miter lim="800000"/>
          </a:ln>
        </p:spPr>
        <p:txBody>
          <a:bodyPr vert="eaVert">
            <a:spAutoFit/>
          </a:bodyPr>
          <a:p>
            <a:pPr algn="ctr"/>
            <a:r>
              <a:rPr lang="zh-CN" altLang="en-US" b="1">
                <a:solidFill>
                  <a:srgbClr val="808000"/>
                </a:solidFill>
                <a:ea typeface="微软雅黑" panose="020B0503020204020204" pitchFamily="34" charset="-122"/>
              </a:rPr>
              <a:t>凑十法</a:t>
            </a:r>
            <a:endParaRPr lang="zh-CN" altLang="en-US" b="1">
              <a:solidFill>
                <a:srgbClr val="808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469" name="Text Box 64"/>
          <p:cNvSpPr/>
          <p:nvPr/>
        </p:nvSpPr>
        <p:spPr>
          <a:xfrm>
            <a:off x="8316913" y="5084763"/>
            <a:ext cx="382587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2800">
                <a:solidFill>
                  <a:srgbClr val="FF3300"/>
                </a:solidFill>
                <a:ea typeface="微软雅黑" panose="020B0503020204020204" pitchFamily="34" charset="-122"/>
              </a:rPr>
              <a:t>3</a:t>
            </a:r>
            <a:endParaRPr lang="en-US" altLang="zh-CN" sz="2800">
              <a:solidFill>
                <a:srgbClr val="FF3300"/>
              </a:solidFill>
              <a:ea typeface="微软雅黑" panose="020B0503020204020204" pitchFamily="34" charset="-122"/>
            </a:endParaRPr>
          </a:p>
        </p:txBody>
      </p:sp>
      <p:sp>
        <p:nvSpPr>
          <p:cNvPr id="17470" name="Text Box 65"/>
          <p:cNvSpPr/>
          <p:nvPr/>
        </p:nvSpPr>
        <p:spPr>
          <a:xfrm>
            <a:off x="7451725" y="5661025"/>
            <a:ext cx="5810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800">
                <a:solidFill>
                  <a:srgbClr val="FF3300"/>
                </a:solidFill>
                <a:ea typeface="微软雅黑" panose="020B0503020204020204" pitchFamily="34" charset="-122"/>
              </a:rPr>
              <a:t>13</a:t>
            </a:r>
            <a:endParaRPr lang="en-US" altLang="zh-CN" sz="2800">
              <a:solidFill>
                <a:srgbClr val="FF33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 fill="hold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 fill="hold"/>
                                        <p:tgtEl>
                                          <p:spTgt spid="174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 fill="hold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 fill="hold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 fill="hold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 fill="hold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 fill="hold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 fill="hold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 fill="hold"/>
                                        <p:tgtEl>
                                          <p:spTgt spid="17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06 1.7341E-06 L -0.18507 0.16254">
                                      <p:cBhvr>
                                        <p:cTn id="59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-4.04624E-07 L -0.17448 0.16023">
                                      <p:cBhvr>
                                        <p:cTn id="61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7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7452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7452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 fill="hold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4" dur="500" fill="hold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7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7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 fill="hold"/>
                                        <p:tgtEl>
                                          <p:spTgt spid="174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2" dur="500" fill="hold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0" grpId="1" animBg="1"/>
      <p:bldP spid="17411" grpId="0" animBg="1"/>
      <p:bldP spid="17411" grpId="1" animBg="1"/>
      <p:bldP spid="17412" grpId="0" animBg="1"/>
      <p:bldP spid="17413" grpId="0" animBg="1"/>
      <p:bldP spid="17414" grpId="0" animBg="1"/>
      <p:bldP spid="17415" grpId="0" animBg="1"/>
      <p:bldP spid="17416" grpId="0" animBg="1"/>
      <p:bldP spid="17417" grpId="0" animBg="1"/>
      <p:bldP spid="17446" grpId="0" animBg="1"/>
      <p:bldP spid="17447" grpId="0" animBg="1"/>
      <p:bldP spid="17448" grpId="0" animBg="1"/>
      <p:bldP spid="17449" grpId="0" animBg="1"/>
      <p:bldP spid="17450" grpId="0" animBg="1"/>
      <p:bldP spid="17451" grpId="0" animBg="1"/>
      <p:bldP spid="17456" grpId="0" animBg="1"/>
      <p:bldP spid="17457" grpId="0" animBg="1"/>
      <p:bldP spid="17463" grpId="0" animBg="1"/>
      <p:bldP spid="17464" grpId="0" animBg="1"/>
      <p:bldP spid="17465" grpId="0" animBg="1"/>
      <p:bldP spid="17466" grpId="0" animBg="1"/>
      <p:bldP spid="18459" grpId="0" animBg="1"/>
      <p:bldP spid="17469" grpId="0" animBg="1"/>
      <p:bldP spid="1747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AutoShape 2"/>
          <p:cNvSpPr/>
          <p:nvPr/>
        </p:nvSpPr>
        <p:spPr>
          <a:xfrm rot="-21000000" flipV="1">
            <a:off x="1187450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35" name="AutoShape 3"/>
          <p:cNvSpPr/>
          <p:nvPr/>
        </p:nvSpPr>
        <p:spPr>
          <a:xfrm rot="-21000000" flipV="1">
            <a:off x="1474788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36" name="AutoShape 4"/>
          <p:cNvSpPr/>
          <p:nvPr/>
        </p:nvSpPr>
        <p:spPr>
          <a:xfrm rot="-21000000" flipV="1">
            <a:off x="1763713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37" name="AutoShape 5"/>
          <p:cNvSpPr/>
          <p:nvPr/>
        </p:nvSpPr>
        <p:spPr>
          <a:xfrm rot="-21000000" flipV="1">
            <a:off x="2051050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38" name="AutoShape 6"/>
          <p:cNvSpPr/>
          <p:nvPr/>
        </p:nvSpPr>
        <p:spPr>
          <a:xfrm rot="-21000000" flipV="1">
            <a:off x="2339975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39" name="AutoShape 7"/>
          <p:cNvSpPr/>
          <p:nvPr/>
        </p:nvSpPr>
        <p:spPr>
          <a:xfrm rot="-21000000" flipV="1">
            <a:off x="2627313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40" name="AutoShape 8"/>
          <p:cNvSpPr/>
          <p:nvPr/>
        </p:nvSpPr>
        <p:spPr>
          <a:xfrm rot="-21000000" flipV="1">
            <a:off x="2916238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41" name="AutoShape 9"/>
          <p:cNvSpPr/>
          <p:nvPr/>
        </p:nvSpPr>
        <p:spPr>
          <a:xfrm rot="-21000000" flipV="1">
            <a:off x="3203575" y="763588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42" name="AutoShape 10"/>
          <p:cNvSpPr/>
          <p:nvPr/>
        </p:nvSpPr>
        <p:spPr>
          <a:xfrm rot="-21000000" flipV="1">
            <a:off x="3563938" y="765175"/>
            <a:ext cx="138112" cy="1589088"/>
          </a:xfrm>
          <a:prstGeom prst="can">
            <a:avLst>
              <a:gd name="adj" fmla="val 46500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43" name="AutoShape 11"/>
          <p:cNvSpPr/>
          <p:nvPr/>
        </p:nvSpPr>
        <p:spPr>
          <a:xfrm rot="-21000000" flipV="1">
            <a:off x="6443663" y="765175"/>
            <a:ext cx="138112" cy="1589088"/>
          </a:xfrm>
          <a:prstGeom prst="can">
            <a:avLst>
              <a:gd name="adj" fmla="val 46500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44" name="AutoShape 12"/>
          <p:cNvSpPr/>
          <p:nvPr/>
        </p:nvSpPr>
        <p:spPr>
          <a:xfrm rot="-21000000" flipV="1">
            <a:off x="6732588" y="765175"/>
            <a:ext cx="138112" cy="1589088"/>
          </a:xfrm>
          <a:prstGeom prst="can">
            <a:avLst>
              <a:gd name="adj" fmla="val 46500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45" name="AutoShape 13"/>
          <p:cNvSpPr/>
          <p:nvPr/>
        </p:nvSpPr>
        <p:spPr>
          <a:xfrm rot="-21000000" flipV="1">
            <a:off x="7019925" y="765175"/>
            <a:ext cx="138113" cy="1589088"/>
          </a:xfrm>
          <a:prstGeom prst="can">
            <a:avLst>
              <a:gd name="adj" fmla="val 46500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46" name="Rectangle 14"/>
          <p:cNvSpPr/>
          <p:nvPr/>
        </p:nvSpPr>
        <p:spPr>
          <a:xfrm>
            <a:off x="971550" y="620713"/>
            <a:ext cx="3384550" cy="1870075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47" name="AutoShape 15"/>
          <p:cNvSpPr/>
          <p:nvPr/>
        </p:nvSpPr>
        <p:spPr>
          <a:xfrm rot="16200000">
            <a:off x="3827463" y="-3175"/>
            <a:ext cx="609600" cy="5457825"/>
          </a:xfrm>
          <a:prstGeom prst="leftBrace">
            <a:avLst>
              <a:gd name="adj1" fmla="val 74526"/>
              <a:gd name="adj2" fmla="val 48801"/>
            </a:avLst>
          </a:prstGeo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8448" name="Text Box 16"/>
          <p:cNvSpPr/>
          <p:nvPr/>
        </p:nvSpPr>
        <p:spPr>
          <a:xfrm>
            <a:off x="3644900" y="3068638"/>
            <a:ext cx="1143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ea typeface="微软雅黑" panose="020B0503020204020204" pitchFamily="34" charset="-122"/>
              </a:rPr>
              <a:t>？根</a:t>
            </a:r>
            <a:endParaRPr lang="zh-CN" altLang="en-US" sz="3200" b="1">
              <a:ea typeface="微软雅黑" panose="020B0503020204020204" pitchFamily="34" charset="-122"/>
            </a:endParaRPr>
          </a:p>
        </p:txBody>
      </p:sp>
      <p:sp>
        <p:nvSpPr>
          <p:cNvPr id="18449" name="Text Box 29"/>
          <p:cNvSpPr/>
          <p:nvPr/>
        </p:nvSpPr>
        <p:spPr>
          <a:xfrm>
            <a:off x="2411413" y="3573463"/>
            <a:ext cx="360045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9</a:t>
            </a:r>
            <a:r>
              <a:rPr lang="zh-CN" altLang="en-US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＋</a:t>
            </a:r>
            <a:r>
              <a:rPr lang="en-US" altLang="zh-CN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zh-CN" altLang="en-US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＝</a:t>
            </a:r>
            <a:endParaRPr lang="zh-CN" altLang="en-US" sz="8000" b="1">
              <a:solidFill>
                <a:srgbClr val="0066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18450" name="Line 30"/>
          <p:cNvCxnSpPr/>
          <p:nvPr/>
        </p:nvCxnSpPr>
        <p:spPr>
          <a:xfrm flipH="1">
            <a:off x="3778250" y="4727575"/>
            <a:ext cx="433388" cy="4318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8451" name="Line 31"/>
          <p:cNvCxnSpPr/>
          <p:nvPr/>
        </p:nvCxnSpPr>
        <p:spPr>
          <a:xfrm>
            <a:off x="4356100" y="4727575"/>
            <a:ext cx="431800" cy="4318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8452" name="Text Box 32"/>
          <p:cNvSpPr/>
          <p:nvPr/>
        </p:nvSpPr>
        <p:spPr>
          <a:xfrm>
            <a:off x="3563938" y="5086350"/>
            <a:ext cx="11509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8453" name="Text Box 33"/>
          <p:cNvSpPr/>
          <p:nvPr/>
        </p:nvSpPr>
        <p:spPr>
          <a:xfrm>
            <a:off x="4641850" y="5103813"/>
            <a:ext cx="11509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endParaRPr lang="en-US" altLang="zh-CN" sz="40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18454" name="Line 34"/>
          <p:cNvCxnSpPr/>
          <p:nvPr/>
        </p:nvCxnSpPr>
        <p:spPr>
          <a:xfrm>
            <a:off x="2698750" y="4652963"/>
            <a:ext cx="0" cy="9366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8455" name="Line 35"/>
          <p:cNvCxnSpPr/>
          <p:nvPr/>
        </p:nvCxnSpPr>
        <p:spPr>
          <a:xfrm>
            <a:off x="2698750" y="5589588"/>
            <a:ext cx="863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8456" name="Text Box 36"/>
          <p:cNvSpPr/>
          <p:nvPr/>
        </p:nvSpPr>
        <p:spPr>
          <a:xfrm>
            <a:off x="2770188" y="5518150"/>
            <a:ext cx="115093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58B6E5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10</a:t>
            </a:r>
            <a:endParaRPr lang="en-US" altLang="zh-CN" sz="32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18457" name="Line 37"/>
          <p:cNvCxnSpPr/>
          <p:nvPr/>
        </p:nvCxnSpPr>
        <p:spPr>
          <a:xfrm>
            <a:off x="3346450" y="5878513"/>
            <a:ext cx="15113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8458" name="Line 38"/>
          <p:cNvCxnSpPr/>
          <p:nvPr/>
        </p:nvCxnSpPr>
        <p:spPr>
          <a:xfrm flipV="1">
            <a:off x="4857750" y="5662613"/>
            <a:ext cx="0" cy="2159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8459" name="Text Box 39"/>
          <p:cNvSpPr/>
          <p:nvPr/>
        </p:nvSpPr>
        <p:spPr>
          <a:xfrm>
            <a:off x="5435600" y="3573463"/>
            <a:ext cx="1439863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en-US" altLang="zh-CN" sz="8000" b="1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endParaRPr lang="en-US" altLang="zh-CN" sz="80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8460" name="Text Box 40"/>
          <p:cNvSpPr/>
          <p:nvPr/>
        </p:nvSpPr>
        <p:spPr>
          <a:xfrm>
            <a:off x="339725" y="0"/>
            <a:ext cx="36560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6600CC"/>
                </a:solidFill>
                <a:ea typeface="微软雅黑" panose="020B0503020204020204" pitchFamily="34" charset="-122"/>
              </a:rPr>
              <a:t>摆一摆，算一算。</a:t>
            </a:r>
            <a:endParaRPr lang="zh-CN" altLang="en-US" sz="3200" b="1">
              <a:solidFill>
                <a:srgbClr val="6600CC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 fill="hold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 fill="hold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 fill="hold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 fill="hold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 fill="hold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 fill="hold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 fill="hold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 fill="hold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 fill="hold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 fill="hold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 fill="hold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 fill="hold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 fill="hold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06 -4.81481E-06 L -0.28316 -0.00023">
                                      <p:cBhvr>
                                        <p:cTn id="60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 fill="hold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 fill="hold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 fill="hold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 fill="hold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 fill="hold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 fill="hold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 fill="hold"/>
                                        <p:tgtEl>
                                          <p:spTgt spid="18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 fill="hold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 fill="hold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5" grpId="0" animBg="1"/>
      <p:bldP spid="18436" grpId="0" animBg="1"/>
      <p:bldP spid="18437" grpId="0" animBg="1"/>
      <p:bldP spid="18438" grpId="0" animBg="1"/>
      <p:bldP spid="18439" grpId="0" animBg="1"/>
      <p:bldP spid="18440" grpId="0" animBg="1"/>
      <p:bldP spid="18441" grpId="0" animBg="1"/>
      <p:bldP spid="18442" grpId="0" animBg="1"/>
      <p:bldP spid="18443" grpId="0" animBg="1"/>
      <p:bldP spid="18443" grpId="1" animBg="1"/>
      <p:bldP spid="18444" grpId="0" animBg="1"/>
      <p:bldP spid="18445" grpId="0" animBg="1"/>
      <p:bldP spid="18446" grpId="0" animBg="1"/>
      <p:bldP spid="18447" grpId="0" animBg="1"/>
      <p:bldP spid="18448" grpId="0" animBg="1"/>
      <p:bldP spid="18449" grpId="0" animBg="1"/>
      <p:bldP spid="18452" grpId="0" animBg="1"/>
      <p:bldP spid="18453" grpId="0" animBg="1"/>
      <p:bldP spid="18456" grpId="0" animBg="1"/>
      <p:bldP spid="184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AutoShape 2"/>
          <p:cNvSpPr/>
          <p:nvPr/>
        </p:nvSpPr>
        <p:spPr>
          <a:xfrm rot="-21000000" flipV="1">
            <a:off x="1187450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59" name="AutoShape 3"/>
          <p:cNvSpPr/>
          <p:nvPr/>
        </p:nvSpPr>
        <p:spPr>
          <a:xfrm rot="-21000000" flipV="1">
            <a:off x="1474788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60" name="AutoShape 4"/>
          <p:cNvSpPr/>
          <p:nvPr/>
        </p:nvSpPr>
        <p:spPr>
          <a:xfrm rot="-21000000" flipV="1">
            <a:off x="1763713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61" name="AutoShape 5"/>
          <p:cNvSpPr/>
          <p:nvPr/>
        </p:nvSpPr>
        <p:spPr>
          <a:xfrm rot="-21000000" flipV="1">
            <a:off x="2051050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62" name="AutoShape 6"/>
          <p:cNvSpPr/>
          <p:nvPr/>
        </p:nvSpPr>
        <p:spPr>
          <a:xfrm rot="-21000000" flipV="1">
            <a:off x="2339975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63" name="AutoShape 7"/>
          <p:cNvSpPr/>
          <p:nvPr/>
        </p:nvSpPr>
        <p:spPr>
          <a:xfrm rot="-21000000" flipV="1">
            <a:off x="2627313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64" name="AutoShape 8"/>
          <p:cNvSpPr/>
          <p:nvPr/>
        </p:nvSpPr>
        <p:spPr>
          <a:xfrm rot="-21000000" flipV="1">
            <a:off x="2916238" y="765175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65" name="AutoShape 9"/>
          <p:cNvSpPr/>
          <p:nvPr/>
        </p:nvSpPr>
        <p:spPr>
          <a:xfrm rot="-21000000" flipV="1">
            <a:off x="3203575" y="763588"/>
            <a:ext cx="142875" cy="1590675"/>
          </a:xfrm>
          <a:prstGeom prst="can">
            <a:avLst>
              <a:gd name="adj" fmla="val 44995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66" name="AutoShape 10"/>
          <p:cNvSpPr/>
          <p:nvPr/>
        </p:nvSpPr>
        <p:spPr>
          <a:xfrm rot="-21000000" flipV="1">
            <a:off x="3563938" y="765175"/>
            <a:ext cx="138112" cy="1589088"/>
          </a:xfrm>
          <a:prstGeom prst="can">
            <a:avLst>
              <a:gd name="adj" fmla="val 46500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67" name="AutoShape 11"/>
          <p:cNvSpPr/>
          <p:nvPr/>
        </p:nvSpPr>
        <p:spPr>
          <a:xfrm rot="-21000000" flipV="1">
            <a:off x="6443663" y="765175"/>
            <a:ext cx="138112" cy="1589088"/>
          </a:xfrm>
          <a:prstGeom prst="can">
            <a:avLst>
              <a:gd name="adj" fmla="val 46500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68" name="AutoShape 12"/>
          <p:cNvSpPr/>
          <p:nvPr/>
        </p:nvSpPr>
        <p:spPr>
          <a:xfrm rot="-21000000" flipV="1">
            <a:off x="6732588" y="765175"/>
            <a:ext cx="138112" cy="1589088"/>
          </a:xfrm>
          <a:prstGeom prst="can">
            <a:avLst>
              <a:gd name="adj" fmla="val 46500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69" name="AutoShape 13"/>
          <p:cNvSpPr/>
          <p:nvPr/>
        </p:nvSpPr>
        <p:spPr>
          <a:xfrm rot="-21000000" flipV="1">
            <a:off x="7019925" y="765175"/>
            <a:ext cx="138113" cy="1589088"/>
          </a:xfrm>
          <a:prstGeom prst="can">
            <a:avLst>
              <a:gd name="adj" fmla="val 46500"/>
            </a:avLst>
          </a:prstGeom>
          <a:solidFill>
            <a:srgbClr val="FF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70" name="Rectangle 14"/>
          <p:cNvSpPr/>
          <p:nvPr/>
        </p:nvSpPr>
        <p:spPr>
          <a:xfrm>
            <a:off x="3851275" y="549275"/>
            <a:ext cx="3600450" cy="1870075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71" name="AutoShape 15"/>
          <p:cNvSpPr/>
          <p:nvPr/>
        </p:nvSpPr>
        <p:spPr>
          <a:xfrm rot="16200000">
            <a:off x="3827463" y="-3175"/>
            <a:ext cx="609600" cy="5457825"/>
          </a:xfrm>
          <a:prstGeom prst="leftBrace">
            <a:avLst>
              <a:gd name="adj1" fmla="val 74526"/>
              <a:gd name="adj2" fmla="val 48801"/>
            </a:avLst>
          </a:prstGeo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>
              <a:solidFill>
                <a:srgbClr val="0F1423"/>
              </a:solidFill>
              <a:ea typeface="微软雅黑" panose="020B0503020204020204" pitchFamily="34" charset="-122"/>
            </a:endParaRPr>
          </a:p>
        </p:txBody>
      </p:sp>
      <p:sp>
        <p:nvSpPr>
          <p:cNvPr id="19472" name="Text Box 16"/>
          <p:cNvSpPr/>
          <p:nvPr/>
        </p:nvSpPr>
        <p:spPr>
          <a:xfrm>
            <a:off x="3644900" y="3068638"/>
            <a:ext cx="1143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ea typeface="微软雅黑" panose="020B0503020204020204" pitchFamily="34" charset="-122"/>
              </a:rPr>
              <a:t>？根</a:t>
            </a:r>
            <a:endParaRPr lang="zh-CN" altLang="en-US" sz="3200" b="1">
              <a:ea typeface="微软雅黑" panose="020B0503020204020204" pitchFamily="34" charset="-122"/>
            </a:endParaRPr>
          </a:p>
        </p:txBody>
      </p:sp>
      <p:sp>
        <p:nvSpPr>
          <p:cNvPr id="19473" name="Text Box 17"/>
          <p:cNvSpPr/>
          <p:nvPr/>
        </p:nvSpPr>
        <p:spPr>
          <a:xfrm>
            <a:off x="2411413" y="3573463"/>
            <a:ext cx="360045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9</a:t>
            </a:r>
            <a:r>
              <a:rPr lang="zh-CN" altLang="en-US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＋</a:t>
            </a:r>
            <a:r>
              <a:rPr lang="en-US" altLang="zh-CN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3</a:t>
            </a:r>
            <a:r>
              <a:rPr lang="zh-CN" altLang="en-US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＝</a:t>
            </a:r>
            <a:endParaRPr lang="zh-CN" altLang="en-US" sz="8000" b="1">
              <a:solidFill>
                <a:srgbClr val="0066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19474" name="Line 18"/>
          <p:cNvCxnSpPr/>
          <p:nvPr/>
        </p:nvCxnSpPr>
        <p:spPr>
          <a:xfrm flipH="1">
            <a:off x="2268538" y="4652963"/>
            <a:ext cx="433387" cy="4318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75" name="Line 19"/>
          <p:cNvCxnSpPr/>
          <p:nvPr/>
        </p:nvCxnSpPr>
        <p:spPr>
          <a:xfrm>
            <a:off x="2771775" y="4652963"/>
            <a:ext cx="431800" cy="4318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476" name="Text Box 20"/>
          <p:cNvSpPr/>
          <p:nvPr/>
        </p:nvSpPr>
        <p:spPr>
          <a:xfrm>
            <a:off x="3563938" y="5589588"/>
            <a:ext cx="863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10</a:t>
            </a:r>
            <a:endParaRPr lang="en-US" altLang="zh-CN" sz="4000" b="1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9477" name="Text Box 21"/>
          <p:cNvSpPr/>
          <p:nvPr/>
        </p:nvSpPr>
        <p:spPr>
          <a:xfrm>
            <a:off x="1835150" y="5013325"/>
            <a:ext cx="5762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>
                <a:latin typeface="Times New Roman" panose="02020603050405020304" pitchFamily="18" charset="0"/>
                <a:ea typeface="微软雅黑" panose="020B0503020204020204" pitchFamily="34" charset="-122"/>
              </a:rPr>
              <a:t> 2</a:t>
            </a:r>
            <a:endParaRPr lang="en-US" altLang="zh-CN" sz="40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19478" name="Line 22"/>
          <p:cNvCxnSpPr/>
          <p:nvPr/>
        </p:nvCxnSpPr>
        <p:spPr>
          <a:xfrm>
            <a:off x="4211638" y="4652963"/>
            <a:ext cx="0" cy="9366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79" name="Line 23"/>
          <p:cNvCxnSpPr/>
          <p:nvPr/>
        </p:nvCxnSpPr>
        <p:spPr>
          <a:xfrm>
            <a:off x="3348038" y="5589588"/>
            <a:ext cx="8636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480" name="Text Box 24"/>
          <p:cNvSpPr/>
          <p:nvPr/>
        </p:nvSpPr>
        <p:spPr>
          <a:xfrm>
            <a:off x="2771775" y="5084763"/>
            <a:ext cx="6492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58B6E5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4000" b="1">
                <a:solidFill>
                  <a:srgbClr val="58B6E5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7</a:t>
            </a:r>
            <a:endParaRPr lang="en-US" altLang="zh-CN" sz="40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19481" name="Line 25"/>
          <p:cNvCxnSpPr/>
          <p:nvPr/>
        </p:nvCxnSpPr>
        <p:spPr>
          <a:xfrm>
            <a:off x="2124075" y="5876925"/>
            <a:ext cx="15113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82" name="Line 26"/>
          <p:cNvCxnSpPr/>
          <p:nvPr/>
        </p:nvCxnSpPr>
        <p:spPr>
          <a:xfrm flipV="1">
            <a:off x="2124075" y="5661025"/>
            <a:ext cx="0" cy="2159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483" name="Text Box 27"/>
          <p:cNvSpPr/>
          <p:nvPr/>
        </p:nvSpPr>
        <p:spPr>
          <a:xfrm>
            <a:off x="5435600" y="3573463"/>
            <a:ext cx="1439863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>
                <a:solidFill>
                  <a:srgbClr val="006600"/>
                </a:solidFill>
                <a:latin typeface="Times New Roman" panose="02020603050405020304" pitchFamily="18" charset="0"/>
                <a:ea typeface="微软雅黑" panose="020B0503020204020204" pitchFamily="34" charset="-122"/>
              </a:rPr>
              <a:t>1</a:t>
            </a:r>
            <a:r>
              <a:rPr lang="en-US" altLang="zh-CN" sz="8000" b="1">
                <a:latin typeface="Times New Roman" panose="02020603050405020304" pitchFamily="18" charset="0"/>
                <a:ea typeface="微软雅黑" panose="020B0503020204020204" pitchFamily="34" charset="-122"/>
              </a:rPr>
              <a:t>2</a:t>
            </a:r>
            <a:endParaRPr lang="en-US" altLang="zh-CN" sz="80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19484" name="Text Box 28"/>
          <p:cNvSpPr/>
          <p:nvPr/>
        </p:nvSpPr>
        <p:spPr>
          <a:xfrm>
            <a:off x="339725" y="0"/>
            <a:ext cx="36560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3200" b="1">
                <a:solidFill>
                  <a:srgbClr val="6600CC"/>
                </a:solidFill>
                <a:ea typeface="微软雅黑" panose="020B0503020204020204" pitchFamily="34" charset="-122"/>
              </a:rPr>
              <a:t>摆一摆，算一算。</a:t>
            </a:r>
            <a:endParaRPr lang="zh-CN" altLang="en-US" sz="3200" b="1">
              <a:solidFill>
                <a:srgbClr val="6600CC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 fill="hold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 fill="hold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 fill="hold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 fill="hold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 fill="hold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 fill="hold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 fill="hold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 fill="hold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 fill="hold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 fill="hold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 fill="hold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 fill="hold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 fill="hold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>
                                      <p:cBhvr>
                                        <p:cTn id="77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>
                                      <p:cBhvr>
                                        <p:cTn id="79" dur="2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>
                                      <p:cBhvr>
                                        <p:cTn id="81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>
                                      <p:cBhvr>
                                        <p:cTn id="83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4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>
                                      <p:cBhvr>
                                        <p:cTn id="85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>
                                      <p:cBhvr>
                                        <p:cTn id="87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>
                                      <p:cBhvr>
                                        <p:cTn id="89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1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93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1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0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6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07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0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6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1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1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1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22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</p:animClr>
                                    <p:animClr clrSpc="hsl" dir="cw">
                                      <p:cBhvr>
                                        <p:cTn id="12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</p:animClr>
                                    <p:set>
                                      <p:cBhvr>
                                        <p:cTn id="12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 fill="hold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 fill="hold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 fill="hold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 fill="hold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 fill="hold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 fill="hold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00" fill="hold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000"/>
                            </p:stCondLst>
                            <p:childTnLst>
                              <p:par>
                                <p:cTn id="17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7" dur="500" fill="hold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animBg="1"/>
      <p:bldP spid="19460" grpId="0" animBg="1"/>
      <p:bldP spid="19460" grpId="1" animBg="1"/>
      <p:bldP spid="19460" grpId="2" animBg="1"/>
      <p:bldP spid="19461" grpId="0" animBg="1"/>
      <p:bldP spid="19461" grpId="1" animBg="1"/>
      <p:bldP spid="19461" grpId="2" animBg="1"/>
      <p:bldP spid="19462" grpId="0" animBg="1"/>
      <p:bldP spid="19462" grpId="1" animBg="1"/>
      <p:bldP spid="19462" grpId="2" animBg="1"/>
      <p:bldP spid="19463" grpId="0" animBg="1"/>
      <p:bldP spid="19463" grpId="1" animBg="1"/>
      <p:bldP spid="19463" grpId="2" animBg="1"/>
      <p:bldP spid="19464" grpId="0" animBg="1"/>
      <p:bldP spid="19464" grpId="1" animBg="1"/>
      <p:bldP spid="19464" grpId="2" animBg="1"/>
      <p:bldP spid="19465" grpId="0" animBg="1"/>
      <p:bldP spid="19465" grpId="1" animBg="1"/>
      <p:bldP spid="19465" grpId="2" animBg="1"/>
      <p:bldP spid="19466" grpId="0" animBg="1"/>
      <p:bldP spid="19466" grpId="1" animBg="1"/>
      <p:bldP spid="19466" grpId="2" animBg="1"/>
      <p:bldP spid="19467" grpId="0" animBg="1"/>
      <p:bldP spid="19468" grpId="0" animBg="1"/>
      <p:bldP spid="19469" grpId="0" animBg="1"/>
      <p:bldP spid="19470" grpId="0" animBg="1"/>
      <p:bldP spid="19471" grpId="0" animBg="1"/>
      <p:bldP spid="19472" grpId="0" animBg="1"/>
      <p:bldP spid="19473" grpId="0" animBg="1"/>
      <p:bldP spid="19476" grpId="0" animBg="1"/>
      <p:bldP spid="19477" grpId="0" animBg="1"/>
      <p:bldP spid="19480" grpId="0" animBg="1"/>
      <p:bldP spid="19483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591</Words>
  <Application>WPS 演示</Application>
  <PresentationFormat/>
  <Paragraphs>241</Paragraphs>
  <Slides>15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8</vt:i4>
      </vt:variant>
      <vt:variant>
        <vt:lpstr>幻灯片标题</vt:lpstr>
      </vt:variant>
      <vt:variant>
        <vt:i4>15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黑体</vt:lpstr>
      <vt:lpstr>楷体_GB2312</vt:lpstr>
      <vt:lpstr>Times New Roman</vt:lpstr>
      <vt:lpstr>华文彩云</vt:lpstr>
      <vt:lpstr>Comic Sans MS</vt:lpstr>
      <vt:lpstr>Calibri</vt:lpstr>
      <vt:lpstr>Arial Unicode MS</vt:lpstr>
      <vt:lpstr>ppt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2021-04-12T05:38:20Z</cp:lastPrinted>
  <dcterms:created xsi:type="dcterms:W3CDTF">2021-04-12T05:38:20Z</dcterms:created>
  <dcterms:modified xsi:type="dcterms:W3CDTF">2021-11-08T05:25:23Z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B6C43105216C4311BB1C1755A1770179</vt:lpwstr>
  </property>
  <property fmtid="{D5CDD505-2E9C-101B-9397-08002B2CF9AE}" pid="7" name="KSOProductBuildVer">
    <vt:lpwstr>2052-11.1.0.11045</vt:lpwstr>
  </property>
</Properties>
</file>