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64" r:id="rId3"/>
    <p:sldId id="256" r:id="rId5"/>
    <p:sldId id="257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355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>
              <a:ea typeface="微软雅黑" panose="020B0503020204020204" pitchFamily="34" charset="-122"/>
            </a:endParaRPr>
          </a:p>
        </p:txBody>
      </p:sp>
      <p:sp>
        <p:nvSpPr>
          <p:cNvPr id="23555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3556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355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2531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22532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3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53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253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45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58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458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481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48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56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560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66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662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76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65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765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221" name="日期占位符 1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9222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245" name="日期占位符 2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10246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26.xml"/><Relationship Id="rId15" Type="http://schemas.openxmlformats.org/officeDocument/2006/relationships/tags" Target="../tags/tag25.xml"/><Relationship Id="rId14" Type="http://schemas.openxmlformats.org/officeDocument/2006/relationships/tags" Target="../tags/tag24.xml"/><Relationship Id="rId13" Type="http://schemas.openxmlformats.org/officeDocument/2006/relationships/tags" Target="../tags/tag23.xml"/><Relationship Id="rId12" Type="http://schemas.openxmlformats.org/officeDocument/2006/relationships/tags" Target="../tags/tag2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4"/>
          <p:cNvSpPr/>
          <p:nvPr/>
        </p:nvSpPr>
        <p:spPr>
          <a:xfrm>
            <a:off x="0" y="2643188"/>
            <a:ext cx="914400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880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r>
              <a:rPr lang="zh-CN" altLang="en-US" sz="880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880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r>
              <a:rPr lang="zh-CN" altLang="en-US" sz="880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88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en-US" altLang="zh-CN" sz="8800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8800">
                <a:solidFill>
                  <a:srgbClr val="FF0000"/>
                </a:solidFill>
                <a:latin typeface="宋体" panose="02010600030101010101" pitchFamily="2" charset="-122"/>
              </a:rPr>
              <a:t>加 几</a:t>
            </a:r>
            <a:endParaRPr lang="zh-CN" altLang="en-US" sz="88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/>
          <p:nvPr/>
        </p:nvSpPr>
        <p:spPr>
          <a:xfrm>
            <a:off x="3563938" y="1412875"/>
            <a:ext cx="284321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7+6=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483" name="Group 3"/>
          <p:cNvGrpSpPr/>
          <p:nvPr/>
        </p:nvGrpSpPr>
        <p:grpSpPr>
          <a:xfrm>
            <a:off x="4283075" y="2298700"/>
            <a:ext cx="720725" cy="574675"/>
            <a:chOff x="4422" y="709"/>
            <a:chExt cx="454" cy="362"/>
          </a:xfrm>
        </p:grpSpPr>
        <p:cxnSp>
          <p:nvCxnSpPr>
            <p:cNvPr id="20484" name="Line 4"/>
            <p:cNvCxnSpPr/>
            <p:nvPr/>
          </p:nvCxnSpPr>
          <p:spPr>
            <a:xfrm flipH="1">
              <a:off x="4422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0485" name="Line 5"/>
            <p:cNvCxnSpPr/>
            <p:nvPr/>
          </p:nvCxnSpPr>
          <p:spPr>
            <a:xfrm>
              <a:off x="4649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0486" name="Text Box 6"/>
          <p:cNvSpPr/>
          <p:nvPr/>
        </p:nvSpPr>
        <p:spPr>
          <a:xfrm>
            <a:off x="3995738" y="2636838"/>
            <a:ext cx="7191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7" name="Text Box 7"/>
          <p:cNvSpPr/>
          <p:nvPr/>
        </p:nvSpPr>
        <p:spPr>
          <a:xfrm>
            <a:off x="4714875" y="2636838"/>
            <a:ext cx="71913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488" name="Group 8"/>
          <p:cNvGrpSpPr/>
          <p:nvPr/>
        </p:nvGrpSpPr>
        <p:grpSpPr>
          <a:xfrm>
            <a:off x="3851275" y="2298700"/>
            <a:ext cx="431800" cy="1655763"/>
            <a:chOff x="4150" y="709"/>
            <a:chExt cx="272" cy="1043"/>
          </a:xfrm>
        </p:grpSpPr>
        <p:cxnSp>
          <p:nvCxnSpPr>
            <p:cNvPr id="20489" name="Line 9"/>
            <p:cNvCxnSpPr/>
            <p:nvPr/>
          </p:nvCxnSpPr>
          <p:spPr>
            <a:xfrm>
              <a:off x="4150" y="709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0490" name="Line 10"/>
            <p:cNvCxnSpPr/>
            <p:nvPr/>
          </p:nvCxnSpPr>
          <p:spPr>
            <a:xfrm rot="16200000">
              <a:off x="4286" y="1616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0491" name="Line 11"/>
            <p:cNvCxnSpPr/>
            <p:nvPr/>
          </p:nvCxnSpPr>
          <p:spPr>
            <a:xfrm>
              <a:off x="4422" y="1480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0492" name="Text Box 12"/>
          <p:cNvSpPr/>
          <p:nvPr/>
        </p:nvSpPr>
        <p:spPr>
          <a:xfrm>
            <a:off x="3633788" y="3954463"/>
            <a:ext cx="11525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54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93" name="Rectangle 14"/>
          <p:cNvSpPr/>
          <p:nvPr/>
        </p:nvSpPr>
        <p:spPr>
          <a:xfrm>
            <a:off x="5237163" y="1414463"/>
            <a:ext cx="946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7" grpId="0" animBg="1"/>
      <p:bldP spid="20492" grpId="0" animBg="1"/>
      <p:bldP spid="204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/>
          <p:nvPr/>
        </p:nvSpPr>
        <p:spPr>
          <a:xfrm>
            <a:off x="3563938" y="1412875"/>
            <a:ext cx="284321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6+5=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507" name="Group 3"/>
          <p:cNvGrpSpPr/>
          <p:nvPr/>
        </p:nvGrpSpPr>
        <p:grpSpPr>
          <a:xfrm>
            <a:off x="4283075" y="2298700"/>
            <a:ext cx="720725" cy="574675"/>
            <a:chOff x="4422" y="709"/>
            <a:chExt cx="454" cy="362"/>
          </a:xfrm>
        </p:grpSpPr>
        <p:cxnSp>
          <p:nvCxnSpPr>
            <p:cNvPr id="21508" name="Line 4"/>
            <p:cNvCxnSpPr/>
            <p:nvPr/>
          </p:nvCxnSpPr>
          <p:spPr>
            <a:xfrm flipH="1">
              <a:off x="4422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09" name="Line 5"/>
            <p:cNvCxnSpPr/>
            <p:nvPr/>
          </p:nvCxnSpPr>
          <p:spPr>
            <a:xfrm>
              <a:off x="4649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1510" name="Text Box 6"/>
          <p:cNvSpPr/>
          <p:nvPr/>
        </p:nvSpPr>
        <p:spPr>
          <a:xfrm>
            <a:off x="3995738" y="2636838"/>
            <a:ext cx="7191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1" name="Text Box 7"/>
          <p:cNvSpPr/>
          <p:nvPr/>
        </p:nvSpPr>
        <p:spPr>
          <a:xfrm>
            <a:off x="4714875" y="2636838"/>
            <a:ext cx="71913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512" name="Group 8"/>
          <p:cNvGrpSpPr/>
          <p:nvPr/>
        </p:nvGrpSpPr>
        <p:grpSpPr>
          <a:xfrm>
            <a:off x="3851275" y="2298700"/>
            <a:ext cx="431800" cy="1655763"/>
            <a:chOff x="4150" y="709"/>
            <a:chExt cx="272" cy="1043"/>
          </a:xfrm>
        </p:grpSpPr>
        <p:cxnSp>
          <p:nvCxnSpPr>
            <p:cNvPr id="21513" name="Line 9"/>
            <p:cNvCxnSpPr/>
            <p:nvPr/>
          </p:nvCxnSpPr>
          <p:spPr>
            <a:xfrm>
              <a:off x="4150" y="709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14" name="Line 10"/>
            <p:cNvCxnSpPr/>
            <p:nvPr/>
          </p:nvCxnSpPr>
          <p:spPr>
            <a:xfrm rot="16200000">
              <a:off x="4286" y="1616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15" name="Line 11"/>
            <p:cNvCxnSpPr/>
            <p:nvPr/>
          </p:nvCxnSpPr>
          <p:spPr>
            <a:xfrm>
              <a:off x="4422" y="1480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1516" name="Text Box 12"/>
          <p:cNvSpPr/>
          <p:nvPr/>
        </p:nvSpPr>
        <p:spPr>
          <a:xfrm>
            <a:off x="3633788" y="3954463"/>
            <a:ext cx="11525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54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7" name="Rectangle 13"/>
          <p:cNvSpPr/>
          <p:nvPr/>
        </p:nvSpPr>
        <p:spPr>
          <a:xfrm>
            <a:off x="5237163" y="1414463"/>
            <a:ext cx="946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18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26900" y="107315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 fill="hold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 fill="hold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 fill="hold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 fill="hold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1" grpId="0" animBg="1"/>
      <p:bldP spid="21516" grpId="0" animBg="1"/>
      <p:bldP spid="215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0" y="0"/>
          <a:ext cx="9144000" cy="686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505710" imgH="1878965" progId="Photoshop.Image.7">
                  <p:embed/>
                </p:oleObj>
              </mc:Choice>
              <mc:Fallback>
                <p:oleObj name="" r:id="rId1" imgW="2505710" imgH="1878965" progId="Photoshop.Image.7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861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0" y="0"/>
          <a:ext cx="9144000" cy="686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505710" imgH="1878965" progId="Photoshop.Image.7">
                  <p:embed/>
                </p:oleObj>
              </mc:Choice>
              <mc:Fallback>
                <p:oleObj name="" r:id="rId1" imgW="2505710" imgH="1878965" progId="Photoshop.Image.7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861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Oval 5"/>
          <p:cNvSpPr/>
          <p:nvPr/>
        </p:nvSpPr>
        <p:spPr>
          <a:xfrm>
            <a:off x="2195513" y="1484313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16" name="Oval 6"/>
          <p:cNvSpPr/>
          <p:nvPr/>
        </p:nvSpPr>
        <p:spPr>
          <a:xfrm>
            <a:off x="2843213" y="2708275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17" name="Oval 7"/>
          <p:cNvSpPr/>
          <p:nvPr/>
        </p:nvSpPr>
        <p:spPr>
          <a:xfrm>
            <a:off x="2051050" y="3068638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18" name="Oval 8"/>
          <p:cNvSpPr/>
          <p:nvPr/>
        </p:nvSpPr>
        <p:spPr>
          <a:xfrm>
            <a:off x="2771775" y="3789363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19" name="Oval 9"/>
          <p:cNvSpPr/>
          <p:nvPr/>
        </p:nvSpPr>
        <p:spPr>
          <a:xfrm>
            <a:off x="3635375" y="3213100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0" name="Oval 10"/>
          <p:cNvSpPr/>
          <p:nvPr/>
        </p:nvSpPr>
        <p:spPr>
          <a:xfrm>
            <a:off x="5940425" y="2133600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1" name="Oval 11"/>
          <p:cNvSpPr/>
          <p:nvPr/>
        </p:nvSpPr>
        <p:spPr>
          <a:xfrm>
            <a:off x="6659563" y="2492375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2" name="Oval 12"/>
          <p:cNvSpPr/>
          <p:nvPr/>
        </p:nvSpPr>
        <p:spPr>
          <a:xfrm>
            <a:off x="5651500" y="2852738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3" name="Oval 13"/>
          <p:cNvSpPr/>
          <p:nvPr/>
        </p:nvSpPr>
        <p:spPr>
          <a:xfrm>
            <a:off x="7019925" y="3213100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4" name="Oval 14"/>
          <p:cNvSpPr/>
          <p:nvPr/>
        </p:nvSpPr>
        <p:spPr>
          <a:xfrm>
            <a:off x="6299200" y="3500438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5" name="Oval 15"/>
          <p:cNvSpPr/>
          <p:nvPr/>
        </p:nvSpPr>
        <p:spPr>
          <a:xfrm>
            <a:off x="7019925" y="4076700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6" name="Oval 16"/>
          <p:cNvSpPr/>
          <p:nvPr/>
        </p:nvSpPr>
        <p:spPr>
          <a:xfrm>
            <a:off x="5651500" y="4221163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3327" name="Oval 17"/>
          <p:cNvSpPr/>
          <p:nvPr/>
        </p:nvSpPr>
        <p:spPr>
          <a:xfrm>
            <a:off x="4932363" y="4508500"/>
            <a:ext cx="1152525" cy="1152525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4"/>
          <p:cNvSpPr/>
          <p:nvPr/>
        </p:nvSpPr>
        <p:spPr>
          <a:xfrm>
            <a:off x="6154738" y="1320800"/>
            <a:ext cx="151288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8+5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339" name="Group 12"/>
          <p:cNvGrpSpPr/>
          <p:nvPr/>
        </p:nvGrpSpPr>
        <p:grpSpPr>
          <a:xfrm>
            <a:off x="971550" y="1465263"/>
            <a:ext cx="144463" cy="1439862"/>
            <a:chOff x="1020" y="1012"/>
            <a:chExt cx="104" cy="1162"/>
          </a:xfrm>
        </p:grpSpPr>
        <p:sp>
          <p:nvSpPr>
            <p:cNvPr id="14340" name="Rectangle 6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41" name="Oval 5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42" name="Group 13"/>
          <p:cNvGrpSpPr/>
          <p:nvPr/>
        </p:nvGrpSpPr>
        <p:grpSpPr>
          <a:xfrm>
            <a:off x="1260475" y="1465263"/>
            <a:ext cx="144463" cy="1439862"/>
            <a:chOff x="1020" y="1012"/>
            <a:chExt cx="104" cy="1162"/>
          </a:xfrm>
        </p:grpSpPr>
        <p:sp>
          <p:nvSpPr>
            <p:cNvPr id="14343" name="Rectangle 14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44" name="Oval 15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45" name="Group 16"/>
          <p:cNvGrpSpPr/>
          <p:nvPr/>
        </p:nvGrpSpPr>
        <p:grpSpPr>
          <a:xfrm>
            <a:off x="1547813" y="1465263"/>
            <a:ext cx="144462" cy="1439862"/>
            <a:chOff x="1020" y="1012"/>
            <a:chExt cx="104" cy="1162"/>
          </a:xfrm>
        </p:grpSpPr>
        <p:sp>
          <p:nvSpPr>
            <p:cNvPr id="14346" name="Rectangle 17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47" name="Oval 18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48" name="Group 19"/>
          <p:cNvGrpSpPr/>
          <p:nvPr/>
        </p:nvGrpSpPr>
        <p:grpSpPr>
          <a:xfrm>
            <a:off x="1835150" y="1465263"/>
            <a:ext cx="144463" cy="1439862"/>
            <a:chOff x="1020" y="1012"/>
            <a:chExt cx="104" cy="1162"/>
          </a:xfrm>
        </p:grpSpPr>
        <p:sp>
          <p:nvSpPr>
            <p:cNvPr id="14349" name="Rectangle 20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50" name="Oval 21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51" name="Group 22"/>
          <p:cNvGrpSpPr/>
          <p:nvPr/>
        </p:nvGrpSpPr>
        <p:grpSpPr>
          <a:xfrm>
            <a:off x="2124075" y="1465263"/>
            <a:ext cx="144463" cy="1439862"/>
            <a:chOff x="1020" y="1012"/>
            <a:chExt cx="104" cy="1162"/>
          </a:xfrm>
        </p:grpSpPr>
        <p:sp>
          <p:nvSpPr>
            <p:cNvPr id="14352" name="Rectangle 23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53" name="Oval 24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54" name="Group 25"/>
          <p:cNvGrpSpPr/>
          <p:nvPr/>
        </p:nvGrpSpPr>
        <p:grpSpPr>
          <a:xfrm>
            <a:off x="2411413" y="1465263"/>
            <a:ext cx="144462" cy="1439862"/>
            <a:chOff x="1020" y="1012"/>
            <a:chExt cx="104" cy="1162"/>
          </a:xfrm>
        </p:grpSpPr>
        <p:sp>
          <p:nvSpPr>
            <p:cNvPr id="14355" name="Rectangle 26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56" name="Oval 27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57" name="Group 28"/>
          <p:cNvGrpSpPr/>
          <p:nvPr/>
        </p:nvGrpSpPr>
        <p:grpSpPr>
          <a:xfrm>
            <a:off x="2700338" y="1465263"/>
            <a:ext cx="144462" cy="1439862"/>
            <a:chOff x="1020" y="1012"/>
            <a:chExt cx="104" cy="1162"/>
          </a:xfrm>
        </p:grpSpPr>
        <p:sp>
          <p:nvSpPr>
            <p:cNvPr id="14358" name="Rectangle 29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59" name="Oval 30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60" name="Group 31"/>
          <p:cNvGrpSpPr/>
          <p:nvPr/>
        </p:nvGrpSpPr>
        <p:grpSpPr>
          <a:xfrm>
            <a:off x="2987675" y="1465263"/>
            <a:ext cx="144463" cy="1439862"/>
            <a:chOff x="1020" y="1012"/>
            <a:chExt cx="104" cy="1162"/>
          </a:xfrm>
        </p:grpSpPr>
        <p:sp>
          <p:nvSpPr>
            <p:cNvPr id="14361" name="Rectangle 32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62" name="Oval 33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63" name="Group 34"/>
          <p:cNvGrpSpPr/>
          <p:nvPr/>
        </p:nvGrpSpPr>
        <p:grpSpPr>
          <a:xfrm>
            <a:off x="4283075" y="1465263"/>
            <a:ext cx="144463" cy="1439862"/>
            <a:chOff x="1020" y="1012"/>
            <a:chExt cx="104" cy="1162"/>
          </a:xfrm>
        </p:grpSpPr>
        <p:sp>
          <p:nvSpPr>
            <p:cNvPr id="14364" name="Rectangle 35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65" name="Oval 36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66" name="Group 37"/>
          <p:cNvGrpSpPr/>
          <p:nvPr/>
        </p:nvGrpSpPr>
        <p:grpSpPr>
          <a:xfrm>
            <a:off x="4572000" y="1465263"/>
            <a:ext cx="144463" cy="1439862"/>
            <a:chOff x="1020" y="1012"/>
            <a:chExt cx="104" cy="1162"/>
          </a:xfrm>
        </p:grpSpPr>
        <p:sp>
          <p:nvSpPr>
            <p:cNvPr id="14367" name="Rectangle 38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68" name="Oval 39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69" name="Group 40"/>
          <p:cNvGrpSpPr/>
          <p:nvPr/>
        </p:nvGrpSpPr>
        <p:grpSpPr>
          <a:xfrm>
            <a:off x="4859338" y="1465263"/>
            <a:ext cx="144462" cy="1439862"/>
            <a:chOff x="1020" y="1012"/>
            <a:chExt cx="104" cy="1162"/>
          </a:xfrm>
        </p:grpSpPr>
        <p:sp>
          <p:nvSpPr>
            <p:cNvPr id="14370" name="Rectangle 41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71" name="Oval 42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72" name="Group 43"/>
          <p:cNvGrpSpPr/>
          <p:nvPr/>
        </p:nvGrpSpPr>
        <p:grpSpPr>
          <a:xfrm>
            <a:off x="5148263" y="1465263"/>
            <a:ext cx="144462" cy="1439862"/>
            <a:chOff x="1020" y="1012"/>
            <a:chExt cx="104" cy="1162"/>
          </a:xfrm>
        </p:grpSpPr>
        <p:sp>
          <p:nvSpPr>
            <p:cNvPr id="14373" name="Rectangle 44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74" name="Oval 45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75" name="Group 46"/>
          <p:cNvGrpSpPr/>
          <p:nvPr/>
        </p:nvGrpSpPr>
        <p:grpSpPr>
          <a:xfrm>
            <a:off x="5435600" y="1465263"/>
            <a:ext cx="144463" cy="1439862"/>
            <a:chOff x="1020" y="1012"/>
            <a:chExt cx="104" cy="1162"/>
          </a:xfrm>
        </p:grpSpPr>
        <p:sp>
          <p:nvSpPr>
            <p:cNvPr id="14376" name="Rectangle 47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4377" name="Oval 48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4378" name="Group 52"/>
          <p:cNvGrpSpPr/>
          <p:nvPr/>
        </p:nvGrpSpPr>
        <p:grpSpPr>
          <a:xfrm>
            <a:off x="6731000" y="2206625"/>
            <a:ext cx="720725" cy="574675"/>
            <a:chOff x="4422" y="709"/>
            <a:chExt cx="454" cy="362"/>
          </a:xfrm>
        </p:grpSpPr>
        <p:cxnSp>
          <p:nvCxnSpPr>
            <p:cNvPr id="14379" name="Line 49"/>
            <p:cNvCxnSpPr/>
            <p:nvPr/>
          </p:nvCxnSpPr>
          <p:spPr>
            <a:xfrm flipH="1">
              <a:off x="4422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80" name="Line 50"/>
            <p:cNvCxnSpPr/>
            <p:nvPr/>
          </p:nvCxnSpPr>
          <p:spPr>
            <a:xfrm>
              <a:off x="4649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4381" name="Text Box 53"/>
          <p:cNvSpPr/>
          <p:nvPr/>
        </p:nvSpPr>
        <p:spPr>
          <a:xfrm>
            <a:off x="6443663" y="2638425"/>
            <a:ext cx="7191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82" name="Text Box 54"/>
          <p:cNvSpPr/>
          <p:nvPr/>
        </p:nvSpPr>
        <p:spPr>
          <a:xfrm>
            <a:off x="7162800" y="2638425"/>
            <a:ext cx="71913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1.98146E-06 L -0.10225 1.98146E-06">
                                      <p:cBhvr>
                                        <p:cTn id="6" dur="20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1.98146E-06 L -0.09444 1.98146E-06">
                                      <p:cBhvr>
                                        <p:cTn id="8" dur="2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 fill="hold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81" grpId="0" animBg="1"/>
      <p:bldP spid="143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/>
          <p:nvPr/>
        </p:nvSpPr>
        <p:spPr>
          <a:xfrm>
            <a:off x="5365750" y="981075"/>
            <a:ext cx="284321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8+5=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363" name="Group 3"/>
          <p:cNvGrpSpPr/>
          <p:nvPr/>
        </p:nvGrpSpPr>
        <p:grpSpPr>
          <a:xfrm>
            <a:off x="1619250" y="3284538"/>
            <a:ext cx="144463" cy="1439862"/>
            <a:chOff x="1020" y="1012"/>
            <a:chExt cx="104" cy="1162"/>
          </a:xfrm>
        </p:grpSpPr>
        <p:sp>
          <p:nvSpPr>
            <p:cNvPr id="15364" name="Rectangle 4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65" name="Oval 5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66" name="Group 6"/>
          <p:cNvGrpSpPr/>
          <p:nvPr/>
        </p:nvGrpSpPr>
        <p:grpSpPr>
          <a:xfrm>
            <a:off x="1762125" y="3284538"/>
            <a:ext cx="144463" cy="1439862"/>
            <a:chOff x="1020" y="1012"/>
            <a:chExt cx="104" cy="1162"/>
          </a:xfrm>
        </p:grpSpPr>
        <p:sp>
          <p:nvSpPr>
            <p:cNvPr id="15367" name="Rectangle 7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68" name="Oval 8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69" name="Group 9"/>
          <p:cNvGrpSpPr/>
          <p:nvPr/>
        </p:nvGrpSpPr>
        <p:grpSpPr>
          <a:xfrm>
            <a:off x="1906588" y="3284538"/>
            <a:ext cx="144462" cy="1439862"/>
            <a:chOff x="1020" y="1012"/>
            <a:chExt cx="104" cy="1162"/>
          </a:xfrm>
        </p:grpSpPr>
        <p:sp>
          <p:nvSpPr>
            <p:cNvPr id="15370" name="Rectangle 10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71" name="Oval 11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72" name="Group 12"/>
          <p:cNvGrpSpPr/>
          <p:nvPr/>
        </p:nvGrpSpPr>
        <p:grpSpPr>
          <a:xfrm>
            <a:off x="1546225" y="3213100"/>
            <a:ext cx="144463" cy="1439863"/>
            <a:chOff x="1020" y="1012"/>
            <a:chExt cx="104" cy="1162"/>
          </a:xfrm>
        </p:grpSpPr>
        <p:sp>
          <p:nvSpPr>
            <p:cNvPr id="15373" name="Rectangle 13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74" name="Oval 14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75" name="Group 15"/>
          <p:cNvGrpSpPr/>
          <p:nvPr/>
        </p:nvGrpSpPr>
        <p:grpSpPr>
          <a:xfrm>
            <a:off x="1690688" y="3213100"/>
            <a:ext cx="144462" cy="1439863"/>
            <a:chOff x="1020" y="1012"/>
            <a:chExt cx="104" cy="1162"/>
          </a:xfrm>
        </p:grpSpPr>
        <p:sp>
          <p:nvSpPr>
            <p:cNvPr id="15376" name="Rectangle 16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77" name="Oval 17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78" name="Group 18"/>
          <p:cNvGrpSpPr/>
          <p:nvPr/>
        </p:nvGrpSpPr>
        <p:grpSpPr>
          <a:xfrm>
            <a:off x="1835150" y="3213100"/>
            <a:ext cx="144463" cy="1439863"/>
            <a:chOff x="1020" y="1012"/>
            <a:chExt cx="104" cy="1162"/>
          </a:xfrm>
        </p:grpSpPr>
        <p:sp>
          <p:nvSpPr>
            <p:cNvPr id="15379" name="Rectangle 19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80" name="Oval 20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81" name="Group 21"/>
          <p:cNvGrpSpPr/>
          <p:nvPr/>
        </p:nvGrpSpPr>
        <p:grpSpPr>
          <a:xfrm>
            <a:off x="1978025" y="3213100"/>
            <a:ext cx="144463" cy="1439863"/>
            <a:chOff x="1020" y="1012"/>
            <a:chExt cx="104" cy="1162"/>
          </a:xfrm>
        </p:grpSpPr>
        <p:sp>
          <p:nvSpPr>
            <p:cNvPr id="15382" name="Rectangle 22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83" name="Oval 23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84" name="Group 24"/>
          <p:cNvGrpSpPr/>
          <p:nvPr/>
        </p:nvGrpSpPr>
        <p:grpSpPr>
          <a:xfrm>
            <a:off x="1619250" y="3141663"/>
            <a:ext cx="144463" cy="1439862"/>
            <a:chOff x="1020" y="1012"/>
            <a:chExt cx="104" cy="1162"/>
          </a:xfrm>
        </p:grpSpPr>
        <p:sp>
          <p:nvSpPr>
            <p:cNvPr id="15385" name="Rectangle 25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86" name="Oval 26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87" name="Group 27"/>
          <p:cNvGrpSpPr/>
          <p:nvPr/>
        </p:nvGrpSpPr>
        <p:grpSpPr>
          <a:xfrm>
            <a:off x="1762125" y="3141663"/>
            <a:ext cx="144463" cy="1439862"/>
            <a:chOff x="1020" y="1012"/>
            <a:chExt cx="104" cy="1162"/>
          </a:xfrm>
        </p:grpSpPr>
        <p:sp>
          <p:nvSpPr>
            <p:cNvPr id="15388" name="Rectangle 28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89" name="Oval 29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90" name="Group 30"/>
          <p:cNvGrpSpPr/>
          <p:nvPr/>
        </p:nvGrpSpPr>
        <p:grpSpPr>
          <a:xfrm>
            <a:off x="1906588" y="3141663"/>
            <a:ext cx="144462" cy="1439862"/>
            <a:chOff x="1020" y="1012"/>
            <a:chExt cx="104" cy="1162"/>
          </a:xfrm>
        </p:grpSpPr>
        <p:sp>
          <p:nvSpPr>
            <p:cNvPr id="15391" name="Rectangle 31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92" name="Oval 32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93" name="Group 33"/>
          <p:cNvGrpSpPr/>
          <p:nvPr/>
        </p:nvGrpSpPr>
        <p:grpSpPr>
          <a:xfrm>
            <a:off x="3276600" y="3284538"/>
            <a:ext cx="144463" cy="1439862"/>
            <a:chOff x="1020" y="1012"/>
            <a:chExt cx="104" cy="1162"/>
          </a:xfrm>
        </p:grpSpPr>
        <p:sp>
          <p:nvSpPr>
            <p:cNvPr id="15394" name="Rectangle 34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95" name="Oval 35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96" name="Group 36"/>
          <p:cNvGrpSpPr/>
          <p:nvPr/>
        </p:nvGrpSpPr>
        <p:grpSpPr>
          <a:xfrm>
            <a:off x="3563938" y="3284538"/>
            <a:ext cx="144462" cy="1439862"/>
            <a:chOff x="1020" y="1012"/>
            <a:chExt cx="104" cy="1162"/>
          </a:xfrm>
        </p:grpSpPr>
        <p:sp>
          <p:nvSpPr>
            <p:cNvPr id="15397" name="Rectangle 37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398" name="Oval 38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pSp>
        <p:nvGrpSpPr>
          <p:cNvPr id="15399" name="Group 39"/>
          <p:cNvGrpSpPr/>
          <p:nvPr/>
        </p:nvGrpSpPr>
        <p:grpSpPr>
          <a:xfrm>
            <a:off x="3851275" y="3284538"/>
            <a:ext cx="144463" cy="1439862"/>
            <a:chOff x="1020" y="1012"/>
            <a:chExt cx="104" cy="1162"/>
          </a:xfrm>
        </p:grpSpPr>
        <p:sp>
          <p:nvSpPr>
            <p:cNvPr id="15400" name="Rectangle 40"/>
            <p:cNvSpPr/>
            <p:nvPr/>
          </p:nvSpPr>
          <p:spPr>
            <a:xfrm>
              <a:off x="1020" y="1012"/>
              <a:ext cx="104" cy="1141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  <p:sp>
          <p:nvSpPr>
            <p:cNvPr id="15401" name="Oval 41"/>
            <p:cNvSpPr/>
            <p:nvPr/>
          </p:nvSpPr>
          <p:spPr>
            <a:xfrm>
              <a:off x="1020" y="2115"/>
              <a:ext cx="104" cy="59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/>
            </a:p>
          </p:txBody>
        </p:sp>
      </p:grpSp>
      <p:graphicFrame>
        <p:nvGraphicFramePr>
          <p:cNvPr id="15402" name="Object 42"/>
          <p:cNvGraphicFramePr>
            <a:graphicFrameLocks noChangeAspect="1"/>
          </p:cNvGraphicFramePr>
          <p:nvPr/>
        </p:nvGraphicFramePr>
        <p:xfrm>
          <a:off x="1474788" y="3429000"/>
          <a:ext cx="720725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91770" imgH="133985" progId="Photoshop.Image.7">
                  <p:embed/>
                </p:oleObj>
              </mc:Choice>
              <mc:Fallback>
                <p:oleObj name="" r:id="rId1" imgW="191770" imgH="133985" progId="Photoshop.Image.7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474788" y="3429000"/>
                        <a:ext cx="720725" cy="515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403" name="Group 43"/>
          <p:cNvGrpSpPr/>
          <p:nvPr/>
        </p:nvGrpSpPr>
        <p:grpSpPr>
          <a:xfrm>
            <a:off x="6084888" y="1866900"/>
            <a:ext cx="720725" cy="574675"/>
            <a:chOff x="4422" y="709"/>
            <a:chExt cx="454" cy="362"/>
          </a:xfrm>
        </p:grpSpPr>
        <p:cxnSp>
          <p:nvCxnSpPr>
            <p:cNvPr id="15404" name="Line 44"/>
            <p:cNvCxnSpPr/>
            <p:nvPr/>
          </p:nvCxnSpPr>
          <p:spPr>
            <a:xfrm flipH="1">
              <a:off x="4422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405" name="Line 45"/>
            <p:cNvCxnSpPr/>
            <p:nvPr/>
          </p:nvCxnSpPr>
          <p:spPr>
            <a:xfrm>
              <a:off x="4649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5406" name="Text Box 46"/>
          <p:cNvSpPr/>
          <p:nvPr/>
        </p:nvSpPr>
        <p:spPr>
          <a:xfrm>
            <a:off x="5797550" y="2205038"/>
            <a:ext cx="71913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407" name="Text Box 47"/>
          <p:cNvSpPr/>
          <p:nvPr/>
        </p:nvSpPr>
        <p:spPr>
          <a:xfrm>
            <a:off x="6516688" y="2205038"/>
            <a:ext cx="7191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408" name="Group 48"/>
          <p:cNvGrpSpPr/>
          <p:nvPr/>
        </p:nvGrpSpPr>
        <p:grpSpPr>
          <a:xfrm>
            <a:off x="5653088" y="1866900"/>
            <a:ext cx="431800" cy="1655763"/>
            <a:chOff x="4150" y="709"/>
            <a:chExt cx="272" cy="1043"/>
          </a:xfrm>
        </p:grpSpPr>
        <p:cxnSp>
          <p:nvCxnSpPr>
            <p:cNvPr id="15409" name="Line 49"/>
            <p:cNvCxnSpPr/>
            <p:nvPr/>
          </p:nvCxnSpPr>
          <p:spPr>
            <a:xfrm>
              <a:off x="4150" y="709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410" name="Line 50"/>
            <p:cNvCxnSpPr/>
            <p:nvPr/>
          </p:nvCxnSpPr>
          <p:spPr>
            <a:xfrm rot="16200000">
              <a:off x="4286" y="1616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411" name="Line 51"/>
            <p:cNvCxnSpPr/>
            <p:nvPr/>
          </p:nvCxnSpPr>
          <p:spPr>
            <a:xfrm>
              <a:off x="4422" y="1480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5412" name="Text Box 52"/>
          <p:cNvSpPr/>
          <p:nvPr/>
        </p:nvSpPr>
        <p:spPr>
          <a:xfrm>
            <a:off x="5435600" y="3522663"/>
            <a:ext cx="11525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54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413" name="Rectangle 53"/>
          <p:cNvSpPr/>
          <p:nvPr/>
        </p:nvSpPr>
        <p:spPr>
          <a:xfrm>
            <a:off x="6938963" y="981075"/>
            <a:ext cx="946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2" grpId="0" animBg="1"/>
      <p:bldP spid="154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4"/>
          <p:cNvSpPr/>
          <p:nvPr/>
        </p:nvSpPr>
        <p:spPr>
          <a:xfrm>
            <a:off x="2916238" y="1196975"/>
            <a:ext cx="31686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8 + 5 =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87" name="Group 5"/>
          <p:cNvGrpSpPr/>
          <p:nvPr/>
        </p:nvGrpSpPr>
        <p:grpSpPr>
          <a:xfrm>
            <a:off x="2771775" y="2082800"/>
            <a:ext cx="720725" cy="574675"/>
            <a:chOff x="4422" y="709"/>
            <a:chExt cx="454" cy="362"/>
          </a:xfrm>
        </p:grpSpPr>
        <p:cxnSp>
          <p:nvCxnSpPr>
            <p:cNvPr id="16388" name="Line 6"/>
            <p:cNvCxnSpPr/>
            <p:nvPr/>
          </p:nvCxnSpPr>
          <p:spPr>
            <a:xfrm flipH="1">
              <a:off x="4422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6389" name="Line 7"/>
            <p:cNvCxnSpPr/>
            <p:nvPr/>
          </p:nvCxnSpPr>
          <p:spPr>
            <a:xfrm>
              <a:off x="4649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6390" name="Text Box 8"/>
          <p:cNvSpPr/>
          <p:nvPr/>
        </p:nvSpPr>
        <p:spPr>
          <a:xfrm>
            <a:off x="2413000" y="2565400"/>
            <a:ext cx="71913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1" name="Text Box 9"/>
          <p:cNvSpPr/>
          <p:nvPr/>
        </p:nvSpPr>
        <p:spPr>
          <a:xfrm>
            <a:off x="3348038" y="2565400"/>
            <a:ext cx="7191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92" name="Group 10"/>
          <p:cNvGrpSpPr/>
          <p:nvPr/>
        </p:nvGrpSpPr>
        <p:grpSpPr>
          <a:xfrm flipH="1">
            <a:off x="3708400" y="2276475"/>
            <a:ext cx="863600" cy="1655763"/>
            <a:chOff x="4150" y="709"/>
            <a:chExt cx="272" cy="1043"/>
          </a:xfrm>
        </p:grpSpPr>
        <p:cxnSp>
          <p:nvCxnSpPr>
            <p:cNvPr id="16393" name="Line 11"/>
            <p:cNvCxnSpPr/>
            <p:nvPr/>
          </p:nvCxnSpPr>
          <p:spPr>
            <a:xfrm>
              <a:off x="4150" y="709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6394" name="Line 12"/>
            <p:cNvCxnSpPr/>
            <p:nvPr/>
          </p:nvCxnSpPr>
          <p:spPr>
            <a:xfrm rot="16200000">
              <a:off x="4286" y="1616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6395" name="Line 13"/>
            <p:cNvCxnSpPr/>
            <p:nvPr/>
          </p:nvCxnSpPr>
          <p:spPr>
            <a:xfrm>
              <a:off x="4422" y="1480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6396" name="Text Box 14"/>
          <p:cNvSpPr/>
          <p:nvPr/>
        </p:nvSpPr>
        <p:spPr>
          <a:xfrm>
            <a:off x="3490913" y="4076700"/>
            <a:ext cx="11525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54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7" name="Rectangle 15"/>
          <p:cNvSpPr/>
          <p:nvPr/>
        </p:nvSpPr>
        <p:spPr>
          <a:xfrm>
            <a:off x="5795963" y="1198563"/>
            <a:ext cx="946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6" grpId="0" animBg="1"/>
      <p:bldP spid="163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4"/>
          <p:cNvSpPr/>
          <p:nvPr/>
        </p:nvSpPr>
        <p:spPr>
          <a:xfrm>
            <a:off x="2482850" y="1196975"/>
            <a:ext cx="24479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8 + 5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1" name="Text Box 5"/>
          <p:cNvSpPr/>
          <p:nvPr/>
        </p:nvSpPr>
        <p:spPr>
          <a:xfrm>
            <a:off x="4787900" y="1268413"/>
            <a:ext cx="22320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GB" sz="60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GB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2" name="Text Box 7"/>
          <p:cNvSpPr/>
          <p:nvPr/>
        </p:nvSpPr>
        <p:spPr>
          <a:xfrm>
            <a:off x="2339975" y="2492375"/>
            <a:ext cx="37433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10+5</a:t>
            </a:r>
            <a:r>
              <a:rPr lang="zh-CN" altLang="en-US" sz="60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3" name="Text Box 8"/>
          <p:cNvSpPr/>
          <p:nvPr/>
        </p:nvSpPr>
        <p:spPr>
          <a:xfrm>
            <a:off x="2339975" y="3502025"/>
            <a:ext cx="37433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15-2</a:t>
            </a:r>
            <a:r>
              <a:rPr lang="zh-CN" altLang="en-US" sz="600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4"/>
          <p:cNvSpPr/>
          <p:nvPr/>
        </p:nvSpPr>
        <p:spPr>
          <a:xfrm>
            <a:off x="2843213" y="1125538"/>
            <a:ext cx="24479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8+4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5" name="Text Box 5"/>
          <p:cNvSpPr/>
          <p:nvPr/>
        </p:nvSpPr>
        <p:spPr>
          <a:xfrm>
            <a:off x="2843213" y="2206625"/>
            <a:ext cx="24479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7+6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Text Box 6"/>
          <p:cNvSpPr/>
          <p:nvPr/>
        </p:nvSpPr>
        <p:spPr>
          <a:xfrm>
            <a:off x="2843213" y="3143250"/>
            <a:ext cx="24479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6+5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5"/>
          <p:cNvSpPr/>
          <p:nvPr/>
        </p:nvSpPr>
        <p:spPr>
          <a:xfrm>
            <a:off x="3563938" y="1412875"/>
            <a:ext cx="284321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8+4=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459" name="Group 6"/>
          <p:cNvGrpSpPr/>
          <p:nvPr/>
        </p:nvGrpSpPr>
        <p:grpSpPr>
          <a:xfrm>
            <a:off x="4283075" y="2298700"/>
            <a:ext cx="720725" cy="574675"/>
            <a:chOff x="4422" y="709"/>
            <a:chExt cx="454" cy="362"/>
          </a:xfrm>
        </p:grpSpPr>
        <p:cxnSp>
          <p:nvCxnSpPr>
            <p:cNvPr id="19460" name="Line 7"/>
            <p:cNvCxnSpPr/>
            <p:nvPr/>
          </p:nvCxnSpPr>
          <p:spPr>
            <a:xfrm flipH="1">
              <a:off x="4422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461" name="Line 8"/>
            <p:cNvCxnSpPr/>
            <p:nvPr/>
          </p:nvCxnSpPr>
          <p:spPr>
            <a:xfrm>
              <a:off x="4649" y="709"/>
              <a:ext cx="227" cy="36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9462" name="Text Box 9"/>
          <p:cNvSpPr/>
          <p:nvPr/>
        </p:nvSpPr>
        <p:spPr>
          <a:xfrm>
            <a:off x="3995738" y="2636838"/>
            <a:ext cx="7191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3" name="Text Box 10"/>
          <p:cNvSpPr/>
          <p:nvPr/>
        </p:nvSpPr>
        <p:spPr>
          <a:xfrm>
            <a:off x="4714875" y="2636838"/>
            <a:ext cx="71913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464" name="Group 11"/>
          <p:cNvGrpSpPr/>
          <p:nvPr/>
        </p:nvGrpSpPr>
        <p:grpSpPr>
          <a:xfrm>
            <a:off x="3851275" y="2298700"/>
            <a:ext cx="431800" cy="1655763"/>
            <a:chOff x="4150" y="709"/>
            <a:chExt cx="272" cy="1043"/>
          </a:xfrm>
        </p:grpSpPr>
        <p:cxnSp>
          <p:nvCxnSpPr>
            <p:cNvPr id="19465" name="Line 12"/>
            <p:cNvCxnSpPr/>
            <p:nvPr/>
          </p:nvCxnSpPr>
          <p:spPr>
            <a:xfrm>
              <a:off x="4150" y="709"/>
              <a:ext cx="0" cy="1043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466" name="Line 13"/>
            <p:cNvCxnSpPr/>
            <p:nvPr/>
          </p:nvCxnSpPr>
          <p:spPr>
            <a:xfrm rot="16200000">
              <a:off x="4286" y="1616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467" name="Line 14"/>
            <p:cNvCxnSpPr/>
            <p:nvPr/>
          </p:nvCxnSpPr>
          <p:spPr>
            <a:xfrm>
              <a:off x="4422" y="1480"/>
              <a:ext cx="0" cy="272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9468" name="Text Box 15"/>
          <p:cNvSpPr/>
          <p:nvPr/>
        </p:nvSpPr>
        <p:spPr>
          <a:xfrm>
            <a:off x="3633788" y="3954463"/>
            <a:ext cx="11525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540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9" name="Rectangle 16"/>
          <p:cNvSpPr/>
          <p:nvPr/>
        </p:nvSpPr>
        <p:spPr>
          <a:xfrm>
            <a:off x="5237163" y="1414463"/>
            <a:ext cx="946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600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endParaRPr lang="en-US" altLang="zh-CN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 fill="hold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3" grpId="0" animBg="1"/>
      <p:bldP spid="19468" grpId="0" animBg="1"/>
      <p:bldP spid="19469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WPS 演示</Application>
  <PresentationFormat/>
  <Paragraphs>72</Paragraphs>
  <Slides>11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Times New Roman</vt:lpstr>
      <vt:lpstr>黑体</vt:lpstr>
      <vt:lpstr>Calibri Light</vt:lpstr>
      <vt:lpstr>Calibri</vt:lpstr>
      <vt:lpstr>Arial Unicode MS</vt:lpstr>
      <vt:lpstr>ppt</vt:lpstr>
      <vt:lpstr>Photoshop.Image.7</vt:lpstr>
      <vt:lpstr>Photoshop.Image.7</vt:lpstr>
      <vt:lpstr>Photoshop.Image.7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2021-04-25T05:05:26Z</cp:lastPrinted>
  <dcterms:created xsi:type="dcterms:W3CDTF">2021-04-25T05:05:26Z</dcterms:created>
  <dcterms:modified xsi:type="dcterms:W3CDTF">2021-11-08T05:30:26Z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07BE8E3E9C6B447590DD417F9B47A268</vt:lpwstr>
  </property>
  <property fmtid="{D5CDD505-2E9C-101B-9397-08002B2CF9AE}" pid="7" name="KSOProductBuildVer">
    <vt:lpwstr>2052-11.1.0.11045</vt:lpwstr>
  </property>
</Properties>
</file>