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8"/>
  </p:handoutMasterIdLst>
  <p:sldIdLst>
    <p:sldId id="256" r:id="rId3"/>
    <p:sldId id="257" r:id="rId5"/>
    <p:sldId id="295" r:id="rId6"/>
    <p:sldId id="276" r:id="rId7"/>
    <p:sldId id="283" r:id="rId8"/>
    <p:sldId id="272" r:id="rId9"/>
    <p:sldId id="304" r:id="rId10"/>
    <p:sldId id="308" r:id="rId11"/>
    <p:sldId id="307" r:id="rId12"/>
    <p:sldId id="305" r:id="rId13"/>
    <p:sldId id="270" r:id="rId14"/>
    <p:sldId id="271" r:id="rId15"/>
    <p:sldId id="306" r:id="rId16"/>
    <p:sldId id="309" r:id="rId17"/>
  </p:sldIdLst>
  <p:sldSz cx="9144000" cy="6858000" type="screen4x3"/>
  <p:notesSz cx="6797675" cy="987298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518"/>
  </p:normalViewPr>
  <p:slideViewPr>
    <p:cSldViewPr showGuides="1">
      <p:cViewPr varScale="1">
        <p:scale>
          <a:sx n="109" d="100"/>
          <a:sy n="109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handoutMaster" Target="handoutMasters/handoutMaster1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76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defTabSz="685800" eaLnBrk="1" hangingPunct="1"/>
            <a:endParaRPr lang="zh-CN" altLang="en-US" sz="1200"/>
          </a:p>
        </p:txBody>
      </p:sp>
      <p:sp>
        <p:nvSpPr>
          <p:cNvPr id="27651" name="日期占位符 2"/>
          <p:cNvSpPr>
            <a:spLocks noGrp="1"/>
          </p:cNvSpPr>
          <p:nvPr>
            <p:ph type="dt" sz="quarter" idx="2"/>
          </p:nvPr>
        </p:nvSpPr>
        <p:spPr>
          <a:xfrm>
            <a:off x="3849688" y="0"/>
            <a:ext cx="2946400" cy="4953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0" hangingPunct="0"/>
            <a:fld id="{BB962C8B-B14F-4D97-AF65-F5344CB8AC3E}" type="datetime1">
              <a:rPr lang="zh-CN" altLang="en-US" sz="1200"/>
            </a:fld>
            <a:endParaRPr lang="zh-CN" altLang="en-US" sz="1200"/>
          </a:p>
        </p:txBody>
      </p:sp>
      <p:sp>
        <p:nvSpPr>
          <p:cNvPr id="27652" name="页脚占位符 3"/>
          <p:cNvSpPr>
            <a:spLocks noGrp="1"/>
          </p:cNvSpPr>
          <p:nvPr>
            <p:ph type="ftr" sz="quarter" idx="3"/>
          </p:nvPr>
        </p:nvSpPr>
        <p:spPr>
          <a:xfrm>
            <a:off x="0" y="9377363"/>
            <a:ext cx="2946400" cy="4953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0" hangingPunct="0"/>
            <a:endParaRPr lang="zh-CN" altLang="en-US" sz="1200"/>
          </a:p>
        </p:txBody>
      </p:sp>
      <p:sp>
        <p:nvSpPr>
          <p:cNvPr id="27653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0" hangingPunct="0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6626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defTabSz="685800" eaLnBrk="1" hangingPunct="1"/>
            <a:endParaRPr lang="zh-CN" altLang="en-US" sz="1200"/>
          </a:p>
        </p:txBody>
      </p:sp>
      <p:sp>
        <p:nvSpPr>
          <p:cNvPr id="26627" name="日期占位符 2"/>
          <p:cNvSpPr>
            <a:spLocks noGrp="1"/>
          </p:cNvSpPr>
          <p:nvPr>
            <p:ph type="dt" idx="2"/>
          </p:nvPr>
        </p:nvSpPr>
        <p:spPr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/>
            <a:fld id="{BB962C8B-B14F-4D97-AF65-F5344CB8AC3E}" type="datetime1">
              <a:rPr lang="zh-CN" altLang="en-US" sz="1200"/>
            </a:fld>
            <a:endParaRPr lang="zh-CN" altLang="en-US" sz="1200"/>
          </a:p>
        </p:txBody>
      </p:sp>
      <p:sp>
        <p:nvSpPr>
          <p:cNvPr id="26628" name="幻灯片图像占位符 3"/>
          <p:cNvSpPr>
            <a:spLocks noGrp="1" noRot="1" noChangeAspect="1"/>
          </p:cNvSpPr>
          <p:nvPr>
            <p:ph type="sldImg" idx="5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40" tIns="45720" rIns="91440" bIns="45720" anchor="ctr" anchorCtr="0"/>
          <a:p>
            <a:pPr marL="0" lv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/>
          </a:p>
        </p:txBody>
      </p:sp>
      <p:sp>
        <p:nvSpPr>
          <p:cNvPr id="26629" name="备注占位符 4"/>
          <p:cNvSpPr>
            <a:spLocks noGrp="1"/>
          </p:cNvSpPr>
          <p:nvPr>
            <p:ph type="body" sz="quarter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6630" name="页脚占位符 5"/>
          <p:cNvSpPr>
            <a:spLocks noGrp="1"/>
          </p:cNvSpPr>
          <p:nvPr>
            <p:ph type="ftr" sz="quarter" idx="3"/>
          </p:nvPr>
        </p:nvSpPr>
        <p:spPr>
          <a:xfrm>
            <a:off x="0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endParaRPr lang="zh-CN" altLang="en-US" sz="1200"/>
          </a:p>
        </p:txBody>
      </p:sp>
      <p:sp>
        <p:nvSpPr>
          <p:cNvPr id="26631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8676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r>
              <a:rPr lang="en-US" altLang="zh-CN" sz="1200">
                <a:ea typeface="宋体" panose="02010600030101010101" pitchFamily="2" charset="-122"/>
              </a:rPr>
              <a:t>1</a:t>
            </a:r>
            <a:endParaRPr lang="zh-CN" altLang="en-US" sz="120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r>
              <a:rPr lang="en-US" altLang="zh-CN" sz="1200">
                <a:ea typeface="宋体" panose="02010600030101010101" pitchFamily="2" charset="-122"/>
              </a:rPr>
              <a:t>10</a:t>
            </a:r>
            <a:endParaRPr lang="zh-CN" altLang="en-US" sz="120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r>
              <a:rPr lang="en-US" altLang="zh-CN" sz="1200">
                <a:ea typeface="宋体" panose="02010600030101010101" pitchFamily="2" charset="-122"/>
              </a:rPr>
              <a:t>11</a:t>
            </a:r>
            <a:endParaRPr lang="zh-CN" altLang="en-US" sz="120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9940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r>
              <a:rPr lang="en-US" altLang="zh-CN" sz="1200">
                <a:ea typeface="宋体" panose="02010600030101010101" pitchFamily="2" charset="-122"/>
              </a:rPr>
              <a:t>12</a:t>
            </a:r>
            <a:endParaRPr lang="zh-CN" altLang="en-US" sz="120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0964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r>
              <a:rPr lang="en-US" altLang="zh-CN" sz="1200">
                <a:ea typeface="宋体" panose="02010600030101010101" pitchFamily="2" charset="-122"/>
              </a:rPr>
              <a:t>13</a:t>
            </a:r>
            <a:endParaRPr lang="zh-CN" altLang="en-US" sz="120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1988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r>
              <a:rPr lang="en-US" altLang="zh-CN" sz="1200">
                <a:ea typeface="宋体" panose="02010600030101010101" pitchFamily="2" charset="-122"/>
              </a:rPr>
              <a:t>14</a:t>
            </a:r>
            <a:endParaRPr lang="zh-CN" altLang="en-US" sz="120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9700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r>
              <a:rPr lang="en-US" altLang="zh-CN" sz="1200">
                <a:ea typeface="宋体" panose="02010600030101010101" pitchFamily="2" charset="-122"/>
              </a:rPr>
              <a:t>2</a:t>
            </a:r>
            <a:endParaRPr lang="zh-CN" altLang="en-US" sz="120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0724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r>
              <a:rPr lang="en-US" altLang="zh-CN" sz="1200">
                <a:ea typeface="宋体" panose="02010600030101010101" pitchFamily="2" charset="-122"/>
              </a:rPr>
              <a:t>3</a:t>
            </a:r>
            <a:endParaRPr lang="zh-CN" altLang="en-US" sz="120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1748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r>
              <a:rPr lang="en-US" altLang="zh-CN" sz="1200">
                <a:ea typeface="宋体" panose="02010600030101010101" pitchFamily="2" charset="-122"/>
              </a:rPr>
              <a:t>4</a:t>
            </a:r>
            <a:endParaRPr lang="zh-CN" altLang="en-US" sz="120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2772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r>
              <a:rPr lang="en-US" altLang="zh-CN" sz="1200">
                <a:ea typeface="宋体" panose="02010600030101010101" pitchFamily="2" charset="-122"/>
              </a:rPr>
              <a:t>5</a:t>
            </a:r>
            <a:endParaRPr lang="zh-CN" altLang="en-US" sz="120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3796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r>
              <a:rPr lang="en-US" altLang="zh-CN" sz="1200">
                <a:ea typeface="宋体" panose="02010600030101010101" pitchFamily="2" charset="-122"/>
              </a:rPr>
              <a:t>6</a:t>
            </a:r>
            <a:endParaRPr lang="zh-CN" altLang="en-US" sz="120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4820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r>
              <a:rPr lang="en-US" altLang="zh-CN" sz="1200">
                <a:ea typeface="宋体" panose="02010600030101010101" pitchFamily="2" charset="-122"/>
              </a:rPr>
              <a:t>7</a:t>
            </a:r>
            <a:endParaRPr lang="zh-CN" altLang="en-US" sz="120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5844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r>
              <a:rPr lang="en-US" altLang="zh-CN" sz="1200">
                <a:ea typeface="宋体" panose="02010600030101010101" pitchFamily="2" charset="-122"/>
              </a:rPr>
              <a:t>8</a:t>
            </a:r>
            <a:endParaRPr lang="zh-CN" altLang="en-US" sz="120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6868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r>
              <a:rPr lang="en-US" altLang="zh-CN" sz="1200">
                <a:ea typeface="宋体" panose="02010600030101010101" pitchFamily="2" charset="-122"/>
              </a:rPr>
              <a:t>9</a:t>
            </a:r>
            <a:endParaRPr lang="zh-CN" altLang="en-US" sz="120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99100" y="914400"/>
            <a:ext cx="7349400" cy="25704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4500"/>
            </a:lvl1pPr>
          </a:lstStyle>
          <a:p>
            <a:r>
              <a:rPr kumimoji="0" lang="zh-CN" altLang="en-US" sz="4500" b="1" i="0" u="none" strike="noStrike" kern="1200" cap="none" spc="225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1" i="0" u="none" strike="noStrike" kern="1200" cap="none" spc="225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99100" y="3560400"/>
            <a:ext cx="7349400" cy="1472400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15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0" lang="zh-CN" altLang="en-US" sz="1800" b="0" i="0" u="none" strike="noStrike" kern="1200" cap="none" spc="150" normalizeH="0" baseline="0" noProof="1">
                <a:uLnTx/>
                <a:uFillTx/>
              </a:rPr>
              <a:t>单击此处编辑母版副标题样式</a:t>
            </a:r>
            <a:endParaRPr kumimoji="0" lang="zh-CN" altLang="en-US" sz="180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2050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2053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2054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774000"/>
            <a:ext cx="8229600" cy="5482800"/>
          </a:xfrm>
        </p:spPr>
        <p:txBody>
          <a:bodyPr/>
          <a:lstStyle/>
          <a:p>
            <a:pPr lvl="0"/>
            <a:r>
              <a:rPr kumimoji="0" lang="zh-CN" altLang="en-US" sz="1800" b="0" i="0" u="none" strike="noStrike" kern="1200" cap="none" spc="113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113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113" normalizeH="0" baseline="0" noProof="1">
                <a:uLnTx/>
                <a:uFillTx/>
              </a:rPr>
              <a:t>二级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113" normalizeH="0" baseline="0" noProof="1">
                <a:uLnTx/>
                <a:uFillTx/>
              </a:rPr>
              <a:t>三级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113" normalizeH="0" baseline="0" noProof="1">
                <a:uLnTx/>
                <a:uFillTx/>
              </a:rPr>
              <a:t>四级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113" normalizeH="0" baseline="0" noProof="1">
                <a:uLnTx/>
                <a:uFillTx/>
              </a:rPr>
              <a:t>五级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</a:endParaRPr>
          </a:p>
        </p:txBody>
      </p:sp>
      <p:sp>
        <p:nvSpPr>
          <p:cNvPr id="10242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0245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10246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99100" y="2484000"/>
            <a:ext cx="7349400" cy="1018800"/>
          </a:xfrm>
        </p:spPr>
        <p:txBody>
          <a:bodyPr lIns="90000" tIns="46800" rIns="90000" bIns="46800" rtlCol="0" anchor="t">
            <a:normAutofit/>
          </a:bodyPr>
          <a:lstStyle>
            <a:lvl1pPr algn="ctr">
              <a:defRPr sz="4500"/>
            </a:lvl1pPr>
          </a:lstStyle>
          <a:p>
            <a:pPr lvl="0"/>
            <a:r>
              <a:rPr kumimoji="0" lang="zh-CN" altLang="en-US" sz="4500" b="1" i="0" u="none" strike="noStrike" kern="1200" cap="none" spc="225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4500" b="1" i="0" u="none" strike="noStrike" kern="1200" cap="none" spc="225" normalizeH="0" baseline="0" noProof="1">
              <a:uLnTx/>
              <a:uFillTx/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3560400"/>
            <a:ext cx="7349400" cy="471600"/>
          </a:xfrm>
        </p:spPr>
        <p:txBody>
          <a:bodyPr>
            <a:normAutofit/>
          </a:bodyPr>
          <a:lstStyle>
            <a:lvl1pPr algn="ctr">
              <a:lnSpc>
                <a:spcPct val="110000"/>
              </a:lnSpc>
              <a:buNone/>
              <a:defRPr sz="1800" spc="150"/>
            </a:lvl1pPr>
          </a:lstStyle>
          <a:p>
            <a:pPr lvl="0"/>
            <a:r>
              <a:rPr kumimoji="0" lang="zh-CN" altLang="en-US" sz="1800" b="0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11266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1269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11270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225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225" normalizeH="0" baseline="0" noProof="1">
              <a:uLnTx/>
              <a:uFillTx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490400"/>
            <a:ext cx="8226900" cy="4759200"/>
          </a:xfrm>
        </p:spPr>
        <p:txBody>
          <a:bodyPr rtlCol="0">
            <a:normAutofit/>
          </a:bodyPr>
          <a:lstStyle/>
          <a:p>
            <a:pPr lvl="0"/>
            <a:r>
              <a:rPr kumimoji="0" lang="zh-CN" altLang="en-US" sz="1800" b="0" i="0" u="none" strike="noStrike" kern="1200" cap="none" spc="113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8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二级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三级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四级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五级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</p:txBody>
      </p:sp>
      <p:sp>
        <p:nvSpPr>
          <p:cNvPr id="3074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3077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3078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93100" y="3848400"/>
            <a:ext cx="5826600" cy="766800"/>
          </a:xfrm>
        </p:spPr>
        <p:txBody>
          <a:bodyPr lIns="90000" tIns="46800" rIns="90000" bIns="46800" anchor="b">
            <a:normAutofit/>
          </a:bodyPr>
          <a:lstStyle>
            <a:lvl1pPr>
              <a:defRPr sz="3300"/>
            </a:lvl1pPr>
          </a:lstStyle>
          <a:p>
            <a:r>
              <a:rPr kumimoji="0" lang="zh-CN" altLang="en-US" sz="3300" b="1" i="0" u="none" strike="noStrike" kern="1200" cap="none" spc="225" normalizeH="0" baseline="0" noProof="1">
                <a:uLnTx/>
                <a:uFillTx/>
              </a:rPr>
              <a:t>单击此处编辑母版标题样式</a:t>
            </a:r>
            <a:endParaRPr kumimoji="0" lang="zh-CN" altLang="en-US" sz="3300" b="1" i="0" u="none" strike="noStrike" kern="1200" cap="none" spc="225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93100" y="4615200"/>
            <a:ext cx="5826600" cy="867600"/>
          </a:xfrm>
        </p:spPr>
        <p:txBody>
          <a:bodyPr>
            <a:normAutofit/>
          </a:bodyPr>
          <a:lstStyle>
            <a:lvl1pPr marL="0" indent="0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0" lang="zh-CN" altLang="en-US" sz="1350" b="0" i="0" u="none" strike="noStrike" kern="1200" cap="none" spc="113" normalizeH="0" baseline="0" noProof="1">
                <a:uLnTx/>
                <a:uFillTx/>
              </a:rPr>
              <a:t>单击此处编辑母版文本样式</a:t>
            </a:r>
            <a:endParaRPr kumimoji="0" lang="zh-CN" altLang="en-US" sz="1350" b="0" i="0" u="none" strike="noStrike" kern="1200" cap="none" spc="113" normalizeH="0" baseline="0" noProof="1">
              <a:uLnTx/>
              <a:uFillTx/>
            </a:endParaRPr>
          </a:p>
        </p:txBody>
      </p:sp>
      <p:sp>
        <p:nvSpPr>
          <p:cNvPr id="4098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4101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4102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225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225" normalizeH="0" baseline="0" noProof="1">
              <a:uLnTx/>
              <a:uFillTx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501200"/>
            <a:ext cx="3882600" cy="4748400"/>
          </a:xfrm>
        </p:spPr>
        <p:txBody>
          <a:bodyPr rtlCol="0">
            <a:normAutofit/>
          </a:bodyPr>
          <a:lstStyle/>
          <a:p>
            <a:pPr lvl="0"/>
            <a:r>
              <a:rPr kumimoji="0" lang="zh-CN" altLang="en-US" sz="1800" b="0" i="0" u="none" strike="noStrike" kern="1200" cap="none" spc="113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8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二级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三级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四级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五级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501200"/>
            <a:ext cx="3882600" cy="4748400"/>
          </a:xfrm>
        </p:spPr>
        <p:txBody>
          <a:bodyPr>
            <a:normAutofit/>
          </a:bodyPr>
          <a:lstStyle/>
          <a:p>
            <a:pPr lvl="0"/>
            <a:r>
              <a:rPr kumimoji="0" lang="zh-CN" altLang="en-US" sz="1800" b="0" i="0" u="none" strike="noStrike" kern="1200" cap="none" spc="113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113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113" normalizeH="0" baseline="0" noProof="1">
                <a:uLnTx/>
                <a:uFillTx/>
              </a:rPr>
              <a:t>二级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113" normalizeH="0" baseline="0" noProof="1">
                <a:uLnTx/>
                <a:uFillTx/>
              </a:rPr>
              <a:t>三级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113" normalizeH="0" baseline="0" noProof="1">
                <a:uLnTx/>
                <a:uFillTx/>
              </a:rPr>
              <a:t>四级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113" normalizeH="0" baseline="0" noProof="1">
                <a:uLnTx/>
                <a:uFillTx/>
              </a:rPr>
              <a:t>五级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</a:endParaRPr>
          </a:p>
        </p:txBody>
      </p:sp>
      <p:sp>
        <p:nvSpPr>
          <p:cNvPr id="5122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5125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5126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225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225" normalizeH="0" baseline="0" noProof="1">
              <a:uLnTx/>
              <a:uFillTx/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6300" y="1429200"/>
            <a:ext cx="4006800" cy="381600"/>
          </a:xfrm>
        </p:spPr>
        <p:txBody>
          <a:bodyPr lIns="101600" tIns="38100" rIns="76200" bIns="3810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0" lang="zh-CN" altLang="en-US" sz="1500" b="1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500" b="1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854000"/>
            <a:ext cx="40068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kumimoji="0" lang="zh-CN" altLang="en-US" sz="1800" b="0" i="0" u="none" strike="noStrike" kern="1200" cap="none" spc="113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8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二级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三级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四级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五级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76813" y="1421729"/>
            <a:ext cx="4006800" cy="381600"/>
          </a:xfrm>
        </p:spPr>
        <p:txBody>
          <a:bodyPr lIns="101600" tIns="38100" rIns="76200" bIns="38100" rtlCol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0" lang="zh-CN" altLang="en-US" sz="1500" b="1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500" b="1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854000"/>
            <a:ext cx="40068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kumimoji="0" lang="zh-CN" altLang="en-US" sz="1800" b="0" i="0" u="none" strike="noStrike" kern="1200" cap="none" spc="113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8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二级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三级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四级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五级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</p:txBody>
      </p:sp>
      <p:sp>
        <p:nvSpPr>
          <p:cNvPr id="6146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6149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6150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225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225" normalizeH="0" baseline="0" noProof="1">
              <a:uLnTx/>
              <a:uFillTx/>
              <a:sym typeface="+mn-ea"/>
            </a:endParaRPr>
          </a:p>
        </p:txBody>
      </p:sp>
      <p:sp>
        <p:nvSpPr>
          <p:cNvPr id="7170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7173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7174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300" y="1555200"/>
            <a:ext cx="3924808" cy="4608000"/>
          </a:xfrm>
        </p:spPr>
        <p:txBody>
          <a:bodyPr vert="horz" wrap="square" lIns="90000" tIns="46800" rIns="90000" bIns="46800" numCol="1" rtlCol="0" anchor="t" anchorCtr="0" compatLnSpc="1">
            <a:normAutofit/>
          </a:bodyPr>
          <a:lstStyle>
            <a:lvl1pPr>
              <a:buNone/>
              <a:defRPr sz="1200"/>
            </a:lvl1pPr>
          </a:lstStyle>
          <a:p>
            <a:pPr marL="171450" marR="0" lvl="0" indent="-17145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113" normalizeH="0" baseline="0" noProof="1">
                <a:ln>
                  <a:noFill/>
                </a:ln>
                <a:solidFill>
                  <a:srgbClr val="595959"/>
                </a:solidFill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rPr>
              <a:t>单击图标添加图片</a:t>
            </a:r>
            <a:endParaRPr kumimoji="0" lang="zh-CN" altLang="en-US" sz="1200" b="0" i="0" u="none" strike="noStrike" kern="1200" cap="none" spc="113" normalizeH="0" baseline="0" noProof="1">
              <a:ln>
                <a:noFill/>
              </a:ln>
              <a:solidFill>
                <a:srgbClr val="595959"/>
              </a:solidFill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555200"/>
            <a:ext cx="3920400" cy="4608000"/>
          </a:xfrm>
        </p:spPr>
        <p:txBody>
          <a:bodyPr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>
          <a:xfrm>
            <a:off x="455613" y="608013"/>
            <a:ext cx="8228012" cy="706437"/>
          </a:xfrm>
        </p:spPr>
        <p:txBody>
          <a:bodyPr/>
          <a:lstStyle/>
          <a:p>
            <a:r>
              <a:rPr kumimoji="0" lang="zh-CN" altLang="en-US" sz="2700" b="1" i="0" u="none" strike="noStrike" kern="1200" cap="none" spc="225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225" normalizeH="0" baseline="0" noProof="1">
              <a:uLnTx/>
              <a:uFillTx/>
            </a:endParaRPr>
          </a:p>
        </p:txBody>
      </p:sp>
      <p:sp>
        <p:nvSpPr>
          <p:cNvPr id="8194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8197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8198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676100" y="914400"/>
            <a:ext cx="783000" cy="5029200"/>
          </a:xfrm>
        </p:spPr>
        <p:txBody>
          <a:bodyPr vert="eaVert" lIns="90000" tIns="46800" rIns="90000" bIns="46800" rtlCol="0">
            <a:normAutofit/>
          </a:bodyPr>
          <a:lstStyle>
            <a:lvl1pPr>
              <a:buNone/>
              <a:defRPr sz="2100"/>
            </a:lvl1pPr>
          </a:lstStyle>
          <a:p>
            <a:pPr lvl="0"/>
            <a:r>
              <a:rPr kumimoji="0" lang="zh-CN" altLang="en-US" sz="2100" b="1" i="0" u="none" strike="noStrike" kern="1200" cap="none" spc="225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100" b="1" i="0" u="none" strike="noStrike" kern="1200" cap="none" spc="225" normalizeH="0" baseline="0" noProof="1">
              <a:uLnTx/>
              <a:uFillTx/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914400"/>
            <a:ext cx="6876900" cy="5029200"/>
          </a:xfrm>
        </p:spPr>
        <p:txBody>
          <a:bodyPr vert="eaVert" lIns="46800" rIns="46800"/>
          <a:lstStyle>
            <a:lvl1pPr marL="171450" indent="-171450">
              <a:spcAft>
                <a:spcPts val="750"/>
              </a:spcAft>
              <a:defRPr spc="225"/>
            </a:lvl1pPr>
            <a:lvl2pPr marL="514350" indent="-171450">
              <a:defRPr spc="225"/>
            </a:lvl2pPr>
            <a:lvl3pPr marL="857250" indent="-171450">
              <a:defRPr spc="225"/>
            </a:lvl3pPr>
            <a:lvl4pPr marL="1200150" indent="-171450">
              <a:defRPr spc="225"/>
            </a:lvl4pPr>
            <a:lvl5pPr marL="1543050" indent="-171450">
              <a:defRPr spc="225"/>
            </a:lvl5pPr>
          </a:lstStyle>
          <a:p>
            <a:pPr lvl="0"/>
            <a:r>
              <a:rPr kumimoji="0" lang="zh-CN" altLang="en-US" sz="1800" b="0" i="0" u="none" strike="noStrike" kern="1200" cap="none" spc="225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225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225" normalizeH="0" baseline="0" noProof="1">
                <a:uLnTx/>
                <a:uFillTx/>
              </a:rPr>
              <a:t>二级</a:t>
            </a:r>
            <a:endParaRPr kumimoji="0" lang="zh-CN" altLang="en-US" sz="1200" b="0" i="0" u="none" strike="noStrike" kern="1200" cap="none" spc="225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225" normalizeH="0" baseline="0" noProof="1">
                <a:uLnTx/>
                <a:uFillTx/>
              </a:rPr>
              <a:t>三级</a:t>
            </a:r>
            <a:endParaRPr kumimoji="0" lang="zh-CN" altLang="en-US" sz="1200" b="0" i="0" u="none" strike="noStrike" kern="1200" cap="none" spc="225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225" normalizeH="0" baseline="0" noProof="1">
                <a:uLnTx/>
                <a:uFillTx/>
              </a:rPr>
              <a:t>四级</a:t>
            </a:r>
            <a:endParaRPr kumimoji="0" lang="zh-CN" altLang="en-US" sz="1000" b="0" i="0" u="none" strike="noStrike" kern="1200" cap="none" spc="225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225" normalizeH="0" baseline="0" noProof="1">
                <a:uLnTx/>
                <a:uFillTx/>
              </a:rPr>
              <a:t>五级</a:t>
            </a:r>
            <a:endParaRPr kumimoji="0" lang="zh-CN" altLang="en-US" sz="1000" b="0" i="0" u="none" strike="noStrike" kern="1200" cap="none" spc="225" normalizeH="0" baseline="0" noProof="1">
              <a:uLnTx/>
              <a:uFillTx/>
            </a:endParaRPr>
          </a:p>
        </p:txBody>
      </p:sp>
      <p:sp>
        <p:nvSpPr>
          <p:cNvPr id="9218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9221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9222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tags" Target="../tags/tag35.xml"/><Relationship Id="rId15" Type="http://schemas.openxmlformats.org/officeDocument/2006/relationships/tags" Target="../tags/tag34.xml"/><Relationship Id="rId14" Type="http://schemas.openxmlformats.org/officeDocument/2006/relationships/tags" Target="../tags/tag33.xml"/><Relationship Id="rId13" Type="http://schemas.openxmlformats.org/officeDocument/2006/relationships/tags" Target="../tags/tag32.xml"/><Relationship Id="rId12" Type="http://schemas.openxmlformats.org/officeDocument/2006/relationships/tags" Target="../tags/tag3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5613" y="608013"/>
            <a:ext cx="8228012" cy="706437"/>
          </a:xfrm>
          <a:prstGeom prst="rect">
            <a:avLst/>
          </a:prstGeom>
          <a:noFill/>
          <a:ln w="9525">
            <a:noFill/>
          </a:ln>
        </p:spPr>
        <p:txBody>
          <a:bodyPr lIns="90170" tIns="46990" rIns="90170" bIns="46990"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5613" y="1490663"/>
            <a:ext cx="8228012" cy="4759325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>
              <a:defRPr sz="7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 algn="ctr">
              <a:defRPr sz="700">
                <a:solidFill>
                  <a:srgbClr val="898989"/>
                </a:solidFill>
              </a:defRPr>
            </a:lvl1pPr>
          </a:lstStyle>
          <a:p>
            <a:pPr lvl="0" eaLnBrk="1" hangingPunct="1"/>
            <a:endParaRPr lang="en-US" altLang="en-US"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 algn="r">
              <a:defRPr sz="7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indent="0" algn="l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2700" b="1" i="0" u="none" kern="1200" spc="225" baseline="0">
          <a:solidFill>
            <a:srgbClr val="262626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9144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anose="020B0604020202020204" pitchFamily="34" charset="0"/>
        <a:buChar char="●"/>
        <a:defRPr kumimoji="0" sz="1800" b="0" i="0" u="none" kern="1200" spc="113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914400" rtl="0" eaLnBrk="0" fontAlgn="base" hangingPunct="0">
        <a:lnSpc>
          <a:spcPct val="120000"/>
        </a:lnSpc>
        <a:spcBef>
          <a:spcPct val="0"/>
        </a:spcBef>
        <a:spcAft>
          <a:spcPts val="450"/>
        </a:spcAft>
        <a:buClrTx/>
        <a:buSzTx/>
        <a:buFont typeface="Arial" panose="020B0604020202020204" pitchFamily="34" charset="0"/>
        <a:buChar char="●"/>
        <a:tabLst>
          <a:tab pos="1206500" algn="l"/>
        </a:tabLst>
        <a:defRPr kumimoji="0" sz="1200" b="0" i="0" u="none" kern="1200" spc="113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914400" rtl="0" eaLnBrk="0" fontAlgn="base" hangingPunct="0">
        <a:lnSpc>
          <a:spcPct val="120000"/>
        </a:lnSpc>
        <a:spcBef>
          <a:spcPct val="0"/>
        </a:spcBef>
        <a:spcAft>
          <a:spcPts val="450"/>
        </a:spcAft>
        <a:buClrTx/>
        <a:buSzTx/>
        <a:buFont typeface="Arial" panose="020B0604020202020204" pitchFamily="34" charset="0"/>
        <a:buChar char="●"/>
        <a:tabLst>
          <a:tab pos="1206500" algn="l"/>
        </a:tabLst>
        <a:defRPr kumimoji="0" sz="1200" b="0" i="0" u="none" kern="1200" spc="113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914400" rtl="0" eaLnBrk="0" fontAlgn="base" hangingPunct="0">
        <a:lnSpc>
          <a:spcPct val="120000"/>
        </a:lnSpc>
        <a:spcBef>
          <a:spcPct val="0"/>
        </a:spcBef>
        <a:spcAft>
          <a:spcPts val="225"/>
        </a:spcAft>
        <a:buClrTx/>
        <a:buSzTx/>
        <a:buFont typeface="Wingdings" panose="05000000000000000000" pitchFamily="2" charset="2"/>
        <a:buChar char=""/>
        <a:tabLst>
          <a:tab pos="1206500" algn="l"/>
        </a:tabLst>
        <a:defRPr kumimoji="0" sz="1000" b="0" i="0" u="none" kern="1200" spc="113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914400" rtl="0" eaLnBrk="0" fontAlgn="base" hangingPunct="0">
        <a:lnSpc>
          <a:spcPct val="120000"/>
        </a:lnSpc>
        <a:spcBef>
          <a:spcPct val="0"/>
        </a:spcBef>
        <a:spcAft>
          <a:spcPts val="225"/>
        </a:spcAft>
        <a:buClrTx/>
        <a:buSzTx/>
        <a:buFont typeface="Arial" panose="020B0604020202020204" pitchFamily="34" charset="0"/>
        <a:buChar char="•"/>
        <a:tabLst>
          <a:tab pos="1206500" algn=""/>
        </a:tabLst>
        <a:defRPr kumimoji="0" sz="1000" b="0" i="0" u="none" kern="1200" spc="113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0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GIF"/><Relationship Id="rId3" Type="http://schemas.openxmlformats.org/officeDocument/2006/relationships/image" Target="../media/image19.GIF"/><Relationship Id="rId2" Type="http://schemas.openxmlformats.org/officeDocument/2006/relationships/hyperlink" Target="http://image.baidu.com/i?ct=503316480&amp;z=&amp;tn=baiduimagedetail&amp;word=%B6%AF%CC%AC%CF%B2%D1%F2%D1%F2&amp;in=21&amp;cl=2&amp;lm=-1&amp;pn=3&amp;rn=1&amp;di=14035046025&amp;ln=892&amp;fr=&amp;fmq=&amp;ic=0&amp;s=0&amp;se=1&amp;sme=0&amp;tab=&amp;width=&amp;height=&amp;face=0&amp;is=&amp;istype=2" TargetMode="External"/><Relationship Id="rId1" Type="http://schemas.openxmlformats.org/officeDocument/2006/relationships/image" Target="../media/image18.GIF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2290" name="Picture 5" descr="\\192.168.1.3\临时中转站1_以本人姓名建目录\开发中心-多媒体部\02美术部\晨会文件\04宁煌\人教数学教参\09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95513" y="1370013"/>
            <a:ext cx="784225" cy="784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1" name="Rectangle 7"/>
          <p:cNvSpPr/>
          <p:nvPr/>
        </p:nvSpPr>
        <p:spPr>
          <a:xfrm>
            <a:off x="1317625" y="1311275"/>
            <a:ext cx="5505450" cy="9334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algn="ctr"/>
            <a:r>
              <a:rPr lang="zh-CN" altLang="en-US" sz="4000">
                <a:ea typeface="楷体_GB2312" pitchFamily="49" charset="-122"/>
              </a:rPr>
              <a:t>总复习</a:t>
            </a:r>
            <a:endParaRPr lang="zh-CN" altLang="en-US" sz="4000">
              <a:ea typeface="楷体_GB2312" pitchFamily="49" charset="-122"/>
            </a:endParaRPr>
          </a:p>
        </p:txBody>
      </p:sp>
      <p:sp>
        <p:nvSpPr>
          <p:cNvPr id="12292" name="Rectangle 8"/>
          <p:cNvSpPr/>
          <p:nvPr/>
        </p:nvSpPr>
        <p:spPr>
          <a:xfrm>
            <a:off x="1530350" y="2565400"/>
            <a:ext cx="5121275" cy="9366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>
              <a:spcBef>
                <a:spcPct val="20000"/>
              </a:spcBef>
            </a:pPr>
            <a:r>
              <a:rPr lang="zh-CN" altLang="en-US" sz="5400">
                <a:ea typeface="楷体_GB2312" pitchFamily="49" charset="-122"/>
              </a:rPr>
              <a:t>加法和减法</a:t>
            </a:r>
            <a:endParaRPr lang="zh-CN" altLang="en-US" sz="54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2293" name="Rectangle 13"/>
          <p:cNvSpPr/>
          <p:nvPr/>
        </p:nvSpPr>
        <p:spPr>
          <a:xfrm>
            <a:off x="0" y="5857875"/>
            <a:ext cx="236538" cy="1238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00">
                <a:solidFill>
                  <a:srgbClr val="FFFFFF"/>
                </a:solidFill>
                <a:ea typeface="宋体" panose="02010600030101010101" pitchFamily="2" charset="-122"/>
              </a:rPr>
              <a:t>数学</a:t>
            </a:r>
            <a:endParaRPr lang="zh-CN" altLang="en-US" sz="200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21506" name="Group 2"/>
          <p:cNvGrpSpPr/>
          <p:nvPr/>
        </p:nvGrpSpPr>
        <p:grpSpPr>
          <a:xfrm flipH="1">
            <a:off x="720725" y="1558925"/>
            <a:ext cx="7488238" cy="5183188"/>
            <a:chOff x="158" y="618"/>
            <a:chExt cx="4854" cy="3492"/>
          </a:xfrm>
        </p:grpSpPr>
        <p:sp>
          <p:nvSpPr>
            <p:cNvPr id="21507" name="Rectangle 3"/>
            <p:cNvSpPr/>
            <p:nvPr/>
          </p:nvSpPr>
          <p:spPr>
            <a:xfrm>
              <a:off x="204" y="2523"/>
              <a:ext cx="399" cy="907"/>
            </a:xfrm>
            <a:prstGeom prst="rect">
              <a:avLst/>
            </a:prstGeom>
            <a:solidFill>
              <a:srgbClr val="1A9632"/>
            </a:solidFill>
            <a:ln w="9525" cap="flat" cmpd="sng">
              <a:solidFill>
                <a:srgbClr val="1A963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1508" name="Rectangle 4"/>
            <p:cNvSpPr/>
            <p:nvPr/>
          </p:nvSpPr>
          <p:spPr>
            <a:xfrm>
              <a:off x="991" y="618"/>
              <a:ext cx="3525" cy="386"/>
            </a:xfrm>
            <a:prstGeom prst="rect">
              <a:avLst/>
            </a:prstGeom>
            <a:solidFill>
              <a:srgbClr val="1A9632"/>
            </a:solidFill>
            <a:ln w="9525" cap="flat" cmpd="sng">
              <a:solidFill>
                <a:srgbClr val="1A963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1509" name="Rectangle 5"/>
            <p:cNvSpPr/>
            <p:nvPr/>
          </p:nvSpPr>
          <p:spPr>
            <a:xfrm>
              <a:off x="204" y="2499"/>
              <a:ext cx="4808" cy="387"/>
            </a:xfrm>
            <a:prstGeom prst="rect">
              <a:avLst/>
            </a:prstGeom>
            <a:solidFill>
              <a:srgbClr val="1A9632"/>
            </a:solidFill>
            <a:ln w="9525" cap="flat" cmpd="sng">
              <a:solidFill>
                <a:srgbClr val="1A963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1510" name="Rectangle 6"/>
            <p:cNvSpPr/>
            <p:nvPr/>
          </p:nvSpPr>
          <p:spPr>
            <a:xfrm>
              <a:off x="697" y="1253"/>
              <a:ext cx="4315" cy="386"/>
            </a:xfrm>
            <a:prstGeom prst="rect">
              <a:avLst/>
            </a:prstGeom>
            <a:solidFill>
              <a:srgbClr val="1A9632"/>
            </a:solidFill>
            <a:ln w="9525" cap="flat" cmpd="sng">
              <a:solidFill>
                <a:srgbClr val="1A963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1511" name="Rectangle 7"/>
            <p:cNvSpPr/>
            <p:nvPr/>
          </p:nvSpPr>
          <p:spPr>
            <a:xfrm>
              <a:off x="204" y="1888"/>
              <a:ext cx="4808" cy="386"/>
            </a:xfrm>
            <a:prstGeom prst="rect">
              <a:avLst/>
            </a:prstGeom>
            <a:solidFill>
              <a:srgbClr val="1A9632"/>
            </a:solidFill>
            <a:ln w="9525" cap="flat" cmpd="sng">
              <a:solidFill>
                <a:srgbClr val="1A963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1512" name="Rectangle 8"/>
            <p:cNvSpPr/>
            <p:nvPr/>
          </p:nvSpPr>
          <p:spPr>
            <a:xfrm>
              <a:off x="4516" y="618"/>
              <a:ext cx="490" cy="998"/>
            </a:xfrm>
            <a:prstGeom prst="rect">
              <a:avLst/>
            </a:prstGeom>
            <a:solidFill>
              <a:srgbClr val="1A9632"/>
            </a:solidFill>
            <a:ln w="9525" cap="flat" cmpd="sng">
              <a:solidFill>
                <a:srgbClr val="1A963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1513" name="Rectangle 9"/>
            <p:cNvSpPr/>
            <p:nvPr/>
          </p:nvSpPr>
          <p:spPr>
            <a:xfrm>
              <a:off x="207" y="1253"/>
              <a:ext cx="490" cy="953"/>
            </a:xfrm>
            <a:prstGeom prst="rect">
              <a:avLst/>
            </a:prstGeom>
            <a:solidFill>
              <a:srgbClr val="1A9632"/>
            </a:solidFill>
            <a:ln w="9525" cap="flat" cmpd="sng">
              <a:solidFill>
                <a:srgbClr val="1A963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1514" name="Rectangle 10"/>
            <p:cNvSpPr/>
            <p:nvPr/>
          </p:nvSpPr>
          <p:spPr>
            <a:xfrm>
              <a:off x="4604" y="3132"/>
              <a:ext cx="399" cy="978"/>
            </a:xfrm>
            <a:prstGeom prst="rect">
              <a:avLst/>
            </a:prstGeom>
            <a:solidFill>
              <a:srgbClr val="1A9632"/>
            </a:solidFill>
            <a:ln w="9525" cap="flat" cmpd="sng">
              <a:solidFill>
                <a:srgbClr val="1A963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1515" name="Rectangle 11"/>
            <p:cNvSpPr/>
            <p:nvPr/>
          </p:nvSpPr>
          <p:spPr>
            <a:xfrm rot="16200000">
              <a:off x="2414" y="896"/>
              <a:ext cx="381" cy="4808"/>
            </a:xfrm>
            <a:prstGeom prst="rect">
              <a:avLst/>
            </a:prstGeom>
            <a:solidFill>
              <a:srgbClr val="1A9632"/>
            </a:solidFill>
            <a:ln w="9525" cap="flat" cmpd="sng">
              <a:solidFill>
                <a:srgbClr val="1A963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1516" name="Rectangle 12"/>
            <p:cNvSpPr/>
            <p:nvPr/>
          </p:nvSpPr>
          <p:spPr>
            <a:xfrm>
              <a:off x="4613" y="1888"/>
              <a:ext cx="399" cy="978"/>
            </a:xfrm>
            <a:prstGeom prst="rect">
              <a:avLst/>
            </a:prstGeom>
            <a:solidFill>
              <a:srgbClr val="1A9632"/>
            </a:solidFill>
            <a:ln w="9525" cap="flat" cmpd="sng">
              <a:solidFill>
                <a:srgbClr val="1A963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1517" name="Rectangle 13"/>
            <p:cNvSpPr/>
            <p:nvPr/>
          </p:nvSpPr>
          <p:spPr>
            <a:xfrm rot="16200000">
              <a:off x="2374" y="1505"/>
              <a:ext cx="381" cy="4822"/>
            </a:xfrm>
            <a:prstGeom prst="rect">
              <a:avLst/>
            </a:prstGeom>
            <a:solidFill>
              <a:srgbClr val="1A9632"/>
            </a:solidFill>
            <a:ln w="9525" cap="flat" cmpd="sng">
              <a:solidFill>
                <a:srgbClr val="1A963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cxnSp>
        <p:nvCxnSpPr>
          <p:cNvPr id="21518" name="Line 14"/>
          <p:cNvCxnSpPr/>
          <p:nvPr/>
        </p:nvCxnSpPr>
        <p:spPr>
          <a:xfrm>
            <a:off x="7304088" y="6453188"/>
            <a:ext cx="762000" cy="0"/>
          </a:xfrm>
          <a:prstGeom prst="line">
            <a:avLst/>
          </a:prstGeom>
          <a:ln w="762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pic>
        <p:nvPicPr>
          <p:cNvPr id="21519" name="Picture 15" descr="0QIa411-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953375" y="5665788"/>
            <a:ext cx="1371600" cy="1219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20" name="AutoShape 16" descr="u=3747698527,837481981&amp;fm=0&amp;gp=0">
            <a:hlinkClick r:id="rId2"/>
          </p:cNvPr>
          <p:cNvSpPr>
            <a:spLocks noChangeAspect="1"/>
          </p:cNvSpPr>
          <p:nvPr/>
        </p:nvSpPr>
        <p:spPr>
          <a:xfrm>
            <a:off x="4600575" y="2844800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1521" name="AutoShape 17" descr="u=3747698527,837481981&amp;fm=0&amp;gp=0">
            <a:hlinkClick r:id="rId2"/>
          </p:cNvPr>
          <p:cNvSpPr>
            <a:spLocks noChangeAspect="1"/>
          </p:cNvSpPr>
          <p:nvPr/>
        </p:nvSpPr>
        <p:spPr>
          <a:xfrm>
            <a:off x="4600575" y="2844800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>
              <a:ea typeface="宋体" panose="02010600030101010101" pitchFamily="2" charset="-122"/>
            </a:endParaRPr>
          </a:p>
        </p:txBody>
      </p:sp>
      <p:pic>
        <p:nvPicPr>
          <p:cNvPr id="21522" name="Picture 18" descr="141109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725" y="1484313"/>
            <a:ext cx="762000" cy="762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23" name="Picture 19" descr="1K532N27-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1538" y="977900"/>
            <a:ext cx="1203325" cy="12985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24" name="Picture 20" descr="1K532N27-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466725" y="2060575"/>
            <a:ext cx="936625" cy="1038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25" name="Picture 21" descr="141109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5363" y="2420938"/>
            <a:ext cx="762000" cy="76200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21526" name="Line 22"/>
          <p:cNvCxnSpPr/>
          <p:nvPr/>
        </p:nvCxnSpPr>
        <p:spPr>
          <a:xfrm flipH="1">
            <a:off x="5832475" y="1844675"/>
            <a:ext cx="1008063" cy="0"/>
          </a:xfrm>
          <a:prstGeom prst="line">
            <a:avLst/>
          </a:prstGeom>
          <a:ln w="762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pic>
        <p:nvPicPr>
          <p:cNvPr id="21527" name="Picture 23" descr="141109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288" y="3429000"/>
            <a:ext cx="762000" cy="762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28" name="Picture 24" descr="141109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6800" y="4292600"/>
            <a:ext cx="762000" cy="762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29" name="Picture 25" descr="141109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288" y="5229225"/>
            <a:ext cx="762000" cy="762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30" name="Picture 26" descr="1K532N27-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0288" y="3213100"/>
            <a:ext cx="865187" cy="831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31" name="Picture 27" descr="1K532N27-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539750" y="3933825"/>
            <a:ext cx="936625" cy="1038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32" name="Picture 28" descr="1K532N27-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5363" y="4941888"/>
            <a:ext cx="898525" cy="863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33" name="Picture 29" descr="1K532N27-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668338" y="5876925"/>
            <a:ext cx="808037" cy="89535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1534" name="Group 30"/>
          <p:cNvGrpSpPr/>
          <p:nvPr/>
        </p:nvGrpSpPr>
        <p:grpSpPr>
          <a:xfrm>
            <a:off x="7239000" y="5589588"/>
            <a:ext cx="1905000" cy="1447800"/>
            <a:chOff x="4272" y="3408"/>
            <a:chExt cx="1200" cy="912"/>
          </a:xfrm>
        </p:grpSpPr>
        <p:pic>
          <p:nvPicPr>
            <p:cNvPr id="21535" name="Picture 31" descr="1K532N27-1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72" y="3456"/>
              <a:ext cx="720" cy="86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1536" name="Picture 32" descr="0QIa411-1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608" y="3408"/>
              <a:ext cx="864" cy="768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1537" name="Group 33"/>
          <p:cNvGrpSpPr/>
          <p:nvPr/>
        </p:nvGrpSpPr>
        <p:grpSpPr>
          <a:xfrm>
            <a:off x="2286000" y="1714500"/>
            <a:ext cx="4752975" cy="1074738"/>
            <a:chOff x="2835" y="119"/>
            <a:chExt cx="1361" cy="677"/>
          </a:xfrm>
        </p:grpSpPr>
        <p:sp>
          <p:nvSpPr>
            <p:cNvPr id="21538" name="AutoShape 34"/>
            <p:cNvSpPr/>
            <p:nvPr/>
          </p:nvSpPr>
          <p:spPr>
            <a:xfrm flipH="1">
              <a:off x="2835" y="119"/>
              <a:ext cx="1361" cy="635"/>
            </a:xfrm>
            <a:prstGeom prst="cloudCallout">
              <a:avLst>
                <a:gd name="adj1" fmla="val -56250"/>
                <a:gd name="adj2" fmla="val 69995"/>
              </a:avLst>
            </a:prstGeom>
            <a:solidFill>
              <a:srgbClr val="99CCFF"/>
            </a:solidFill>
            <a:ln w="22225" cap="flat" cmpd="sng">
              <a:solidFill>
                <a:srgbClr val="FFCC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pPr algn="ctr"/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1539" name="Text Box 35"/>
            <p:cNvSpPr/>
            <p:nvPr/>
          </p:nvSpPr>
          <p:spPr>
            <a:xfrm>
              <a:off x="3153" y="214"/>
              <a:ext cx="816" cy="582"/>
            </a:xfrm>
            <a:prstGeom prst="rect">
              <a:avLst/>
            </a:prstGeom>
            <a:noFill/>
            <a:ln w="22225">
              <a:noFill/>
            </a:ln>
          </p:spPr>
          <p:txBody>
            <a:bodyPr>
              <a:spAutoFit/>
            </a:bodyPr>
            <a:p>
              <a:r>
                <a:rPr lang="en-US" altLang="zh-CN" sz="5400">
                  <a:solidFill>
                    <a:srgbClr val="FFFF00"/>
                  </a:solidFill>
                  <a:ea typeface="宋体" panose="02010600030101010101" pitchFamily="2" charset="-122"/>
                </a:rPr>
                <a:t>18-8-3=</a:t>
              </a:r>
              <a:endParaRPr lang="en-US" altLang="zh-CN" sz="5400">
                <a:solidFill>
                  <a:srgbClr val="FFFF00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21540" name="Group 36"/>
          <p:cNvGrpSpPr/>
          <p:nvPr/>
        </p:nvGrpSpPr>
        <p:grpSpPr>
          <a:xfrm flipH="1">
            <a:off x="2555875" y="3573463"/>
            <a:ext cx="5041900" cy="863600"/>
            <a:chOff x="2880" y="164"/>
            <a:chExt cx="1497" cy="544"/>
          </a:xfrm>
        </p:grpSpPr>
        <p:sp>
          <p:nvSpPr>
            <p:cNvPr id="21541" name="AutoShape 37"/>
            <p:cNvSpPr/>
            <p:nvPr/>
          </p:nvSpPr>
          <p:spPr>
            <a:xfrm>
              <a:off x="2880" y="164"/>
              <a:ext cx="1497" cy="544"/>
            </a:xfrm>
            <a:prstGeom prst="cloudCallout">
              <a:avLst>
                <a:gd name="adj1" fmla="val -43750"/>
                <a:gd name="adj2" fmla="val 70000"/>
              </a:avLst>
            </a:prstGeom>
            <a:solidFill>
              <a:srgbClr val="99CCFF"/>
            </a:solidFill>
            <a:ln w="22225" cap="flat" cmpd="sng">
              <a:solidFill>
                <a:srgbClr val="FFCC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pPr algn="ctr"/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1542" name="Text Box 38"/>
            <p:cNvSpPr/>
            <p:nvPr/>
          </p:nvSpPr>
          <p:spPr>
            <a:xfrm>
              <a:off x="3287" y="214"/>
              <a:ext cx="909" cy="407"/>
            </a:xfrm>
            <a:prstGeom prst="rect">
              <a:avLst/>
            </a:prstGeom>
            <a:noFill/>
            <a:ln w="222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3600" b="1">
                  <a:solidFill>
                    <a:srgbClr val="FF00FF"/>
                  </a:solidFill>
                  <a:ea typeface="宋体" panose="02010600030101010101" pitchFamily="2" charset="-122"/>
                </a:rPr>
                <a:t> 5+8+5=</a:t>
              </a:r>
              <a:endParaRPr lang="en-US" altLang="zh-CN" sz="5400" b="1">
                <a:solidFill>
                  <a:srgbClr val="FFFF00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21543" name="Group 39"/>
          <p:cNvGrpSpPr/>
          <p:nvPr/>
        </p:nvGrpSpPr>
        <p:grpSpPr>
          <a:xfrm>
            <a:off x="1331913" y="2708275"/>
            <a:ext cx="4608512" cy="1003300"/>
            <a:chOff x="2880" y="164"/>
            <a:chExt cx="1497" cy="632"/>
          </a:xfrm>
        </p:grpSpPr>
        <p:sp>
          <p:nvSpPr>
            <p:cNvPr id="21544" name="AutoShape 40"/>
            <p:cNvSpPr/>
            <p:nvPr/>
          </p:nvSpPr>
          <p:spPr>
            <a:xfrm>
              <a:off x="2880" y="164"/>
              <a:ext cx="1497" cy="544"/>
            </a:xfrm>
            <a:prstGeom prst="cloudCallout">
              <a:avLst>
                <a:gd name="adj1" fmla="val -43750"/>
                <a:gd name="adj2" fmla="val 70000"/>
              </a:avLst>
            </a:prstGeom>
            <a:solidFill>
              <a:srgbClr val="CC99FF"/>
            </a:solidFill>
            <a:ln w="22225" cap="flat" cmpd="sng">
              <a:solidFill>
                <a:srgbClr val="FFCC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pPr algn="ctr"/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1545" name="Text Box 41"/>
            <p:cNvSpPr/>
            <p:nvPr/>
          </p:nvSpPr>
          <p:spPr>
            <a:xfrm>
              <a:off x="3288" y="214"/>
              <a:ext cx="907" cy="582"/>
            </a:xfrm>
            <a:prstGeom prst="rect">
              <a:avLst/>
            </a:prstGeom>
            <a:noFill/>
            <a:ln w="22225">
              <a:noFill/>
            </a:ln>
          </p:spPr>
          <p:txBody>
            <a:bodyPr>
              <a:spAutoFit/>
            </a:bodyPr>
            <a:p>
              <a:r>
                <a:rPr lang="en-US" altLang="zh-CN" sz="5400">
                  <a:solidFill>
                    <a:srgbClr val="FFFF00"/>
                  </a:solidFill>
                  <a:ea typeface="宋体" panose="02010600030101010101" pitchFamily="2" charset="-122"/>
                </a:rPr>
                <a:t>9+5-9=</a:t>
              </a:r>
              <a:endParaRPr lang="en-US" altLang="zh-CN" sz="5400">
                <a:solidFill>
                  <a:srgbClr val="FFFF00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21546" name="Group 42"/>
          <p:cNvGrpSpPr/>
          <p:nvPr/>
        </p:nvGrpSpPr>
        <p:grpSpPr>
          <a:xfrm>
            <a:off x="1331913" y="4581525"/>
            <a:ext cx="4319587" cy="1003300"/>
            <a:chOff x="2880" y="164"/>
            <a:chExt cx="1497" cy="632"/>
          </a:xfrm>
        </p:grpSpPr>
        <p:sp>
          <p:nvSpPr>
            <p:cNvPr id="21547" name="AutoShape 43"/>
            <p:cNvSpPr/>
            <p:nvPr/>
          </p:nvSpPr>
          <p:spPr>
            <a:xfrm>
              <a:off x="2880" y="164"/>
              <a:ext cx="1497" cy="544"/>
            </a:xfrm>
            <a:prstGeom prst="cloudCallout">
              <a:avLst>
                <a:gd name="adj1" fmla="val -43750"/>
                <a:gd name="adj2" fmla="val 70000"/>
              </a:avLst>
            </a:prstGeom>
            <a:solidFill>
              <a:srgbClr val="CC99FF"/>
            </a:solidFill>
            <a:ln w="22225" cap="flat" cmpd="sng">
              <a:solidFill>
                <a:srgbClr val="FFCC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pPr algn="ctr"/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1548" name="Text Box 44"/>
            <p:cNvSpPr/>
            <p:nvPr/>
          </p:nvSpPr>
          <p:spPr>
            <a:xfrm>
              <a:off x="3288" y="214"/>
              <a:ext cx="907" cy="582"/>
            </a:xfrm>
            <a:prstGeom prst="rect">
              <a:avLst/>
            </a:prstGeom>
            <a:noFill/>
            <a:ln w="222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5400" b="1">
                  <a:solidFill>
                    <a:srgbClr val="FF00FF"/>
                  </a:solidFill>
                  <a:ea typeface="宋体" panose="02010600030101010101" pitchFamily="2" charset="-122"/>
                </a:rPr>
                <a:t>8+9-3=</a:t>
              </a:r>
              <a:endParaRPr lang="en-US" altLang="zh-CN" sz="5400" b="1">
                <a:solidFill>
                  <a:srgbClr val="FF00FF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21549" name="WordArt 45" descr="70%"/>
          <p:cNvSpPr>
            <a:spLocks noTextEdit="1"/>
          </p:cNvSpPr>
          <p:nvPr/>
        </p:nvSpPr>
        <p:spPr>
          <a:xfrm>
            <a:off x="4500563" y="0"/>
            <a:ext cx="3743325" cy="1008063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5977"/>
              </a:avLst>
            </a:prstTxWarp>
            <a:normAutofit/>
          </a:bodyPr>
          <a:p>
            <a:pPr algn="ctr" eaLnBrk="0" hangingPunct="0"/>
            <a:r>
              <a:rPr lang="zh-CN" altLang="en-US" sz="4400" b="1">
                <a:ln w="12700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blipFill rotWithShape="0">
                  <a:blip r:embed="rId5"/>
                </a:blip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智救懒羊羊智救懒羊羊</a:t>
            </a:r>
            <a:endParaRPr lang="zh-CN" altLang="en-US" sz="4400" b="1">
              <a:ln w="1270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blipFill rotWithShape="0">
                <a:blip r:embed="rId5"/>
              </a:blip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550" name="Group 47"/>
          <p:cNvGrpSpPr/>
          <p:nvPr/>
        </p:nvGrpSpPr>
        <p:grpSpPr>
          <a:xfrm>
            <a:off x="1571625" y="428625"/>
            <a:ext cx="4608513" cy="2371725"/>
            <a:chOff x="1099" y="318"/>
            <a:chExt cx="1723" cy="1386"/>
          </a:xfrm>
        </p:grpSpPr>
        <p:sp>
          <p:nvSpPr>
            <p:cNvPr id="21551" name="AutoShape 48"/>
            <p:cNvSpPr/>
            <p:nvPr/>
          </p:nvSpPr>
          <p:spPr>
            <a:xfrm>
              <a:off x="1099" y="318"/>
              <a:ext cx="1723" cy="589"/>
            </a:xfrm>
            <a:prstGeom prst="cloudCallout">
              <a:avLst>
                <a:gd name="adj1" fmla="val -43750"/>
                <a:gd name="adj2" fmla="val 70000"/>
              </a:avLst>
            </a:prstGeom>
            <a:solidFill>
              <a:srgbClr val="CC99FF"/>
            </a:solidFill>
            <a:ln w="22225" cap="flat" cmpd="sng">
              <a:solidFill>
                <a:srgbClr val="FFCC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pPr algn="ctr"/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1552" name="Text Box 49"/>
            <p:cNvSpPr/>
            <p:nvPr/>
          </p:nvSpPr>
          <p:spPr>
            <a:xfrm>
              <a:off x="1383" y="436"/>
              <a:ext cx="998" cy="1268"/>
            </a:xfrm>
            <a:prstGeom prst="rect">
              <a:avLst/>
            </a:prstGeom>
            <a:noFill/>
            <a:ln w="222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5400">
                  <a:solidFill>
                    <a:srgbClr val="FFFF00"/>
                  </a:solidFill>
                  <a:ea typeface="宋体" panose="02010600030101010101" pitchFamily="2" charset="-122"/>
                </a:rPr>
                <a:t>3+2+7=</a:t>
              </a:r>
              <a:endParaRPr lang="en-US" altLang="zh-CN" sz="5400">
                <a:solidFill>
                  <a:srgbClr val="FFFF00"/>
                </a:solidFill>
                <a:ea typeface="宋体" panose="02010600030101010101" pitchFamily="2" charset="-122"/>
              </a:endParaRPr>
            </a:p>
            <a:p>
              <a:pPr>
                <a:spcBef>
                  <a:spcPct val="50000"/>
                </a:spcBef>
              </a:pPr>
              <a:r>
                <a:rPr lang="en-US" altLang="zh-CN" sz="5400">
                  <a:solidFill>
                    <a:srgbClr val="FFFF00"/>
                  </a:solidFill>
                  <a:ea typeface="宋体" panose="02010600030101010101" pitchFamily="2" charset="-122"/>
                </a:rPr>
                <a:t>6+4+9=</a:t>
              </a:r>
              <a:endParaRPr lang="en-US" altLang="zh-CN" sz="5400">
                <a:solidFill>
                  <a:srgbClr val="FFFF00"/>
                </a:solidFill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152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903 0.03168 L -0.66546 0.03168">
                                      <p:cBhvr>
                                        <p:cTn id="9" dur="20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684 0.00809 L 0.69705 0.01873">
                                      <p:cBhvr>
                                        <p:cTn id="21" dur="20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07 2.84921E-06 L -0.68507 0.00231">
                                      <p:cBhvr>
                                        <p:cTn id="33" dur="2000" fill="hold"/>
                                        <p:tgtEl>
                                          <p:spTgt spid="215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684 0.0081 L 0.67327 0.02914">
                                      <p:cBhvr>
                                        <p:cTn id="45" dur="2000" fill="hold"/>
                                        <p:tgtEl>
                                          <p:spTgt spid="215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07 3.70028E-08 L -0.69705 0.01041">
                                      <p:cBhvr>
                                        <p:cTn id="57" dur="2000" fill="hold"/>
                                        <p:tgtEl>
                                          <p:spTgt spid="215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1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1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684 0.00809 L 0.91041 0.01873">
                                      <p:cBhvr>
                                        <p:cTn id="69" dur="2000" fill="hold"/>
                                        <p:tgtEl>
                                          <p:spTgt spid="215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7" dur="500" fill="hold"/>
                                        <p:tgtEl>
                                          <p:spTgt spid="215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1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1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-2.31267E-07 L -0.77916 0.00347 L -0.77656 -0.12535 L -0.02673 -0.12535 L -0.02934 -0.26758 L -0.78177 -0.26758 L -0.78038 -0.39801 L -0.03715 -0.39454 L -0.03993 -0.53006 L -0.77395 -0.52313 L -0.75816 -0.67206 L 0.07917 -0.66721">
                                      <p:cBhvr>
                                        <p:cTn id="87" dur="2000" fill="hold"/>
                                        <p:tgtEl>
                                          <p:spTgt spid="215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00"/>
                            </p:stCondLst>
                            <p:childTnLst>
                              <p:par>
                                <p:cTn id="8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96" dur="1000" fill="hold"/>
                                        <p:tgtEl>
                                          <p:spTgt spid="21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22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3" dur="1000" fill="hold"/>
                                        <p:tgtEl>
                                          <p:spTgt spid="21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25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0" dur="1000" fill="hold"/>
                                        <p:tgtEl>
                                          <p:spTgt spid="21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27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7" dur="1000" fill="hold"/>
                                        <p:tgtEl>
                                          <p:spTgt spid="21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51" dur="500" fill="hold"/>
                                        <p:tgtEl>
                                          <p:spTgt spid="215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4" dur="500" fill="hold"/>
                                        <p:tgtEl>
                                          <p:spTgt spid="215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500"/>
                            </p:stCondLst>
                            <p:childTnLst>
                              <p:par>
                                <p:cTn id="15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9" dur="500" fill="hold"/>
                                        <p:tgtEl>
                                          <p:spTgt spid="21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28"/>
                  </p:tgtEl>
                </p:cond>
              </p:nextCondLst>
            </p:seq>
            <p:seq concurrent="1" nextAc="seek">
              <p:cTn id="160" restart="whenNotActive" fill="hold" evtFilter="cancelBubble" nodeType="interactiveSeq">
                <p:endSync evt="end" delay="0">
                  <p:rtn val="all"/>
                </p:endSync>
                <p:childTnLst>
                  <p:par>
                    <p:cTn id="161" fill="hold">
                      <p:stCondLst>
                        <p:cond delay="0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5" dur="2000" fill="hold"/>
                                        <p:tgtEl>
                                          <p:spTgt spid="21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9" dur="500" fill="hold"/>
                                        <p:tgtEl>
                                          <p:spTgt spid="215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72" dur="500" fill="hold"/>
                                        <p:tgtEl>
                                          <p:spTgt spid="215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29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2530" name="Text Box 2"/>
          <p:cNvSpPr/>
          <p:nvPr/>
        </p:nvSpPr>
        <p:spPr>
          <a:xfrm>
            <a:off x="468313" y="404813"/>
            <a:ext cx="5472112" cy="8509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>
              <a:spcBef>
                <a:spcPct val="50000"/>
              </a:spcBef>
            </a:pPr>
            <a:r>
              <a:rPr lang="zh-CN" altLang="en-US" sz="3600" b="1">
                <a:effectLst>
                  <a:outerShdw blurRad="38100" dist="38100" dir="2700000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三、比一比</a:t>
            </a:r>
            <a:endParaRPr lang="zh-CN" altLang="en-US" sz="3600" b="1">
              <a:effectLst>
                <a:outerShdw blurRad="38100" dist="38100" dir="2700000">
                  <a:srgbClr val="C0C0C0"/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2531" name="Rectangle 14"/>
          <p:cNvSpPr/>
          <p:nvPr/>
        </p:nvSpPr>
        <p:spPr>
          <a:xfrm>
            <a:off x="828675" y="3057525"/>
            <a:ext cx="3409950" cy="579438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en-US" altLang="zh-CN" sz="3200" b="1">
                <a:ea typeface="黑体" panose="02010609060101010101" pitchFamily="49" charset="-122"/>
              </a:rPr>
              <a:t>8</a:t>
            </a:r>
            <a:r>
              <a:rPr lang="zh-CN" altLang="en-US" sz="3200" b="1">
                <a:ea typeface="黑体" panose="02010609060101010101" pitchFamily="49" charset="-122"/>
              </a:rPr>
              <a:t>＋</a:t>
            </a:r>
            <a:r>
              <a:rPr lang="en-US" altLang="zh-CN" sz="3200" b="1">
                <a:ea typeface="黑体" panose="02010609060101010101" pitchFamily="49" charset="-122"/>
              </a:rPr>
              <a:t>5</a:t>
            </a:r>
            <a:r>
              <a:rPr lang="zh-CN" altLang="en-US" sz="3200" b="1">
                <a:ea typeface="黑体" panose="02010609060101010101" pitchFamily="49" charset="-122"/>
              </a:rPr>
              <a:t>（  ）</a:t>
            </a:r>
            <a:r>
              <a:rPr lang="en-US" altLang="zh-CN" sz="3200" b="1">
                <a:ea typeface="黑体" panose="02010609060101010101" pitchFamily="49" charset="-122"/>
              </a:rPr>
              <a:t>8</a:t>
            </a:r>
            <a:r>
              <a:rPr lang="zh-CN" altLang="en-US" sz="3200" b="1">
                <a:ea typeface="黑体" panose="02010609060101010101" pitchFamily="49" charset="-122"/>
              </a:rPr>
              <a:t>＋</a:t>
            </a:r>
            <a:r>
              <a:rPr lang="en-US" altLang="zh-CN" sz="3200" b="1">
                <a:ea typeface="黑体" panose="02010609060101010101" pitchFamily="49" charset="-122"/>
              </a:rPr>
              <a:t>8</a:t>
            </a:r>
            <a:endParaRPr lang="en-US" altLang="zh-CN" sz="3200" b="1">
              <a:ea typeface="黑体" panose="02010609060101010101" pitchFamily="49" charset="-122"/>
            </a:endParaRPr>
          </a:p>
        </p:txBody>
      </p:sp>
      <p:sp>
        <p:nvSpPr>
          <p:cNvPr id="22532" name="Rectangle 29"/>
          <p:cNvSpPr/>
          <p:nvPr/>
        </p:nvSpPr>
        <p:spPr>
          <a:xfrm>
            <a:off x="827088" y="3057525"/>
            <a:ext cx="3611562" cy="579438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en-US" altLang="zh-CN" sz="3200" b="1">
                <a:solidFill>
                  <a:srgbClr val="FF3300"/>
                </a:solidFill>
                <a:ea typeface="黑体" panose="02010609060101010101" pitchFamily="49" charset="-122"/>
              </a:rPr>
              <a:t>8</a:t>
            </a:r>
            <a:r>
              <a:rPr lang="zh-CN" altLang="en-US" sz="3200" b="1">
                <a:solidFill>
                  <a:srgbClr val="FF3300"/>
                </a:solidFill>
                <a:ea typeface="黑体" panose="02010609060101010101" pitchFamily="49" charset="-122"/>
              </a:rPr>
              <a:t>＋</a:t>
            </a:r>
            <a:r>
              <a:rPr lang="en-US" altLang="zh-CN" sz="3200" b="1">
                <a:solidFill>
                  <a:srgbClr val="FF3300"/>
                </a:solidFill>
                <a:ea typeface="黑体" panose="02010609060101010101" pitchFamily="49" charset="-122"/>
              </a:rPr>
              <a:t>5</a:t>
            </a:r>
            <a:r>
              <a:rPr lang="zh-CN" altLang="en-US" sz="3200" b="1">
                <a:solidFill>
                  <a:srgbClr val="FF3300"/>
                </a:solidFill>
                <a:ea typeface="黑体" panose="02010609060101010101" pitchFamily="49" charset="-122"/>
              </a:rPr>
              <a:t>（  ）</a:t>
            </a:r>
            <a:r>
              <a:rPr lang="en-US" altLang="zh-CN" sz="3200" b="1">
                <a:solidFill>
                  <a:srgbClr val="FF3300"/>
                </a:solidFill>
                <a:ea typeface="黑体" panose="02010609060101010101" pitchFamily="49" charset="-122"/>
              </a:rPr>
              <a:t>8</a:t>
            </a:r>
            <a:r>
              <a:rPr lang="zh-CN" altLang="en-US" sz="3200" b="1">
                <a:solidFill>
                  <a:srgbClr val="FF3300"/>
                </a:solidFill>
                <a:ea typeface="黑体" panose="02010609060101010101" pitchFamily="49" charset="-122"/>
              </a:rPr>
              <a:t>＋</a:t>
            </a:r>
            <a:r>
              <a:rPr lang="en-US" altLang="zh-CN" sz="3200" b="1">
                <a:solidFill>
                  <a:srgbClr val="FF3300"/>
                </a:solidFill>
                <a:ea typeface="黑体" panose="02010609060101010101" pitchFamily="49" charset="-122"/>
              </a:rPr>
              <a:t>8</a:t>
            </a:r>
            <a:endParaRPr lang="en-US" altLang="zh-CN" sz="3200" b="1">
              <a:ea typeface="黑体" panose="02010609060101010101" pitchFamily="49" charset="-122"/>
            </a:endParaRPr>
          </a:p>
        </p:txBody>
      </p:sp>
      <p:sp>
        <p:nvSpPr>
          <p:cNvPr id="22533" name="Text Box 18"/>
          <p:cNvSpPr/>
          <p:nvPr/>
        </p:nvSpPr>
        <p:spPr>
          <a:xfrm>
            <a:off x="2062163" y="3030538"/>
            <a:ext cx="64135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  <a:ea typeface="楷体_GB2312" pitchFamily="49" charset="-122"/>
              </a:rPr>
              <a:t>＜</a:t>
            </a:r>
            <a:endParaRPr lang="en-US" altLang="zh-CN" sz="3200" b="1">
              <a:solidFill>
                <a:srgbClr val="FF0000"/>
              </a:solidFill>
              <a:ea typeface="楷体_GB2312" pitchFamily="49" charset="-122"/>
            </a:endParaRPr>
          </a:p>
        </p:txBody>
      </p:sp>
      <p:grpSp>
        <p:nvGrpSpPr>
          <p:cNvPr id="22534" name="Group 22"/>
          <p:cNvGrpSpPr/>
          <p:nvPr/>
        </p:nvGrpSpPr>
        <p:grpSpPr>
          <a:xfrm>
            <a:off x="3884613" y="815975"/>
            <a:ext cx="4978400" cy="1749425"/>
            <a:chOff x="2447" y="514"/>
            <a:chExt cx="3136" cy="1102"/>
          </a:xfrm>
        </p:grpSpPr>
        <p:grpSp>
          <p:nvGrpSpPr>
            <p:cNvPr id="22535" name="Group 21"/>
            <p:cNvGrpSpPr/>
            <p:nvPr/>
          </p:nvGrpSpPr>
          <p:grpSpPr>
            <a:xfrm>
              <a:off x="2447" y="514"/>
              <a:ext cx="2474" cy="1102"/>
              <a:chOff x="2336" y="436"/>
              <a:chExt cx="2474" cy="1102"/>
            </a:xfrm>
          </p:grpSpPr>
          <p:pic>
            <p:nvPicPr>
              <p:cNvPr id="22536" name="Picture 53" descr="023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2336" y="436"/>
                <a:ext cx="2474" cy="110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2537" name="Rectangle 51"/>
              <p:cNvSpPr/>
              <p:nvPr/>
            </p:nvSpPr>
            <p:spPr>
              <a:xfrm>
                <a:off x="2619" y="584"/>
                <a:ext cx="2069" cy="748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>
                <a:spAutoFit/>
              </a:bodyPr>
              <a:p>
                <a:pPr>
                  <a:lnSpc>
                    <a:spcPct val="120000"/>
                  </a:lnSpc>
                </a:pPr>
                <a:r>
                  <a:rPr lang="zh-CN" altLang="en-US" sz="2000" b="1">
                    <a:latin typeface="楷体_GB2312" pitchFamily="49" charset="-122"/>
                    <a:ea typeface="楷体_GB2312" pitchFamily="49" charset="-122"/>
                  </a:rPr>
                  <a:t>不计算，你能比出这些</a:t>
                </a:r>
                <a:endParaRPr lang="zh-CN" altLang="en-US" sz="2000" b="1">
                  <a:latin typeface="楷体_GB2312" pitchFamily="49" charset="-122"/>
                  <a:ea typeface="楷体_GB2312" pitchFamily="49" charset="-122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2000" b="1">
                    <a:latin typeface="楷体_GB2312" pitchFamily="49" charset="-122"/>
                    <a:ea typeface="楷体_GB2312" pitchFamily="49" charset="-122"/>
                  </a:rPr>
                  <a:t>算式的大小吗？说说你</a:t>
                </a:r>
                <a:endParaRPr lang="zh-CN" altLang="en-US" sz="2000" b="1">
                  <a:latin typeface="楷体_GB2312" pitchFamily="49" charset="-122"/>
                  <a:ea typeface="楷体_GB2312" pitchFamily="49" charset="-122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2000" b="1">
                    <a:latin typeface="楷体_GB2312" pitchFamily="49" charset="-122"/>
                    <a:ea typeface="楷体_GB2312" pitchFamily="49" charset="-122"/>
                  </a:rPr>
                  <a:t>是怎么想的。</a:t>
                </a:r>
                <a:endParaRPr lang="zh-CN" altLang="en-US" sz="2000" b="1">
                  <a:latin typeface="楷体_GB2312" pitchFamily="49" charset="-122"/>
                  <a:ea typeface="楷体_GB2312" pitchFamily="49" charset="-122"/>
                </a:endParaRPr>
              </a:p>
            </p:txBody>
          </p:sp>
        </p:grpSp>
        <p:pic>
          <p:nvPicPr>
            <p:cNvPr id="22538" name="Picture 52" descr="P-05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94" y="708"/>
              <a:ext cx="889" cy="862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2539" name="Rectangle 14"/>
          <p:cNvSpPr/>
          <p:nvPr/>
        </p:nvSpPr>
        <p:spPr>
          <a:xfrm>
            <a:off x="828675" y="4437063"/>
            <a:ext cx="3409950" cy="57943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en-US" altLang="zh-CN" sz="3200" b="1">
                <a:ea typeface="黑体" panose="02010609060101010101" pitchFamily="49" charset="-122"/>
              </a:rPr>
              <a:t>7</a:t>
            </a:r>
            <a:r>
              <a:rPr lang="zh-CN" altLang="en-US" sz="3200" b="1">
                <a:ea typeface="黑体" panose="02010609060101010101" pitchFamily="49" charset="-122"/>
              </a:rPr>
              <a:t>＋</a:t>
            </a:r>
            <a:r>
              <a:rPr lang="en-US" altLang="zh-CN" sz="3200" b="1">
                <a:ea typeface="黑体" panose="02010609060101010101" pitchFamily="49" charset="-122"/>
              </a:rPr>
              <a:t>7</a:t>
            </a:r>
            <a:r>
              <a:rPr lang="zh-CN" altLang="en-US" sz="3200" b="1">
                <a:ea typeface="黑体" panose="02010609060101010101" pitchFamily="49" charset="-122"/>
              </a:rPr>
              <a:t>（  ）</a:t>
            </a:r>
            <a:r>
              <a:rPr lang="en-US" altLang="zh-CN" sz="3200" b="1">
                <a:ea typeface="黑体" panose="02010609060101010101" pitchFamily="49" charset="-122"/>
              </a:rPr>
              <a:t>4</a:t>
            </a:r>
            <a:r>
              <a:rPr lang="zh-CN" altLang="en-US" sz="3200" b="1">
                <a:ea typeface="黑体" panose="02010609060101010101" pitchFamily="49" charset="-122"/>
              </a:rPr>
              <a:t>＋</a:t>
            </a:r>
            <a:r>
              <a:rPr lang="en-US" altLang="zh-CN" sz="3200" b="1">
                <a:ea typeface="黑体" panose="02010609060101010101" pitchFamily="49" charset="-122"/>
              </a:rPr>
              <a:t>7</a:t>
            </a:r>
            <a:endParaRPr lang="en-US" altLang="zh-CN" sz="3200" b="1">
              <a:ea typeface="黑体" panose="02010609060101010101" pitchFamily="49" charset="-122"/>
            </a:endParaRPr>
          </a:p>
        </p:txBody>
      </p:sp>
      <p:sp>
        <p:nvSpPr>
          <p:cNvPr id="22540" name="Rectangle 29"/>
          <p:cNvSpPr/>
          <p:nvPr/>
        </p:nvSpPr>
        <p:spPr>
          <a:xfrm>
            <a:off x="827088" y="4437063"/>
            <a:ext cx="3611562" cy="57943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en-US" altLang="zh-CN" sz="3200" b="1">
                <a:ea typeface="黑体" panose="02010609060101010101" pitchFamily="49" charset="-122"/>
              </a:rPr>
              <a:t>7</a:t>
            </a:r>
            <a:r>
              <a:rPr lang="zh-CN" altLang="en-US" sz="3200" b="1">
                <a:ea typeface="黑体" panose="02010609060101010101" pitchFamily="49" charset="-122"/>
              </a:rPr>
              <a:t>＋</a:t>
            </a:r>
            <a:r>
              <a:rPr lang="en-US" altLang="zh-CN" sz="3200" b="1">
                <a:ea typeface="黑体" panose="02010609060101010101" pitchFamily="49" charset="-122"/>
              </a:rPr>
              <a:t>7</a:t>
            </a:r>
            <a:r>
              <a:rPr lang="zh-CN" altLang="en-US" sz="3200" b="1">
                <a:ea typeface="黑体" panose="02010609060101010101" pitchFamily="49" charset="-122"/>
              </a:rPr>
              <a:t>（  ）</a:t>
            </a:r>
            <a:r>
              <a:rPr lang="en-US" altLang="zh-CN" sz="3200" b="1">
                <a:ea typeface="黑体" panose="02010609060101010101" pitchFamily="49" charset="-122"/>
              </a:rPr>
              <a:t>4</a:t>
            </a:r>
            <a:r>
              <a:rPr lang="zh-CN" altLang="en-US" sz="3200" b="1">
                <a:ea typeface="黑体" panose="02010609060101010101" pitchFamily="49" charset="-122"/>
              </a:rPr>
              <a:t>＋</a:t>
            </a:r>
            <a:r>
              <a:rPr lang="en-US" altLang="zh-CN" sz="3200" b="1">
                <a:ea typeface="黑体" panose="02010609060101010101" pitchFamily="49" charset="-122"/>
              </a:rPr>
              <a:t>7</a:t>
            </a:r>
            <a:endParaRPr lang="en-US" altLang="zh-CN" sz="3200" b="1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22541" name="Text Box 18"/>
          <p:cNvSpPr/>
          <p:nvPr/>
        </p:nvSpPr>
        <p:spPr>
          <a:xfrm>
            <a:off x="2081213" y="4421188"/>
            <a:ext cx="64135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  <a:ea typeface="楷体_GB2312" pitchFamily="49" charset="-122"/>
              </a:rPr>
              <a:t>＞</a:t>
            </a:r>
            <a:endParaRPr lang="en-US" altLang="zh-CN" sz="3200" b="1">
              <a:solidFill>
                <a:srgbClr val="FF0000"/>
              </a:solidFill>
              <a:ea typeface="楷体_GB2312" pitchFamily="49" charset="-122"/>
            </a:endParaRPr>
          </a:p>
        </p:txBody>
      </p:sp>
      <p:sp>
        <p:nvSpPr>
          <p:cNvPr id="22542" name="Rectangle 14"/>
          <p:cNvSpPr/>
          <p:nvPr/>
        </p:nvSpPr>
        <p:spPr>
          <a:xfrm>
            <a:off x="4645025" y="3068638"/>
            <a:ext cx="4103688" cy="57943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en-US" altLang="zh-CN" sz="3200" b="1">
                <a:ea typeface="黑体" panose="02010609060101010101" pitchFamily="49" charset="-122"/>
              </a:rPr>
              <a:t>10</a:t>
            </a:r>
            <a:r>
              <a:rPr lang="zh-CN" altLang="en-US" sz="3200" b="1">
                <a:ea typeface="黑体" panose="02010609060101010101" pitchFamily="49" charset="-122"/>
              </a:rPr>
              <a:t>－</a:t>
            </a:r>
            <a:r>
              <a:rPr lang="en-US" altLang="zh-CN" sz="3200" b="1">
                <a:ea typeface="黑体" panose="02010609060101010101" pitchFamily="49" charset="-122"/>
              </a:rPr>
              <a:t>5</a:t>
            </a:r>
            <a:r>
              <a:rPr lang="zh-CN" altLang="en-US" sz="3200" b="1">
                <a:ea typeface="黑体" panose="02010609060101010101" pitchFamily="49" charset="-122"/>
              </a:rPr>
              <a:t>（  ）</a:t>
            </a:r>
            <a:r>
              <a:rPr lang="en-US" altLang="zh-CN" sz="3200" b="1">
                <a:ea typeface="黑体" panose="02010609060101010101" pitchFamily="49" charset="-122"/>
              </a:rPr>
              <a:t>10</a:t>
            </a:r>
            <a:r>
              <a:rPr lang="zh-CN" altLang="en-US" sz="3200" b="1">
                <a:ea typeface="黑体" panose="02010609060101010101" pitchFamily="49" charset="-122"/>
              </a:rPr>
              <a:t>－</a:t>
            </a:r>
            <a:r>
              <a:rPr lang="en-US" altLang="zh-CN" sz="3200" b="1">
                <a:ea typeface="黑体" panose="02010609060101010101" pitchFamily="49" charset="-122"/>
              </a:rPr>
              <a:t>8</a:t>
            </a:r>
            <a:endParaRPr lang="en-US" altLang="zh-CN" sz="3200" b="1">
              <a:ea typeface="黑体" panose="02010609060101010101" pitchFamily="49" charset="-122"/>
            </a:endParaRPr>
          </a:p>
        </p:txBody>
      </p:sp>
      <p:sp>
        <p:nvSpPr>
          <p:cNvPr id="22543" name="Rectangle 29"/>
          <p:cNvSpPr/>
          <p:nvPr/>
        </p:nvSpPr>
        <p:spPr>
          <a:xfrm>
            <a:off x="4643438" y="3068638"/>
            <a:ext cx="4105275" cy="57943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en-US" altLang="zh-CN" sz="3200" b="1">
                <a:solidFill>
                  <a:srgbClr val="FF3300"/>
                </a:solidFill>
                <a:ea typeface="黑体" panose="02010609060101010101" pitchFamily="49" charset="-122"/>
              </a:rPr>
              <a:t>10</a:t>
            </a:r>
            <a:r>
              <a:rPr lang="zh-CN" altLang="en-US" sz="3200" b="1">
                <a:solidFill>
                  <a:srgbClr val="FF3300"/>
                </a:solidFill>
                <a:ea typeface="黑体" panose="02010609060101010101" pitchFamily="49" charset="-122"/>
              </a:rPr>
              <a:t>－</a:t>
            </a:r>
            <a:r>
              <a:rPr lang="en-US" altLang="zh-CN" sz="3200" b="1">
                <a:solidFill>
                  <a:srgbClr val="FF3300"/>
                </a:solidFill>
                <a:ea typeface="黑体" panose="02010609060101010101" pitchFamily="49" charset="-122"/>
              </a:rPr>
              <a:t>5</a:t>
            </a:r>
            <a:r>
              <a:rPr lang="zh-CN" altLang="en-US" sz="3200" b="1">
                <a:solidFill>
                  <a:srgbClr val="FF3300"/>
                </a:solidFill>
                <a:ea typeface="黑体" panose="02010609060101010101" pitchFamily="49" charset="-122"/>
              </a:rPr>
              <a:t>（  ）</a:t>
            </a:r>
            <a:r>
              <a:rPr lang="en-US" altLang="zh-CN" sz="3200" b="1">
                <a:solidFill>
                  <a:srgbClr val="FF3300"/>
                </a:solidFill>
                <a:ea typeface="黑体" panose="02010609060101010101" pitchFamily="49" charset="-122"/>
              </a:rPr>
              <a:t>10</a:t>
            </a:r>
            <a:r>
              <a:rPr lang="zh-CN" altLang="en-US" sz="3200" b="1">
                <a:solidFill>
                  <a:srgbClr val="FF3300"/>
                </a:solidFill>
                <a:ea typeface="黑体" panose="02010609060101010101" pitchFamily="49" charset="-122"/>
              </a:rPr>
              <a:t>－</a:t>
            </a:r>
            <a:r>
              <a:rPr lang="en-US" altLang="zh-CN" sz="3200" b="1">
                <a:solidFill>
                  <a:srgbClr val="FF3300"/>
                </a:solidFill>
                <a:ea typeface="黑体" panose="02010609060101010101" pitchFamily="49" charset="-122"/>
              </a:rPr>
              <a:t>8</a:t>
            </a:r>
            <a:endParaRPr lang="en-US" altLang="zh-CN" sz="3200" b="1">
              <a:ea typeface="黑体" panose="02010609060101010101" pitchFamily="49" charset="-122"/>
            </a:endParaRPr>
          </a:p>
        </p:txBody>
      </p:sp>
      <p:sp>
        <p:nvSpPr>
          <p:cNvPr id="22544" name="Text Box 18"/>
          <p:cNvSpPr/>
          <p:nvPr/>
        </p:nvSpPr>
        <p:spPr>
          <a:xfrm>
            <a:off x="6096000" y="3068638"/>
            <a:ext cx="64135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  <a:ea typeface="楷体_GB2312" pitchFamily="49" charset="-122"/>
              </a:rPr>
              <a:t>＞</a:t>
            </a:r>
            <a:endParaRPr lang="en-US" altLang="zh-CN" sz="3200" b="1">
              <a:solidFill>
                <a:srgbClr val="FF0000"/>
              </a:solidFill>
              <a:ea typeface="楷体_GB2312" pitchFamily="49" charset="-122"/>
            </a:endParaRPr>
          </a:p>
        </p:txBody>
      </p:sp>
      <p:sp>
        <p:nvSpPr>
          <p:cNvPr id="22545" name="Rectangle 14"/>
          <p:cNvSpPr/>
          <p:nvPr/>
        </p:nvSpPr>
        <p:spPr>
          <a:xfrm>
            <a:off x="4645025" y="4430713"/>
            <a:ext cx="4103688" cy="57943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en-US" altLang="zh-CN" sz="3200" b="1">
                <a:ea typeface="黑体" panose="02010609060101010101" pitchFamily="49" charset="-122"/>
              </a:rPr>
              <a:t>15</a:t>
            </a:r>
            <a:r>
              <a:rPr lang="zh-CN" altLang="en-US" sz="3200" b="1">
                <a:ea typeface="黑体" panose="02010609060101010101" pitchFamily="49" charset="-122"/>
              </a:rPr>
              <a:t>－</a:t>
            </a:r>
            <a:r>
              <a:rPr lang="en-US" altLang="zh-CN" sz="3200" b="1">
                <a:ea typeface="黑体" panose="02010609060101010101" pitchFamily="49" charset="-122"/>
              </a:rPr>
              <a:t>7</a:t>
            </a:r>
            <a:r>
              <a:rPr lang="zh-CN" altLang="en-US" sz="3200" b="1">
                <a:ea typeface="黑体" panose="02010609060101010101" pitchFamily="49" charset="-122"/>
              </a:rPr>
              <a:t>（  ）</a:t>
            </a:r>
            <a:r>
              <a:rPr lang="en-US" altLang="zh-CN" sz="3200" b="1">
                <a:ea typeface="黑体" panose="02010609060101010101" pitchFamily="49" charset="-122"/>
              </a:rPr>
              <a:t>13</a:t>
            </a:r>
            <a:r>
              <a:rPr lang="zh-CN" altLang="en-US" sz="3200" b="1">
                <a:ea typeface="黑体" panose="02010609060101010101" pitchFamily="49" charset="-122"/>
              </a:rPr>
              <a:t>－</a:t>
            </a:r>
            <a:r>
              <a:rPr lang="en-US" altLang="zh-CN" sz="3200" b="1">
                <a:ea typeface="黑体" panose="02010609060101010101" pitchFamily="49" charset="-122"/>
              </a:rPr>
              <a:t>7</a:t>
            </a:r>
            <a:endParaRPr lang="en-US" altLang="zh-CN" sz="3200" b="1">
              <a:ea typeface="黑体" panose="02010609060101010101" pitchFamily="49" charset="-122"/>
            </a:endParaRPr>
          </a:p>
        </p:txBody>
      </p:sp>
      <p:sp>
        <p:nvSpPr>
          <p:cNvPr id="22546" name="Rectangle 29"/>
          <p:cNvSpPr/>
          <p:nvPr/>
        </p:nvSpPr>
        <p:spPr>
          <a:xfrm>
            <a:off x="4645025" y="4429125"/>
            <a:ext cx="4105275" cy="579438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en-US" altLang="zh-CN" sz="3200" b="1">
                <a:ea typeface="黑体" panose="02010609060101010101" pitchFamily="49" charset="-122"/>
              </a:rPr>
              <a:t>15</a:t>
            </a:r>
            <a:r>
              <a:rPr lang="zh-CN" altLang="en-US" sz="3200" b="1">
                <a:ea typeface="黑体" panose="02010609060101010101" pitchFamily="49" charset="-122"/>
              </a:rPr>
              <a:t>－</a:t>
            </a:r>
            <a:r>
              <a:rPr lang="en-US" altLang="zh-CN" sz="3200" b="1">
                <a:ea typeface="黑体" panose="02010609060101010101" pitchFamily="49" charset="-122"/>
              </a:rPr>
              <a:t>7</a:t>
            </a:r>
            <a:r>
              <a:rPr lang="zh-CN" altLang="en-US" sz="3200" b="1">
                <a:ea typeface="黑体" panose="02010609060101010101" pitchFamily="49" charset="-122"/>
              </a:rPr>
              <a:t>（  ）</a:t>
            </a:r>
            <a:r>
              <a:rPr lang="en-US" altLang="zh-CN" sz="3200" b="1">
                <a:ea typeface="黑体" panose="02010609060101010101" pitchFamily="49" charset="-122"/>
              </a:rPr>
              <a:t>13</a:t>
            </a:r>
            <a:r>
              <a:rPr lang="zh-CN" altLang="en-US" sz="3200" b="1">
                <a:ea typeface="黑体" panose="02010609060101010101" pitchFamily="49" charset="-122"/>
              </a:rPr>
              <a:t>－</a:t>
            </a:r>
            <a:r>
              <a:rPr lang="en-US" altLang="zh-CN" sz="3200" b="1">
                <a:ea typeface="黑体" panose="02010609060101010101" pitchFamily="49" charset="-122"/>
              </a:rPr>
              <a:t>7</a:t>
            </a:r>
            <a:endParaRPr lang="en-US" altLang="zh-CN" sz="3200" b="1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22547" name="Text Box 18"/>
          <p:cNvSpPr/>
          <p:nvPr/>
        </p:nvSpPr>
        <p:spPr>
          <a:xfrm>
            <a:off x="6096000" y="4430713"/>
            <a:ext cx="64135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  <a:ea typeface="楷体_GB2312" pitchFamily="49" charset="-122"/>
              </a:rPr>
              <a:t>＞</a:t>
            </a:r>
            <a:endParaRPr lang="en-US" altLang="zh-CN" sz="3200" b="1">
              <a:solidFill>
                <a:srgbClr val="FF0000"/>
              </a:solidFill>
              <a:ea typeface="楷体_GB2312" pitchFamily="49" charset="-122"/>
            </a:endParaRPr>
          </a:p>
        </p:txBody>
      </p:sp>
      <p:pic>
        <p:nvPicPr>
          <p:cNvPr id="22548" name="New pictur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8400" y="11493500"/>
            <a:ext cx="304800" cy="2159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 fill="hold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animBg="1"/>
      <p:bldP spid="22533" grpId="0" animBg="1"/>
      <p:bldP spid="22540" grpId="0" animBg="1"/>
      <p:bldP spid="22541" grpId="0" animBg="1"/>
      <p:bldP spid="22544" grpId="0" animBg="1"/>
      <p:bldP spid="22546" grpId="0" animBg="1"/>
      <p:bldP spid="2254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23554" name="Picture 3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8013" y="1857375"/>
            <a:ext cx="7924800" cy="1504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5" name="Text Box 2"/>
          <p:cNvSpPr/>
          <p:nvPr/>
        </p:nvSpPr>
        <p:spPr>
          <a:xfrm>
            <a:off x="468313" y="404813"/>
            <a:ext cx="5616575" cy="8509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>
              <a:spcBef>
                <a:spcPct val="50000"/>
              </a:spcBef>
            </a:pPr>
            <a:r>
              <a:rPr lang="zh-CN" altLang="en-US" sz="3600" b="1">
                <a:effectLst>
                  <a:outerShdw blurRad="38100" dist="38100" dir="2700000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四、想一想</a:t>
            </a:r>
            <a:endParaRPr lang="zh-CN" altLang="en-US" sz="3600" b="1">
              <a:effectLst>
                <a:outerShdw blurRad="38100" dist="38100" dir="2700000">
                  <a:srgbClr val="C0C0C0"/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3556" name="Text Box 4"/>
          <p:cNvSpPr/>
          <p:nvPr/>
        </p:nvSpPr>
        <p:spPr>
          <a:xfrm>
            <a:off x="990600" y="2673350"/>
            <a:ext cx="793750" cy="519113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algn="ctr"/>
            <a:r>
              <a:rPr lang="en-US" altLang="zh-CN" sz="2800" b="1">
                <a:solidFill>
                  <a:srgbClr val="FF3300"/>
                </a:solidFill>
                <a:ea typeface="黑体" panose="02010609060101010101" pitchFamily="49" charset="-122"/>
              </a:rPr>
              <a:t> 0</a:t>
            </a:r>
            <a:endParaRPr lang="en-US" altLang="zh-CN" sz="2800" b="1">
              <a:solidFill>
                <a:srgbClr val="FF3300"/>
              </a:solidFill>
              <a:ea typeface="黑体" panose="02010609060101010101" pitchFamily="49" charset="-122"/>
            </a:endParaRPr>
          </a:p>
        </p:txBody>
      </p:sp>
      <p:sp>
        <p:nvSpPr>
          <p:cNvPr id="23557" name="Text Box 4"/>
          <p:cNvSpPr/>
          <p:nvPr/>
        </p:nvSpPr>
        <p:spPr>
          <a:xfrm>
            <a:off x="990600" y="3140075"/>
            <a:ext cx="793750" cy="519113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algn="ctr"/>
            <a:r>
              <a:rPr lang="en-US" altLang="zh-CN" sz="2800" b="1">
                <a:solidFill>
                  <a:srgbClr val="FF3300"/>
                </a:solidFill>
                <a:ea typeface="黑体" panose="02010609060101010101" pitchFamily="49" charset="-122"/>
              </a:rPr>
              <a:t> 1</a:t>
            </a:r>
            <a:endParaRPr lang="en-US" altLang="zh-CN" sz="2800" b="1">
              <a:solidFill>
                <a:srgbClr val="FF3300"/>
              </a:solidFill>
              <a:ea typeface="黑体" panose="02010609060101010101" pitchFamily="49" charset="-122"/>
            </a:endParaRPr>
          </a:p>
        </p:txBody>
      </p:sp>
      <p:sp>
        <p:nvSpPr>
          <p:cNvPr id="23558" name="Text Box 4"/>
          <p:cNvSpPr/>
          <p:nvPr/>
        </p:nvSpPr>
        <p:spPr>
          <a:xfrm>
            <a:off x="990600" y="3587750"/>
            <a:ext cx="793750" cy="519113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algn="ctr"/>
            <a:r>
              <a:rPr lang="en-US" altLang="zh-CN" sz="2800" b="1">
                <a:solidFill>
                  <a:srgbClr val="FF3300"/>
                </a:solidFill>
                <a:ea typeface="黑体" panose="02010609060101010101" pitchFamily="49" charset="-122"/>
              </a:rPr>
              <a:t> 2</a:t>
            </a:r>
            <a:endParaRPr lang="en-US" altLang="zh-CN" sz="2800" b="1">
              <a:solidFill>
                <a:srgbClr val="FF3300"/>
              </a:solidFill>
              <a:ea typeface="黑体" panose="02010609060101010101" pitchFamily="49" charset="-122"/>
            </a:endParaRPr>
          </a:p>
        </p:txBody>
      </p:sp>
      <p:sp>
        <p:nvSpPr>
          <p:cNvPr id="23559" name="Text Box 4"/>
          <p:cNvSpPr/>
          <p:nvPr/>
        </p:nvSpPr>
        <p:spPr>
          <a:xfrm>
            <a:off x="990600" y="4044950"/>
            <a:ext cx="793750" cy="519113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algn="ctr"/>
            <a:r>
              <a:rPr lang="en-US" altLang="zh-CN" sz="2800" b="1">
                <a:solidFill>
                  <a:srgbClr val="FF3300"/>
                </a:solidFill>
                <a:ea typeface="黑体" panose="02010609060101010101" pitchFamily="49" charset="-122"/>
              </a:rPr>
              <a:t> 3</a:t>
            </a:r>
            <a:endParaRPr lang="en-US" altLang="zh-CN" sz="2800" b="1">
              <a:solidFill>
                <a:srgbClr val="FF3300"/>
              </a:solidFill>
              <a:ea typeface="黑体" panose="02010609060101010101" pitchFamily="49" charset="-122"/>
            </a:endParaRPr>
          </a:p>
        </p:txBody>
      </p:sp>
      <p:sp>
        <p:nvSpPr>
          <p:cNvPr id="23560" name="Text Box 4"/>
          <p:cNvSpPr/>
          <p:nvPr/>
        </p:nvSpPr>
        <p:spPr>
          <a:xfrm>
            <a:off x="990600" y="4492625"/>
            <a:ext cx="793750" cy="519113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algn="ctr"/>
            <a:r>
              <a:rPr lang="en-US" altLang="zh-CN" sz="2800" b="1">
                <a:solidFill>
                  <a:srgbClr val="FF3300"/>
                </a:solidFill>
                <a:ea typeface="黑体" panose="02010609060101010101" pitchFamily="49" charset="-122"/>
              </a:rPr>
              <a:t> 4</a:t>
            </a:r>
            <a:endParaRPr lang="en-US" altLang="zh-CN" sz="2800" b="1">
              <a:solidFill>
                <a:srgbClr val="FF3300"/>
              </a:solidFill>
              <a:ea typeface="黑体" panose="02010609060101010101" pitchFamily="49" charset="-122"/>
            </a:endParaRPr>
          </a:p>
        </p:txBody>
      </p:sp>
      <p:sp>
        <p:nvSpPr>
          <p:cNvPr id="23561" name="Text Box 4"/>
          <p:cNvSpPr/>
          <p:nvPr/>
        </p:nvSpPr>
        <p:spPr>
          <a:xfrm>
            <a:off x="990600" y="4949825"/>
            <a:ext cx="793750" cy="519113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algn="ctr"/>
            <a:r>
              <a:rPr lang="en-US" altLang="zh-CN" sz="2800" b="1">
                <a:solidFill>
                  <a:srgbClr val="FF3300"/>
                </a:solidFill>
                <a:ea typeface="黑体" panose="02010609060101010101" pitchFamily="49" charset="-122"/>
              </a:rPr>
              <a:t> 5</a:t>
            </a:r>
            <a:endParaRPr lang="en-US" altLang="zh-CN" sz="2800" b="1">
              <a:solidFill>
                <a:srgbClr val="FF3300"/>
              </a:solidFill>
              <a:ea typeface="黑体" panose="02010609060101010101" pitchFamily="49" charset="-122"/>
            </a:endParaRPr>
          </a:p>
        </p:txBody>
      </p:sp>
      <p:sp>
        <p:nvSpPr>
          <p:cNvPr id="23562" name="Text Box 4"/>
          <p:cNvSpPr/>
          <p:nvPr/>
        </p:nvSpPr>
        <p:spPr>
          <a:xfrm>
            <a:off x="3962400" y="2673350"/>
            <a:ext cx="793750" cy="519113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algn="ctr"/>
            <a:r>
              <a:rPr lang="en-US" altLang="zh-CN" sz="2800" b="1">
                <a:solidFill>
                  <a:srgbClr val="FF3300"/>
                </a:solidFill>
                <a:ea typeface="黑体" panose="02010609060101010101" pitchFamily="49" charset="-122"/>
              </a:rPr>
              <a:t> 0</a:t>
            </a:r>
            <a:endParaRPr lang="en-US" altLang="zh-CN" sz="2800" b="1">
              <a:solidFill>
                <a:srgbClr val="FF3300"/>
              </a:solidFill>
              <a:ea typeface="黑体" panose="02010609060101010101" pitchFamily="49" charset="-122"/>
            </a:endParaRPr>
          </a:p>
        </p:txBody>
      </p:sp>
      <p:sp>
        <p:nvSpPr>
          <p:cNvPr id="23563" name="Text Box 4"/>
          <p:cNvSpPr/>
          <p:nvPr/>
        </p:nvSpPr>
        <p:spPr>
          <a:xfrm>
            <a:off x="3962400" y="3140075"/>
            <a:ext cx="793750" cy="519113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algn="ctr"/>
            <a:r>
              <a:rPr lang="en-US" altLang="zh-CN" sz="2800" b="1">
                <a:solidFill>
                  <a:srgbClr val="FF3300"/>
                </a:solidFill>
                <a:ea typeface="黑体" panose="02010609060101010101" pitchFamily="49" charset="-122"/>
              </a:rPr>
              <a:t> 1</a:t>
            </a:r>
            <a:endParaRPr lang="en-US" altLang="zh-CN" sz="2800" b="1">
              <a:solidFill>
                <a:srgbClr val="FF3300"/>
              </a:solidFill>
              <a:ea typeface="黑体" panose="02010609060101010101" pitchFamily="49" charset="-122"/>
            </a:endParaRPr>
          </a:p>
        </p:txBody>
      </p:sp>
      <p:sp>
        <p:nvSpPr>
          <p:cNvPr id="23564" name="Text Box 4"/>
          <p:cNvSpPr/>
          <p:nvPr/>
        </p:nvSpPr>
        <p:spPr>
          <a:xfrm>
            <a:off x="3962400" y="3587750"/>
            <a:ext cx="793750" cy="519113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algn="ctr"/>
            <a:r>
              <a:rPr lang="en-US" altLang="zh-CN" sz="2800" b="1">
                <a:solidFill>
                  <a:srgbClr val="FF3300"/>
                </a:solidFill>
                <a:ea typeface="黑体" panose="02010609060101010101" pitchFamily="49" charset="-122"/>
              </a:rPr>
              <a:t> 2</a:t>
            </a:r>
            <a:endParaRPr lang="en-US" altLang="zh-CN" sz="2800" b="1">
              <a:solidFill>
                <a:srgbClr val="FF3300"/>
              </a:solidFill>
              <a:ea typeface="黑体" panose="02010609060101010101" pitchFamily="49" charset="-122"/>
            </a:endParaRPr>
          </a:p>
        </p:txBody>
      </p:sp>
      <p:sp>
        <p:nvSpPr>
          <p:cNvPr id="23565" name="Text Box 4"/>
          <p:cNvSpPr/>
          <p:nvPr/>
        </p:nvSpPr>
        <p:spPr>
          <a:xfrm>
            <a:off x="3962400" y="4044950"/>
            <a:ext cx="793750" cy="519113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algn="ctr"/>
            <a:r>
              <a:rPr lang="en-US" altLang="zh-CN" sz="2800" b="1">
                <a:solidFill>
                  <a:srgbClr val="FF3300"/>
                </a:solidFill>
                <a:ea typeface="黑体" panose="02010609060101010101" pitchFamily="49" charset="-122"/>
              </a:rPr>
              <a:t> 3</a:t>
            </a:r>
            <a:endParaRPr lang="en-US" altLang="zh-CN" sz="2800" b="1">
              <a:solidFill>
                <a:srgbClr val="FF3300"/>
              </a:solidFill>
              <a:ea typeface="黑体" panose="02010609060101010101" pitchFamily="49" charset="-122"/>
            </a:endParaRPr>
          </a:p>
        </p:txBody>
      </p:sp>
      <p:sp>
        <p:nvSpPr>
          <p:cNvPr id="23566" name="Text Box 4"/>
          <p:cNvSpPr/>
          <p:nvPr/>
        </p:nvSpPr>
        <p:spPr>
          <a:xfrm>
            <a:off x="3962400" y="4492625"/>
            <a:ext cx="793750" cy="519113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algn="ctr"/>
            <a:r>
              <a:rPr lang="en-US" altLang="zh-CN" sz="2800" b="1">
                <a:solidFill>
                  <a:srgbClr val="FF3300"/>
                </a:solidFill>
                <a:ea typeface="黑体" panose="02010609060101010101" pitchFamily="49" charset="-122"/>
              </a:rPr>
              <a:t> 4</a:t>
            </a:r>
            <a:endParaRPr lang="en-US" altLang="zh-CN" sz="2800" b="1">
              <a:solidFill>
                <a:srgbClr val="FF3300"/>
              </a:solidFill>
              <a:ea typeface="黑体" panose="02010609060101010101" pitchFamily="49" charset="-122"/>
            </a:endParaRPr>
          </a:p>
        </p:txBody>
      </p:sp>
      <p:sp>
        <p:nvSpPr>
          <p:cNvPr id="23567" name="Text Box 4"/>
          <p:cNvSpPr/>
          <p:nvPr/>
        </p:nvSpPr>
        <p:spPr>
          <a:xfrm>
            <a:off x="3962400" y="4949825"/>
            <a:ext cx="793750" cy="519113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algn="ctr"/>
            <a:r>
              <a:rPr lang="en-US" altLang="zh-CN" sz="2800" b="1">
                <a:solidFill>
                  <a:srgbClr val="FF3300"/>
                </a:solidFill>
                <a:ea typeface="黑体" panose="02010609060101010101" pitchFamily="49" charset="-122"/>
              </a:rPr>
              <a:t> 5</a:t>
            </a:r>
            <a:endParaRPr lang="en-US" altLang="zh-CN" sz="2800" b="1">
              <a:solidFill>
                <a:srgbClr val="FF3300"/>
              </a:solidFill>
              <a:ea typeface="黑体" panose="02010609060101010101" pitchFamily="49" charset="-122"/>
            </a:endParaRPr>
          </a:p>
        </p:txBody>
      </p:sp>
      <p:sp>
        <p:nvSpPr>
          <p:cNvPr id="23568" name="Text Box 4"/>
          <p:cNvSpPr/>
          <p:nvPr/>
        </p:nvSpPr>
        <p:spPr>
          <a:xfrm>
            <a:off x="3962400" y="5387975"/>
            <a:ext cx="793750" cy="519113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algn="ctr"/>
            <a:r>
              <a:rPr lang="en-US" altLang="zh-CN" sz="2800" b="1">
                <a:solidFill>
                  <a:srgbClr val="FF3300"/>
                </a:solidFill>
                <a:ea typeface="黑体" panose="02010609060101010101" pitchFamily="49" charset="-122"/>
              </a:rPr>
              <a:t> 6</a:t>
            </a:r>
            <a:endParaRPr lang="en-US" altLang="zh-CN" sz="2800" b="1">
              <a:solidFill>
                <a:srgbClr val="FF3300"/>
              </a:solidFill>
              <a:ea typeface="黑体" panose="02010609060101010101" pitchFamily="49" charset="-122"/>
            </a:endParaRPr>
          </a:p>
        </p:txBody>
      </p:sp>
      <p:sp>
        <p:nvSpPr>
          <p:cNvPr id="23569" name="Text Box 4"/>
          <p:cNvSpPr/>
          <p:nvPr/>
        </p:nvSpPr>
        <p:spPr>
          <a:xfrm>
            <a:off x="3962400" y="5845175"/>
            <a:ext cx="793750" cy="519113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algn="ctr"/>
            <a:r>
              <a:rPr lang="en-US" altLang="zh-CN" sz="2800" b="1">
                <a:solidFill>
                  <a:srgbClr val="FF3300"/>
                </a:solidFill>
                <a:ea typeface="黑体" panose="02010609060101010101" pitchFamily="49" charset="-122"/>
              </a:rPr>
              <a:t> 7</a:t>
            </a:r>
            <a:endParaRPr lang="en-US" altLang="zh-CN" sz="2800" b="1">
              <a:solidFill>
                <a:srgbClr val="FF3300"/>
              </a:solidFill>
              <a:ea typeface="黑体" panose="02010609060101010101" pitchFamily="49" charset="-122"/>
            </a:endParaRPr>
          </a:p>
        </p:txBody>
      </p:sp>
      <p:sp>
        <p:nvSpPr>
          <p:cNvPr id="23570" name="Text Box 4"/>
          <p:cNvSpPr/>
          <p:nvPr/>
        </p:nvSpPr>
        <p:spPr>
          <a:xfrm>
            <a:off x="7010400" y="2673350"/>
            <a:ext cx="793750" cy="519113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algn="ctr"/>
            <a:r>
              <a:rPr lang="en-US" altLang="zh-CN" sz="2800" b="1">
                <a:solidFill>
                  <a:srgbClr val="FF3300"/>
                </a:solidFill>
                <a:ea typeface="黑体" panose="02010609060101010101" pitchFamily="49" charset="-122"/>
              </a:rPr>
              <a:t> 0</a:t>
            </a:r>
            <a:endParaRPr lang="en-US" altLang="zh-CN" sz="2800" b="1">
              <a:solidFill>
                <a:srgbClr val="FF3300"/>
              </a:solidFill>
              <a:ea typeface="黑体" panose="02010609060101010101" pitchFamily="49" charset="-122"/>
            </a:endParaRPr>
          </a:p>
        </p:txBody>
      </p:sp>
      <p:sp>
        <p:nvSpPr>
          <p:cNvPr id="23571" name="Text Box 4"/>
          <p:cNvSpPr/>
          <p:nvPr/>
        </p:nvSpPr>
        <p:spPr>
          <a:xfrm>
            <a:off x="7010400" y="3140075"/>
            <a:ext cx="793750" cy="519113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algn="ctr"/>
            <a:r>
              <a:rPr lang="en-US" altLang="zh-CN" sz="2800" b="1">
                <a:solidFill>
                  <a:srgbClr val="FF3300"/>
                </a:solidFill>
                <a:ea typeface="黑体" panose="02010609060101010101" pitchFamily="49" charset="-122"/>
              </a:rPr>
              <a:t> 1</a:t>
            </a:r>
            <a:endParaRPr lang="en-US" altLang="zh-CN" sz="2800" b="1">
              <a:solidFill>
                <a:srgbClr val="FF3300"/>
              </a:solidFill>
              <a:ea typeface="黑体" panose="02010609060101010101" pitchFamily="49" charset="-122"/>
            </a:endParaRPr>
          </a:p>
        </p:txBody>
      </p:sp>
      <p:sp>
        <p:nvSpPr>
          <p:cNvPr id="23572" name="Text Box 4"/>
          <p:cNvSpPr/>
          <p:nvPr/>
        </p:nvSpPr>
        <p:spPr>
          <a:xfrm>
            <a:off x="7010400" y="3587750"/>
            <a:ext cx="793750" cy="519113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algn="ctr"/>
            <a:r>
              <a:rPr lang="en-US" altLang="zh-CN" sz="2800" b="1">
                <a:solidFill>
                  <a:srgbClr val="FF3300"/>
                </a:solidFill>
                <a:ea typeface="黑体" panose="02010609060101010101" pitchFamily="49" charset="-122"/>
              </a:rPr>
              <a:t> 2</a:t>
            </a:r>
            <a:endParaRPr lang="en-US" altLang="zh-CN" sz="2800" b="1">
              <a:solidFill>
                <a:srgbClr val="FF3300"/>
              </a:solidFill>
              <a:ea typeface="黑体" panose="02010609060101010101" pitchFamily="49" charset="-122"/>
            </a:endParaRPr>
          </a:p>
        </p:txBody>
      </p:sp>
      <p:sp>
        <p:nvSpPr>
          <p:cNvPr id="23573" name="Text Box 4"/>
          <p:cNvSpPr/>
          <p:nvPr/>
        </p:nvSpPr>
        <p:spPr>
          <a:xfrm>
            <a:off x="7010400" y="4044950"/>
            <a:ext cx="793750" cy="519113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algn="ctr"/>
            <a:r>
              <a:rPr lang="en-US" altLang="zh-CN" sz="2800" b="1">
                <a:solidFill>
                  <a:srgbClr val="FF3300"/>
                </a:solidFill>
                <a:ea typeface="黑体" panose="02010609060101010101" pitchFamily="49" charset="-122"/>
              </a:rPr>
              <a:t> 3</a:t>
            </a:r>
            <a:endParaRPr lang="en-US" altLang="zh-CN" sz="2800" b="1">
              <a:solidFill>
                <a:srgbClr val="FF3300"/>
              </a:solidFill>
              <a:ea typeface="黑体" panose="02010609060101010101" pitchFamily="49" charset="-122"/>
            </a:endParaRPr>
          </a:p>
        </p:txBody>
      </p:sp>
      <p:sp>
        <p:nvSpPr>
          <p:cNvPr id="23574" name="Text Box 4"/>
          <p:cNvSpPr/>
          <p:nvPr/>
        </p:nvSpPr>
        <p:spPr>
          <a:xfrm>
            <a:off x="7010400" y="4492625"/>
            <a:ext cx="793750" cy="519113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algn="ctr"/>
            <a:r>
              <a:rPr lang="en-US" altLang="zh-CN" sz="2800" b="1">
                <a:solidFill>
                  <a:srgbClr val="FF3300"/>
                </a:solidFill>
                <a:ea typeface="黑体" panose="02010609060101010101" pitchFamily="49" charset="-122"/>
              </a:rPr>
              <a:t> 4</a:t>
            </a:r>
            <a:endParaRPr lang="en-US" altLang="zh-CN" sz="2800" b="1">
              <a:solidFill>
                <a:srgbClr val="FF3300"/>
              </a:solidFill>
              <a:ea typeface="黑体" panose="02010609060101010101" pitchFamily="49" charset="-122"/>
            </a:endParaRPr>
          </a:p>
        </p:txBody>
      </p:sp>
      <p:sp>
        <p:nvSpPr>
          <p:cNvPr id="23575" name="Text Box 4"/>
          <p:cNvSpPr/>
          <p:nvPr/>
        </p:nvSpPr>
        <p:spPr>
          <a:xfrm>
            <a:off x="7010400" y="4949825"/>
            <a:ext cx="793750" cy="519113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algn="ctr"/>
            <a:r>
              <a:rPr lang="en-US" altLang="zh-CN" sz="2800" b="1">
                <a:solidFill>
                  <a:srgbClr val="FF3300"/>
                </a:solidFill>
                <a:ea typeface="黑体" panose="02010609060101010101" pitchFamily="49" charset="-122"/>
              </a:rPr>
              <a:t> 5</a:t>
            </a:r>
            <a:endParaRPr lang="en-US" altLang="zh-CN" sz="2800" b="1">
              <a:solidFill>
                <a:srgbClr val="FF3300"/>
              </a:solidFill>
              <a:ea typeface="黑体" panose="02010609060101010101" pitchFamily="49" charset="-122"/>
            </a:endParaRPr>
          </a:p>
        </p:txBody>
      </p:sp>
      <p:sp>
        <p:nvSpPr>
          <p:cNvPr id="23576" name="Rectangle 46"/>
          <p:cNvSpPr/>
          <p:nvPr/>
        </p:nvSpPr>
        <p:spPr>
          <a:xfrm>
            <a:off x="0" y="5857875"/>
            <a:ext cx="236538" cy="1238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00">
                <a:solidFill>
                  <a:srgbClr val="FFFFFF"/>
                </a:solidFill>
                <a:ea typeface="宋体" panose="02010600030101010101" pitchFamily="2" charset="-122"/>
              </a:rPr>
              <a:t>数学</a:t>
            </a:r>
            <a:endParaRPr lang="zh-CN" altLang="en-US" sz="200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 fill="hold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 fill="hold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 fill="hold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 fill="hold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 fill="hold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 fill="hold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 fill="hold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 fill="hold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 fill="hold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 fill="hold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 fill="hold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 fill="hold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 fill="hold"/>
                                        <p:tgtEl>
                                          <p:spTgt spid="23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 fill="hold"/>
                                        <p:tgtEl>
                                          <p:spTgt spid="23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 fill="hold"/>
                                        <p:tgtEl>
                                          <p:spTgt spid="23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 fill="hold"/>
                                        <p:tgtEl>
                                          <p:spTgt spid="23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 fill="hold"/>
                                        <p:tgtEl>
                                          <p:spTgt spid="23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 fill="hold"/>
                                        <p:tgtEl>
                                          <p:spTgt spid="23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 fill="hold"/>
                                        <p:tgtEl>
                                          <p:spTgt spid="23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 fill="hold"/>
                                        <p:tgtEl>
                                          <p:spTgt spid="23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animBg="1"/>
      <p:bldP spid="23557" grpId="0" animBg="1"/>
      <p:bldP spid="23558" grpId="0" animBg="1"/>
      <p:bldP spid="23559" grpId="0" animBg="1"/>
      <p:bldP spid="23560" grpId="0" animBg="1"/>
      <p:bldP spid="23561" grpId="0" animBg="1"/>
      <p:bldP spid="23562" grpId="0" animBg="1"/>
      <p:bldP spid="23563" grpId="0" animBg="1"/>
      <p:bldP spid="23564" grpId="0" animBg="1"/>
      <p:bldP spid="23565" grpId="0" animBg="1"/>
      <p:bldP spid="23566" grpId="0" animBg="1"/>
      <p:bldP spid="23567" grpId="0" animBg="1"/>
      <p:bldP spid="23568" grpId="0" animBg="1"/>
      <p:bldP spid="23569" grpId="0" animBg="1"/>
      <p:bldP spid="23570" grpId="0" animBg="1"/>
      <p:bldP spid="23571" grpId="0" animBg="1"/>
      <p:bldP spid="23572" grpId="0" animBg="1"/>
      <p:bldP spid="23573" grpId="0" animBg="1"/>
      <p:bldP spid="23574" grpId="0" animBg="1"/>
      <p:bldP spid="2357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4578" name="TextBox 1"/>
          <p:cNvSpPr/>
          <p:nvPr/>
        </p:nvSpPr>
        <p:spPr>
          <a:xfrm>
            <a:off x="1571625" y="785813"/>
            <a:ext cx="4071938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>
                <a:ea typeface="宋体" panose="02010600030101010101" pitchFamily="2" charset="-122"/>
              </a:rPr>
              <a:t>你是怎样计算的</a:t>
            </a:r>
            <a:endParaRPr lang="zh-CN" altLang="en-US" sz="3600" b="1">
              <a:ea typeface="宋体" panose="02010600030101010101" pitchFamily="2" charset="-122"/>
            </a:endParaRPr>
          </a:p>
        </p:txBody>
      </p:sp>
      <p:sp>
        <p:nvSpPr>
          <p:cNvPr id="24579" name="TextBox 2"/>
          <p:cNvSpPr/>
          <p:nvPr/>
        </p:nvSpPr>
        <p:spPr>
          <a:xfrm>
            <a:off x="1571625" y="1643063"/>
            <a:ext cx="5072063" cy="923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5400">
                <a:solidFill>
                  <a:srgbClr val="0000FF"/>
                </a:solidFill>
                <a:ea typeface="宋体" panose="02010600030101010101" pitchFamily="2" charset="-122"/>
              </a:rPr>
              <a:t>7+2+4+1+5=</a:t>
            </a:r>
            <a:endParaRPr lang="zh-CN" altLang="en-US" sz="5400">
              <a:solidFill>
                <a:srgbClr val="0000FF"/>
              </a:solidFill>
              <a:ea typeface="宋体" panose="02010600030101010101" pitchFamily="2" charset="-122"/>
            </a:endParaRPr>
          </a:p>
        </p:txBody>
      </p:sp>
      <p:sp>
        <p:nvSpPr>
          <p:cNvPr id="24580" name="TextBox 3"/>
          <p:cNvSpPr/>
          <p:nvPr/>
        </p:nvSpPr>
        <p:spPr>
          <a:xfrm>
            <a:off x="1643063" y="2928938"/>
            <a:ext cx="5143500" cy="923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5400">
                <a:solidFill>
                  <a:srgbClr val="0000FF"/>
                </a:solidFill>
                <a:ea typeface="宋体" panose="02010600030101010101" pitchFamily="2" charset="-122"/>
              </a:rPr>
              <a:t>6+2+3+4+5=</a:t>
            </a:r>
            <a:endParaRPr lang="zh-CN" altLang="en-US" sz="5400">
              <a:solidFill>
                <a:srgbClr val="0000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5602" name="矩形 1"/>
          <p:cNvSpPr/>
          <p:nvPr/>
        </p:nvSpPr>
        <p:spPr>
          <a:xfrm>
            <a:off x="857250" y="2571750"/>
            <a:ext cx="5643563" cy="17859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defTabSz="914400">
              <a:buClrTx/>
              <a:buSzPct val="100000"/>
              <a:buFontTx/>
              <a:buNone/>
            </a:pPr>
            <a:r>
              <a:rPr lang="zh-CN" altLang="en-US" sz="5400" b="1">
                <a:effectLst>
                  <a:outerShdw blurRad="38100" dist="38100" dir="2700000">
                    <a:srgbClr val="C0C0C0"/>
                  </a:outerShdw>
                </a:effectLst>
              </a:rPr>
              <a:t>本次课你收获了什么？</a:t>
            </a:r>
            <a:endParaRPr lang="zh-CN" altLang="en-US" sz="5400" b="1"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3314" name="Text Box 13"/>
          <p:cNvSpPr/>
          <p:nvPr/>
        </p:nvSpPr>
        <p:spPr>
          <a:xfrm>
            <a:off x="468313" y="404813"/>
            <a:ext cx="6130925" cy="8509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>
              <a:spcBef>
                <a:spcPct val="50000"/>
              </a:spcBef>
            </a:pPr>
            <a:r>
              <a:rPr lang="zh-CN" altLang="en-US" sz="3600" b="1">
                <a:effectLst>
                  <a:outerShdw blurRad="38100" dist="38100" dir="2700000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一、加法、减法含义</a:t>
            </a:r>
            <a:endParaRPr lang="zh-CN" altLang="en-US" sz="3600" b="1">
              <a:effectLst>
                <a:outerShdw blurRad="38100" dist="38100" dir="2700000">
                  <a:srgbClr val="C0C0C0"/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3315" name="Text Box 47"/>
          <p:cNvSpPr/>
          <p:nvPr/>
        </p:nvSpPr>
        <p:spPr>
          <a:xfrm>
            <a:off x="2698750" y="4797425"/>
            <a:ext cx="750888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800" b="1">
                <a:solidFill>
                  <a:srgbClr val="FF3300"/>
                </a:solidFill>
                <a:ea typeface="黑体" panose="02010609060101010101" pitchFamily="49" charset="-122"/>
              </a:rPr>
              <a:t>4</a:t>
            </a:r>
            <a:endParaRPr lang="en-US" altLang="zh-CN" sz="2800" b="1">
              <a:solidFill>
                <a:srgbClr val="FF3300"/>
              </a:solidFill>
              <a:ea typeface="黑体" panose="02010609060101010101" pitchFamily="49" charset="-122"/>
            </a:endParaRPr>
          </a:p>
        </p:txBody>
      </p:sp>
      <p:sp>
        <p:nvSpPr>
          <p:cNvPr id="13316" name="Text Box 48"/>
          <p:cNvSpPr/>
          <p:nvPr/>
        </p:nvSpPr>
        <p:spPr>
          <a:xfrm>
            <a:off x="3303588" y="4764088"/>
            <a:ext cx="61595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8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+</a:t>
            </a:r>
            <a:endParaRPr lang="en-US" altLang="zh-CN" sz="2800" b="1">
              <a:solidFill>
                <a:srgbClr val="FF33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3317" name="Text Box 49"/>
          <p:cNvSpPr/>
          <p:nvPr/>
        </p:nvSpPr>
        <p:spPr>
          <a:xfrm>
            <a:off x="3887788" y="4794250"/>
            <a:ext cx="547687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800" b="1">
                <a:solidFill>
                  <a:srgbClr val="FF3300"/>
                </a:solidFill>
                <a:ea typeface="黑体" panose="02010609060101010101" pitchFamily="49" charset="-122"/>
              </a:rPr>
              <a:t>2</a:t>
            </a:r>
            <a:endParaRPr lang="en-US" altLang="zh-CN" sz="2800" b="1">
              <a:solidFill>
                <a:srgbClr val="FF3300"/>
              </a:solidFill>
              <a:ea typeface="黑体" panose="02010609060101010101" pitchFamily="49" charset="-122"/>
            </a:endParaRPr>
          </a:p>
        </p:txBody>
      </p:sp>
      <p:sp>
        <p:nvSpPr>
          <p:cNvPr id="13318" name="Text Box 50"/>
          <p:cNvSpPr/>
          <p:nvPr/>
        </p:nvSpPr>
        <p:spPr>
          <a:xfrm>
            <a:off x="4606925" y="4797425"/>
            <a:ext cx="750888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800" b="1">
                <a:solidFill>
                  <a:srgbClr val="FF3300"/>
                </a:solidFill>
                <a:ea typeface="黑体" panose="02010609060101010101" pitchFamily="49" charset="-122"/>
              </a:rPr>
              <a:t>6</a:t>
            </a:r>
            <a:endParaRPr lang="en-US" altLang="zh-CN" sz="2800" b="1">
              <a:solidFill>
                <a:srgbClr val="FF3300"/>
              </a:solidFill>
              <a:ea typeface="黑体" panose="02010609060101010101" pitchFamily="49" charset="-122"/>
            </a:endParaRPr>
          </a:p>
        </p:txBody>
      </p:sp>
      <p:sp>
        <p:nvSpPr>
          <p:cNvPr id="13319" name="Text Box 58"/>
          <p:cNvSpPr/>
          <p:nvPr/>
        </p:nvSpPr>
        <p:spPr>
          <a:xfrm>
            <a:off x="3068638" y="5618163"/>
            <a:ext cx="792162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zh-CN" b="1">
              <a:ea typeface="宋体" panose="02010600030101010101" pitchFamily="2" charset="-122"/>
            </a:endParaRPr>
          </a:p>
        </p:txBody>
      </p:sp>
      <p:sp>
        <p:nvSpPr>
          <p:cNvPr id="13320" name="矩形 23"/>
          <p:cNvSpPr/>
          <p:nvPr/>
        </p:nvSpPr>
        <p:spPr>
          <a:xfrm>
            <a:off x="2574925" y="5907088"/>
            <a:ext cx="981075" cy="488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2600" b="1">
                <a:latin typeface="楷体_GB2312" pitchFamily="49" charset="-122"/>
                <a:ea typeface="楷体_GB2312" pitchFamily="49" charset="-122"/>
              </a:rPr>
              <a:t>加数</a:t>
            </a:r>
            <a:endParaRPr lang="zh-CN" altLang="en-US" sz="2600" b="1"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13321" name="Group 56"/>
          <p:cNvGrpSpPr/>
          <p:nvPr/>
        </p:nvGrpSpPr>
        <p:grpSpPr>
          <a:xfrm>
            <a:off x="2170113" y="3455988"/>
            <a:ext cx="4902200" cy="981075"/>
            <a:chOff x="946" y="2160"/>
            <a:chExt cx="2887" cy="618"/>
          </a:xfrm>
        </p:grpSpPr>
        <p:sp>
          <p:nvSpPr>
            <p:cNvPr id="13322" name="AutoShape 24"/>
            <p:cNvSpPr/>
            <p:nvPr/>
          </p:nvSpPr>
          <p:spPr>
            <a:xfrm rot="16200000">
              <a:off x="2218" y="880"/>
              <a:ext cx="336" cy="2887"/>
            </a:xfrm>
            <a:prstGeom prst="leftBrace">
              <a:avLst>
                <a:gd name="adj1" fmla="val 37193"/>
                <a:gd name="adj2" fmla="val 50000"/>
              </a:avLst>
            </a:prstGeom>
            <a:noFill/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vert="eaVert" wrap="none" anchor="ctr" anchorCtr="0"/>
            <a:p>
              <a:endParaRPr lang="zh-CN" altLang="en-US" b="1">
                <a:latin typeface="方正楷体简体" pitchFamily="65" charset="-122"/>
                <a:ea typeface="方正楷体简体" pitchFamily="65" charset="-122"/>
              </a:endParaRPr>
            </a:p>
          </p:txBody>
        </p:sp>
        <p:sp>
          <p:nvSpPr>
            <p:cNvPr id="13323" name="Text Box 25"/>
            <p:cNvSpPr/>
            <p:nvPr/>
          </p:nvSpPr>
          <p:spPr>
            <a:xfrm>
              <a:off x="1728" y="2451"/>
              <a:ext cx="1304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zh-CN" altLang="en-US" sz="2800" b="1">
                  <a:latin typeface="楷体_GB2312" pitchFamily="49" charset="-122"/>
                  <a:ea typeface="楷体_GB2312" pitchFamily="49" charset="-122"/>
                </a:rPr>
                <a:t>？只</a:t>
              </a:r>
              <a:endParaRPr lang="zh-CN" altLang="en-US" sz="2800" b="1"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grpSp>
        <p:nvGrpSpPr>
          <p:cNvPr id="13324" name="Group 57"/>
          <p:cNvGrpSpPr/>
          <p:nvPr/>
        </p:nvGrpSpPr>
        <p:grpSpPr>
          <a:xfrm>
            <a:off x="1900238" y="2103438"/>
            <a:ext cx="5119687" cy="1193800"/>
            <a:chOff x="776" y="1308"/>
            <a:chExt cx="3225" cy="752"/>
          </a:xfrm>
        </p:grpSpPr>
        <p:pic>
          <p:nvPicPr>
            <p:cNvPr id="13325" name="Picture 50" descr="34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76" y="1308"/>
              <a:ext cx="501" cy="75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26" name="Picture 51" descr="34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202" y="1308"/>
              <a:ext cx="501" cy="75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27" name="Picture 52" descr="34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640" y="1308"/>
              <a:ext cx="501" cy="75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28" name="Picture 53" descr="34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066" y="1308"/>
              <a:ext cx="501" cy="75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29" name="Picture 54" descr="34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074" y="1308"/>
              <a:ext cx="501" cy="75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30" name="Picture 55" descr="34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500" y="1308"/>
              <a:ext cx="501" cy="752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13331" name="Picture 51" descr="62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4188" y="5486400"/>
            <a:ext cx="85725" cy="40005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3332" name="Group 62"/>
          <p:cNvGrpSpPr/>
          <p:nvPr/>
        </p:nvGrpSpPr>
        <p:grpSpPr>
          <a:xfrm>
            <a:off x="2851150" y="4779963"/>
            <a:ext cx="3592513" cy="520700"/>
            <a:chOff x="1865" y="3003"/>
            <a:chExt cx="2263" cy="328"/>
          </a:xfrm>
        </p:grpSpPr>
        <p:sp>
          <p:nvSpPr>
            <p:cNvPr id="13333" name="Rectangle 41"/>
            <p:cNvSpPr/>
            <p:nvPr/>
          </p:nvSpPr>
          <p:spPr>
            <a:xfrm>
              <a:off x="1865" y="3042"/>
              <a:ext cx="272" cy="272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 b="1">
                <a:latin typeface="方正楷体简体" pitchFamily="65" charset="-122"/>
                <a:ea typeface="方正楷体简体" pitchFamily="65" charset="-122"/>
              </a:endParaRPr>
            </a:p>
          </p:txBody>
        </p:sp>
        <p:sp>
          <p:nvSpPr>
            <p:cNvPr id="13334" name="Oval 42"/>
            <p:cNvSpPr/>
            <p:nvPr/>
          </p:nvSpPr>
          <p:spPr>
            <a:xfrm>
              <a:off x="2204" y="3042"/>
              <a:ext cx="272" cy="272"/>
            </a:xfrm>
            <a:prstGeom prst="ellipse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 b="1">
                <a:latin typeface="方正楷体简体" pitchFamily="65" charset="-122"/>
                <a:ea typeface="方正楷体简体" pitchFamily="65" charset="-122"/>
              </a:endParaRPr>
            </a:p>
          </p:txBody>
        </p:sp>
        <p:sp>
          <p:nvSpPr>
            <p:cNvPr id="13335" name="Rectangle 46"/>
            <p:cNvSpPr/>
            <p:nvPr/>
          </p:nvSpPr>
          <p:spPr>
            <a:xfrm>
              <a:off x="3172" y="3004"/>
              <a:ext cx="956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zh-CN" altLang="en-US" sz="2800" b="1">
                  <a:latin typeface="楷体_GB2312" pitchFamily="49" charset="-122"/>
                  <a:ea typeface="楷体_GB2312" pitchFamily="49" charset="-122"/>
                </a:rPr>
                <a:t>（只）</a:t>
              </a:r>
              <a:endParaRPr lang="zh-CN" altLang="en-US" sz="2800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13336" name="Rectangle 41"/>
            <p:cNvSpPr/>
            <p:nvPr/>
          </p:nvSpPr>
          <p:spPr>
            <a:xfrm>
              <a:off x="2549" y="3042"/>
              <a:ext cx="272" cy="272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 b="1">
                <a:latin typeface="方正楷体简体" pitchFamily="65" charset="-122"/>
                <a:ea typeface="方正楷体简体" pitchFamily="65" charset="-122"/>
              </a:endParaRPr>
            </a:p>
          </p:txBody>
        </p:sp>
        <p:sp>
          <p:nvSpPr>
            <p:cNvPr id="13337" name="Text Box 44"/>
            <p:cNvSpPr/>
            <p:nvPr/>
          </p:nvSpPr>
          <p:spPr>
            <a:xfrm>
              <a:off x="2691" y="3003"/>
              <a:ext cx="506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 sz="2800" b="1">
                  <a:latin typeface="楷体_GB2312" pitchFamily="49" charset="-122"/>
                  <a:ea typeface="楷体_GB2312" pitchFamily="49" charset="-122"/>
                </a:rPr>
                <a:t>=</a:t>
              </a:r>
              <a:endParaRPr lang="en-US" altLang="zh-CN" sz="2800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13338" name="Rectangle 41"/>
            <p:cNvSpPr/>
            <p:nvPr/>
          </p:nvSpPr>
          <p:spPr>
            <a:xfrm>
              <a:off x="3059" y="3042"/>
              <a:ext cx="272" cy="272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 b="1">
                <a:latin typeface="方正楷体简体" pitchFamily="65" charset="-122"/>
                <a:ea typeface="方正楷体简体" pitchFamily="65" charset="-122"/>
              </a:endParaRPr>
            </a:p>
          </p:txBody>
        </p:sp>
      </p:grpSp>
      <p:sp>
        <p:nvSpPr>
          <p:cNvPr id="13339" name="矩形 23"/>
          <p:cNvSpPr/>
          <p:nvPr/>
        </p:nvSpPr>
        <p:spPr>
          <a:xfrm>
            <a:off x="3651250" y="5907088"/>
            <a:ext cx="981075" cy="488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2600" b="1">
                <a:latin typeface="楷体_GB2312" pitchFamily="49" charset="-122"/>
                <a:ea typeface="楷体_GB2312" pitchFamily="49" charset="-122"/>
              </a:rPr>
              <a:t>加数</a:t>
            </a:r>
            <a:endParaRPr lang="zh-CN" altLang="en-US" sz="2600" b="1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3340" name="Picture 51" descr="62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0038" y="5486400"/>
            <a:ext cx="85725" cy="400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41" name="Picture 51" descr="62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9663" y="5486400"/>
            <a:ext cx="85725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42" name="矩形 23"/>
          <p:cNvSpPr/>
          <p:nvPr/>
        </p:nvSpPr>
        <p:spPr>
          <a:xfrm>
            <a:off x="4498975" y="5907088"/>
            <a:ext cx="981075" cy="488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2600" b="1">
                <a:latin typeface="楷体_GB2312" pitchFamily="49" charset="-122"/>
                <a:ea typeface="楷体_GB2312" pitchFamily="49" charset="-122"/>
              </a:rPr>
              <a:t>和</a:t>
            </a:r>
            <a:endParaRPr lang="zh-CN" altLang="en-US" sz="26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3343" name="Rectangle 82"/>
          <p:cNvSpPr/>
          <p:nvPr/>
        </p:nvSpPr>
        <p:spPr>
          <a:xfrm>
            <a:off x="0" y="5857875"/>
            <a:ext cx="236538" cy="1238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00">
                <a:solidFill>
                  <a:srgbClr val="FFFFFF"/>
                </a:solidFill>
                <a:ea typeface="宋体" panose="02010600030101010101" pitchFamily="2" charset="-122"/>
              </a:rPr>
              <a:t>数学</a:t>
            </a:r>
            <a:endParaRPr lang="zh-CN" altLang="en-US" sz="200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 fill="hold"/>
                                        <p:tgtEl>
                                          <p:spTgt spid="13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 fill="hold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 fill="hold"/>
                                        <p:tgtEl>
                                          <p:spTgt spid="13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 fill="hold"/>
                                        <p:tgtEl>
                                          <p:spTgt spid="13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 fill="hold"/>
                                        <p:tgtEl>
                                          <p:spTgt spid="13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 fill="hold"/>
                                        <p:tgtEl>
                                          <p:spTgt spid="13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nimBg="1"/>
      <p:bldP spid="13316" grpId="0" animBg="1"/>
      <p:bldP spid="13317" grpId="0" animBg="1"/>
      <p:bldP spid="13318" grpId="0" animBg="1"/>
      <p:bldP spid="13320" grpId="0" animBg="1"/>
      <p:bldP spid="13339" grpId="0" animBg="1"/>
      <p:bldP spid="1334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4338" name="Text Box 13"/>
          <p:cNvSpPr/>
          <p:nvPr/>
        </p:nvSpPr>
        <p:spPr>
          <a:xfrm>
            <a:off x="468313" y="404813"/>
            <a:ext cx="6130925" cy="8509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>
              <a:spcBef>
                <a:spcPct val="50000"/>
              </a:spcBef>
            </a:pPr>
            <a:r>
              <a:rPr lang="zh-CN" altLang="en-US" sz="3600" b="1">
                <a:effectLst>
                  <a:outerShdw blurRad="38100" dist="38100" dir="2700000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一、加法、减法含义</a:t>
            </a:r>
            <a:endParaRPr lang="zh-CN" altLang="en-US" sz="3600" b="1">
              <a:effectLst>
                <a:outerShdw blurRad="38100" dist="38100" dir="2700000">
                  <a:srgbClr val="C0C0C0"/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4339" name="Text Box 49"/>
          <p:cNvSpPr/>
          <p:nvPr/>
        </p:nvSpPr>
        <p:spPr>
          <a:xfrm>
            <a:off x="5072063" y="4786313"/>
            <a:ext cx="547687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800" b="1">
                <a:solidFill>
                  <a:srgbClr val="FF3300"/>
                </a:solidFill>
                <a:ea typeface="黑体" panose="02010609060101010101" pitchFamily="49" charset="-122"/>
              </a:rPr>
              <a:t>  </a:t>
            </a:r>
            <a:endParaRPr lang="en-US" altLang="zh-CN" sz="2800" b="1">
              <a:solidFill>
                <a:srgbClr val="FF3300"/>
              </a:solidFill>
              <a:ea typeface="黑体" panose="02010609060101010101" pitchFamily="49" charset="-122"/>
            </a:endParaRPr>
          </a:p>
        </p:txBody>
      </p:sp>
      <p:sp>
        <p:nvSpPr>
          <p:cNvPr id="14340" name="Text Box 58"/>
          <p:cNvSpPr/>
          <p:nvPr/>
        </p:nvSpPr>
        <p:spPr>
          <a:xfrm>
            <a:off x="3068638" y="5618163"/>
            <a:ext cx="792162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zh-CN" b="1">
              <a:ea typeface="宋体" panose="02010600030101010101" pitchFamily="2" charset="-122"/>
            </a:endParaRPr>
          </a:p>
        </p:txBody>
      </p:sp>
      <p:grpSp>
        <p:nvGrpSpPr>
          <p:cNvPr id="14341" name="Group 56"/>
          <p:cNvGrpSpPr/>
          <p:nvPr/>
        </p:nvGrpSpPr>
        <p:grpSpPr>
          <a:xfrm>
            <a:off x="2143125" y="3571875"/>
            <a:ext cx="6643688" cy="981075"/>
            <a:chOff x="946" y="2160"/>
            <a:chExt cx="2887" cy="618"/>
          </a:xfrm>
        </p:grpSpPr>
        <p:sp>
          <p:nvSpPr>
            <p:cNvPr id="14342" name="AutoShape 24"/>
            <p:cNvSpPr/>
            <p:nvPr/>
          </p:nvSpPr>
          <p:spPr>
            <a:xfrm rot="16200000">
              <a:off x="2218" y="880"/>
              <a:ext cx="336" cy="2887"/>
            </a:xfrm>
            <a:prstGeom prst="leftBrace">
              <a:avLst>
                <a:gd name="adj1" fmla="val 37193"/>
                <a:gd name="adj2" fmla="val 50000"/>
              </a:avLst>
            </a:prstGeom>
            <a:noFill/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vert="eaVert" wrap="none" anchor="ctr" anchorCtr="0"/>
            <a:p>
              <a:endParaRPr lang="zh-CN" altLang="en-US" b="1">
                <a:latin typeface="方正楷体简体" pitchFamily="65" charset="-122"/>
                <a:ea typeface="方正楷体简体" pitchFamily="65" charset="-122"/>
              </a:endParaRPr>
            </a:p>
          </p:txBody>
        </p:sp>
        <p:sp>
          <p:nvSpPr>
            <p:cNvPr id="14343" name="Text Box 25"/>
            <p:cNvSpPr/>
            <p:nvPr/>
          </p:nvSpPr>
          <p:spPr>
            <a:xfrm>
              <a:off x="1728" y="2451"/>
              <a:ext cx="1304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zh-CN" altLang="en-US" sz="2800" b="1">
                  <a:latin typeface="楷体_GB2312" pitchFamily="49" charset="-122"/>
                  <a:ea typeface="楷体_GB2312" pitchFamily="49" charset="-122"/>
                </a:rPr>
                <a:t>？只</a:t>
              </a:r>
              <a:endParaRPr lang="zh-CN" altLang="en-US" sz="2800" b="1"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grpSp>
        <p:nvGrpSpPr>
          <p:cNvPr id="14344" name="Group 57"/>
          <p:cNvGrpSpPr/>
          <p:nvPr/>
        </p:nvGrpSpPr>
        <p:grpSpPr>
          <a:xfrm>
            <a:off x="1900238" y="2103438"/>
            <a:ext cx="5119687" cy="1193800"/>
            <a:chOff x="776" y="1308"/>
            <a:chExt cx="3225" cy="752"/>
          </a:xfrm>
        </p:grpSpPr>
        <p:pic>
          <p:nvPicPr>
            <p:cNvPr id="14345" name="Picture 50" descr="34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76" y="1308"/>
              <a:ext cx="501" cy="75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4346" name="Picture 51" descr="34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202" y="1308"/>
              <a:ext cx="501" cy="75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4347" name="Picture 52" descr="34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640" y="1308"/>
              <a:ext cx="501" cy="75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4348" name="Picture 53" descr="34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066" y="1308"/>
              <a:ext cx="501" cy="75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4349" name="Picture 54" descr="34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074" y="1308"/>
              <a:ext cx="501" cy="75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4350" name="Picture 55" descr="34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500" y="1308"/>
              <a:ext cx="501" cy="752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4351" name="Rectangle 82"/>
          <p:cNvSpPr/>
          <p:nvPr/>
        </p:nvSpPr>
        <p:spPr>
          <a:xfrm>
            <a:off x="0" y="5857875"/>
            <a:ext cx="236538" cy="1238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00">
                <a:solidFill>
                  <a:srgbClr val="FFFFFF"/>
                </a:solidFill>
                <a:ea typeface="宋体" panose="02010600030101010101" pitchFamily="2" charset="-122"/>
              </a:rPr>
              <a:t>数学</a:t>
            </a:r>
            <a:endParaRPr lang="zh-CN" altLang="en-US" sz="200">
              <a:ea typeface="宋体" panose="02010600030101010101" pitchFamily="2" charset="-122"/>
            </a:endParaRPr>
          </a:p>
        </p:txBody>
      </p:sp>
      <p:pic>
        <p:nvPicPr>
          <p:cNvPr id="14352" name="Picture 4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9500" y="2143125"/>
            <a:ext cx="1495425" cy="1238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53" name="Text Box 49"/>
          <p:cNvSpPr/>
          <p:nvPr/>
        </p:nvSpPr>
        <p:spPr>
          <a:xfrm>
            <a:off x="4071938" y="4786313"/>
            <a:ext cx="547687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800" b="1">
                <a:solidFill>
                  <a:srgbClr val="FF3300"/>
                </a:solidFill>
                <a:ea typeface="黑体" panose="02010609060101010101" pitchFamily="49" charset="-122"/>
              </a:rPr>
              <a:t>  </a:t>
            </a:r>
            <a:endParaRPr lang="en-US" altLang="zh-CN" sz="2800" b="1">
              <a:solidFill>
                <a:srgbClr val="FF3300"/>
              </a:solidFill>
              <a:ea typeface="黑体" panose="02010609060101010101" pitchFamily="49" charset="-122"/>
            </a:endParaRPr>
          </a:p>
        </p:txBody>
      </p:sp>
      <p:sp>
        <p:nvSpPr>
          <p:cNvPr id="14354" name="TextBox 43"/>
          <p:cNvSpPr/>
          <p:nvPr/>
        </p:nvSpPr>
        <p:spPr>
          <a:xfrm>
            <a:off x="3857625" y="4786313"/>
            <a:ext cx="4071938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>
                <a:ea typeface="宋体" panose="02010600030101010101" pitchFamily="2" charset="-122"/>
              </a:rPr>
              <a:t>4+2+2=8(</a:t>
            </a:r>
            <a:r>
              <a:rPr lang="zh-CN" altLang="en-US" sz="3200">
                <a:ea typeface="宋体" panose="02010600030101010101" pitchFamily="2" charset="-122"/>
              </a:rPr>
              <a:t>只）</a:t>
            </a:r>
            <a:endParaRPr lang="zh-CN" altLang="en-US" sz="3200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 fill="hold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5362" name="Text Box 2"/>
          <p:cNvSpPr/>
          <p:nvPr/>
        </p:nvSpPr>
        <p:spPr>
          <a:xfrm>
            <a:off x="468313" y="404813"/>
            <a:ext cx="6130925" cy="8509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>
              <a:spcBef>
                <a:spcPct val="50000"/>
              </a:spcBef>
            </a:pPr>
            <a:r>
              <a:rPr lang="zh-CN" altLang="en-US" sz="3600" b="1">
                <a:effectLst>
                  <a:outerShdw blurRad="38100" dist="38100" dir="2700000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一、加法、减法含义</a:t>
            </a:r>
            <a:endParaRPr lang="zh-CN" altLang="en-US" sz="3600" b="1">
              <a:effectLst>
                <a:outerShdw blurRad="38100" dist="38100" dir="2700000">
                  <a:srgbClr val="C0C0C0"/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5363" name="AutoShape 38"/>
          <p:cNvSpPr/>
          <p:nvPr/>
        </p:nvSpPr>
        <p:spPr>
          <a:xfrm rot="16200000">
            <a:off x="4297363" y="1498600"/>
            <a:ext cx="342900" cy="4527550"/>
          </a:xfrm>
          <a:prstGeom prst="leftBrace">
            <a:avLst>
              <a:gd name="adj1" fmla="val 48107"/>
              <a:gd name="adj2" fmla="val 50000"/>
            </a:avLst>
          </a:prstGeom>
          <a:noFill/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vert="eaVert" wrap="none" anchor="ctr" anchorCtr="0"/>
          <a:p>
            <a:endParaRPr lang="zh-CN" altLang="en-US" b="1">
              <a:ea typeface="宋体" panose="02010600030101010101" pitchFamily="2" charset="-122"/>
            </a:endParaRPr>
          </a:p>
        </p:txBody>
      </p:sp>
      <p:sp>
        <p:nvSpPr>
          <p:cNvPr id="15364" name="Text Box 39"/>
          <p:cNvSpPr/>
          <p:nvPr/>
        </p:nvSpPr>
        <p:spPr>
          <a:xfrm>
            <a:off x="3924300" y="3921125"/>
            <a:ext cx="10795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800" b="1">
                <a:ea typeface="楷体_GB2312" pitchFamily="49" charset="-122"/>
              </a:rPr>
              <a:t>7</a:t>
            </a:r>
            <a:r>
              <a:rPr lang="zh-CN" altLang="en-US" sz="2800" b="1">
                <a:ea typeface="楷体_GB2312" pitchFamily="49" charset="-122"/>
              </a:rPr>
              <a:t>只</a:t>
            </a:r>
            <a:endParaRPr lang="zh-CN" altLang="en-US" sz="28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5365" name="Text Box 47"/>
          <p:cNvSpPr/>
          <p:nvPr/>
        </p:nvSpPr>
        <p:spPr>
          <a:xfrm>
            <a:off x="2698750" y="4797425"/>
            <a:ext cx="750888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800" b="1">
                <a:solidFill>
                  <a:srgbClr val="FF3300"/>
                </a:solidFill>
                <a:ea typeface="黑体" panose="02010609060101010101" pitchFamily="49" charset="-122"/>
              </a:rPr>
              <a:t>7</a:t>
            </a:r>
            <a:endParaRPr lang="en-US" altLang="zh-CN" sz="2800" b="1">
              <a:solidFill>
                <a:srgbClr val="FF3300"/>
              </a:solidFill>
              <a:ea typeface="黑体" panose="02010609060101010101" pitchFamily="49" charset="-122"/>
            </a:endParaRPr>
          </a:p>
        </p:txBody>
      </p:sp>
      <p:sp>
        <p:nvSpPr>
          <p:cNvPr id="15366" name="Text Box 48"/>
          <p:cNvSpPr/>
          <p:nvPr/>
        </p:nvSpPr>
        <p:spPr>
          <a:xfrm>
            <a:off x="3303588" y="4706938"/>
            <a:ext cx="615950" cy="565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lnSpc>
                <a:spcPct val="120000"/>
              </a:lnSpc>
            </a:pPr>
            <a:r>
              <a:rPr lang="zh-CN" altLang="en-US" sz="2800" b="1">
                <a:solidFill>
                  <a:srgbClr val="FF3300"/>
                </a:solidFill>
                <a:ea typeface="楷体_GB2312" pitchFamily="49" charset="-122"/>
              </a:rPr>
              <a:t>－</a:t>
            </a:r>
            <a:endParaRPr lang="en-US" altLang="zh-CN" sz="2800" b="1">
              <a:solidFill>
                <a:srgbClr val="FF3300"/>
              </a:solidFill>
              <a:ea typeface="楷体_GB2312" pitchFamily="49" charset="-122"/>
            </a:endParaRPr>
          </a:p>
        </p:txBody>
      </p:sp>
      <p:sp>
        <p:nvSpPr>
          <p:cNvPr id="15367" name="Text Box 49"/>
          <p:cNvSpPr/>
          <p:nvPr/>
        </p:nvSpPr>
        <p:spPr>
          <a:xfrm>
            <a:off x="3887788" y="4794250"/>
            <a:ext cx="547687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800" b="1">
                <a:solidFill>
                  <a:srgbClr val="FF3300"/>
                </a:solidFill>
                <a:ea typeface="黑体" panose="02010609060101010101" pitchFamily="49" charset="-122"/>
              </a:rPr>
              <a:t>2</a:t>
            </a:r>
            <a:endParaRPr lang="en-US" altLang="zh-CN" sz="2800" b="1">
              <a:solidFill>
                <a:srgbClr val="FF3300"/>
              </a:solidFill>
              <a:ea typeface="黑体" panose="02010609060101010101" pitchFamily="49" charset="-122"/>
            </a:endParaRPr>
          </a:p>
        </p:txBody>
      </p:sp>
      <p:sp>
        <p:nvSpPr>
          <p:cNvPr id="15368" name="Text Box 50"/>
          <p:cNvSpPr/>
          <p:nvPr/>
        </p:nvSpPr>
        <p:spPr>
          <a:xfrm>
            <a:off x="4606925" y="4797425"/>
            <a:ext cx="750888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800" b="1">
                <a:solidFill>
                  <a:srgbClr val="FF3300"/>
                </a:solidFill>
                <a:ea typeface="黑体" panose="02010609060101010101" pitchFamily="49" charset="-122"/>
              </a:rPr>
              <a:t>5</a:t>
            </a:r>
            <a:endParaRPr lang="en-US" altLang="zh-CN" sz="2800" b="1">
              <a:solidFill>
                <a:srgbClr val="FF3300"/>
              </a:solidFill>
              <a:ea typeface="黑体" panose="02010609060101010101" pitchFamily="49" charset="-122"/>
            </a:endParaRPr>
          </a:p>
        </p:txBody>
      </p:sp>
      <p:sp>
        <p:nvSpPr>
          <p:cNvPr id="15369" name="Text Box 58"/>
          <p:cNvSpPr/>
          <p:nvPr/>
        </p:nvSpPr>
        <p:spPr>
          <a:xfrm>
            <a:off x="3068638" y="5618163"/>
            <a:ext cx="792162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zh-CN" b="1">
              <a:ea typeface="宋体" panose="02010600030101010101" pitchFamily="2" charset="-122"/>
            </a:endParaRPr>
          </a:p>
        </p:txBody>
      </p:sp>
      <p:sp>
        <p:nvSpPr>
          <p:cNvPr id="15370" name="矩形 23"/>
          <p:cNvSpPr/>
          <p:nvPr/>
        </p:nvSpPr>
        <p:spPr>
          <a:xfrm>
            <a:off x="2347913" y="5907088"/>
            <a:ext cx="1435100" cy="488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2600" b="1">
                <a:latin typeface="楷体_GB2312" pitchFamily="49" charset="-122"/>
                <a:ea typeface="楷体_GB2312" pitchFamily="49" charset="-122"/>
              </a:rPr>
              <a:t>被减数</a:t>
            </a:r>
            <a:endParaRPr lang="zh-CN" altLang="en-US" sz="2600" b="1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5371" name="Picture 51" descr="62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24188" y="5486400"/>
            <a:ext cx="85725" cy="40005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5372" name="Group 49"/>
          <p:cNvGrpSpPr/>
          <p:nvPr/>
        </p:nvGrpSpPr>
        <p:grpSpPr>
          <a:xfrm>
            <a:off x="2851150" y="4779963"/>
            <a:ext cx="3592513" cy="520700"/>
            <a:chOff x="1865" y="3003"/>
            <a:chExt cx="2263" cy="328"/>
          </a:xfrm>
        </p:grpSpPr>
        <p:sp>
          <p:nvSpPr>
            <p:cNvPr id="15373" name="Rectangle 41"/>
            <p:cNvSpPr/>
            <p:nvPr/>
          </p:nvSpPr>
          <p:spPr>
            <a:xfrm>
              <a:off x="1865" y="3042"/>
              <a:ext cx="272" cy="272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 b="1">
                <a:latin typeface="方正楷体简体" pitchFamily="65" charset="-122"/>
                <a:ea typeface="方正楷体简体" pitchFamily="65" charset="-122"/>
              </a:endParaRPr>
            </a:p>
          </p:txBody>
        </p:sp>
        <p:sp>
          <p:nvSpPr>
            <p:cNvPr id="15374" name="Oval 42"/>
            <p:cNvSpPr/>
            <p:nvPr/>
          </p:nvSpPr>
          <p:spPr>
            <a:xfrm>
              <a:off x="2204" y="3042"/>
              <a:ext cx="272" cy="272"/>
            </a:xfrm>
            <a:prstGeom prst="ellipse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 b="1">
                <a:latin typeface="方正楷体简体" pitchFamily="65" charset="-122"/>
                <a:ea typeface="方正楷体简体" pitchFamily="65" charset="-122"/>
              </a:endParaRPr>
            </a:p>
          </p:txBody>
        </p:sp>
        <p:sp>
          <p:nvSpPr>
            <p:cNvPr id="15375" name="Rectangle 46"/>
            <p:cNvSpPr/>
            <p:nvPr/>
          </p:nvSpPr>
          <p:spPr>
            <a:xfrm>
              <a:off x="3172" y="3004"/>
              <a:ext cx="956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zh-CN" altLang="en-US" sz="2800" b="1">
                  <a:latin typeface="楷体_GB2312" pitchFamily="49" charset="-122"/>
                  <a:ea typeface="楷体_GB2312" pitchFamily="49" charset="-122"/>
                </a:rPr>
                <a:t>（只）</a:t>
              </a:r>
              <a:endParaRPr lang="zh-CN" altLang="en-US" sz="2800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15376" name="Rectangle 41"/>
            <p:cNvSpPr/>
            <p:nvPr/>
          </p:nvSpPr>
          <p:spPr>
            <a:xfrm>
              <a:off x="2549" y="3042"/>
              <a:ext cx="272" cy="272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 b="1">
                <a:latin typeface="方正楷体简体" pitchFamily="65" charset="-122"/>
                <a:ea typeface="方正楷体简体" pitchFamily="65" charset="-122"/>
              </a:endParaRPr>
            </a:p>
          </p:txBody>
        </p:sp>
        <p:sp>
          <p:nvSpPr>
            <p:cNvPr id="15377" name="Text Box 44"/>
            <p:cNvSpPr/>
            <p:nvPr/>
          </p:nvSpPr>
          <p:spPr>
            <a:xfrm>
              <a:off x="2691" y="3003"/>
              <a:ext cx="506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 sz="2800" b="1">
                  <a:latin typeface="楷体_GB2312" pitchFamily="49" charset="-122"/>
                  <a:ea typeface="楷体_GB2312" pitchFamily="49" charset="-122"/>
                </a:rPr>
                <a:t>=</a:t>
              </a:r>
              <a:endParaRPr lang="en-US" altLang="zh-CN" sz="2800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15378" name="Rectangle 41"/>
            <p:cNvSpPr/>
            <p:nvPr/>
          </p:nvSpPr>
          <p:spPr>
            <a:xfrm>
              <a:off x="3059" y="3042"/>
              <a:ext cx="272" cy="272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 b="1">
                <a:latin typeface="方正楷体简体" pitchFamily="65" charset="-122"/>
                <a:ea typeface="方正楷体简体" pitchFamily="65" charset="-122"/>
              </a:endParaRPr>
            </a:p>
          </p:txBody>
        </p:sp>
      </p:grpSp>
      <p:sp>
        <p:nvSpPr>
          <p:cNvPr id="15379" name="矩形 23"/>
          <p:cNvSpPr/>
          <p:nvPr/>
        </p:nvSpPr>
        <p:spPr>
          <a:xfrm>
            <a:off x="3651250" y="5907088"/>
            <a:ext cx="981075" cy="488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2600" b="1">
                <a:latin typeface="楷体_GB2312" pitchFamily="49" charset="-122"/>
                <a:ea typeface="楷体_GB2312" pitchFamily="49" charset="-122"/>
              </a:rPr>
              <a:t>减数</a:t>
            </a:r>
            <a:endParaRPr lang="zh-CN" altLang="en-US" sz="2600" b="1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5380" name="Picture 51" descr="62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10038" y="5486400"/>
            <a:ext cx="85725" cy="400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81" name="Picture 51" descr="62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19663" y="5486400"/>
            <a:ext cx="85725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82" name="矩形 23"/>
          <p:cNvSpPr/>
          <p:nvPr/>
        </p:nvSpPr>
        <p:spPr>
          <a:xfrm>
            <a:off x="4498975" y="5907088"/>
            <a:ext cx="981075" cy="488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2600" b="1">
                <a:latin typeface="楷体_GB2312" pitchFamily="49" charset="-122"/>
                <a:ea typeface="楷体_GB2312" pitchFamily="49" charset="-122"/>
              </a:rPr>
              <a:t>差</a:t>
            </a:r>
            <a:endParaRPr lang="zh-CN" altLang="en-US" sz="26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5383" name="Rectangle 51"/>
          <p:cNvSpPr/>
          <p:nvPr/>
        </p:nvSpPr>
        <p:spPr>
          <a:xfrm>
            <a:off x="5586413" y="758825"/>
            <a:ext cx="2260600" cy="41275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endParaRPr lang="en-US" altLang="zh-CN" sz="20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5384" name="Rectangle 51"/>
          <p:cNvSpPr/>
          <p:nvPr/>
        </p:nvSpPr>
        <p:spPr>
          <a:xfrm>
            <a:off x="5621338" y="749300"/>
            <a:ext cx="2257425" cy="42545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endParaRPr lang="zh-CN" altLang="en-US" sz="2000" b="1">
              <a:ea typeface="楷体_GB2312" pitchFamily="49" charset="-122"/>
            </a:endParaRPr>
          </a:p>
        </p:txBody>
      </p:sp>
      <p:pic>
        <p:nvPicPr>
          <p:cNvPr id="15385" name="Picture 82" descr="4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150" y="2349500"/>
            <a:ext cx="5257800" cy="1143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86" name="Text Box 39"/>
          <p:cNvSpPr/>
          <p:nvPr/>
        </p:nvSpPr>
        <p:spPr>
          <a:xfrm>
            <a:off x="2809875" y="1701800"/>
            <a:ext cx="10795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?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只</a:t>
            </a:r>
            <a:endParaRPr lang="zh-CN" altLang="en-US" sz="28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5387" name="Rectangle 84"/>
          <p:cNvSpPr/>
          <p:nvPr/>
        </p:nvSpPr>
        <p:spPr>
          <a:xfrm>
            <a:off x="0" y="5857875"/>
            <a:ext cx="236538" cy="1238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00">
                <a:solidFill>
                  <a:srgbClr val="FFFFFF"/>
                </a:solidFill>
                <a:ea typeface="宋体" panose="02010600030101010101" pitchFamily="2" charset="-122"/>
              </a:rPr>
              <a:t>数学</a:t>
            </a:r>
            <a:endParaRPr lang="zh-CN" altLang="en-US" sz="200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 fill="hold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 fill="hold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 fill="hold"/>
                                        <p:tgtEl>
                                          <p:spTgt spid="15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 fill="hold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 fill="hold"/>
                                        <p:tgtEl>
                                          <p:spTgt spid="15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 fill="hold"/>
                                        <p:tgtEl>
                                          <p:spTgt spid="15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animBg="1"/>
      <p:bldP spid="15366" grpId="0" animBg="1"/>
      <p:bldP spid="15367" grpId="0" animBg="1"/>
      <p:bldP spid="15368" grpId="0" animBg="1"/>
      <p:bldP spid="15370" grpId="0" animBg="1"/>
      <p:bldP spid="15379" grpId="0" animBg="1"/>
      <p:bldP spid="1538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229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417513"/>
            <a:ext cx="6130925" cy="850900"/>
          </a:xfrm>
          <a:ln/>
        </p:spPr>
        <p:txBody>
          <a:bodyPr vert="horz" wrap="square" lIns="90170" tIns="46990" rIns="90170" bIns="46990" numCol="1" anchor="ctr" anchorCtr="0" compatLnSpc="1">
            <a:noAutofit/>
          </a:bodyPr>
          <a:p>
            <a:pPr eaLnBrk="1" hangingPunct="1"/>
            <a:r>
              <a:rPr lang="zh-CN" altLang="en-US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楷体_GB2312" pitchFamily="49" charset="-122"/>
              </a:rPr>
              <a:t>二、算一算</a:t>
            </a:r>
            <a:endParaRPr lang="zh-CN" altLang="en-US">
              <a:solidFill>
                <a:srgbClr val="000000"/>
              </a:solidFill>
              <a:effectLst>
                <a:outerShdw blurRad="38100" dist="38100" dir="2700000">
                  <a:srgbClr val="C0C0C0"/>
                </a:outerShdw>
              </a:effectLst>
              <a:latin typeface="楷体_GB2312" pitchFamily="49" charset="-122"/>
            </a:endParaRPr>
          </a:p>
        </p:txBody>
      </p:sp>
      <p:sp>
        <p:nvSpPr>
          <p:cNvPr id="16387" name="Rectangle 5"/>
          <p:cNvSpPr>
            <a:spLocks noGrp="1"/>
          </p:cNvSpPr>
          <p:nvPr>
            <p:ph type="body" idx="4294967295"/>
          </p:nvPr>
        </p:nvSpPr>
        <p:spPr>
          <a:xfrm>
            <a:off x="0" y="1604963"/>
            <a:ext cx="6192838" cy="720725"/>
          </a:xfrm>
          <a:ln/>
        </p:spPr>
        <p:txBody>
          <a:bodyPr wrap="square" lIns="90000" tIns="46800" rIns="90000" bIns="46800" anchor="t" anchorCtr="0"/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3000" b="1">
                <a:solidFill>
                  <a:srgbClr val="000000"/>
                </a:solidFill>
                <a:latin typeface="楷体_GB2312" pitchFamily="49" charset="-122"/>
              </a:rPr>
              <a:t>水果后面藏着几？</a:t>
            </a:r>
            <a:endParaRPr lang="zh-CN" altLang="en-US" sz="3000" b="1">
              <a:solidFill>
                <a:srgbClr val="000000"/>
              </a:solidFill>
              <a:latin typeface="楷体_GB2312" pitchFamily="49" charset="-122"/>
            </a:endParaRPr>
          </a:p>
        </p:txBody>
      </p:sp>
      <p:grpSp>
        <p:nvGrpSpPr>
          <p:cNvPr id="16388" name="Group 78"/>
          <p:cNvGrpSpPr/>
          <p:nvPr/>
        </p:nvGrpSpPr>
        <p:grpSpPr>
          <a:xfrm>
            <a:off x="460375" y="2933700"/>
            <a:ext cx="1563688" cy="1660525"/>
            <a:chOff x="244" y="1730"/>
            <a:chExt cx="985" cy="1046"/>
          </a:xfrm>
        </p:grpSpPr>
        <p:sp>
          <p:nvSpPr>
            <p:cNvPr id="16389" name="Rectangle 10"/>
            <p:cNvSpPr/>
            <p:nvPr/>
          </p:nvSpPr>
          <p:spPr>
            <a:xfrm>
              <a:off x="743" y="2408"/>
              <a:ext cx="486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en-US" altLang="zh-CN" sz="3200">
                  <a:solidFill>
                    <a:srgbClr val="0000FF"/>
                  </a:solidFill>
                  <a:ea typeface="黑体" panose="02010609060101010101" pitchFamily="49" charset="-122"/>
                </a:rPr>
                <a:t>2</a:t>
              </a:r>
              <a:endParaRPr lang="en-US" altLang="zh-CN" sz="3200">
                <a:solidFill>
                  <a:srgbClr val="0000FF"/>
                </a:solidFill>
                <a:ea typeface="黑体" panose="02010609060101010101" pitchFamily="49" charset="-122"/>
              </a:endParaRPr>
            </a:p>
          </p:txBody>
        </p:sp>
        <p:grpSp>
          <p:nvGrpSpPr>
            <p:cNvPr id="16390" name="Group 9"/>
            <p:cNvGrpSpPr/>
            <p:nvPr/>
          </p:nvGrpSpPr>
          <p:grpSpPr>
            <a:xfrm>
              <a:off x="491" y="2150"/>
              <a:ext cx="437" cy="232"/>
              <a:chOff x="0" y="0"/>
              <a:chExt cx="635" cy="317"/>
            </a:xfrm>
          </p:grpSpPr>
          <p:cxnSp>
            <p:nvCxnSpPr>
              <p:cNvPr id="16391" name="Line 5"/>
              <p:cNvCxnSpPr/>
              <p:nvPr/>
            </p:nvCxnSpPr>
            <p:spPr>
              <a:xfrm flipH="1">
                <a:off x="-2" y="2"/>
                <a:ext cx="317" cy="317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16392" name="Line 6"/>
              <p:cNvCxnSpPr/>
              <p:nvPr/>
            </p:nvCxnSpPr>
            <p:spPr>
              <a:xfrm flipH="1" flipV="1">
                <a:off x="318" y="2"/>
                <a:ext cx="317" cy="317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  <p:sp>
          <p:nvSpPr>
            <p:cNvPr id="16393" name="Rectangle 7"/>
            <p:cNvSpPr/>
            <p:nvPr/>
          </p:nvSpPr>
          <p:spPr>
            <a:xfrm>
              <a:off x="521" y="1730"/>
              <a:ext cx="378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en-US" altLang="zh-CN" sz="3200">
                  <a:ea typeface="黑体" panose="02010609060101010101" pitchFamily="49" charset="-122"/>
                </a:rPr>
                <a:t>8</a:t>
              </a:r>
              <a:endParaRPr lang="en-US" altLang="zh-CN" sz="3200">
                <a:ea typeface="黑体" panose="02010609060101010101" pitchFamily="49" charset="-122"/>
              </a:endParaRPr>
            </a:p>
          </p:txBody>
        </p:sp>
        <p:sp>
          <p:nvSpPr>
            <p:cNvPr id="16394" name="Rectangle 8"/>
            <p:cNvSpPr/>
            <p:nvPr/>
          </p:nvSpPr>
          <p:spPr>
            <a:xfrm>
              <a:off x="244" y="2411"/>
              <a:ext cx="410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en-US" altLang="zh-CN" sz="3200">
                  <a:ea typeface="黑体" panose="02010609060101010101" pitchFamily="49" charset="-122"/>
                </a:rPr>
                <a:t>6</a:t>
              </a:r>
              <a:endParaRPr lang="en-US" altLang="zh-CN" sz="3200">
                <a:ea typeface="黑体" panose="02010609060101010101" pitchFamily="49" charset="-122"/>
              </a:endParaRPr>
            </a:p>
          </p:txBody>
        </p:sp>
      </p:grpSp>
      <p:grpSp>
        <p:nvGrpSpPr>
          <p:cNvPr id="16395" name="Group 79"/>
          <p:cNvGrpSpPr/>
          <p:nvPr/>
        </p:nvGrpSpPr>
        <p:grpSpPr>
          <a:xfrm>
            <a:off x="2160588" y="2933700"/>
            <a:ext cx="1563687" cy="1660525"/>
            <a:chOff x="1315" y="1730"/>
            <a:chExt cx="985" cy="1046"/>
          </a:xfrm>
        </p:grpSpPr>
        <p:sp>
          <p:nvSpPr>
            <p:cNvPr id="16396" name="Rectangle 10"/>
            <p:cNvSpPr/>
            <p:nvPr/>
          </p:nvSpPr>
          <p:spPr>
            <a:xfrm>
              <a:off x="1814" y="2408"/>
              <a:ext cx="486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en-US" altLang="zh-CN" sz="3200">
                  <a:ea typeface="黑体" panose="02010609060101010101" pitchFamily="49" charset="-122"/>
                </a:rPr>
                <a:t>6</a:t>
              </a:r>
              <a:endParaRPr lang="en-US" altLang="zh-CN" sz="3200">
                <a:ea typeface="黑体" panose="02010609060101010101" pitchFamily="49" charset="-122"/>
              </a:endParaRPr>
            </a:p>
          </p:txBody>
        </p:sp>
        <p:grpSp>
          <p:nvGrpSpPr>
            <p:cNvPr id="16397" name="Group 9"/>
            <p:cNvGrpSpPr/>
            <p:nvPr/>
          </p:nvGrpSpPr>
          <p:grpSpPr>
            <a:xfrm>
              <a:off x="1562" y="2150"/>
              <a:ext cx="437" cy="232"/>
              <a:chOff x="0" y="0"/>
              <a:chExt cx="635" cy="317"/>
            </a:xfrm>
          </p:grpSpPr>
          <p:cxnSp>
            <p:nvCxnSpPr>
              <p:cNvPr id="16398" name="Line 5"/>
              <p:cNvCxnSpPr/>
              <p:nvPr/>
            </p:nvCxnSpPr>
            <p:spPr>
              <a:xfrm flipH="1">
                <a:off x="-2" y="2"/>
                <a:ext cx="317" cy="317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16399" name="Line 6"/>
              <p:cNvCxnSpPr/>
              <p:nvPr/>
            </p:nvCxnSpPr>
            <p:spPr>
              <a:xfrm flipH="1" flipV="1">
                <a:off x="318" y="2"/>
                <a:ext cx="317" cy="317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  <p:sp>
          <p:nvSpPr>
            <p:cNvPr id="16400" name="Rectangle 7"/>
            <p:cNvSpPr/>
            <p:nvPr/>
          </p:nvSpPr>
          <p:spPr>
            <a:xfrm>
              <a:off x="1592" y="1730"/>
              <a:ext cx="378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en-US" altLang="zh-CN" sz="3200">
                  <a:ea typeface="黑体" panose="02010609060101010101" pitchFamily="49" charset="-122"/>
                </a:rPr>
                <a:t>9</a:t>
              </a:r>
              <a:endParaRPr lang="en-US" altLang="zh-CN" sz="3200">
                <a:ea typeface="黑体" panose="02010609060101010101" pitchFamily="49" charset="-122"/>
              </a:endParaRPr>
            </a:p>
          </p:txBody>
        </p:sp>
        <p:sp>
          <p:nvSpPr>
            <p:cNvPr id="16401" name="Rectangle 8"/>
            <p:cNvSpPr/>
            <p:nvPr/>
          </p:nvSpPr>
          <p:spPr>
            <a:xfrm>
              <a:off x="1315" y="2411"/>
              <a:ext cx="410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en-US" altLang="zh-CN" sz="3200">
                  <a:solidFill>
                    <a:srgbClr val="0000FF"/>
                  </a:solidFill>
                  <a:ea typeface="黑体" panose="02010609060101010101" pitchFamily="49" charset="-122"/>
                </a:rPr>
                <a:t>3</a:t>
              </a:r>
              <a:endParaRPr lang="en-US" altLang="zh-CN" sz="3200">
                <a:solidFill>
                  <a:srgbClr val="0000FF"/>
                </a:solidFill>
                <a:ea typeface="黑体" panose="02010609060101010101" pitchFamily="49" charset="-122"/>
              </a:endParaRPr>
            </a:p>
          </p:txBody>
        </p:sp>
      </p:grpSp>
      <p:grpSp>
        <p:nvGrpSpPr>
          <p:cNvPr id="16402" name="Group 80"/>
          <p:cNvGrpSpPr/>
          <p:nvPr/>
        </p:nvGrpSpPr>
        <p:grpSpPr>
          <a:xfrm>
            <a:off x="3876675" y="2933700"/>
            <a:ext cx="1563688" cy="1660525"/>
            <a:chOff x="2396" y="1730"/>
            <a:chExt cx="985" cy="1046"/>
          </a:xfrm>
        </p:grpSpPr>
        <p:sp>
          <p:nvSpPr>
            <p:cNvPr id="16403" name="Rectangle 10"/>
            <p:cNvSpPr/>
            <p:nvPr/>
          </p:nvSpPr>
          <p:spPr>
            <a:xfrm>
              <a:off x="2895" y="2408"/>
              <a:ext cx="486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en-US" altLang="zh-CN" sz="3200">
                  <a:ea typeface="黑体" panose="02010609060101010101" pitchFamily="49" charset="-122"/>
                </a:rPr>
                <a:t>5</a:t>
              </a:r>
              <a:endParaRPr lang="en-US" altLang="zh-CN" sz="3200">
                <a:ea typeface="黑体" panose="02010609060101010101" pitchFamily="49" charset="-122"/>
              </a:endParaRPr>
            </a:p>
          </p:txBody>
        </p:sp>
        <p:grpSp>
          <p:nvGrpSpPr>
            <p:cNvPr id="16404" name="Group 9"/>
            <p:cNvGrpSpPr/>
            <p:nvPr/>
          </p:nvGrpSpPr>
          <p:grpSpPr>
            <a:xfrm>
              <a:off x="2643" y="2150"/>
              <a:ext cx="437" cy="232"/>
              <a:chOff x="0" y="0"/>
              <a:chExt cx="635" cy="317"/>
            </a:xfrm>
          </p:grpSpPr>
          <p:cxnSp>
            <p:nvCxnSpPr>
              <p:cNvPr id="16405" name="Line 5"/>
              <p:cNvCxnSpPr/>
              <p:nvPr/>
            </p:nvCxnSpPr>
            <p:spPr>
              <a:xfrm flipH="1">
                <a:off x="-2" y="2"/>
                <a:ext cx="317" cy="317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16406" name="Line 6"/>
              <p:cNvCxnSpPr/>
              <p:nvPr/>
            </p:nvCxnSpPr>
            <p:spPr>
              <a:xfrm flipH="1" flipV="1">
                <a:off x="318" y="2"/>
                <a:ext cx="317" cy="317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  <p:sp>
          <p:nvSpPr>
            <p:cNvPr id="16407" name="Rectangle 7"/>
            <p:cNvSpPr/>
            <p:nvPr/>
          </p:nvSpPr>
          <p:spPr>
            <a:xfrm>
              <a:off x="2673" y="1730"/>
              <a:ext cx="378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en-US" altLang="zh-CN" sz="3200">
                  <a:solidFill>
                    <a:srgbClr val="0000FF"/>
                  </a:solidFill>
                  <a:ea typeface="黑体" panose="02010609060101010101" pitchFamily="49" charset="-122"/>
                </a:rPr>
                <a:t>9</a:t>
              </a:r>
              <a:endParaRPr lang="en-US" altLang="zh-CN" sz="3200">
                <a:solidFill>
                  <a:srgbClr val="0000FF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6408" name="Rectangle 8"/>
            <p:cNvSpPr/>
            <p:nvPr/>
          </p:nvSpPr>
          <p:spPr>
            <a:xfrm>
              <a:off x="2396" y="2411"/>
              <a:ext cx="410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en-US" altLang="zh-CN" sz="3200">
                  <a:ea typeface="黑体" panose="02010609060101010101" pitchFamily="49" charset="-122"/>
                </a:rPr>
                <a:t>4</a:t>
              </a:r>
              <a:endParaRPr lang="en-US" altLang="zh-CN" sz="3200">
                <a:ea typeface="黑体" panose="02010609060101010101" pitchFamily="49" charset="-122"/>
              </a:endParaRPr>
            </a:p>
          </p:txBody>
        </p:sp>
      </p:grpSp>
      <p:grpSp>
        <p:nvGrpSpPr>
          <p:cNvPr id="16409" name="Group 81"/>
          <p:cNvGrpSpPr/>
          <p:nvPr/>
        </p:nvGrpSpPr>
        <p:grpSpPr>
          <a:xfrm>
            <a:off x="5514975" y="2933700"/>
            <a:ext cx="1563688" cy="1660525"/>
            <a:chOff x="3428" y="1730"/>
            <a:chExt cx="985" cy="1046"/>
          </a:xfrm>
        </p:grpSpPr>
        <p:sp>
          <p:nvSpPr>
            <p:cNvPr id="16410" name="Rectangle 10"/>
            <p:cNvSpPr/>
            <p:nvPr/>
          </p:nvSpPr>
          <p:spPr>
            <a:xfrm>
              <a:off x="3927" y="2408"/>
              <a:ext cx="486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en-US" altLang="zh-CN" sz="3200">
                  <a:ea typeface="黑体" panose="02010609060101010101" pitchFamily="49" charset="-122"/>
                </a:rPr>
                <a:t>3</a:t>
              </a:r>
              <a:endParaRPr lang="en-US" altLang="zh-CN" sz="3200">
                <a:ea typeface="黑体" panose="02010609060101010101" pitchFamily="49" charset="-122"/>
              </a:endParaRPr>
            </a:p>
          </p:txBody>
        </p:sp>
        <p:grpSp>
          <p:nvGrpSpPr>
            <p:cNvPr id="16411" name="Group 9"/>
            <p:cNvGrpSpPr/>
            <p:nvPr/>
          </p:nvGrpSpPr>
          <p:grpSpPr>
            <a:xfrm>
              <a:off x="3675" y="2150"/>
              <a:ext cx="437" cy="232"/>
              <a:chOff x="0" y="0"/>
              <a:chExt cx="635" cy="317"/>
            </a:xfrm>
          </p:grpSpPr>
          <p:cxnSp>
            <p:nvCxnSpPr>
              <p:cNvPr id="16412" name="Line 5"/>
              <p:cNvCxnSpPr/>
              <p:nvPr/>
            </p:nvCxnSpPr>
            <p:spPr>
              <a:xfrm flipH="1">
                <a:off x="-2" y="2"/>
                <a:ext cx="317" cy="317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16413" name="Line 6"/>
              <p:cNvCxnSpPr/>
              <p:nvPr/>
            </p:nvCxnSpPr>
            <p:spPr>
              <a:xfrm flipH="1" flipV="1">
                <a:off x="318" y="2"/>
                <a:ext cx="317" cy="317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  <p:sp>
          <p:nvSpPr>
            <p:cNvPr id="16414" name="Rectangle 7"/>
            <p:cNvSpPr/>
            <p:nvPr/>
          </p:nvSpPr>
          <p:spPr>
            <a:xfrm>
              <a:off x="3705" y="1730"/>
              <a:ext cx="378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en-US" altLang="zh-CN" sz="3200">
                  <a:ea typeface="黑体" panose="02010609060101010101" pitchFamily="49" charset="-122"/>
                </a:rPr>
                <a:t>8</a:t>
              </a:r>
              <a:endParaRPr lang="en-US" altLang="zh-CN" sz="3200">
                <a:ea typeface="黑体" panose="02010609060101010101" pitchFamily="49" charset="-122"/>
              </a:endParaRPr>
            </a:p>
          </p:txBody>
        </p:sp>
        <p:sp>
          <p:nvSpPr>
            <p:cNvPr id="16415" name="Rectangle 8"/>
            <p:cNvSpPr/>
            <p:nvPr/>
          </p:nvSpPr>
          <p:spPr>
            <a:xfrm>
              <a:off x="3428" y="2411"/>
              <a:ext cx="410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en-US" altLang="zh-CN" sz="3200">
                  <a:solidFill>
                    <a:srgbClr val="0000FF"/>
                  </a:solidFill>
                  <a:ea typeface="黑体" panose="02010609060101010101" pitchFamily="49" charset="-122"/>
                </a:rPr>
                <a:t>5</a:t>
              </a:r>
              <a:endParaRPr lang="en-US" altLang="zh-CN" sz="3200">
                <a:solidFill>
                  <a:srgbClr val="0000FF"/>
                </a:solidFill>
                <a:ea typeface="黑体" panose="02010609060101010101" pitchFamily="49" charset="-122"/>
              </a:endParaRPr>
            </a:p>
          </p:txBody>
        </p:sp>
      </p:grpSp>
      <p:grpSp>
        <p:nvGrpSpPr>
          <p:cNvPr id="16416" name="Group 82"/>
          <p:cNvGrpSpPr/>
          <p:nvPr/>
        </p:nvGrpSpPr>
        <p:grpSpPr>
          <a:xfrm>
            <a:off x="7185025" y="2933700"/>
            <a:ext cx="1563688" cy="1660525"/>
            <a:chOff x="4480" y="1730"/>
            <a:chExt cx="985" cy="1046"/>
          </a:xfrm>
        </p:grpSpPr>
        <p:sp>
          <p:nvSpPr>
            <p:cNvPr id="16417" name="Rectangle 10"/>
            <p:cNvSpPr/>
            <p:nvPr/>
          </p:nvSpPr>
          <p:spPr>
            <a:xfrm>
              <a:off x="4979" y="2408"/>
              <a:ext cx="486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en-US" altLang="zh-CN" sz="3200">
                  <a:ea typeface="黑体" panose="02010609060101010101" pitchFamily="49" charset="-122"/>
                </a:rPr>
                <a:t>7</a:t>
              </a:r>
              <a:endParaRPr lang="en-US" altLang="zh-CN" sz="3200">
                <a:ea typeface="黑体" panose="02010609060101010101" pitchFamily="49" charset="-122"/>
              </a:endParaRPr>
            </a:p>
          </p:txBody>
        </p:sp>
        <p:grpSp>
          <p:nvGrpSpPr>
            <p:cNvPr id="16418" name="Group 9"/>
            <p:cNvGrpSpPr/>
            <p:nvPr/>
          </p:nvGrpSpPr>
          <p:grpSpPr>
            <a:xfrm>
              <a:off x="4727" y="2150"/>
              <a:ext cx="437" cy="232"/>
              <a:chOff x="0" y="0"/>
              <a:chExt cx="635" cy="317"/>
            </a:xfrm>
          </p:grpSpPr>
          <p:cxnSp>
            <p:nvCxnSpPr>
              <p:cNvPr id="16419" name="Line 5"/>
              <p:cNvCxnSpPr/>
              <p:nvPr/>
            </p:nvCxnSpPr>
            <p:spPr>
              <a:xfrm flipH="1">
                <a:off x="-2" y="2"/>
                <a:ext cx="317" cy="317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16420" name="Line 6"/>
              <p:cNvCxnSpPr/>
              <p:nvPr/>
            </p:nvCxnSpPr>
            <p:spPr>
              <a:xfrm flipH="1" flipV="1">
                <a:off x="318" y="2"/>
                <a:ext cx="317" cy="317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  <p:sp>
          <p:nvSpPr>
            <p:cNvPr id="16421" name="Rectangle 7"/>
            <p:cNvSpPr/>
            <p:nvPr/>
          </p:nvSpPr>
          <p:spPr>
            <a:xfrm>
              <a:off x="4757" y="1730"/>
              <a:ext cx="378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en-US" altLang="zh-CN" sz="3200">
                  <a:solidFill>
                    <a:srgbClr val="0000FF"/>
                  </a:solidFill>
                  <a:ea typeface="黑体" panose="02010609060101010101" pitchFamily="49" charset="-122"/>
                </a:rPr>
                <a:t>9</a:t>
              </a:r>
              <a:endParaRPr lang="en-US" altLang="zh-CN" sz="3200">
                <a:solidFill>
                  <a:srgbClr val="0000FF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6422" name="Rectangle 8"/>
            <p:cNvSpPr/>
            <p:nvPr/>
          </p:nvSpPr>
          <p:spPr>
            <a:xfrm>
              <a:off x="4480" y="2411"/>
              <a:ext cx="410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en-US" altLang="zh-CN" sz="3200">
                  <a:ea typeface="黑体" panose="02010609060101010101" pitchFamily="49" charset="-122"/>
                </a:rPr>
                <a:t>2</a:t>
              </a:r>
              <a:endParaRPr lang="en-US" altLang="zh-CN" sz="3200">
                <a:ea typeface="黑体" panose="02010609060101010101" pitchFamily="49" charset="-122"/>
              </a:endParaRPr>
            </a:p>
          </p:txBody>
        </p:sp>
      </p:grpSp>
      <p:pic>
        <p:nvPicPr>
          <p:cNvPr id="16423" name="Picture 48" descr="2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91425" y="2900363"/>
            <a:ext cx="627063" cy="6080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424" name="Picture 49" descr="2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9313" y="4064000"/>
            <a:ext cx="625475" cy="546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425" name="Picture 50" descr="2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5138" y="2630488"/>
            <a:ext cx="627062" cy="8937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426" name="Picture 83" descr="27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3863" y="3983038"/>
            <a:ext cx="665162" cy="661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427" name="Picture 84" descr="27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1588" y="4086225"/>
            <a:ext cx="665162" cy="5143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 fill="hold"/>
                                        <p:tgtEl>
                                          <p:spTgt spid="164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 fill="hold"/>
                                        <p:tgtEl>
                                          <p:spTgt spid="164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 fill="hold"/>
                                        <p:tgtEl>
                                          <p:spTgt spid="164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 fill="hold"/>
                                        <p:tgtEl>
                                          <p:spTgt spid="164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 fill="hold"/>
                                        <p:tgtEl>
                                          <p:spTgt spid="164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7410" name="Text Box 56"/>
          <p:cNvSpPr/>
          <p:nvPr/>
        </p:nvSpPr>
        <p:spPr>
          <a:xfrm>
            <a:off x="466725" y="1557338"/>
            <a:ext cx="6337300" cy="6477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>
              <a:lnSpc>
                <a:spcPct val="120000"/>
              </a:lnSpc>
            </a:pPr>
            <a:r>
              <a:rPr lang="en-US" altLang="zh-CN" sz="3000" b="1">
                <a:ea typeface="楷体_GB2312" pitchFamily="49" charset="-122"/>
              </a:rPr>
              <a:t>2. </a:t>
            </a:r>
            <a:r>
              <a:rPr lang="zh-CN" altLang="en-US" sz="3000" b="1">
                <a:ea typeface="楷体_GB2312" pitchFamily="49" charset="-122"/>
              </a:rPr>
              <a:t>十几加几和相应的减法。</a:t>
            </a:r>
            <a:endParaRPr lang="zh-CN" altLang="en-US" sz="30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7411" name="Text Box 2"/>
          <p:cNvSpPr/>
          <p:nvPr/>
        </p:nvSpPr>
        <p:spPr>
          <a:xfrm>
            <a:off x="1357313" y="500063"/>
            <a:ext cx="6130925" cy="8509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>
              <a:spcBef>
                <a:spcPct val="50000"/>
              </a:spcBef>
            </a:pPr>
            <a:r>
              <a:rPr lang="zh-CN" altLang="en-US" sz="3600" b="1">
                <a:effectLst>
                  <a:outerShdw blurRad="38100" dist="38100" dir="2700000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二、算一算</a:t>
            </a:r>
            <a:endParaRPr lang="zh-CN" altLang="en-US" sz="3600" b="1">
              <a:effectLst>
                <a:outerShdw blurRad="38100" dist="38100" dir="2700000">
                  <a:srgbClr val="C0C0C0"/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17412" name="Group 126"/>
          <p:cNvGrpSpPr/>
          <p:nvPr/>
        </p:nvGrpSpPr>
        <p:grpSpPr>
          <a:xfrm>
            <a:off x="3167063" y="2630488"/>
            <a:ext cx="5387975" cy="2216150"/>
            <a:chOff x="2037" y="1682"/>
            <a:chExt cx="3565" cy="1466"/>
          </a:xfrm>
        </p:grpSpPr>
        <p:grpSp>
          <p:nvGrpSpPr>
            <p:cNvPr id="17413" name="Group 125"/>
            <p:cNvGrpSpPr/>
            <p:nvPr/>
          </p:nvGrpSpPr>
          <p:grpSpPr>
            <a:xfrm>
              <a:off x="2037" y="1682"/>
              <a:ext cx="3565" cy="553"/>
              <a:chOff x="2037" y="1682"/>
              <a:chExt cx="3565" cy="553"/>
            </a:xfrm>
          </p:grpSpPr>
          <p:grpSp>
            <p:nvGrpSpPr>
              <p:cNvPr id="17414" name="Group 96"/>
              <p:cNvGrpSpPr/>
              <p:nvPr/>
            </p:nvGrpSpPr>
            <p:grpSpPr>
              <a:xfrm>
                <a:off x="2037" y="1682"/>
                <a:ext cx="823" cy="553"/>
                <a:chOff x="2037" y="1638"/>
                <a:chExt cx="823" cy="553"/>
              </a:xfrm>
            </p:grpSpPr>
            <p:pic>
              <p:nvPicPr>
                <p:cNvPr id="17415" name="Picture 89" descr="351"/>
                <p:cNvPicPr>
                  <a:picLocks noChangeAspect="1"/>
                </p:cNvPicPr>
                <p:nvPr/>
              </p:nvPicPr>
              <p:blipFill>
                <a:blip r:embed="rId1"/>
                <a:stretch>
                  <a:fillRect/>
                </a:stretch>
              </p:blipFill>
              <p:spPr>
                <a:xfrm>
                  <a:off x="2037" y="1638"/>
                  <a:ext cx="823" cy="55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17416" name="Text Box 10"/>
                <p:cNvSpPr/>
                <p:nvPr/>
              </p:nvSpPr>
              <p:spPr>
                <a:xfrm>
                  <a:off x="2189" y="1773"/>
                  <a:ext cx="508" cy="267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/>
                <a:p>
                  <a:pPr algn="ctr"/>
                  <a:r>
                    <a:rPr lang="en-US" altLang="zh-CN" sz="2200" b="1">
                      <a:solidFill>
                        <a:srgbClr val="0000FF"/>
                      </a:solidFill>
                      <a:ea typeface="宋体" panose="02010600030101010101" pitchFamily="2" charset="-122"/>
                    </a:rPr>
                    <a:t>11</a:t>
                  </a:r>
                  <a:endParaRPr lang="en-US" altLang="zh-CN" sz="2200" b="1">
                    <a:solidFill>
                      <a:srgbClr val="0000FF"/>
                    </a:solidFill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17417" name="Group 97"/>
              <p:cNvGrpSpPr/>
              <p:nvPr/>
            </p:nvGrpSpPr>
            <p:grpSpPr>
              <a:xfrm>
                <a:off x="2947" y="1682"/>
                <a:ext cx="823" cy="553"/>
                <a:chOff x="2947" y="1638"/>
                <a:chExt cx="823" cy="553"/>
              </a:xfrm>
            </p:grpSpPr>
            <p:pic>
              <p:nvPicPr>
                <p:cNvPr id="17418" name="Picture 90" descr="351"/>
                <p:cNvPicPr>
                  <a:picLocks noChangeAspect="1"/>
                </p:cNvPicPr>
                <p:nvPr/>
              </p:nvPicPr>
              <p:blipFill>
                <a:blip r:embed="rId1"/>
                <a:stretch>
                  <a:fillRect/>
                </a:stretch>
              </p:blipFill>
              <p:spPr>
                <a:xfrm>
                  <a:off x="2947" y="1638"/>
                  <a:ext cx="823" cy="55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17419" name="Text Box 10"/>
                <p:cNvSpPr/>
                <p:nvPr/>
              </p:nvSpPr>
              <p:spPr>
                <a:xfrm>
                  <a:off x="3099" y="1773"/>
                  <a:ext cx="508" cy="267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/>
                <a:p>
                  <a:pPr algn="ctr"/>
                  <a:r>
                    <a:rPr lang="en-US" altLang="zh-CN" sz="2200" b="1">
                      <a:solidFill>
                        <a:srgbClr val="0000FF"/>
                      </a:solidFill>
                      <a:ea typeface="宋体" panose="02010600030101010101" pitchFamily="2" charset="-122"/>
                    </a:rPr>
                    <a:t>12</a:t>
                  </a:r>
                  <a:endParaRPr lang="en-US" altLang="zh-CN" sz="2200" b="1">
                    <a:solidFill>
                      <a:srgbClr val="0000FF"/>
                    </a:solidFill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17420" name="Group 98"/>
              <p:cNvGrpSpPr/>
              <p:nvPr/>
            </p:nvGrpSpPr>
            <p:grpSpPr>
              <a:xfrm>
                <a:off x="3859" y="1682"/>
                <a:ext cx="823" cy="553"/>
                <a:chOff x="3859" y="1638"/>
                <a:chExt cx="823" cy="553"/>
              </a:xfrm>
            </p:grpSpPr>
            <p:pic>
              <p:nvPicPr>
                <p:cNvPr id="17421" name="Picture 92" descr="351"/>
                <p:cNvPicPr>
                  <a:picLocks noChangeAspect="1"/>
                </p:cNvPicPr>
                <p:nvPr/>
              </p:nvPicPr>
              <p:blipFill>
                <a:blip r:embed="rId1"/>
                <a:stretch>
                  <a:fillRect/>
                </a:stretch>
              </p:blipFill>
              <p:spPr>
                <a:xfrm>
                  <a:off x="3859" y="1638"/>
                  <a:ext cx="823" cy="55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17422" name="Text Box 10"/>
                <p:cNvSpPr/>
                <p:nvPr/>
              </p:nvSpPr>
              <p:spPr>
                <a:xfrm>
                  <a:off x="4011" y="1773"/>
                  <a:ext cx="508" cy="267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/>
                <a:p>
                  <a:pPr algn="ctr"/>
                  <a:r>
                    <a:rPr lang="en-US" altLang="zh-CN" sz="2200" b="1">
                      <a:solidFill>
                        <a:srgbClr val="0000FF"/>
                      </a:solidFill>
                      <a:ea typeface="宋体" panose="02010600030101010101" pitchFamily="2" charset="-122"/>
                    </a:rPr>
                    <a:t>13</a:t>
                  </a:r>
                  <a:endParaRPr lang="en-US" altLang="zh-CN" sz="2200" b="1">
                    <a:solidFill>
                      <a:srgbClr val="0000FF"/>
                    </a:solidFill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17423" name="Group 99"/>
              <p:cNvGrpSpPr/>
              <p:nvPr/>
            </p:nvGrpSpPr>
            <p:grpSpPr>
              <a:xfrm>
                <a:off x="4779" y="1682"/>
                <a:ext cx="823" cy="553"/>
                <a:chOff x="4779" y="1638"/>
                <a:chExt cx="823" cy="553"/>
              </a:xfrm>
            </p:grpSpPr>
            <p:pic>
              <p:nvPicPr>
                <p:cNvPr id="17424" name="Picture 94" descr="351"/>
                <p:cNvPicPr>
                  <a:picLocks noChangeAspect="1"/>
                </p:cNvPicPr>
                <p:nvPr/>
              </p:nvPicPr>
              <p:blipFill>
                <a:blip r:embed="rId1"/>
                <a:stretch>
                  <a:fillRect/>
                </a:stretch>
              </p:blipFill>
              <p:spPr>
                <a:xfrm>
                  <a:off x="4779" y="1638"/>
                  <a:ext cx="823" cy="55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17425" name="Text Box 10"/>
                <p:cNvSpPr/>
                <p:nvPr/>
              </p:nvSpPr>
              <p:spPr>
                <a:xfrm>
                  <a:off x="4931" y="1773"/>
                  <a:ext cx="508" cy="267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/>
                <a:p>
                  <a:pPr algn="ctr"/>
                  <a:r>
                    <a:rPr lang="en-US" altLang="zh-CN" sz="2200" b="1">
                      <a:solidFill>
                        <a:srgbClr val="0000FF"/>
                      </a:solidFill>
                      <a:ea typeface="宋体" panose="02010600030101010101" pitchFamily="2" charset="-122"/>
                    </a:rPr>
                    <a:t>14</a:t>
                  </a:r>
                  <a:endParaRPr lang="en-US" altLang="zh-CN" sz="2200" b="1">
                    <a:solidFill>
                      <a:srgbClr val="0000FF"/>
                    </a:solidFill>
                    <a:ea typeface="宋体" panose="02010600030101010101" pitchFamily="2" charset="-122"/>
                  </a:endParaRPr>
                </a:p>
              </p:txBody>
            </p:sp>
          </p:grpSp>
        </p:grpSp>
        <p:grpSp>
          <p:nvGrpSpPr>
            <p:cNvPr id="17426" name="Group 100"/>
            <p:cNvGrpSpPr/>
            <p:nvPr/>
          </p:nvGrpSpPr>
          <p:grpSpPr>
            <a:xfrm>
              <a:off x="2037" y="2595"/>
              <a:ext cx="823" cy="553"/>
              <a:chOff x="2037" y="1638"/>
              <a:chExt cx="823" cy="553"/>
            </a:xfrm>
          </p:grpSpPr>
          <p:pic>
            <p:nvPicPr>
              <p:cNvPr id="17427" name="Picture 101" descr="351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2037" y="1638"/>
                <a:ext cx="823" cy="553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7428" name="Text Box 10"/>
              <p:cNvSpPr/>
              <p:nvPr/>
            </p:nvSpPr>
            <p:spPr>
              <a:xfrm>
                <a:off x="2189" y="1773"/>
                <a:ext cx="508" cy="26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/>
              <a:p>
                <a:pPr algn="ctr"/>
                <a:r>
                  <a:rPr lang="en-US" altLang="zh-CN" sz="2200" b="1">
                    <a:solidFill>
                      <a:srgbClr val="0000FF"/>
                    </a:solidFill>
                    <a:ea typeface="宋体" panose="02010600030101010101" pitchFamily="2" charset="-122"/>
                  </a:rPr>
                  <a:t>11</a:t>
                </a:r>
                <a:endParaRPr lang="en-US" altLang="zh-CN" sz="2200" b="1">
                  <a:solidFill>
                    <a:srgbClr val="0000FF"/>
                  </a:solidFill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7429" name="Group 103"/>
            <p:cNvGrpSpPr/>
            <p:nvPr/>
          </p:nvGrpSpPr>
          <p:grpSpPr>
            <a:xfrm>
              <a:off x="2947" y="2595"/>
              <a:ext cx="823" cy="553"/>
              <a:chOff x="2947" y="1638"/>
              <a:chExt cx="823" cy="553"/>
            </a:xfrm>
          </p:grpSpPr>
          <p:pic>
            <p:nvPicPr>
              <p:cNvPr id="17430" name="Picture 104" descr="351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2947" y="1638"/>
                <a:ext cx="823" cy="553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7431" name="Text Box 10"/>
              <p:cNvSpPr/>
              <p:nvPr/>
            </p:nvSpPr>
            <p:spPr>
              <a:xfrm>
                <a:off x="3099" y="1773"/>
                <a:ext cx="508" cy="26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/>
              <a:p>
                <a:pPr algn="ctr"/>
                <a:r>
                  <a:rPr lang="en-US" altLang="zh-CN" sz="2200" b="1">
                    <a:solidFill>
                      <a:srgbClr val="0000FF"/>
                    </a:solidFill>
                    <a:ea typeface="宋体" panose="02010600030101010101" pitchFamily="2" charset="-122"/>
                  </a:rPr>
                  <a:t>12</a:t>
                </a:r>
                <a:endParaRPr lang="en-US" altLang="zh-CN" sz="2200" b="1">
                  <a:solidFill>
                    <a:srgbClr val="0000FF"/>
                  </a:solidFill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7432" name="Group 106"/>
            <p:cNvGrpSpPr/>
            <p:nvPr/>
          </p:nvGrpSpPr>
          <p:grpSpPr>
            <a:xfrm>
              <a:off x="3859" y="2595"/>
              <a:ext cx="823" cy="553"/>
              <a:chOff x="3859" y="1638"/>
              <a:chExt cx="823" cy="553"/>
            </a:xfrm>
          </p:grpSpPr>
          <p:pic>
            <p:nvPicPr>
              <p:cNvPr id="17433" name="Picture 107" descr="351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3859" y="1638"/>
                <a:ext cx="823" cy="553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7434" name="Text Box 10"/>
              <p:cNvSpPr/>
              <p:nvPr/>
            </p:nvSpPr>
            <p:spPr>
              <a:xfrm>
                <a:off x="4011" y="1773"/>
                <a:ext cx="508" cy="26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/>
              <a:p>
                <a:pPr algn="ctr"/>
                <a:r>
                  <a:rPr lang="en-US" altLang="zh-CN" sz="2200" b="1">
                    <a:solidFill>
                      <a:srgbClr val="0000FF"/>
                    </a:solidFill>
                    <a:ea typeface="宋体" panose="02010600030101010101" pitchFamily="2" charset="-122"/>
                  </a:rPr>
                  <a:t>13</a:t>
                </a:r>
                <a:endParaRPr lang="en-US" altLang="zh-CN" sz="2200" b="1">
                  <a:solidFill>
                    <a:srgbClr val="0000FF"/>
                  </a:solidFill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7435" name="Group 109"/>
            <p:cNvGrpSpPr/>
            <p:nvPr/>
          </p:nvGrpSpPr>
          <p:grpSpPr>
            <a:xfrm>
              <a:off x="4779" y="2595"/>
              <a:ext cx="823" cy="553"/>
              <a:chOff x="4779" y="1638"/>
              <a:chExt cx="823" cy="553"/>
            </a:xfrm>
          </p:grpSpPr>
          <p:pic>
            <p:nvPicPr>
              <p:cNvPr id="17436" name="Picture 110" descr="351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4779" y="1638"/>
                <a:ext cx="823" cy="553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7437" name="Text Box 10"/>
              <p:cNvSpPr/>
              <p:nvPr/>
            </p:nvSpPr>
            <p:spPr>
              <a:xfrm>
                <a:off x="4931" y="1773"/>
                <a:ext cx="508" cy="26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/>
              <a:p>
                <a:pPr algn="ctr"/>
                <a:r>
                  <a:rPr lang="en-US" altLang="zh-CN" sz="2200" b="1">
                    <a:solidFill>
                      <a:srgbClr val="0000FF"/>
                    </a:solidFill>
                    <a:ea typeface="宋体" panose="02010600030101010101" pitchFamily="2" charset="-122"/>
                  </a:rPr>
                  <a:t>14</a:t>
                </a:r>
                <a:endParaRPr lang="en-US" altLang="zh-CN" sz="2200" b="1">
                  <a:solidFill>
                    <a:srgbClr val="0000FF"/>
                  </a:solidFill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17438" name="Group 128"/>
          <p:cNvGrpSpPr/>
          <p:nvPr/>
        </p:nvGrpSpPr>
        <p:grpSpPr>
          <a:xfrm>
            <a:off x="539750" y="2492375"/>
            <a:ext cx="7950200" cy="3768725"/>
            <a:chOff x="340" y="1570"/>
            <a:chExt cx="5262" cy="2495"/>
          </a:xfrm>
        </p:grpSpPr>
        <p:grpSp>
          <p:nvGrpSpPr>
            <p:cNvPr id="17439" name="Group 82"/>
            <p:cNvGrpSpPr/>
            <p:nvPr/>
          </p:nvGrpSpPr>
          <p:grpSpPr>
            <a:xfrm>
              <a:off x="340" y="1570"/>
              <a:ext cx="1378" cy="778"/>
              <a:chOff x="340" y="1480"/>
              <a:chExt cx="1378" cy="778"/>
            </a:xfrm>
          </p:grpSpPr>
          <p:pic>
            <p:nvPicPr>
              <p:cNvPr id="17440" name="Picture 81" descr="28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40" y="1480"/>
                <a:ext cx="907" cy="647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7441" name="Text Box 35"/>
              <p:cNvSpPr/>
              <p:nvPr/>
            </p:nvSpPr>
            <p:spPr>
              <a:xfrm>
                <a:off x="1038" y="1895"/>
                <a:ext cx="680" cy="363"/>
              </a:xfrm>
              <a:prstGeom prst="rect">
                <a:avLst/>
              </a:prstGeom>
              <a:solidFill>
                <a:srgbClr val="FFFF99"/>
              </a:solidFill>
              <a:ln w="9525">
                <a:noFill/>
              </a:ln>
            </p:spPr>
            <p:txBody>
              <a:bodyPr/>
              <a:p>
                <a:pPr algn="ctr">
                  <a:lnSpc>
                    <a:spcPct val="120000"/>
                  </a:lnSpc>
                </a:pPr>
                <a:r>
                  <a:rPr lang="en-US" altLang="zh-CN" sz="2200" b="1">
                    <a:ea typeface="宋体" panose="02010600030101010101" pitchFamily="2" charset="-122"/>
                  </a:rPr>
                  <a:t>10</a:t>
                </a:r>
                <a:r>
                  <a:rPr lang="zh-CN" altLang="en-US" sz="2200" b="1">
                    <a:ea typeface="宋体" panose="02010600030101010101" pitchFamily="2" charset="-122"/>
                  </a:rPr>
                  <a:t>＋</a:t>
                </a:r>
                <a:r>
                  <a:rPr lang="en-US" altLang="zh-CN" sz="2200" b="1">
                    <a:ea typeface="宋体" panose="02010600030101010101" pitchFamily="2" charset="-122"/>
                  </a:rPr>
                  <a:t>3</a:t>
                </a:r>
                <a:endParaRPr lang="en-US" altLang="zh-CN" sz="2200" b="1"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7442" name="Group 83"/>
            <p:cNvGrpSpPr/>
            <p:nvPr/>
          </p:nvGrpSpPr>
          <p:grpSpPr>
            <a:xfrm>
              <a:off x="340" y="2425"/>
              <a:ext cx="1378" cy="778"/>
              <a:chOff x="340" y="1480"/>
              <a:chExt cx="1378" cy="778"/>
            </a:xfrm>
          </p:grpSpPr>
          <p:pic>
            <p:nvPicPr>
              <p:cNvPr id="17443" name="Picture 84" descr="28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40" y="1480"/>
                <a:ext cx="907" cy="647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7444" name="Text Box 35"/>
              <p:cNvSpPr/>
              <p:nvPr/>
            </p:nvSpPr>
            <p:spPr>
              <a:xfrm>
                <a:off x="1038" y="1896"/>
                <a:ext cx="680" cy="363"/>
              </a:xfrm>
              <a:prstGeom prst="rect">
                <a:avLst/>
              </a:prstGeom>
              <a:solidFill>
                <a:srgbClr val="FFFF99"/>
              </a:solidFill>
              <a:ln w="9525">
                <a:noFill/>
              </a:ln>
            </p:spPr>
            <p:txBody>
              <a:bodyPr/>
              <a:p>
                <a:pPr algn="ctr">
                  <a:lnSpc>
                    <a:spcPct val="120000"/>
                  </a:lnSpc>
                </a:pPr>
                <a:r>
                  <a:rPr lang="en-US" altLang="zh-CN" sz="2200" b="1">
                    <a:ea typeface="宋体" panose="02010600030101010101" pitchFamily="2" charset="-122"/>
                  </a:rPr>
                  <a:t>14</a:t>
                </a:r>
                <a:r>
                  <a:rPr lang="zh-CN" altLang="en-US" sz="2200" b="1">
                    <a:ea typeface="宋体" panose="02010600030101010101" pitchFamily="2" charset="-122"/>
                  </a:rPr>
                  <a:t>－</a:t>
                </a:r>
                <a:r>
                  <a:rPr lang="en-US" altLang="zh-CN" sz="2200" b="1">
                    <a:ea typeface="宋体" panose="02010600030101010101" pitchFamily="2" charset="-122"/>
                  </a:rPr>
                  <a:t>2</a:t>
                </a:r>
                <a:endParaRPr lang="en-US" altLang="zh-CN" sz="2200" b="1"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7445" name="Group 86"/>
            <p:cNvGrpSpPr/>
            <p:nvPr/>
          </p:nvGrpSpPr>
          <p:grpSpPr>
            <a:xfrm>
              <a:off x="340" y="3287"/>
              <a:ext cx="1378" cy="778"/>
              <a:chOff x="340" y="1480"/>
              <a:chExt cx="1378" cy="778"/>
            </a:xfrm>
          </p:grpSpPr>
          <p:pic>
            <p:nvPicPr>
              <p:cNvPr id="17446" name="Picture 87" descr="28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40" y="1480"/>
                <a:ext cx="907" cy="647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7447" name="Text Box 35"/>
              <p:cNvSpPr/>
              <p:nvPr/>
            </p:nvSpPr>
            <p:spPr>
              <a:xfrm>
                <a:off x="1038" y="1895"/>
                <a:ext cx="680" cy="363"/>
              </a:xfrm>
              <a:prstGeom prst="rect">
                <a:avLst/>
              </a:prstGeom>
              <a:solidFill>
                <a:srgbClr val="FFFF99"/>
              </a:solidFill>
              <a:ln w="9525">
                <a:noFill/>
              </a:ln>
            </p:spPr>
            <p:txBody>
              <a:bodyPr/>
              <a:p>
                <a:pPr algn="ctr">
                  <a:lnSpc>
                    <a:spcPct val="120000"/>
                  </a:lnSpc>
                </a:pPr>
                <a:r>
                  <a:rPr lang="en-US" altLang="zh-CN" sz="2200" b="1">
                    <a:ea typeface="宋体" panose="02010600030101010101" pitchFamily="2" charset="-122"/>
                  </a:rPr>
                  <a:t>14</a:t>
                </a:r>
                <a:r>
                  <a:rPr lang="zh-CN" altLang="en-US" sz="2200" b="1">
                    <a:ea typeface="宋体" panose="02010600030101010101" pitchFamily="2" charset="-122"/>
                  </a:rPr>
                  <a:t>＋</a:t>
                </a:r>
                <a:r>
                  <a:rPr lang="en-US" altLang="zh-CN" sz="2200" b="1">
                    <a:ea typeface="宋体" panose="02010600030101010101" pitchFamily="2" charset="-122"/>
                  </a:rPr>
                  <a:t>2</a:t>
                </a:r>
                <a:endParaRPr lang="en-US" altLang="zh-CN" sz="2200" b="1"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7448" name="Group 127"/>
            <p:cNvGrpSpPr/>
            <p:nvPr/>
          </p:nvGrpSpPr>
          <p:grpSpPr>
            <a:xfrm>
              <a:off x="2037" y="3495"/>
              <a:ext cx="3565" cy="553"/>
              <a:chOff x="2037" y="3495"/>
              <a:chExt cx="3565" cy="553"/>
            </a:xfrm>
          </p:grpSpPr>
          <p:grpSp>
            <p:nvGrpSpPr>
              <p:cNvPr id="17449" name="Group 112"/>
              <p:cNvGrpSpPr/>
              <p:nvPr/>
            </p:nvGrpSpPr>
            <p:grpSpPr>
              <a:xfrm>
                <a:off x="2037" y="3495"/>
                <a:ext cx="823" cy="553"/>
                <a:chOff x="2037" y="1638"/>
                <a:chExt cx="823" cy="553"/>
              </a:xfrm>
            </p:grpSpPr>
            <p:pic>
              <p:nvPicPr>
                <p:cNvPr id="17450" name="Picture 113" descr="351"/>
                <p:cNvPicPr>
                  <a:picLocks noChangeAspect="1"/>
                </p:cNvPicPr>
                <p:nvPr/>
              </p:nvPicPr>
              <p:blipFill>
                <a:blip r:embed="rId1"/>
                <a:stretch>
                  <a:fillRect/>
                </a:stretch>
              </p:blipFill>
              <p:spPr>
                <a:xfrm>
                  <a:off x="2037" y="1638"/>
                  <a:ext cx="823" cy="55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17451" name="Text Box 10"/>
                <p:cNvSpPr/>
                <p:nvPr/>
              </p:nvSpPr>
              <p:spPr>
                <a:xfrm>
                  <a:off x="2189" y="1773"/>
                  <a:ext cx="508" cy="267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/>
                <a:p>
                  <a:pPr algn="ctr"/>
                  <a:r>
                    <a:rPr lang="en-US" altLang="zh-CN" sz="2200" b="1">
                      <a:solidFill>
                        <a:srgbClr val="0000FF"/>
                      </a:solidFill>
                      <a:ea typeface="宋体" panose="02010600030101010101" pitchFamily="2" charset="-122"/>
                    </a:rPr>
                    <a:t>13</a:t>
                  </a:r>
                  <a:endParaRPr lang="en-US" altLang="zh-CN" sz="2200" b="1">
                    <a:solidFill>
                      <a:srgbClr val="0000FF"/>
                    </a:solidFill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17452" name="Group 115"/>
              <p:cNvGrpSpPr/>
              <p:nvPr/>
            </p:nvGrpSpPr>
            <p:grpSpPr>
              <a:xfrm>
                <a:off x="2947" y="3495"/>
                <a:ext cx="823" cy="553"/>
                <a:chOff x="2947" y="1638"/>
                <a:chExt cx="823" cy="553"/>
              </a:xfrm>
            </p:grpSpPr>
            <p:pic>
              <p:nvPicPr>
                <p:cNvPr id="17453" name="Picture 116" descr="351"/>
                <p:cNvPicPr>
                  <a:picLocks noChangeAspect="1"/>
                </p:cNvPicPr>
                <p:nvPr/>
              </p:nvPicPr>
              <p:blipFill>
                <a:blip r:embed="rId1"/>
                <a:stretch>
                  <a:fillRect/>
                </a:stretch>
              </p:blipFill>
              <p:spPr>
                <a:xfrm>
                  <a:off x="2947" y="1638"/>
                  <a:ext cx="823" cy="55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17454" name="Text Box 10"/>
                <p:cNvSpPr/>
                <p:nvPr/>
              </p:nvSpPr>
              <p:spPr>
                <a:xfrm>
                  <a:off x="3099" y="1773"/>
                  <a:ext cx="508" cy="267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/>
                <a:p>
                  <a:pPr algn="ctr"/>
                  <a:r>
                    <a:rPr lang="en-US" altLang="zh-CN" sz="2200" b="1">
                      <a:solidFill>
                        <a:srgbClr val="0000FF"/>
                      </a:solidFill>
                      <a:ea typeface="宋体" panose="02010600030101010101" pitchFamily="2" charset="-122"/>
                    </a:rPr>
                    <a:t>14</a:t>
                  </a:r>
                  <a:endParaRPr lang="en-US" altLang="zh-CN" sz="2200" b="1">
                    <a:solidFill>
                      <a:srgbClr val="0000FF"/>
                    </a:solidFill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17455" name="Group 118"/>
              <p:cNvGrpSpPr/>
              <p:nvPr/>
            </p:nvGrpSpPr>
            <p:grpSpPr>
              <a:xfrm>
                <a:off x="3859" y="3495"/>
                <a:ext cx="823" cy="553"/>
                <a:chOff x="3859" y="1638"/>
                <a:chExt cx="823" cy="553"/>
              </a:xfrm>
            </p:grpSpPr>
            <p:pic>
              <p:nvPicPr>
                <p:cNvPr id="17456" name="Picture 119" descr="351"/>
                <p:cNvPicPr>
                  <a:picLocks noChangeAspect="1"/>
                </p:cNvPicPr>
                <p:nvPr/>
              </p:nvPicPr>
              <p:blipFill>
                <a:blip r:embed="rId1"/>
                <a:stretch>
                  <a:fillRect/>
                </a:stretch>
              </p:blipFill>
              <p:spPr>
                <a:xfrm>
                  <a:off x="3859" y="1638"/>
                  <a:ext cx="823" cy="55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17457" name="Text Box 10"/>
                <p:cNvSpPr/>
                <p:nvPr/>
              </p:nvSpPr>
              <p:spPr>
                <a:xfrm>
                  <a:off x="4011" y="1773"/>
                  <a:ext cx="508" cy="267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/>
                <a:p>
                  <a:pPr algn="ctr"/>
                  <a:r>
                    <a:rPr lang="en-US" altLang="zh-CN" sz="2200" b="1">
                      <a:solidFill>
                        <a:srgbClr val="0000FF"/>
                      </a:solidFill>
                      <a:ea typeface="宋体" panose="02010600030101010101" pitchFamily="2" charset="-122"/>
                    </a:rPr>
                    <a:t>15</a:t>
                  </a:r>
                  <a:endParaRPr lang="en-US" altLang="zh-CN" sz="2200" b="1">
                    <a:solidFill>
                      <a:srgbClr val="0000FF"/>
                    </a:solidFill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17458" name="Group 121"/>
              <p:cNvGrpSpPr/>
              <p:nvPr/>
            </p:nvGrpSpPr>
            <p:grpSpPr>
              <a:xfrm>
                <a:off x="4779" y="3495"/>
                <a:ext cx="823" cy="553"/>
                <a:chOff x="4779" y="1638"/>
                <a:chExt cx="823" cy="553"/>
              </a:xfrm>
            </p:grpSpPr>
            <p:pic>
              <p:nvPicPr>
                <p:cNvPr id="17459" name="Picture 122" descr="351"/>
                <p:cNvPicPr>
                  <a:picLocks noChangeAspect="1"/>
                </p:cNvPicPr>
                <p:nvPr/>
              </p:nvPicPr>
              <p:blipFill>
                <a:blip r:embed="rId1"/>
                <a:stretch>
                  <a:fillRect/>
                </a:stretch>
              </p:blipFill>
              <p:spPr>
                <a:xfrm>
                  <a:off x="4779" y="1638"/>
                  <a:ext cx="823" cy="55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17460" name="Text Box 10"/>
                <p:cNvSpPr/>
                <p:nvPr/>
              </p:nvSpPr>
              <p:spPr>
                <a:xfrm>
                  <a:off x="4931" y="1773"/>
                  <a:ext cx="508" cy="267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/>
                <a:p>
                  <a:pPr algn="ctr"/>
                  <a:r>
                    <a:rPr lang="en-US" altLang="zh-CN" sz="2200" b="1">
                      <a:solidFill>
                        <a:srgbClr val="0000FF"/>
                      </a:solidFill>
                      <a:ea typeface="宋体" panose="02010600030101010101" pitchFamily="2" charset="-122"/>
                    </a:rPr>
                    <a:t>16</a:t>
                  </a:r>
                  <a:endParaRPr lang="en-US" altLang="zh-CN" sz="2200" b="1">
                    <a:solidFill>
                      <a:srgbClr val="0000FF"/>
                    </a:solidFill>
                    <a:ea typeface="宋体" panose="02010600030101010101" pitchFamily="2" charset="-122"/>
                  </a:endParaRPr>
                </a:p>
              </p:txBody>
            </p:sp>
          </p:grpSp>
        </p:grpSp>
      </p:grpSp>
      <p:sp>
        <p:nvSpPr>
          <p:cNvPr id="17461" name="Oval 61"/>
          <p:cNvSpPr/>
          <p:nvPr/>
        </p:nvSpPr>
        <p:spPr>
          <a:xfrm>
            <a:off x="5768975" y="2449513"/>
            <a:ext cx="1511300" cy="1187450"/>
          </a:xfrm>
          <a:prstGeom prst="ellipse">
            <a:avLst/>
          </a:prstGeom>
          <a:noFill/>
          <a:ln w="19050" cap="flat" cmpd="sng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b="1"/>
          </a:p>
        </p:txBody>
      </p:sp>
      <p:sp>
        <p:nvSpPr>
          <p:cNvPr id="17462" name="Oval 70"/>
          <p:cNvSpPr/>
          <p:nvPr/>
        </p:nvSpPr>
        <p:spPr>
          <a:xfrm>
            <a:off x="4402138" y="3862388"/>
            <a:ext cx="1511300" cy="1187450"/>
          </a:xfrm>
          <a:prstGeom prst="ellipse">
            <a:avLst/>
          </a:prstGeom>
          <a:noFill/>
          <a:ln w="19050" cap="flat" cmpd="sng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b="1"/>
          </a:p>
        </p:txBody>
      </p:sp>
      <p:sp>
        <p:nvSpPr>
          <p:cNvPr id="17463" name="Oval 71"/>
          <p:cNvSpPr/>
          <p:nvPr/>
        </p:nvSpPr>
        <p:spPr>
          <a:xfrm>
            <a:off x="7148513" y="5241925"/>
            <a:ext cx="1511300" cy="1187450"/>
          </a:xfrm>
          <a:prstGeom prst="ellipse">
            <a:avLst/>
          </a:prstGeom>
          <a:noFill/>
          <a:ln w="19050" cap="flat" cmpd="sng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b="1"/>
          </a:p>
        </p:txBody>
      </p:sp>
      <p:sp>
        <p:nvSpPr>
          <p:cNvPr id="17464" name="Rectangle 51"/>
          <p:cNvSpPr/>
          <p:nvPr/>
        </p:nvSpPr>
        <p:spPr>
          <a:xfrm>
            <a:off x="5160963" y="677863"/>
            <a:ext cx="2339975" cy="41275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endParaRPr lang="en-US" altLang="zh-CN" sz="20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7465" name="Rectangle 51"/>
          <p:cNvSpPr/>
          <p:nvPr/>
        </p:nvSpPr>
        <p:spPr>
          <a:xfrm>
            <a:off x="4578350" y="638175"/>
            <a:ext cx="2941638" cy="41275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endParaRPr lang="en-US" altLang="zh-CN" sz="20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7466" name="Rectangle 51"/>
          <p:cNvSpPr/>
          <p:nvPr/>
        </p:nvSpPr>
        <p:spPr>
          <a:xfrm>
            <a:off x="5075238" y="698500"/>
            <a:ext cx="2339975" cy="42545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endParaRPr lang="zh-CN" altLang="en-US" sz="2000" b="1"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17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 fill="hold"/>
                                        <p:tgtEl>
                                          <p:spTgt spid="17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 fill="hold"/>
                                        <p:tgtEl>
                                          <p:spTgt spid="17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61" grpId="0" animBg="1"/>
      <p:bldP spid="17462" grpId="0" animBg="1"/>
      <p:bldP spid="1746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18434" name="Group 83"/>
          <p:cNvGrpSpPr/>
          <p:nvPr/>
        </p:nvGrpSpPr>
        <p:grpSpPr>
          <a:xfrm>
            <a:off x="592138" y="2636838"/>
            <a:ext cx="1079500" cy="1296987"/>
            <a:chOff x="495" y="1661"/>
            <a:chExt cx="680" cy="817"/>
          </a:xfrm>
        </p:grpSpPr>
        <p:sp>
          <p:nvSpPr>
            <p:cNvPr id="18435" name="Text Box 10"/>
            <p:cNvSpPr/>
            <p:nvPr/>
          </p:nvSpPr>
          <p:spPr>
            <a:xfrm>
              <a:off x="495" y="1661"/>
              <a:ext cx="680" cy="317"/>
            </a:xfrm>
            <a:prstGeom prst="rect">
              <a:avLst/>
            </a:prstGeom>
            <a:solidFill>
              <a:srgbClr val="D1D1F0"/>
            </a:solidFill>
            <a:ln w="9525">
              <a:noFill/>
            </a:ln>
          </p:spPr>
          <p:txBody>
            <a:bodyPr/>
            <a:p>
              <a:pPr algn="ctr">
                <a:spcBef>
                  <a:spcPct val="50000"/>
                </a:spcBef>
              </a:pPr>
              <a:r>
                <a:rPr lang="en-US" altLang="zh-CN" sz="2800" b="1">
                  <a:ea typeface="宋体" panose="02010600030101010101" pitchFamily="2" charset="-122"/>
                </a:rPr>
                <a:t>9</a:t>
              </a:r>
              <a:r>
                <a:rPr lang="zh-CN" altLang="en-US" sz="2800" b="1">
                  <a:ea typeface="宋体" panose="02010600030101010101" pitchFamily="2" charset="-122"/>
                </a:rPr>
                <a:t>＋</a:t>
              </a:r>
              <a:r>
                <a:rPr lang="en-US" altLang="zh-CN" sz="2800" b="1">
                  <a:ea typeface="宋体" panose="02010600030101010101" pitchFamily="2" charset="-122"/>
                </a:rPr>
                <a:t>4</a:t>
              </a:r>
              <a:endParaRPr lang="en-US" altLang="zh-CN" sz="2800" b="1">
                <a:ea typeface="宋体" panose="02010600030101010101" pitchFamily="2" charset="-122"/>
              </a:endParaRPr>
            </a:p>
          </p:txBody>
        </p:sp>
        <p:pic>
          <p:nvPicPr>
            <p:cNvPr id="18436" name="Picture 14" descr="图片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62" y="1996"/>
              <a:ext cx="508" cy="482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8437" name="Group 84"/>
          <p:cNvGrpSpPr/>
          <p:nvPr/>
        </p:nvGrpSpPr>
        <p:grpSpPr>
          <a:xfrm>
            <a:off x="2794000" y="2636838"/>
            <a:ext cx="1079500" cy="1296987"/>
            <a:chOff x="1882" y="1661"/>
            <a:chExt cx="680" cy="817"/>
          </a:xfrm>
        </p:grpSpPr>
        <p:sp>
          <p:nvSpPr>
            <p:cNvPr id="18438" name="Text Box 10"/>
            <p:cNvSpPr/>
            <p:nvPr/>
          </p:nvSpPr>
          <p:spPr>
            <a:xfrm>
              <a:off x="1882" y="1661"/>
              <a:ext cx="680" cy="317"/>
            </a:xfrm>
            <a:prstGeom prst="rect">
              <a:avLst/>
            </a:prstGeom>
            <a:solidFill>
              <a:srgbClr val="D1D1F0"/>
            </a:solidFill>
            <a:ln w="9525">
              <a:noFill/>
            </a:ln>
          </p:spPr>
          <p:txBody>
            <a:bodyPr/>
            <a:p>
              <a:pPr algn="ctr">
                <a:spcBef>
                  <a:spcPct val="50000"/>
                </a:spcBef>
              </a:pPr>
              <a:r>
                <a:rPr lang="en-US" altLang="zh-CN" sz="2800" b="1">
                  <a:ea typeface="宋体" panose="02010600030101010101" pitchFamily="2" charset="-122"/>
                </a:rPr>
                <a:t>6</a:t>
              </a:r>
              <a:r>
                <a:rPr lang="zh-CN" altLang="en-US" sz="2800" b="1">
                  <a:ea typeface="宋体" panose="02010600030101010101" pitchFamily="2" charset="-122"/>
                </a:rPr>
                <a:t>＋</a:t>
              </a:r>
              <a:r>
                <a:rPr lang="en-US" altLang="zh-CN" sz="2800" b="1">
                  <a:ea typeface="宋体" panose="02010600030101010101" pitchFamily="2" charset="-122"/>
                </a:rPr>
                <a:t>8</a:t>
              </a:r>
              <a:endParaRPr lang="en-US" altLang="zh-CN" sz="2800" b="1">
                <a:ea typeface="宋体" panose="02010600030101010101" pitchFamily="2" charset="-122"/>
              </a:endParaRPr>
            </a:p>
          </p:txBody>
        </p:sp>
        <p:pic>
          <p:nvPicPr>
            <p:cNvPr id="18439" name="Picture 14" descr="图片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949" y="1996"/>
              <a:ext cx="508" cy="482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8440" name="Group 85"/>
          <p:cNvGrpSpPr/>
          <p:nvPr/>
        </p:nvGrpSpPr>
        <p:grpSpPr>
          <a:xfrm>
            <a:off x="4906963" y="2636838"/>
            <a:ext cx="1079500" cy="1296987"/>
            <a:chOff x="3213" y="1661"/>
            <a:chExt cx="680" cy="817"/>
          </a:xfrm>
        </p:grpSpPr>
        <p:sp>
          <p:nvSpPr>
            <p:cNvPr id="18441" name="Text Box 10"/>
            <p:cNvSpPr/>
            <p:nvPr/>
          </p:nvSpPr>
          <p:spPr>
            <a:xfrm>
              <a:off x="3213" y="1661"/>
              <a:ext cx="680" cy="317"/>
            </a:xfrm>
            <a:prstGeom prst="rect">
              <a:avLst/>
            </a:prstGeom>
            <a:solidFill>
              <a:srgbClr val="D1D1F0"/>
            </a:solidFill>
            <a:ln w="9525">
              <a:noFill/>
            </a:ln>
          </p:spPr>
          <p:txBody>
            <a:bodyPr/>
            <a:p>
              <a:pPr algn="ctr">
                <a:spcBef>
                  <a:spcPct val="50000"/>
                </a:spcBef>
              </a:pPr>
              <a:r>
                <a:rPr lang="en-US" altLang="zh-CN" sz="2800" b="1">
                  <a:ea typeface="宋体" panose="02010600030101010101" pitchFamily="2" charset="-122"/>
                </a:rPr>
                <a:t>5</a:t>
              </a:r>
              <a:r>
                <a:rPr lang="zh-CN" altLang="en-US" sz="2800" b="1">
                  <a:ea typeface="宋体" panose="02010600030101010101" pitchFamily="2" charset="-122"/>
                </a:rPr>
                <a:t>＋</a:t>
              </a:r>
              <a:r>
                <a:rPr lang="en-US" altLang="zh-CN" sz="2800" b="1">
                  <a:ea typeface="宋体" panose="02010600030101010101" pitchFamily="2" charset="-122"/>
                </a:rPr>
                <a:t>7</a:t>
              </a:r>
              <a:endParaRPr lang="en-US" altLang="zh-CN" sz="2800" b="1">
                <a:ea typeface="宋体" panose="02010600030101010101" pitchFamily="2" charset="-122"/>
              </a:endParaRPr>
            </a:p>
          </p:txBody>
        </p:sp>
        <p:pic>
          <p:nvPicPr>
            <p:cNvPr id="18442" name="Picture 14" descr="图片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280" y="1996"/>
              <a:ext cx="508" cy="482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8443" name="Group 90"/>
          <p:cNvGrpSpPr/>
          <p:nvPr/>
        </p:nvGrpSpPr>
        <p:grpSpPr>
          <a:xfrm>
            <a:off x="395288" y="5157788"/>
            <a:ext cx="5843587" cy="1165225"/>
            <a:chOff x="249" y="3249"/>
            <a:chExt cx="3681" cy="734"/>
          </a:xfrm>
        </p:grpSpPr>
        <p:pic>
          <p:nvPicPr>
            <p:cNvPr id="18444" name="Picture 75" descr="35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45" y="3249"/>
              <a:ext cx="936" cy="73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45" name="Picture 76" descr="35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94" y="3249"/>
              <a:ext cx="936" cy="73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46" name="Picture 68" descr="35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9" y="3249"/>
              <a:ext cx="936" cy="734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8447" name="Text Box 13"/>
          <p:cNvSpPr/>
          <p:nvPr/>
        </p:nvSpPr>
        <p:spPr>
          <a:xfrm>
            <a:off x="466725" y="1557338"/>
            <a:ext cx="5041900" cy="6477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>
              <a:lnSpc>
                <a:spcPct val="120000"/>
              </a:lnSpc>
            </a:pPr>
            <a:r>
              <a:rPr lang="en-US" altLang="zh-CN" sz="3000" b="1">
                <a:ea typeface="楷体_GB2312" pitchFamily="49" charset="-122"/>
              </a:rPr>
              <a:t>3. 20</a:t>
            </a:r>
            <a:r>
              <a:rPr lang="zh-CN" altLang="en-US" sz="3000" b="1">
                <a:ea typeface="楷体_GB2312" pitchFamily="49" charset="-122"/>
              </a:rPr>
              <a:t>以内进位加法。</a:t>
            </a:r>
            <a:endParaRPr lang="zh-CN" altLang="en-US" sz="30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8448" name="Text Box 15"/>
          <p:cNvSpPr/>
          <p:nvPr/>
        </p:nvSpPr>
        <p:spPr>
          <a:xfrm>
            <a:off x="849313" y="5937250"/>
            <a:ext cx="649287" cy="488950"/>
          </a:xfrm>
          <a:prstGeom prst="rect">
            <a:avLst/>
          </a:prstGeom>
          <a:solidFill>
            <a:srgbClr val="D1D1F0"/>
          </a:solidFill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2600" b="1">
                <a:ea typeface="宋体" panose="02010600030101010101" pitchFamily="2" charset="-122"/>
              </a:rPr>
              <a:t>12</a:t>
            </a:r>
            <a:endParaRPr lang="en-US" altLang="zh-CN" sz="2600" b="1">
              <a:ea typeface="宋体" panose="02010600030101010101" pitchFamily="2" charset="-122"/>
            </a:endParaRPr>
          </a:p>
        </p:txBody>
      </p:sp>
      <p:sp>
        <p:nvSpPr>
          <p:cNvPr id="18449" name="Text Box 27"/>
          <p:cNvSpPr/>
          <p:nvPr/>
        </p:nvSpPr>
        <p:spPr>
          <a:xfrm>
            <a:off x="3074988" y="5937250"/>
            <a:ext cx="649287" cy="488950"/>
          </a:xfrm>
          <a:prstGeom prst="rect">
            <a:avLst/>
          </a:prstGeom>
          <a:solidFill>
            <a:srgbClr val="D1D1F0"/>
          </a:solidFill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2600" b="1">
                <a:ea typeface="宋体" panose="02010600030101010101" pitchFamily="2" charset="-122"/>
              </a:rPr>
              <a:t>13</a:t>
            </a:r>
            <a:endParaRPr lang="en-US" altLang="zh-CN" sz="2600" b="1">
              <a:ea typeface="宋体" panose="02010600030101010101" pitchFamily="2" charset="-122"/>
            </a:endParaRPr>
          </a:p>
        </p:txBody>
      </p:sp>
      <p:sp>
        <p:nvSpPr>
          <p:cNvPr id="18450" name="Text Box 37"/>
          <p:cNvSpPr/>
          <p:nvPr/>
        </p:nvSpPr>
        <p:spPr>
          <a:xfrm>
            <a:off x="5230813" y="5978525"/>
            <a:ext cx="649287" cy="488950"/>
          </a:xfrm>
          <a:prstGeom prst="rect">
            <a:avLst/>
          </a:prstGeom>
          <a:solidFill>
            <a:srgbClr val="D1D1F0"/>
          </a:solidFill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2600" b="1">
                <a:ea typeface="宋体" panose="02010600030101010101" pitchFamily="2" charset="-122"/>
              </a:rPr>
              <a:t>14</a:t>
            </a:r>
            <a:endParaRPr lang="en-US" altLang="zh-CN" sz="2600" b="1">
              <a:ea typeface="宋体" panose="02010600030101010101" pitchFamily="2" charset="-122"/>
            </a:endParaRPr>
          </a:p>
        </p:txBody>
      </p:sp>
      <p:sp>
        <p:nvSpPr>
          <p:cNvPr id="18451" name="Text Box 51"/>
          <p:cNvSpPr/>
          <p:nvPr/>
        </p:nvSpPr>
        <p:spPr>
          <a:xfrm>
            <a:off x="6326188" y="2924175"/>
            <a:ext cx="263842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>
                <a:ea typeface="楷体_GB2312" pitchFamily="49" charset="-122"/>
              </a:rPr>
              <a:t>9 </a:t>
            </a:r>
            <a:r>
              <a:rPr lang="zh-CN" altLang="en-US" sz="3600" b="1">
                <a:ea typeface="楷体_GB2312" pitchFamily="49" charset="-122"/>
              </a:rPr>
              <a:t>＋ </a:t>
            </a:r>
            <a:r>
              <a:rPr lang="en-US" altLang="zh-CN" sz="3600" b="1">
                <a:ea typeface="楷体_GB2312" pitchFamily="49" charset="-122"/>
              </a:rPr>
              <a:t>4</a:t>
            </a:r>
            <a:r>
              <a:rPr lang="zh-CN" altLang="en-US" sz="3600" b="1">
                <a:ea typeface="楷体_GB2312" pitchFamily="49" charset="-122"/>
              </a:rPr>
              <a:t>＝</a:t>
            </a:r>
            <a:endParaRPr lang="en-US" altLang="zh-CN" sz="3600" b="1">
              <a:ea typeface="楷体_GB2312" pitchFamily="49" charset="-122"/>
            </a:endParaRPr>
          </a:p>
        </p:txBody>
      </p:sp>
      <p:grpSp>
        <p:nvGrpSpPr>
          <p:cNvPr id="18452" name="Group 52"/>
          <p:cNvGrpSpPr/>
          <p:nvPr/>
        </p:nvGrpSpPr>
        <p:grpSpPr>
          <a:xfrm>
            <a:off x="7170738" y="3508375"/>
            <a:ext cx="720725" cy="358775"/>
            <a:chOff x="3696" y="1979"/>
            <a:chExt cx="454" cy="226"/>
          </a:xfrm>
        </p:grpSpPr>
        <p:cxnSp>
          <p:nvCxnSpPr>
            <p:cNvPr id="18453" name="Line 53"/>
            <p:cNvCxnSpPr/>
            <p:nvPr/>
          </p:nvCxnSpPr>
          <p:spPr>
            <a:xfrm flipH="1">
              <a:off x="3696" y="1979"/>
              <a:ext cx="227" cy="226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8454" name="Line 54"/>
            <p:cNvCxnSpPr/>
            <p:nvPr/>
          </p:nvCxnSpPr>
          <p:spPr>
            <a:xfrm>
              <a:off x="3923" y="1979"/>
              <a:ext cx="227" cy="226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18455" name="Text Box 55"/>
          <p:cNvSpPr/>
          <p:nvPr/>
        </p:nvSpPr>
        <p:spPr>
          <a:xfrm>
            <a:off x="6948488" y="3789363"/>
            <a:ext cx="165735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>
                <a:ea typeface="黑体" panose="02010609060101010101" pitchFamily="49" charset="-122"/>
              </a:rPr>
              <a:t>1    3</a:t>
            </a:r>
            <a:endParaRPr lang="en-US" altLang="zh-CN" sz="3600" b="1">
              <a:ea typeface="黑体" panose="02010609060101010101" pitchFamily="49" charset="-122"/>
            </a:endParaRPr>
          </a:p>
        </p:txBody>
      </p:sp>
      <p:grpSp>
        <p:nvGrpSpPr>
          <p:cNvPr id="18456" name="Group 101"/>
          <p:cNvGrpSpPr/>
          <p:nvPr/>
        </p:nvGrpSpPr>
        <p:grpSpPr>
          <a:xfrm>
            <a:off x="6562725" y="3511550"/>
            <a:ext cx="596900" cy="1033463"/>
            <a:chOff x="4033" y="2205"/>
            <a:chExt cx="362" cy="589"/>
          </a:xfrm>
        </p:grpSpPr>
        <p:cxnSp>
          <p:nvCxnSpPr>
            <p:cNvPr id="18457" name="Line 56"/>
            <p:cNvCxnSpPr/>
            <p:nvPr/>
          </p:nvCxnSpPr>
          <p:spPr>
            <a:xfrm>
              <a:off x="4033" y="2205"/>
              <a:ext cx="0" cy="589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8458" name="Line 57"/>
            <p:cNvCxnSpPr/>
            <p:nvPr/>
          </p:nvCxnSpPr>
          <p:spPr>
            <a:xfrm>
              <a:off x="4033" y="2794"/>
              <a:ext cx="362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8459" name="Line 58"/>
            <p:cNvCxnSpPr/>
            <p:nvPr/>
          </p:nvCxnSpPr>
          <p:spPr>
            <a:xfrm flipV="1">
              <a:off x="4395" y="2704"/>
              <a:ext cx="0" cy="9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18460" name="Text Box 59"/>
          <p:cNvSpPr/>
          <p:nvPr/>
        </p:nvSpPr>
        <p:spPr>
          <a:xfrm>
            <a:off x="6427788" y="4538663"/>
            <a:ext cx="87312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3600" b="1">
                <a:ea typeface="黑体" panose="02010609060101010101" pitchFamily="49" charset="-122"/>
              </a:rPr>
              <a:t>10</a:t>
            </a:r>
            <a:endParaRPr lang="en-US" altLang="zh-CN" sz="3600" b="1">
              <a:ea typeface="黑体" panose="02010609060101010101" pitchFamily="49" charset="-122"/>
            </a:endParaRPr>
          </a:p>
        </p:txBody>
      </p:sp>
      <p:sp>
        <p:nvSpPr>
          <p:cNvPr id="18461" name="Text Box 60"/>
          <p:cNvSpPr/>
          <p:nvPr/>
        </p:nvSpPr>
        <p:spPr>
          <a:xfrm>
            <a:off x="7829550" y="2925763"/>
            <a:ext cx="100012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3600" b="1">
                <a:ea typeface="黑体" panose="02010609060101010101" pitchFamily="49" charset="-122"/>
              </a:rPr>
              <a:t>13</a:t>
            </a:r>
            <a:endParaRPr lang="en-US" altLang="zh-CN" sz="3600" b="1">
              <a:ea typeface="黑体" panose="02010609060101010101" pitchFamily="49" charset="-122"/>
            </a:endParaRPr>
          </a:p>
        </p:txBody>
      </p:sp>
      <p:sp>
        <p:nvSpPr>
          <p:cNvPr id="18462" name="Text Box 2"/>
          <p:cNvSpPr/>
          <p:nvPr/>
        </p:nvSpPr>
        <p:spPr>
          <a:xfrm>
            <a:off x="468313" y="404813"/>
            <a:ext cx="6130925" cy="8509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>
              <a:spcBef>
                <a:spcPct val="50000"/>
              </a:spcBef>
            </a:pPr>
            <a:r>
              <a:rPr lang="zh-CN" altLang="en-US" sz="3600" b="1">
                <a:effectLst>
                  <a:outerShdw blurRad="38100" dist="38100" dir="2700000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二、算一算</a:t>
            </a:r>
            <a:endParaRPr lang="zh-CN" altLang="en-US" sz="3600" b="1">
              <a:effectLst>
                <a:outerShdw blurRad="38100" dist="38100" dir="2700000">
                  <a:srgbClr val="C0C0C0"/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8463" name="Rectangle 51"/>
          <p:cNvSpPr/>
          <p:nvPr/>
        </p:nvSpPr>
        <p:spPr>
          <a:xfrm>
            <a:off x="5203825" y="687388"/>
            <a:ext cx="2339975" cy="427037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endParaRPr lang="zh-CN" altLang="en-US" sz="2000" b="1">
              <a:ea typeface="楷体_GB2312" pitchFamily="49" charset="-122"/>
            </a:endParaRPr>
          </a:p>
        </p:txBody>
      </p:sp>
      <p:sp>
        <p:nvSpPr>
          <p:cNvPr id="18464" name="Rectangle 51"/>
          <p:cNvSpPr/>
          <p:nvPr/>
        </p:nvSpPr>
        <p:spPr>
          <a:xfrm>
            <a:off x="5280025" y="687388"/>
            <a:ext cx="2339975" cy="430212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2000" b="1">
                <a:ea typeface="楷体_GB2312" pitchFamily="49" charset="-122"/>
              </a:rPr>
              <a:t>。</a:t>
            </a:r>
            <a:endParaRPr lang="zh-CN" altLang="en-US" sz="2000" b="1">
              <a:ea typeface="楷体_GB2312" pitchFamily="49" charset="-122"/>
            </a:endParaRPr>
          </a:p>
        </p:txBody>
      </p:sp>
      <p:sp>
        <p:nvSpPr>
          <p:cNvPr id="18465" name="Rectangle 51"/>
          <p:cNvSpPr/>
          <p:nvPr/>
        </p:nvSpPr>
        <p:spPr>
          <a:xfrm>
            <a:off x="5607050" y="1668463"/>
            <a:ext cx="2709863" cy="42545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endParaRPr lang="zh-CN" altLang="en-US" sz="2000" b="1">
              <a:ea typeface="楷体_GB2312" pitchFamily="49" charset="-122"/>
            </a:endParaRPr>
          </a:p>
        </p:txBody>
      </p:sp>
      <p:sp>
        <p:nvSpPr>
          <p:cNvPr id="18466" name="Rectangle 102"/>
          <p:cNvSpPr/>
          <p:nvPr/>
        </p:nvSpPr>
        <p:spPr>
          <a:xfrm>
            <a:off x="0" y="5857875"/>
            <a:ext cx="236538" cy="1238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00">
                <a:solidFill>
                  <a:srgbClr val="FFFFFF"/>
                </a:solidFill>
                <a:ea typeface="宋体" panose="02010600030101010101" pitchFamily="2" charset="-122"/>
              </a:rPr>
              <a:t>数学</a:t>
            </a:r>
            <a:endParaRPr lang="zh-CN" altLang="en-US" sz="200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22 0.04233 L 0.24288 0.2836">
                                      <p:cBhvr>
                                        <p:cTn id="6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 fill="hold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 fill="hold"/>
                                        <p:tgtEl>
                                          <p:spTgt spid="1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06 -2.82211E-06 L 0.2323 0.28337">
                                      <p:cBhvr>
                                        <p:cTn id="48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07 -2.82211E-06 L -0.4658 0.28337">
                                      <p:cBhvr>
                                        <p:cTn id="52" dur="2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51" grpId="0" animBg="1"/>
      <p:bldP spid="18451" grpId="1" animBg="1"/>
      <p:bldP spid="18455" grpId="0" animBg="1"/>
      <p:bldP spid="18455" grpId="1" animBg="1"/>
      <p:bldP spid="18460" grpId="0" animBg="1"/>
      <p:bldP spid="18460" grpId="1" animBg="1"/>
      <p:bldP spid="18461" grpId="0" animBg="1"/>
      <p:bldP spid="18461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9458" name="Picture 83" descr="27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28875" y="2928938"/>
            <a:ext cx="1147763" cy="1143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9" name="TextBox 4"/>
          <p:cNvSpPr/>
          <p:nvPr/>
        </p:nvSpPr>
        <p:spPr>
          <a:xfrm>
            <a:off x="3643313" y="3071813"/>
            <a:ext cx="928687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6000" b="1">
                <a:ea typeface="宋体" panose="02010600030101010101" pitchFamily="2" charset="-122"/>
              </a:rPr>
              <a:t>○</a:t>
            </a:r>
            <a:endParaRPr lang="zh-CN" altLang="en-US" sz="6000" b="1">
              <a:ea typeface="宋体" panose="02010600030101010101" pitchFamily="2" charset="-122"/>
            </a:endParaRPr>
          </a:p>
        </p:txBody>
      </p:sp>
      <p:pic>
        <p:nvPicPr>
          <p:cNvPr id="19460" name="Picture 48" descr="2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3" y="2928938"/>
            <a:ext cx="1179512" cy="1143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1" name="TextBox 6"/>
          <p:cNvSpPr/>
          <p:nvPr/>
        </p:nvSpPr>
        <p:spPr>
          <a:xfrm>
            <a:off x="5715000" y="3071813"/>
            <a:ext cx="571500" cy="923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5400">
                <a:ea typeface="宋体" panose="02010600030101010101" pitchFamily="2" charset="-122"/>
              </a:rPr>
              <a:t>=</a:t>
            </a:r>
            <a:endParaRPr lang="zh-CN" altLang="en-US" sz="5400">
              <a:ea typeface="宋体" panose="02010600030101010101" pitchFamily="2" charset="-122"/>
            </a:endParaRPr>
          </a:p>
        </p:txBody>
      </p:sp>
      <p:sp>
        <p:nvSpPr>
          <p:cNvPr id="19462" name="TextBox 7"/>
          <p:cNvSpPr/>
          <p:nvPr/>
        </p:nvSpPr>
        <p:spPr>
          <a:xfrm>
            <a:off x="6143625" y="3071813"/>
            <a:ext cx="1214438" cy="923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5400">
                <a:ea typeface="宋体" panose="02010600030101010101" pitchFamily="2" charset="-122"/>
              </a:rPr>
              <a:t>13</a:t>
            </a:r>
            <a:endParaRPr lang="zh-CN" altLang="en-US" sz="5400">
              <a:ea typeface="宋体" panose="02010600030101010101" pitchFamily="2" charset="-122"/>
            </a:endParaRPr>
          </a:p>
        </p:txBody>
      </p:sp>
      <p:sp>
        <p:nvSpPr>
          <p:cNvPr id="19463" name="TextBox 8"/>
          <p:cNvSpPr/>
          <p:nvPr/>
        </p:nvSpPr>
        <p:spPr>
          <a:xfrm>
            <a:off x="1428750" y="642938"/>
            <a:ext cx="2643188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>
                <a:ea typeface="宋体" panose="02010600030101010101" pitchFamily="2" charset="-122"/>
              </a:rPr>
              <a:t>我会说</a:t>
            </a:r>
            <a:endParaRPr lang="zh-CN" altLang="en-US" sz="3600" b="1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20482" name="Group 2"/>
          <p:cNvGrpSpPr/>
          <p:nvPr/>
        </p:nvGrpSpPr>
        <p:grpSpPr>
          <a:xfrm>
            <a:off x="1214438" y="3143250"/>
            <a:ext cx="3867150" cy="2157413"/>
            <a:chOff x="1065" y="799"/>
            <a:chExt cx="2436" cy="1359"/>
          </a:xfrm>
        </p:grpSpPr>
        <p:pic>
          <p:nvPicPr>
            <p:cNvPr id="20483" name="Picture 3" descr="paizi-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65" y="799"/>
              <a:ext cx="2436" cy="135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0484" name="WordArt 4"/>
            <p:cNvSpPr>
              <a:spLocks noTextEdit="1"/>
            </p:cNvSpPr>
            <p:nvPr/>
          </p:nvSpPr>
          <p:spPr>
            <a:xfrm>
              <a:off x="1338" y="981"/>
              <a:ext cx="1860" cy="54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/>
            </a:bodyPr>
            <a:p>
              <a:pPr algn="ctr" eaLnBrk="0" hangingPunct="0"/>
              <a:r>
                <a:rPr lang="zh-CN" altLang="en-US" sz="3600">
                  <a:gradFill rotWithShape="1">
                    <a:gsLst>
                      <a:gs pos="0">
                        <a:srgbClr val="FFFF00"/>
                      </a:gs>
                      <a:gs pos="100000">
                        <a:srgbClr val="FF9933"/>
                      </a:gs>
                    </a:gsLst>
                    <a:path path="rect">
                      <a:fillToRect l="50000" t="50000" r="50000" b="50000"/>
                    </a:path>
                    <a:tileRect/>
                  </a:gradFill>
                  <a:effectLst>
                    <a:outerShdw dist="35921" dir="2699999" algn="ctr" rotWithShape="0">
                      <a:srgbClr val="C0C0C0">
                        <a:alpha val="79999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你真棒！你真棒！</a:t>
              </a:r>
              <a:endParaRPr lang="zh-CN" altLang="en-US" sz="360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  <a:tileRect/>
                </a:gradFill>
                <a:effectLst>
                  <a:outerShdw dist="35921" dir="2699999" algn="ctr" rotWithShape="0">
                    <a:srgbClr val="C0C0C0">
                      <a:alpha val="79999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20485" name="Picture 5" descr="小教授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625" y="1928813"/>
            <a:ext cx="7620000" cy="5416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6" name="Text Box 6"/>
          <p:cNvSpPr/>
          <p:nvPr/>
        </p:nvSpPr>
        <p:spPr>
          <a:xfrm>
            <a:off x="5253038" y="4398963"/>
            <a:ext cx="720725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zh-CN">
              <a:ea typeface="宋体" panose="02010600030101010101" pitchFamily="2" charset="-122"/>
            </a:endParaRPr>
          </a:p>
        </p:txBody>
      </p:sp>
      <p:grpSp>
        <p:nvGrpSpPr>
          <p:cNvPr id="20487" name="Group 7"/>
          <p:cNvGrpSpPr/>
          <p:nvPr/>
        </p:nvGrpSpPr>
        <p:grpSpPr>
          <a:xfrm>
            <a:off x="1285875" y="3500438"/>
            <a:ext cx="3867150" cy="2157412"/>
            <a:chOff x="1268" y="2458"/>
            <a:chExt cx="2436" cy="1359"/>
          </a:xfrm>
        </p:grpSpPr>
        <p:pic>
          <p:nvPicPr>
            <p:cNvPr id="20488" name="Picture 8" descr="paizi-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68" y="2458"/>
              <a:ext cx="2436" cy="135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0489" name="Text Box 9"/>
            <p:cNvSpPr/>
            <p:nvPr/>
          </p:nvSpPr>
          <p:spPr>
            <a:xfrm>
              <a:off x="1538" y="2548"/>
              <a:ext cx="1905" cy="58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5400" b="1">
                  <a:solidFill>
                    <a:srgbClr val="FFFF00"/>
                  </a:solidFill>
                  <a:ea typeface="宋体" panose="02010600030101010101" pitchFamily="2" charset="-122"/>
                </a:rPr>
                <a:t>8</a:t>
              </a:r>
              <a:r>
                <a:rPr lang="zh-CN" altLang="en-US" sz="5400" b="1">
                  <a:solidFill>
                    <a:srgbClr val="FFFF00"/>
                  </a:solidFill>
                  <a:ea typeface="宋体" panose="02010600030101010101" pitchFamily="2" charset="-122"/>
                </a:rPr>
                <a:t>＋</a:t>
              </a:r>
              <a:r>
                <a:rPr lang="en-US" altLang="zh-CN" sz="5400" b="1">
                  <a:solidFill>
                    <a:srgbClr val="FFFF00"/>
                  </a:solidFill>
                  <a:ea typeface="宋体" panose="02010600030101010101" pitchFamily="2" charset="-122"/>
                </a:rPr>
                <a:t>9=</a:t>
              </a:r>
              <a:endParaRPr lang="en-US" altLang="zh-CN" sz="5400" b="1">
                <a:solidFill>
                  <a:srgbClr val="FFFF00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20490" name="Group 10"/>
          <p:cNvGrpSpPr/>
          <p:nvPr/>
        </p:nvGrpSpPr>
        <p:grpSpPr>
          <a:xfrm>
            <a:off x="1643063" y="3000375"/>
            <a:ext cx="3867150" cy="2157413"/>
            <a:chOff x="1701" y="2336"/>
            <a:chExt cx="2436" cy="1359"/>
          </a:xfrm>
        </p:grpSpPr>
        <p:pic>
          <p:nvPicPr>
            <p:cNvPr id="20491" name="Picture 11" descr="paizi-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701" y="2336"/>
              <a:ext cx="2436" cy="135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0492" name="Text Box 12"/>
            <p:cNvSpPr/>
            <p:nvPr/>
          </p:nvSpPr>
          <p:spPr>
            <a:xfrm>
              <a:off x="1881" y="2471"/>
              <a:ext cx="1723" cy="58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5400" b="1">
                  <a:solidFill>
                    <a:srgbClr val="FFFF00"/>
                  </a:solidFill>
                  <a:ea typeface="宋体" panose="02010600030101010101" pitchFamily="2" charset="-122"/>
                </a:rPr>
                <a:t>9</a:t>
              </a:r>
              <a:r>
                <a:rPr lang="zh-CN" altLang="en-US" sz="5400" b="1">
                  <a:solidFill>
                    <a:srgbClr val="FFFF00"/>
                  </a:solidFill>
                  <a:ea typeface="宋体" panose="02010600030101010101" pitchFamily="2" charset="-122"/>
                </a:rPr>
                <a:t>＋</a:t>
              </a:r>
              <a:r>
                <a:rPr lang="en-US" altLang="zh-CN" sz="5400" b="1">
                  <a:solidFill>
                    <a:srgbClr val="FFFF00"/>
                  </a:solidFill>
                  <a:ea typeface="宋体" panose="02010600030101010101" pitchFamily="2" charset="-122"/>
                </a:rPr>
                <a:t>4=</a:t>
              </a:r>
              <a:endParaRPr lang="en-US" altLang="zh-CN" sz="5400" b="1">
                <a:solidFill>
                  <a:srgbClr val="FFFF00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20493" name="Group 13"/>
          <p:cNvGrpSpPr/>
          <p:nvPr/>
        </p:nvGrpSpPr>
        <p:grpSpPr>
          <a:xfrm>
            <a:off x="1500188" y="3214688"/>
            <a:ext cx="3867150" cy="2157412"/>
            <a:chOff x="1599" y="2353"/>
            <a:chExt cx="2436" cy="1359"/>
          </a:xfrm>
        </p:grpSpPr>
        <p:pic>
          <p:nvPicPr>
            <p:cNvPr id="20494" name="Picture 14" descr="paizi-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99" y="2353"/>
              <a:ext cx="2436" cy="135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0495" name="Text Box 15"/>
            <p:cNvSpPr/>
            <p:nvPr/>
          </p:nvSpPr>
          <p:spPr>
            <a:xfrm>
              <a:off x="1869" y="2578"/>
              <a:ext cx="1723" cy="58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5400" b="1">
                  <a:solidFill>
                    <a:srgbClr val="FFFF00"/>
                  </a:solidFill>
                  <a:ea typeface="宋体" panose="02010600030101010101" pitchFamily="2" charset="-122"/>
                </a:rPr>
                <a:t>8</a:t>
              </a:r>
              <a:r>
                <a:rPr lang="zh-CN" altLang="en-US" sz="5400" b="1">
                  <a:solidFill>
                    <a:srgbClr val="FFFF00"/>
                  </a:solidFill>
                  <a:ea typeface="宋体" panose="02010600030101010101" pitchFamily="2" charset="-122"/>
                </a:rPr>
                <a:t>＋</a:t>
              </a:r>
              <a:r>
                <a:rPr lang="en-US" altLang="zh-CN" sz="5400" b="1">
                  <a:solidFill>
                    <a:srgbClr val="FFFF00"/>
                  </a:solidFill>
                  <a:ea typeface="宋体" panose="02010600030101010101" pitchFamily="2" charset="-122"/>
                </a:rPr>
                <a:t>8=</a:t>
              </a:r>
              <a:endParaRPr lang="en-US" altLang="zh-CN" sz="5400" b="1">
                <a:solidFill>
                  <a:srgbClr val="FFFF00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20496" name="Group 16"/>
          <p:cNvGrpSpPr/>
          <p:nvPr/>
        </p:nvGrpSpPr>
        <p:grpSpPr>
          <a:xfrm>
            <a:off x="1571625" y="3071813"/>
            <a:ext cx="3867150" cy="2157412"/>
            <a:chOff x="1644" y="2407"/>
            <a:chExt cx="2436" cy="1359"/>
          </a:xfrm>
        </p:grpSpPr>
        <p:pic>
          <p:nvPicPr>
            <p:cNvPr id="20497" name="Picture 17" descr="paizi-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44" y="2407"/>
              <a:ext cx="2436" cy="135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0498" name="Text Box 18"/>
            <p:cNvSpPr/>
            <p:nvPr/>
          </p:nvSpPr>
          <p:spPr>
            <a:xfrm>
              <a:off x="1824" y="2857"/>
              <a:ext cx="1723" cy="58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5400" b="1">
                  <a:solidFill>
                    <a:srgbClr val="FFFF00"/>
                  </a:solidFill>
                  <a:ea typeface="宋体" panose="02010600030101010101" pitchFamily="2" charset="-122"/>
                </a:rPr>
                <a:t>9</a:t>
              </a:r>
              <a:r>
                <a:rPr lang="zh-CN" altLang="en-US" sz="5400" b="1">
                  <a:solidFill>
                    <a:srgbClr val="FFFF00"/>
                  </a:solidFill>
                  <a:ea typeface="宋体" panose="02010600030101010101" pitchFamily="2" charset="-122"/>
                </a:rPr>
                <a:t>＋</a:t>
              </a:r>
              <a:r>
                <a:rPr lang="en-US" altLang="zh-CN" sz="5400" b="1">
                  <a:solidFill>
                    <a:srgbClr val="FFFF00"/>
                  </a:solidFill>
                  <a:ea typeface="宋体" panose="02010600030101010101" pitchFamily="2" charset="-122"/>
                </a:rPr>
                <a:t>6=</a:t>
              </a:r>
              <a:endParaRPr lang="en-US" altLang="zh-CN" sz="5400" b="1">
                <a:solidFill>
                  <a:srgbClr val="FFFF00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20499" name="Group 19"/>
          <p:cNvGrpSpPr/>
          <p:nvPr/>
        </p:nvGrpSpPr>
        <p:grpSpPr>
          <a:xfrm>
            <a:off x="1428750" y="3143250"/>
            <a:ext cx="3867150" cy="2157413"/>
            <a:chOff x="1506" y="2308"/>
            <a:chExt cx="2436" cy="1359"/>
          </a:xfrm>
        </p:grpSpPr>
        <p:pic>
          <p:nvPicPr>
            <p:cNvPr id="20500" name="Picture 20" descr="paizi-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06" y="2308"/>
              <a:ext cx="2436" cy="135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0501" name="Text Box 21"/>
            <p:cNvSpPr/>
            <p:nvPr/>
          </p:nvSpPr>
          <p:spPr>
            <a:xfrm>
              <a:off x="1731" y="2398"/>
              <a:ext cx="1723" cy="58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5400" b="1">
                  <a:solidFill>
                    <a:srgbClr val="FFFF00"/>
                  </a:solidFill>
                  <a:ea typeface="宋体" panose="02010600030101010101" pitchFamily="2" charset="-122"/>
                </a:rPr>
                <a:t>8+ 7=</a:t>
              </a:r>
              <a:endParaRPr lang="en-US" altLang="zh-CN" sz="5400" b="1">
                <a:solidFill>
                  <a:srgbClr val="FFFF00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20502" name="Group 22"/>
          <p:cNvGrpSpPr/>
          <p:nvPr/>
        </p:nvGrpSpPr>
        <p:grpSpPr>
          <a:xfrm>
            <a:off x="1285875" y="3286125"/>
            <a:ext cx="3867150" cy="2157413"/>
            <a:chOff x="1662" y="1480"/>
            <a:chExt cx="2436" cy="1359"/>
          </a:xfrm>
        </p:grpSpPr>
        <p:pic>
          <p:nvPicPr>
            <p:cNvPr id="20503" name="Picture 23" descr="paizi-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62" y="1480"/>
              <a:ext cx="2436" cy="135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0504" name="Text Box 24"/>
            <p:cNvSpPr/>
            <p:nvPr/>
          </p:nvSpPr>
          <p:spPr>
            <a:xfrm>
              <a:off x="1837" y="1752"/>
              <a:ext cx="1723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4000" b="1">
                  <a:solidFill>
                    <a:srgbClr val="FFFF00"/>
                  </a:solidFill>
                  <a:ea typeface="宋体" panose="02010600030101010101" pitchFamily="2" charset="-122"/>
                </a:rPr>
                <a:t>9</a:t>
              </a:r>
              <a:r>
                <a:rPr lang="zh-CN" altLang="en-US" sz="4000" b="1">
                  <a:solidFill>
                    <a:srgbClr val="FFFF00"/>
                  </a:solidFill>
                  <a:ea typeface="宋体" panose="02010600030101010101" pitchFamily="2" charset="-122"/>
                </a:rPr>
                <a:t>＋</a:t>
              </a:r>
              <a:r>
                <a:rPr lang="en-US" altLang="zh-CN" sz="4000" b="1">
                  <a:solidFill>
                    <a:srgbClr val="FFFF00"/>
                  </a:solidFill>
                  <a:ea typeface="宋体" panose="02010600030101010101" pitchFamily="2" charset="-122"/>
                </a:rPr>
                <a:t>5=</a:t>
              </a:r>
              <a:endParaRPr lang="en-US" altLang="zh-CN" sz="4000" b="1">
                <a:solidFill>
                  <a:srgbClr val="FFFF00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20505" name="Group 25"/>
          <p:cNvGrpSpPr/>
          <p:nvPr/>
        </p:nvGrpSpPr>
        <p:grpSpPr>
          <a:xfrm>
            <a:off x="1357313" y="3500438"/>
            <a:ext cx="3867150" cy="2157412"/>
            <a:chOff x="1662" y="1480"/>
            <a:chExt cx="2436" cy="1359"/>
          </a:xfrm>
        </p:grpSpPr>
        <p:pic>
          <p:nvPicPr>
            <p:cNvPr id="20506" name="Picture 26" descr="paizi-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62" y="1480"/>
              <a:ext cx="2436" cy="135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0507" name="Text Box 27"/>
            <p:cNvSpPr/>
            <p:nvPr/>
          </p:nvSpPr>
          <p:spPr>
            <a:xfrm>
              <a:off x="1887" y="1930"/>
              <a:ext cx="1723" cy="58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5400" b="1">
                  <a:solidFill>
                    <a:srgbClr val="FFFF00"/>
                  </a:solidFill>
                  <a:ea typeface="宋体" panose="02010600030101010101" pitchFamily="2" charset="-122"/>
                </a:rPr>
                <a:t>8</a:t>
              </a:r>
              <a:r>
                <a:rPr lang="zh-CN" altLang="en-US" sz="5400" b="1">
                  <a:solidFill>
                    <a:srgbClr val="FFFF00"/>
                  </a:solidFill>
                  <a:ea typeface="宋体" panose="02010600030101010101" pitchFamily="2" charset="-122"/>
                </a:rPr>
                <a:t>＋</a:t>
              </a:r>
              <a:r>
                <a:rPr lang="en-US" altLang="zh-CN" sz="5400" b="1">
                  <a:solidFill>
                    <a:srgbClr val="FFFF00"/>
                  </a:solidFill>
                  <a:ea typeface="宋体" panose="02010600030101010101" pitchFamily="2" charset="-122"/>
                </a:rPr>
                <a:t>6=</a:t>
              </a:r>
              <a:endParaRPr lang="en-US" altLang="zh-CN" sz="5400" b="1">
                <a:solidFill>
                  <a:srgbClr val="FFFF00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20508" name="Group 28"/>
          <p:cNvGrpSpPr/>
          <p:nvPr/>
        </p:nvGrpSpPr>
        <p:grpSpPr>
          <a:xfrm>
            <a:off x="1571625" y="3643313"/>
            <a:ext cx="3867150" cy="2157412"/>
            <a:chOff x="952" y="3407"/>
            <a:chExt cx="2436" cy="1359"/>
          </a:xfrm>
        </p:grpSpPr>
        <p:pic>
          <p:nvPicPr>
            <p:cNvPr id="20509" name="Picture 29" descr="paizi-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52" y="3407"/>
              <a:ext cx="2436" cy="135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0510" name="Text Box 30"/>
            <p:cNvSpPr/>
            <p:nvPr/>
          </p:nvSpPr>
          <p:spPr>
            <a:xfrm>
              <a:off x="1357" y="3587"/>
              <a:ext cx="1723" cy="58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5400" b="1">
                  <a:solidFill>
                    <a:srgbClr val="FFFF00"/>
                  </a:solidFill>
                  <a:ea typeface="宋体" panose="02010600030101010101" pitchFamily="2" charset="-122"/>
                </a:rPr>
                <a:t>9</a:t>
              </a:r>
              <a:r>
                <a:rPr lang="zh-CN" altLang="en-US" sz="5400" b="1">
                  <a:solidFill>
                    <a:srgbClr val="FFFF00"/>
                  </a:solidFill>
                  <a:ea typeface="宋体" panose="02010600030101010101" pitchFamily="2" charset="-122"/>
                </a:rPr>
                <a:t>＋</a:t>
              </a:r>
              <a:r>
                <a:rPr lang="en-US" altLang="zh-CN" sz="5400" b="1">
                  <a:solidFill>
                    <a:srgbClr val="FFFF00"/>
                  </a:solidFill>
                  <a:ea typeface="宋体" panose="02010600030101010101" pitchFamily="2" charset="-122"/>
                </a:rPr>
                <a:t>7=</a:t>
              </a:r>
              <a:endParaRPr lang="en-US" altLang="zh-CN" sz="5400" b="1">
                <a:solidFill>
                  <a:srgbClr val="FFFF00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20511" name="Group 31"/>
          <p:cNvGrpSpPr/>
          <p:nvPr/>
        </p:nvGrpSpPr>
        <p:grpSpPr>
          <a:xfrm>
            <a:off x="1214438" y="3643313"/>
            <a:ext cx="3867150" cy="2157412"/>
            <a:chOff x="1638" y="2951"/>
            <a:chExt cx="2436" cy="1359"/>
          </a:xfrm>
        </p:grpSpPr>
        <p:pic>
          <p:nvPicPr>
            <p:cNvPr id="20512" name="Picture 32" descr="paizi-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38" y="2951"/>
              <a:ext cx="2436" cy="135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0513" name="Text Box 33"/>
            <p:cNvSpPr/>
            <p:nvPr/>
          </p:nvSpPr>
          <p:spPr>
            <a:xfrm>
              <a:off x="1953" y="3356"/>
              <a:ext cx="1723" cy="58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5400" b="1">
                  <a:solidFill>
                    <a:srgbClr val="FFFF00"/>
                  </a:solidFill>
                  <a:ea typeface="宋体" panose="02010600030101010101" pitchFamily="2" charset="-122"/>
                </a:rPr>
                <a:t>8</a:t>
              </a:r>
              <a:r>
                <a:rPr lang="zh-CN" altLang="en-US" sz="5400" b="1">
                  <a:solidFill>
                    <a:srgbClr val="FFFF00"/>
                  </a:solidFill>
                  <a:ea typeface="宋体" panose="02010600030101010101" pitchFamily="2" charset="-122"/>
                </a:rPr>
                <a:t>＋</a:t>
              </a:r>
              <a:r>
                <a:rPr lang="en-US" altLang="zh-CN" sz="5400" b="1">
                  <a:solidFill>
                    <a:srgbClr val="FFFF00"/>
                  </a:solidFill>
                  <a:ea typeface="宋体" panose="02010600030101010101" pitchFamily="2" charset="-122"/>
                </a:rPr>
                <a:t>5=</a:t>
              </a:r>
              <a:endParaRPr lang="en-US" altLang="zh-CN" sz="5400" b="1">
                <a:solidFill>
                  <a:srgbClr val="FFFF00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20514" name="Group 34"/>
          <p:cNvGrpSpPr/>
          <p:nvPr/>
        </p:nvGrpSpPr>
        <p:grpSpPr>
          <a:xfrm>
            <a:off x="1500188" y="3786188"/>
            <a:ext cx="3867150" cy="2157412"/>
            <a:chOff x="1542" y="2849"/>
            <a:chExt cx="2436" cy="1359"/>
          </a:xfrm>
        </p:grpSpPr>
        <p:pic>
          <p:nvPicPr>
            <p:cNvPr id="20515" name="Picture 35" descr="paizi-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42" y="2849"/>
              <a:ext cx="2436" cy="135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0516" name="Text Box 36"/>
            <p:cNvSpPr/>
            <p:nvPr/>
          </p:nvSpPr>
          <p:spPr>
            <a:xfrm>
              <a:off x="1767" y="3074"/>
              <a:ext cx="1723" cy="58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5400" b="1">
                  <a:solidFill>
                    <a:srgbClr val="FFFF00"/>
                  </a:solidFill>
                  <a:ea typeface="宋体" panose="02010600030101010101" pitchFamily="2" charset="-122"/>
                </a:rPr>
                <a:t>8</a:t>
              </a:r>
              <a:r>
                <a:rPr lang="zh-CN" altLang="en-US" sz="5400" b="1">
                  <a:solidFill>
                    <a:srgbClr val="FFFF00"/>
                  </a:solidFill>
                  <a:ea typeface="宋体" panose="02010600030101010101" pitchFamily="2" charset="-122"/>
                </a:rPr>
                <a:t>＋</a:t>
              </a:r>
              <a:r>
                <a:rPr lang="en-US" altLang="zh-CN" sz="5400" b="1">
                  <a:solidFill>
                    <a:srgbClr val="FFFF00"/>
                  </a:solidFill>
                  <a:ea typeface="宋体" panose="02010600030101010101" pitchFamily="2" charset="-122"/>
                </a:rPr>
                <a:t>4=</a:t>
              </a:r>
              <a:endParaRPr lang="en-US" altLang="zh-CN" sz="5400" b="1">
                <a:solidFill>
                  <a:srgbClr val="FFFF00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20517" name="Group 37"/>
          <p:cNvGrpSpPr/>
          <p:nvPr/>
        </p:nvGrpSpPr>
        <p:grpSpPr>
          <a:xfrm>
            <a:off x="1571625" y="3714750"/>
            <a:ext cx="3867150" cy="2157413"/>
            <a:chOff x="1500" y="2668"/>
            <a:chExt cx="2436" cy="1359"/>
          </a:xfrm>
        </p:grpSpPr>
        <p:pic>
          <p:nvPicPr>
            <p:cNvPr id="20518" name="Picture 38" descr="paizi-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00" y="2668"/>
              <a:ext cx="2436" cy="135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0519" name="Text Box 39"/>
            <p:cNvSpPr/>
            <p:nvPr/>
          </p:nvSpPr>
          <p:spPr>
            <a:xfrm>
              <a:off x="1770" y="2983"/>
              <a:ext cx="1723" cy="58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5400" b="1">
                  <a:solidFill>
                    <a:srgbClr val="FFFF00"/>
                  </a:solidFill>
                  <a:ea typeface="宋体" panose="02010600030101010101" pitchFamily="2" charset="-122"/>
                </a:rPr>
                <a:t>8+ 3=</a:t>
              </a:r>
              <a:endParaRPr lang="en-US" altLang="zh-CN" sz="5400" b="1">
                <a:solidFill>
                  <a:srgbClr val="FFFF00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20520" name="Group 40"/>
          <p:cNvGrpSpPr/>
          <p:nvPr/>
        </p:nvGrpSpPr>
        <p:grpSpPr>
          <a:xfrm>
            <a:off x="1571625" y="3786188"/>
            <a:ext cx="3867150" cy="2157412"/>
            <a:chOff x="1596" y="2665"/>
            <a:chExt cx="2436" cy="1359"/>
          </a:xfrm>
        </p:grpSpPr>
        <p:pic>
          <p:nvPicPr>
            <p:cNvPr id="20521" name="Picture 41" descr="paizi-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96" y="2665"/>
              <a:ext cx="2436" cy="135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0522" name="Text Box 42"/>
            <p:cNvSpPr/>
            <p:nvPr/>
          </p:nvSpPr>
          <p:spPr>
            <a:xfrm>
              <a:off x="1731" y="2845"/>
              <a:ext cx="1723" cy="58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5400" b="1">
                  <a:solidFill>
                    <a:srgbClr val="FFFF00"/>
                  </a:solidFill>
                  <a:ea typeface="宋体" panose="02010600030101010101" pitchFamily="2" charset="-122"/>
                </a:rPr>
                <a:t>9+ 3=</a:t>
              </a:r>
              <a:endParaRPr lang="en-US" altLang="zh-CN" sz="5400" b="1">
                <a:solidFill>
                  <a:srgbClr val="FFFF00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20523" name="Group 43"/>
          <p:cNvGrpSpPr/>
          <p:nvPr/>
        </p:nvGrpSpPr>
        <p:grpSpPr>
          <a:xfrm>
            <a:off x="1643063" y="3786188"/>
            <a:ext cx="3867150" cy="2157412"/>
            <a:chOff x="1545" y="2713"/>
            <a:chExt cx="2436" cy="1359"/>
          </a:xfrm>
        </p:grpSpPr>
        <p:pic>
          <p:nvPicPr>
            <p:cNvPr id="20524" name="Picture 44" descr="paizi-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45" y="2713"/>
              <a:ext cx="2436" cy="135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0525" name="Text Box 45"/>
            <p:cNvSpPr/>
            <p:nvPr/>
          </p:nvSpPr>
          <p:spPr>
            <a:xfrm>
              <a:off x="1635" y="2848"/>
              <a:ext cx="1723" cy="58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5400" b="1">
                  <a:solidFill>
                    <a:srgbClr val="FFFF00"/>
                  </a:solidFill>
                  <a:ea typeface="宋体" panose="02010600030101010101" pitchFamily="2" charset="-122"/>
                </a:rPr>
                <a:t>7</a:t>
              </a:r>
              <a:r>
                <a:rPr lang="zh-CN" altLang="en-US" sz="5400" b="1">
                  <a:solidFill>
                    <a:srgbClr val="FFFF00"/>
                  </a:solidFill>
                  <a:ea typeface="宋体" panose="02010600030101010101" pitchFamily="2" charset="-122"/>
                </a:rPr>
                <a:t>＋</a:t>
              </a:r>
              <a:r>
                <a:rPr lang="en-US" altLang="zh-CN" sz="5400" b="1">
                  <a:solidFill>
                    <a:srgbClr val="FFFF00"/>
                  </a:solidFill>
                  <a:ea typeface="宋体" panose="02010600030101010101" pitchFamily="2" charset="-122"/>
                </a:rPr>
                <a:t>6=</a:t>
              </a:r>
              <a:endParaRPr lang="en-US" altLang="zh-CN" sz="5400" b="1">
                <a:solidFill>
                  <a:srgbClr val="FFFF00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20526" name="Group 46"/>
          <p:cNvGrpSpPr/>
          <p:nvPr/>
        </p:nvGrpSpPr>
        <p:grpSpPr>
          <a:xfrm>
            <a:off x="1428750" y="3714750"/>
            <a:ext cx="3867150" cy="2157413"/>
            <a:chOff x="1410" y="2668"/>
            <a:chExt cx="2436" cy="1359"/>
          </a:xfrm>
        </p:grpSpPr>
        <p:pic>
          <p:nvPicPr>
            <p:cNvPr id="20527" name="Picture 47" descr="paizi-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410" y="2668"/>
              <a:ext cx="2436" cy="135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0528" name="Text Box 48"/>
            <p:cNvSpPr/>
            <p:nvPr/>
          </p:nvSpPr>
          <p:spPr>
            <a:xfrm>
              <a:off x="1635" y="2848"/>
              <a:ext cx="1723" cy="58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5400" b="1">
                  <a:solidFill>
                    <a:srgbClr val="FFFF00"/>
                  </a:solidFill>
                  <a:ea typeface="宋体" panose="02010600030101010101" pitchFamily="2" charset="-122"/>
                </a:rPr>
                <a:t>9+ 3=</a:t>
              </a:r>
              <a:endParaRPr lang="en-US" altLang="zh-CN" sz="5400" b="1">
                <a:solidFill>
                  <a:srgbClr val="FFFF00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20529" name="Group 49"/>
          <p:cNvGrpSpPr/>
          <p:nvPr/>
        </p:nvGrpSpPr>
        <p:grpSpPr>
          <a:xfrm>
            <a:off x="1285875" y="3857625"/>
            <a:ext cx="3867150" cy="2157413"/>
            <a:chOff x="1464" y="2854"/>
            <a:chExt cx="2436" cy="1359"/>
          </a:xfrm>
        </p:grpSpPr>
        <p:pic>
          <p:nvPicPr>
            <p:cNvPr id="20530" name="Picture 50" descr="paizi-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464" y="2854"/>
              <a:ext cx="2436" cy="135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0531" name="Text Box 51"/>
            <p:cNvSpPr/>
            <p:nvPr/>
          </p:nvSpPr>
          <p:spPr>
            <a:xfrm>
              <a:off x="1734" y="2854"/>
              <a:ext cx="1723" cy="58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5400" b="1">
                  <a:solidFill>
                    <a:srgbClr val="FFFF00"/>
                  </a:solidFill>
                  <a:ea typeface="宋体" panose="02010600030101010101" pitchFamily="2" charset="-122"/>
                </a:rPr>
                <a:t>7</a:t>
              </a:r>
              <a:r>
                <a:rPr lang="zh-CN" altLang="en-US" sz="5400" b="1">
                  <a:solidFill>
                    <a:srgbClr val="FFFF00"/>
                  </a:solidFill>
                  <a:ea typeface="宋体" panose="02010600030101010101" pitchFamily="2" charset="-122"/>
                </a:rPr>
                <a:t>＋</a:t>
              </a:r>
              <a:r>
                <a:rPr lang="en-US" altLang="zh-CN" sz="5400" b="1">
                  <a:solidFill>
                    <a:srgbClr val="FFFF00"/>
                  </a:solidFill>
                  <a:ea typeface="宋体" panose="02010600030101010101" pitchFamily="2" charset="-122"/>
                </a:rPr>
                <a:t>7=</a:t>
              </a:r>
              <a:endParaRPr lang="en-US" altLang="zh-CN" sz="5400" b="1">
                <a:solidFill>
                  <a:srgbClr val="FFFF00"/>
                </a:solidFill>
                <a:ea typeface="宋体" panose="02010600030101010101" pitchFamily="2" charset="-122"/>
              </a:endParaRPr>
            </a:p>
          </p:txBody>
        </p:sp>
      </p:grpSp>
      <p:pic>
        <p:nvPicPr>
          <p:cNvPr id="20532" name="Picture 52" descr="牌子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8750" y="3786188"/>
            <a:ext cx="3867150" cy="21574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33" name="Text Box 53"/>
          <p:cNvSpPr/>
          <p:nvPr/>
        </p:nvSpPr>
        <p:spPr>
          <a:xfrm>
            <a:off x="3995738" y="98425"/>
            <a:ext cx="3816350" cy="1098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6600" b="1">
                <a:solidFill>
                  <a:srgbClr val="FF00FF"/>
                </a:solidFill>
                <a:ea typeface="宋体" panose="02010600030101010101" pitchFamily="2" charset="-122"/>
              </a:rPr>
              <a:t>开火车</a:t>
            </a:r>
            <a:endParaRPr lang="zh-CN" altLang="en-US" sz="6600" b="1">
              <a:solidFill>
                <a:srgbClr val="FF00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" dur="500" fill="hold"/>
                                        <p:tgtEl>
                                          <p:spTgt spid="205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" dur="500" fill="hold"/>
                                        <p:tgtEl>
                                          <p:spTgt spid="205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0" dur="500" fill="hold"/>
                                        <p:tgtEl>
                                          <p:spTgt spid="205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5" dur="500" fill="hold"/>
                                        <p:tgtEl>
                                          <p:spTgt spid="205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0" dur="500" fill="hold"/>
                                        <p:tgtEl>
                                          <p:spTgt spid="205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5" dur="500" fill="hold"/>
                                        <p:tgtEl>
                                          <p:spTgt spid="205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0" dur="500" fill="hold"/>
                                        <p:tgtEl>
                                          <p:spTgt spid="205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5" dur="500" fill="hold"/>
                                        <p:tgtEl>
                                          <p:spTgt spid="205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0" dur="500" fill="hold"/>
                                        <p:tgtEl>
                                          <p:spTgt spid="205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5" dur="500" fill="hold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0" dur="500" fill="hold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5" dur="500" fill="hold"/>
                                        <p:tgtEl>
                                          <p:spTgt spid="204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0" dur="500" fill="hold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5" dur="500" fill="hold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80" dur="500" fill="hold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85" dur="500" fill="hold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715 -0.10407 C 0.01285 0.08002 0.06355 0.26526 0.07257 0.27151 C 0.08195 0.27937 0.00643 -0.0717 0.01754 -0.06221 C 0.02709 -0.0562 0.11858 0.28769 0.13525 0.3247 C 0.15139 0.36101 0.11337 0.1716 0.11424 0.15842 C 0.1165 0.14477 0.14289 0.23635 0.14792 0.24491 C 0.15261 0.25624 0.14063 0.21323 0.14185 0.21253 C 0.14254 0.20929 0.15174 0.23589 0.15348 0.23658 C 0.15521 0.23635 0.14983 0.21276 0.14757 0.20675">
                                      <p:cBhvr>
                                        <p:cTn id="90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000"/>
                            </p:stCondLst>
                            <p:childTnLst>
                              <p:par>
                                <p:cTn id="9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3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heme/theme1.xml><?xml version="1.0" encoding="utf-8"?>
<a:theme xmlns:a="http://schemas.openxmlformats.org/drawingml/2006/main" name="数学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563</Words>
  <Application>WPS 演示</Application>
  <PresentationFormat/>
  <Paragraphs>301</Paragraphs>
  <Slides>14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5" baseType="lpstr">
      <vt:lpstr>Arial</vt:lpstr>
      <vt:lpstr>宋体</vt:lpstr>
      <vt:lpstr>Wingdings</vt:lpstr>
      <vt:lpstr>微软雅黑</vt:lpstr>
      <vt:lpstr>楷体_GB2312</vt:lpstr>
      <vt:lpstr>新宋体</vt:lpstr>
      <vt:lpstr>黑体</vt:lpstr>
      <vt:lpstr>方正楷体简体</vt:lpstr>
      <vt:lpstr>Calibri</vt:lpstr>
      <vt:lpstr>Arial Unicode MS</vt:lpstr>
      <vt:lpstr>数学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2021-04-02T14:20:02Z</cp:lastPrinted>
  <dcterms:created xsi:type="dcterms:W3CDTF">2021-04-02T14:20:02Z</dcterms:created>
  <dcterms:modified xsi:type="dcterms:W3CDTF">2021-11-08T05:37:43Z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58466D42F5B44348B23ADCA89EF784FB</vt:lpwstr>
  </property>
  <property fmtid="{D5CDD505-2E9C-101B-9397-08002B2CF9AE}" pid="7" name="KSOProductBuildVer">
    <vt:lpwstr>2052-11.1.0.11045</vt:lpwstr>
  </property>
</Properties>
</file>