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389" r:id="rId3"/>
    <p:sldId id="384" r:id="rId5"/>
    <p:sldId id="278" r:id="rId6"/>
    <p:sldId id="359" r:id="rId7"/>
    <p:sldId id="361" r:id="rId8"/>
    <p:sldId id="362" r:id="rId9"/>
    <p:sldId id="363" r:id="rId10"/>
    <p:sldId id="304" r:id="rId11"/>
    <p:sldId id="364" r:id="rId12"/>
    <p:sldId id="375" r:id="rId13"/>
    <p:sldId id="376" r:id="rId14"/>
    <p:sldId id="378" r:id="rId15"/>
    <p:sldId id="377" r:id="rId16"/>
    <p:sldId id="386" r:id="rId17"/>
    <p:sldId id="387" r:id="rId18"/>
    <p:sldId id="388" r:id="rId19"/>
    <p:sldId id="385" r:id="rId20"/>
    <p:sldId id="390" r:id="rId21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0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4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A9259-675F-4BFD-B99E-A61E31ED3B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3E555-AFFF-4FC5-A63B-350485FAF2C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28572FA-52DD-43CF-9B74-AB6C51FFF7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5D73AF8-1D72-42F7-9ED0-B615755D81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FDCC940-4872-4E55-8B33-F2F19902B3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5759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lvl="0" eaLnBrk="1" hangingPunct="1"/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lvl="0" eaLnBrk="1" hangingPunct="1"/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lvl="0" eaLnBrk="1" hangingPunct="1"/>
            <a:fld id="{9A0DB2DC-4C9A-4742-B13C-FB6460FD3503}" type="slidenum">
              <a:rPr lang="en-US" altLang="x-none" smtClean="0"/>
            </a:fld>
            <a:endParaRPr lang="en-US" altLang="x-none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B46A3C4-8A33-4804-9BB1-7EC8D346F1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73AD99B-DCE2-4E12-B611-C85334EAC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10EA13E-FF35-40E9-AF96-A21355B42A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439BB3-2D2E-4A2B-9607-6B99E6648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C7F9048-D2F0-4C68-976D-85DDB63751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84FA14-583E-46A7-B63F-928813D12B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97E7FD6-AEA7-4E55-B257-52624F69CA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265C88-3FDD-45B9-A732-964A1B0245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5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9586D963-D9D8-4203-AD9F-883DCEF52CB9}" type="slidenum">
              <a:rPr lang="zh-CN" altLang="en-US" smtClean="0"/>
            </a:fld>
            <a:endParaRPr lang="zh-CN" altLang="en-US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数数、数的组成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G_0360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08125"/>
            <a:ext cx="9144000" cy="3841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humb_副本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3949700" y="581025"/>
            <a:ext cx="5194300" cy="5732463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0101117025102131_副本"/>
          <p:cNvPicPr>
            <a:picLocks noGrp="1" noChangeAspect="1"/>
          </p:cNvPicPr>
          <p:nvPr>
            <p:ph sz="half" idx="4294967295"/>
          </p:nvPr>
        </p:nvPicPr>
        <p:blipFill>
          <a:blip r:embed="rId1"/>
          <a:stretch>
            <a:fillRect/>
          </a:stretch>
        </p:blipFill>
        <p:spPr>
          <a:xfrm>
            <a:off x="2544763" y="3681413"/>
            <a:ext cx="6599237" cy="2779712"/>
          </a:xfrm>
        </p:spPr>
      </p:pic>
      <p:pic>
        <p:nvPicPr>
          <p:cNvPr id="14339" name="Picture 3" descr="2009113004251160_副本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0" y="660400"/>
            <a:ext cx="6802438" cy="2849563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2fdfc039245d68822995f39a4c27d1ed31b2490_副本_副本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0" y="482600"/>
            <a:ext cx="4170363" cy="6157913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图片 9219" descr="xpic78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图片 12291" descr="5743578_121443019932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512" y="25400"/>
            <a:ext cx="9288462" cy="679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图片 13315" descr="2009120223261722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96875" y="-312737"/>
            <a:ext cx="10009188" cy="7170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13316" descr="large5278406b0d3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3284538"/>
            <a:ext cx="2387600" cy="3097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文本框 13317"/>
          <p:cNvSpPr txBox="1"/>
          <p:nvPr/>
        </p:nvSpPr>
        <p:spPr>
          <a:xfrm>
            <a:off x="3924618" y="3644900"/>
            <a:ext cx="1539240" cy="15544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9600" b="1">
                <a:latin typeface="Times New Roman" panose="02020603050405020304" pitchFamily="34" charset="0"/>
                <a:ea typeface="楷体" panose="02010609060101010101" pitchFamily="49" charset="-122"/>
              </a:rPr>
              <a:t>33</a:t>
            </a:r>
            <a:endParaRPr lang="en-US" altLang="zh-CN" sz="96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19" name="椭圆形标注 13318"/>
          <p:cNvSpPr/>
          <p:nvPr/>
        </p:nvSpPr>
        <p:spPr>
          <a:xfrm>
            <a:off x="4284663" y="2492375"/>
            <a:ext cx="2016125" cy="1081088"/>
          </a:xfrm>
          <a:prstGeom prst="wedgeEllipseCallout">
            <a:avLst>
              <a:gd name="adj1" fmla="val -46222"/>
              <a:gd name="adj2" fmla="val 6997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algn="ctr"/>
            <a:endParaRPr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0" name="文本框 13319"/>
          <p:cNvSpPr txBox="1"/>
          <p:nvPr/>
        </p:nvSpPr>
        <p:spPr>
          <a:xfrm>
            <a:off x="4716463" y="2781300"/>
            <a:ext cx="1254125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3600" b="1">
                <a:latin typeface="Times New Roman" panose="02020603050405020304" pitchFamily="34" charset="0"/>
                <a:ea typeface="楷体" panose="02010609060101010101" pitchFamily="49" charset="-122"/>
              </a:rPr>
              <a:t>我大</a:t>
            </a:r>
            <a:r>
              <a:rPr lang="en-US" altLang="zh-CN" sz="3600" b="1">
                <a:latin typeface="Times New Roman" panose="02020603050405020304" pitchFamily="34" charset="0"/>
                <a:ea typeface="楷体" panose="02010609060101010101" pitchFamily="49" charset="-122"/>
              </a:rPr>
              <a:t>!</a:t>
            </a:r>
            <a:endParaRPr lang="en-US" altLang="zh-CN" sz="36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3321" name="爆炸形 1 13320"/>
          <p:cNvSpPr/>
          <p:nvPr/>
        </p:nvSpPr>
        <p:spPr>
          <a:xfrm>
            <a:off x="5435600" y="4508500"/>
            <a:ext cx="2592388" cy="1800225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/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我才大呢</a:t>
            </a:r>
            <a:r>
              <a:rPr lang="en-US" altLang="zh-CN" sz="3200" b="1">
                <a:latin typeface="Times New Roman" panose="02020603050405020304" pitchFamily="34" charset="0"/>
                <a:ea typeface="楷体" panose="02010609060101010101" pitchFamily="49" charset="-122"/>
              </a:rPr>
              <a:t>!</a:t>
            </a:r>
            <a:endParaRPr lang="en-US" altLang="zh-CN" sz="32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88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88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图片 15363" descr="110911135820425d1c3cb7a310"/>
          <p:cNvPicPr>
            <a:picLocks noChangeAspect="1"/>
          </p:cNvPicPr>
          <p:nvPr/>
        </p:nvPicPr>
        <p:blipFill>
          <a:blip r:embed="rId1"/>
          <a:srcRect b="9148"/>
          <a:stretch>
            <a:fillRect/>
          </a:stretch>
        </p:blipFill>
        <p:spPr>
          <a:xfrm>
            <a:off x="0" y="0"/>
            <a:ext cx="9144000" cy="62306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文本框 15364"/>
          <p:cNvSpPr txBox="1"/>
          <p:nvPr/>
        </p:nvSpPr>
        <p:spPr>
          <a:xfrm>
            <a:off x="1042988" y="836613"/>
            <a:ext cx="171291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4000" b="1">
                <a:latin typeface="Times New Roman" panose="02020603050405020304" pitchFamily="34" charset="0"/>
                <a:ea typeface="楷体" panose="02010609060101010101" pitchFamily="49" charset="-122"/>
              </a:rPr>
              <a:t>总结：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文本框 15365"/>
          <p:cNvSpPr txBox="1"/>
          <p:nvPr/>
        </p:nvSpPr>
        <p:spPr>
          <a:xfrm>
            <a:off x="1979613" y="1989138"/>
            <a:ext cx="4968875" cy="3566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l"/>
            <a:r>
              <a:rPr lang="en-US" altLang="zh-CN" sz="3600" b="1">
                <a:latin typeface="Times New Roman" panose="02020603050405020304" pitchFamily="34" charset="0"/>
                <a:ea typeface="楷体" panose="02010609060101010101" pitchFamily="49" charset="-122"/>
              </a:rPr>
              <a:t>100</a:t>
            </a:r>
            <a:r>
              <a:rPr lang="zh-CN" altLang="en-US" sz="3600" b="1">
                <a:latin typeface="Times New Roman" panose="02020603050405020304" pitchFamily="34" charset="0"/>
                <a:ea typeface="楷体" panose="02010609060101010101" pitchFamily="49" charset="-122"/>
              </a:rPr>
              <a:t>以内数的认识：</a:t>
            </a:r>
            <a:endParaRPr lang="zh-CN" altLang="en-US" sz="3600" b="1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algn="l"/>
            <a:r>
              <a:rPr lang="en-US" altLang="zh-CN" sz="3200" b="1"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latin typeface="Times New Roman" panose="02020603050405020304" pitchFamily="34" charset="0"/>
                <a:ea typeface="楷体" panose="02010609060101010101" pitchFamily="49" charset="-122"/>
              </a:rPr>
              <a:t>10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个一是十</a:t>
            </a:r>
            <a:endParaRPr lang="zh-CN" altLang="en-US" sz="3200" b="1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algn="l"/>
            <a:r>
              <a:rPr lang="en-US" altLang="zh-CN" sz="3200" b="1">
                <a:latin typeface="Times New Roman" panose="02020603050405020304" pitchFamily="34" charset="0"/>
                <a:ea typeface="楷体" panose="02010609060101010101" pitchFamily="49" charset="-122"/>
              </a:rPr>
              <a:t>      10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个十是一百</a:t>
            </a:r>
            <a:endParaRPr lang="zh-CN" altLang="en-US" sz="3200" b="1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algn="l"/>
            <a:r>
              <a:rPr lang="en-US" altLang="zh-CN" sz="3200" b="1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几十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是由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几个十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组成的</a:t>
            </a:r>
            <a:endParaRPr lang="zh-CN" altLang="en-US" sz="3200" b="1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algn="l"/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几十几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是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由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几个十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和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几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algn="l"/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 个一</a:t>
            </a:r>
            <a:r>
              <a:rPr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组成的</a:t>
            </a:r>
            <a:endParaRPr lang="zh-CN" altLang="en-US" sz="3200" b="1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lvl="0" algn="l"/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88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11100" y="107188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121" descr="20110319202634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70"/>
            <a:ext cx="914400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标题 5122"/>
          <p:cNvSpPr>
            <a:spLocks noGrp="1"/>
          </p:cNvSpPr>
          <p:nvPr>
            <p:ph type="title"/>
          </p:nvPr>
        </p:nvSpPr>
        <p:spPr>
          <a:xfrm>
            <a:off x="1619250" y="2420938"/>
            <a:ext cx="6048375" cy="1430337"/>
          </a:xfrm>
        </p:spPr>
        <p:txBody>
          <a:bodyPr anchor="ctr">
            <a:normAutofit fontScale="90000"/>
          </a:bodyPr>
          <a:lstStyle/>
          <a:p>
            <a:pPr algn="l"/>
            <a:r>
              <a:rPr lang="en-US" altLang="zh-CN" sz="6000" b="1">
                <a:solidFill>
                  <a:srgbClr val="FFFFFF"/>
                </a:solidFill>
                <a:latin typeface="Times New Roman" panose="02020603050405020304"/>
                <a:ea typeface="楷体" panose="02010609060101010101" pitchFamily="49" charset="-122"/>
              </a:rPr>
              <a:t>100</a:t>
            </a:r>
            <a:r>
              <a:rPr lang="zh-CN" altLang="zh-CN" sz="6000" b="1">
                <a:solidFill>
                  <a:srgbClr val="FFFFFF"/>
                </a:solidFill>
                <a:latin typeface="Times New Roman" panose="02020603050405020304"/>
                <a:ea typeface="楷体" panose="02010609060101010101" pitchFamily="49" charset="-122"/>
              </a:rPr>
              <a:t>以内数</a:t>
            </a:r>
            <a:r>
              <a:rPr lang="zh-CN" altLang="en-US" sz="6000" b="1">
                <a:solidFill>
                  <a:srgbClr val="FFFFFF"/>
                </a:solidFill>
                <a:latin typeface="Times New Roman" panose="02020603050405020304"/>
                <a:ea typeface="楷体" panose="02010609060101010101" pitchFamily="49" charset="-122"/>
              </a:rPr>
              <a:t>的认识</a:t>
            </a:r>
            <a:endParaRPr lang="zh-CN" altLang="en-US" sz="6000" b="1">
              <a:solidFill>
                <a:srgbClr val="FFFF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/>
          <p:nvPr/>
        </p:nvSpPr>
        <p:spPr>
          <a:xfrm>
            <a:off x="457200" y="1503363"/>
            <a:ext cx="7786688" cy="42116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lvl="0" indent="-342900" algn="l" eaLnBrk="0" hangingPunct="0">
              <a:spcBef>
                <a:spcPct val="20000"/>
              </a:spcBef>
              <a:buChar char="•"/>
            </a:pP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lvl="0" indent="-342900" algn="l" eaLnBrk="0" hangingPunct="0">
              <a:spcBef>
                <a:spcPct val="20000"/>
              </a:spcBef>
              <a:buChar char="•"/>
            </a:pP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 algn="l" eaLnBrk="0" hangingPunct="0">
              <a:spcBef>
                <a:spcPct val="20000"/>
              </a:spcBef>
              <a:buChar char="•"/>
            </a:pP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123" name="组合 5122"/>
          <p:cNvGrpSpPr/>
          <p:nvPr/>
        </p:nvGrpSpPr>
        <p:grpSpPr>
          <a:xfrm>
            <a:off x="1524000" y="2937065"/>
            <a:ext cx="3455988" cy="1030857"/>
            <a:chOff x="0" y="38"/>
            <a:chExt cx="3576" cy="432"/>
          </a:xfrm>
        </p:grpSpPr>
        <p:sp>
          <p:nvSpPr>
            <p:cNvPr id="5124" name="自选图形 18"/>
            <p:cNvSpPr/>
            <p:nvPr/>
          </p:nvSpPr>
          <p:spPr>
            <a:xfrm>
              <a:off x="176" y="38"/>
              <a:ext cx="3400" cy="2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FF"/>
                </a:gs>
                <a:gs pos="50000">
                  <a:schemeClr val="bg1"/>
                </a:gs>
                <a:gs pos="100000">
                  <a:srgbClr val="FFCCFF"/>
                </a:gs>
              </a:gsLst>
              <a:lin ang="2700000" scaled="1"/>
            </a:gradFill>
            <a:ln w="9525">
              <a:noFill/>
            </a:ln>
            <a:effectLst>
              <a:outerShdw dist="53882" dir="2699999" algn="ctr" rotWithShape="0">
                <a:srgbClr val="FF99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lvl="0" algn="l" eaLnBrk="1" hangingPunct="1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125" name="组合 5124"/>
            <p:cNvGrpSpPr/>
            <p:nvPr/>
          </p:nvGrpSpPr>
          <p:grpSpPr>
            <a:xfrm>
              <a:off x="0" y="68"/>
              <a:ext cx="392" cy="228"/>
              <a:chOff x="0" y="0"/>
              <a:chExt cx="648" cy="377"/>
            </a:xfrm>
          </p:grpSpPr>
          <p:sp>
            <p:nvSpPr>
              <p:cNvPr id="5126" name="自选图形 7"/>
              <p:cNvSpPr/>
              <p:nvPr/>
            </p:nvSpPr>
            <p:spPr>
              <a:xfrm rot="5400000">
                <a:off x="260" y="24"/>
                <a:ext cx="373" cy="325"/>
              </a:xfrm>
              <a:custGeom>
                <a:avLst/>
                <a:gdLst>
                  <a:gd name="txL" fmla="*/ 5038 w 21600"/>
                  <a:gd name="txT" fmla="*/ 2260 h 21600"/>
                  <a:gd name="txR" fmla="*/ 16562 w 21600"/>
                  <a:gd name="txB" fmla="*/ 13691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>
                  <a:alpha val="100000"/>
                </a:srgbClr>
              </a:solidFill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7" name="自选图形 8"/>
              <p:cNvSpPr/>
              <p:nvPr/>
            </p:nvSpPr>
            <p:spPr>
              <a:xfrm rot="16200000">
                <a:off x="27" y="24"/>
                <a:ext cx="373" cy="325"/>
              </a:xfrm>
              <a:custGeom>
                <a:avLst/>
                <a:gdLst>
                  <a:gd name="txL" fmla="*/ 5038 w 21600"/>
                  <a:gd name="txT" fmla="*/ 2260 h 21600"/>
                  <a:gd name="txR" fmla="*/ 16562 w 21600"/>
                  <a:gd name="txB" fmla="*/ 13691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>
                  <a:alpha val="100000"/>
                </a:srgbClr>
              </a:solidFill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8" name="椭圆 9"/>
              <p:cNvSpPr/>
              <p:nvPr/>
            </p:nvSpPr>
            <p:spPr>
              <a:xfrm>
                <a:off x="371" y="152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9" name="椭圆 10"/>
              <p:cNvSpPr/>
              <p:nvPr/>
            </p:nvSpPr>
            <p:spPr>
              <a:xfrm>
                <a:off x="115" y="55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30" name="椭圆 11"/>
              <p:cNvSpPr/>
              <p:nvPr/>
            </p:nvSpPr>
            <p:spPr>
              <a:xfrm>
                <a:off x="151" y="210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31" name="椭圆 12"/>
              <p:cNvSpPr/>
              <p:nvPr/>
            </p:nvSpPr>
            <p:spPr>
              <a:xfrm>
                <a:off x="475" y="12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32" name="椭圆 13"/>
              <p:cNvSpPr/>
              <p:nvPr/>
            </p:nvSpPr>
            <p:spPr>
              <a:xfrm>
                <a:off x="558" y="228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33" name="椭圆 14"/>
              <p:cNvSpPr/>
              <p:nvPr/>
            </p:nvSpPr>
            <p:spPr>
              <a:xfrm>
                <a:off x="250" y="82"/>
                <a:ext cx="173" cy="228"/>
              </a:xfrm>
              <a:prstGeom prst="ellipse">
                <a:avLst/>
              </a:prstGeom>
              <a:solidFill>
                <a:srgbClr val="FFCCFF"/>
              </a:solidFill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34" name="椭圆 15"/>
              <p:cNvSpPr/>
              <p:nvPr/>
            </p:nvSpPr>
            <p:spPr>
              <a:xfrm>
                <a:off x="0" y="192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35" name="椭圆 16"/>
              <p:cNvSpPr/>
              <p:nvPr/>
            </p:nvSpPr>
            <p:spPr>
              <a:xfrm>
                <a:off x="246" y="108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36" name="矩形 19"/>
            <p:cNvSpPr/>
            <p:nvPr/>
          </p:nvSpPr>
          <p:spPr>
            <a:xfrm>
              <a:off x="287" y="38"/>
              <a:ext cx="3012" cy="4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l" eaLnBrk="0" hangingPunct="0">
                <a:spcBef>
                  <a:spcPct val="20000"/>
                </a:spcBef>
              </a:pPr>
              <a:r>
                <a:rPr lang="zh-CN" altLang="en-US" b="1">
                  <a:latin typeface="Arial" panose="020B0604020202020204" pitchFamily="34" charset="0"/>
                  <a:ea typeface="宋体" panose="02010600030101010101" pitchFamily="2" charset="-122"/>
                </a:rPr>
                <a:t>        </a:t>
              </a:r>
              <a:r>
                <a:rPr lang="zh-CN" altLang="en-US" sz="4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算一算</a:t>
              </a:r>
              <a:endPara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l" eaLnBrk="0" hangingPunct="0">
                <a:spcBef>
                  <a:spcPct val="20000"/>
                </a:spcBef>
                <a:buChar char="•"/>
              </a:pPr>
              <a:endParaRPr lang="en-US" altLang="x-none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137" name="组合 5136"/>
          <p:cNvGrpSpPr/>
          <p:nvPr/>
        </p:nvGrpSpPr>
        <p:grpSpPr>
          <a:xfrm>
            <a:off x="2879408" y="4240532"/>
            <a:ext cx="3384550" cy="701012"/>
            <a:chOff x="0" y="-2"/>
            <a:chExt cx="5330" cy="1106"/>
          </a:xfrm>
        </p:grpSpPr>
        <p:sp>
          <p:nvSpPr>
            <p:cNvPr id="5138" name="自选图形 18"/>
            <p:cNvSpPr/>
            <p:nvPr/>
          </p:nvSpPr>
          <p:spPr>
            <a:xfrm>
              <a:off x="262" y="0"/>
              <a:ext cx="5068" cy="10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FF"/>
                </a:gs>
                <a:gs pos="50000">
                  <a:schemeClr val="bg1"/>
                </a:gs>
                <a:gs pos="100000">
                  <a:srgbClr val="FFCCFF"/>
                </a:gs>
              </a:gsLst>
              <a:lin ang="2700000" scaled="1"/>
            </a:gradFill>
            <a:ln w="9525">
              <a:noFill/>
            </a:ln>
            <a:effectLst>
              <a:outerShdw dist="53882" dir="2699999" algn="ctr" rotWithShape="0">
                <a:srgbClr val="FF99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lvl="0" algn="l" eaLnBrk="1" hangingPunct="1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139" name="组合 5138"/>
            <p:cNvGrpSpPr/>
            <p:nvPr/>
          </p:nvGrpSpPr>
          <p:grpSpPr>
            <a:xfrm>
              <a:off x="0" y="116"/>
              <a:ext cx="584" cy="881"/>
              <a:chOff x="0" y="0"/>
              <a:chExt cx="648" cy="377"/>
            </a:xfrm>
          </p:grpSpPr>
          <p:sp>
            <p:nvSpPr>
              <p:cNvPr id="5140" name="自选图形 7"/>
              <p:cNvSpPr/>
              <p:nvPr/>
            </p:nvSpPr>
            <p:spPr>
              <a:xfrm rot="5400000">
                <a:off x="260" y="24"/>
                <a:ext cx="373" cy="325"/>
              </a:xfrm>
              <a:custGeom>
                <a:avLst/>
                <a:gdLst>
                  <a:gd name="txL" fmla="*/ 5038 w 21600"/>
                  <a:gd name="txT" fmla="*/ 2260 h 21600"/>
                  <a:gd name="txR" fmla="*/ 16562 w 21600"/>
                  <a:gd name="txB" fmla="*/ 13691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>
                  <a:alpha val="100000"/>
                </a:srgbClr>
              </a:solidFill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自选图形 8"/>
              <p:cNvSpPr/>
              <p:nvPr/>
            </p:nvSpPr>
            <p:spPr>
              <a:xfrm rot="16200000">
                <a:off x="27" y="24"/>
                <a:ext cx="373" cy="325"/>
              </a:xfrm>
              <a:custGeom>
                <a:avLst/>
                <a:gdLst>
                  <a:gd name="txL" fmla="*/ 5038 w 21600"/>
                  <a:gd name="txT" fmla="*/ 2260 h 21600"/>
                  <a:gd name="txR" fmla="*/ 16562 w 21600"/>
                  <a:gd name="txB" fmla="*/ 13691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CCFF">
                  <a:alpha val="100000"/>
                </a:srgbClr>
              </a:solidFill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椭圆 9"/>
              <p:cNvSpPr/>
              <p:nvPr/>
            </p:nvSpPr>
            <p:spPr>
              <a:xfrm>
                <a:off x="371" y="152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3" name="椭圆 10"/>
              <p:cNvSpPr/>
              <p:nvPr/>
            </p:nvSpPr>
            <p:spPr>
              <a:xfrm>
                <a:off x="115" y="55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4" name="椭圆 11"/>
              <p:cNvSpPr/>
              <p:nvPr/>
            </p:nvSpPr>
            <p:spPr>
              <a:xfrm>
                <a:off x="151" y="210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5" name="椭圆 12"/>
              <p:cNvSpPr/>
              <p:nvPr/>
            </p:nvSpPr>
            <p:spPr>
              <a:xfrm>
                <a:off x="475" y="12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6" name="椭圆 13"/>
              <p:cNvSpPr/>
              <p:nvPr/>
            </p:nvSpPr>
            <p:spPr>
              <a:xfrm>
                <a:off x="558" y="228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7" name="椭圆 14"/>
              <p:cNvSpPr/>
              <p:nvPr/>
            </p:nvSpPr>
            <p:spPr>
              <a:xfrm>
                <a:off x="250" y="82"/>
                <a:ext cx="173" cy="228"/>
              </a:xfrm>
              <a:prstGeom prst="ellipse">
                <a:avLst/>
              </a:prstGeom>
              <a:solidFill>
                <a:srgbClr val="FFCCFF"/>
              </a:solidFill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8" name="椭圆 15"/>
              <p:cNvSpPr/>
              <p:nvPr/>
            </p:nvSpPr>
            <p:spPr>
              <a:xfrm>
                <a:off x="0" y="192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9" name="椭圆 16"/>
              <p:cNvSpPr/>
              <p:nvPr/>
            </p:nvSpPr>
            <p:spPr>
              <a:xfrm>
                <a:off x="246" y="108"/>
                <a:ext cx="90" cy="9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algn="l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50" name="矩形 19"/>
            <p:cNvSpPr/>
            <p:nvPr/>
          </p:nvSpPr>
          <p:spPr>
            <a:xfrm>
              <a:off x="548" y="-2"/>
              <a:ext cx="4490" cy="11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/>
            <a:p>
              <a:pPr lvl="0" eaLnBrk="1" hangingPunct="1"/>
              <a:r>
                <a:rPr lang="zh-CN" altLang="en-US" sz="4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摆一摆</a:t>
              </a:r>
              <a:endPara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151" name="图片 31" descr="p_large_658d0000aba92d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08800" y="4699000"/>
            <a:ext cx="1841500" cy="1841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52" name="组合 5151"/>
          <p:cNvGrpSpPr/>
          <p:nvPr/>
        </p:nvGrpSpPr>
        <p:grpSpPr>
          <a:xfrm>
            <a:off x="688975" y="741363"/>
            <a:ext cx="1322388" cy="1357312"/>
            <a:chOff x="0" y="0"/>
            <a:chExt cx="592" cy="592"/>
          </a:xfrm>
        </p:grpSpPr>
        <p:grpSp>
          <p:nvGrpSpPr>
            <p:cNvPr id="5153" name="组合 5152"/>
            <p:cNvGrpSpPr/>
            <p:nvPr/>
          </p:nvGrpSpPr>
          <p:grpSpPr>
            <a:xfrm>
              <a:off x="23" y="45"/>
              <a:ext cx="520" cy="509"/>
              <a:chOff x="0" y="0"/>
              <a:chExt cx="840" cy="823"/>
            </a:xfrm>
          </p:grpSpPr>
          <p:pic>
            <p:nvPicPr>
              <p:cNvPr id="5154" name="图片 34" descr="cast_langyangya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840" cy="82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155" name="自选图形 35"/>
              <p:cNvSpPr/>
              <p:nvPr/>
            </p:nvSpPr>
            <p:spPr>
              <a:xfrm>
                <a:off x="361" y="467"/>
                <a:ext cx="80" cy="70"/>
              </a:xfrm>
              <a:custGeom>
                <a:avLst/>
                <a:gdLst>
                  <a:gd name="txL" fmla="*/ 5130 w 21600"/>
                  <a:gd name="txT" fmla="*/ 2160 h 21600"/>
                  <a:gd name="txR" fmla="*/ 16470 w 21600"/>
                  <a:gd name="txB" fmla="*/ 13577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" name="自选图形 36"/>
              <p:cNvSpPr/>
              <p:nvPr/>
            </p:nvSpPr>
            <p:spPr>
              <a:xfrm>
                <a:off x="537" y="467"/>
                <a:ext cx="80" cy="70"/>
              </a:xfrm>
              <a:custGeom>
                <a:avLst/>
                <a:gdLst>
                  <a:gd name="txL" fmla="*/ 5130 w 21600"/>
                  <a:gd name="txT" fmla="*/ 2160 h 21600"/>
                  <a:gd name="txR" fmla="*/ 16470 w 21600"/>
                  <a:gd name="txB" fmla="*/ 13577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57" name="自选图形 64"/>
            <p:cNvSpPr/>
            <p:nvPr/>
          </p:nvSpPr>
          <p:spPr>
            <a:xfrm>
              <a:off x="0" y="0"/>
              <a:ext cx="592" cy="592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99CC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1" hangingPunct="1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158" name="Rectangle 38"/>
          <p:cNvSpPr>
            <a:spLocks noGrp="1"/>
          </p:cNvSpPr>
          <p:nvPr/>
        </p:nvSpPr>
        <p:spPr>
          <a:xfrm>
            <a:off x="3540125" y="962025"/>
            <a:ext cx="1704975" cy="1108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0" hangingPunct="0"/>
            <a:r>
              <a:rPr lang="zh-CN" altLang="en-US" sz="8000">
                <a:solidFill>
                  <a:srgbClr val="FF3300"/>
                </a:solidFill>
                <a:latin typeface="Times New Roman" panose="02020603050405020304" pitchFamily="1" charset="-122"/>
                <a:ea typeface="楷体" panose="02010609060101010101" pitchFamily="49" charset="-122"/>
              </a:rPr>
              <a:t>35</a:t>
            </a:r>
            <a:endParaRPr lang="zh-CN" altLang="en-US" sz="8000">
              <a:solidFill>
                <a:srgbClr val="FF3300"/>
              </a:solidFill>
              <a:latin typeface="Times New Roman" panose="02020603050405020304" pitchFamily="1" charset="-122"/>
              <a:ea typeface="楷体" panose="02010609060101010101" pitchFamily="49" charset="-122"/>
            </a:endParaRPr>
          </a:p>
        </p:txBody>
      </p:sp>
      <p:grpSp>
        <p:nvGrpSpPr>
          <p:cNvPr id="5159" name="组合 5158"/>
          <p:cNvGrpSpPr/>
          <p:nvPr/>
        </p:nvGrpSpPr>
        <p:grpSpPr>
          <a:xfrm>
            <a:off x="5095875" y="1644650"/>
            <a:ext cx="360363" cy="311150"/>
            <a:chOff x="0" y="0"/>
            <a:chExt cx="752" cy="736"/>
          </a:xfrm>
        </p:grpSpPr>
        <p:sp>
          <p:nvSpPr>
            <p:cNvPr id="5160" name="自选图形 34"/>
            <p:cNvSpPr/>
            <p:nvPr/>
          </p:nvSpPr>
          <p:spPr>
            <a:xfrm>
              <a:off x="232" y="0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1" name="自选图形 35"/>
            <p:cNvSpPr/>
            <p:nvPr/>
          </p:nvSpPr>
          <p:spPr>
            <a:xfrm rot="4320000">
              <a:off x="416" y="136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2" name="自选图形 36"/>
            <p:cNvSpPr/>
            <p:nvPr/>
          </p:nvSpPr>
          <p:spPr>
            <a:xfrm rot="8640000">
              <a:off x="344" y="352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3" name="自选图形 37"/>
            <p:cNvSpPr/>
            <p:nvPr/>
          </p:nvSpPr>
          <p:spPr>
            <a:xfrm rot="17280000">
              <a:off x="48" y="136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4" name="自选图形 38"/>
            <p:cNvSpPr/>
            <p:nvPr/>
          </p:nvSpPr>
          <p:spPr>
            <a:xfrm rot="12960000">
              <a:off x="120" y="344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65" name="组合 5164"/>
          <p:cNvGrpSpPr/>
          <p:nvPr/>
        </p:nvGrpSpPr>
        <p:grpSpPr>
          <a:xfrm>
            <a:off x="3313113" y="1631950"/>
            <a:ext cx="374650" cy="338138"/>
            <a:chOff x="0" y="0"/>
            <a:chExt cx="752" cy="736"/>
          </a:xfrm>
        </p:grpSpPr>
        <p:sp>
          <p:nvSpPr>
            <p:cNvPr id="5166" name="自选图形 34"/>
            <p:cNvSpPr/>
            <p:nvPr/>
          </p:nvSpPr>
          <p:spPr>
            <a:xfrm>
              <a:off x="232" y="0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7" name="自选图形 35"/>
            <p:cNvSpPr/>
            <p:nvPr/>
          </p:nvSpPr>
          <p:spPr>
            <a:xfrm rot="4320000">
              <a:off x="416" y="136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8" name="自选图形 36"/>
            <p:cNvSpPr/>
            <p:nvPr/>
          </p:nvSpPr>
          <p:spPr>
            <a:xfrm rot="8640000">
              <a:off x="344" y="352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9" name="自选图形 37"/>
            <p:cNvSpPr/>
            <p:nvPr/>
          </p:nvSpPr>
          <p:spPr>
            <a:xfrm rot="17280000">
              <a:off x="48" y="136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0" name="自选图形 38"/>
            <p:cNvSpPr/>
            <p:nvPr/>
          </p:nvSpPr>
          <p:spPr>
            <a:xfrm rot="12960000">
              <a:off x="120" y="344"/>
              <a:ext cx="288" cy="384"/>
            </a:xfrm>
            <a:custGeom>
              <a:avLst/>
              <a:gdLst>
                <a:gd name="txL" fmla="*/ 5025 w 21600"/>
                <a:gd name="txT" fmla="*/ 2250 h 21600"/>
                <a:gd name="txR" fmla="*/ 16575 w 21600"/>
                <a:gd name="txB" fmla="*/ 13669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00">
                    <a:alpha val="100000"/>
                  </a:srgbClr>
                </a:gs>
                <a:gs pos="100000">
                  <a:schemeClr val="bg1">
                    <a:alpha val="100000"/>
                  </a:schemeClr>
                </a:gs>
              </a:gsLst>
              <a:lin ang="5400000" scaled="1"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66"/>
          <p:cNvSpPr/>
          <p:nvPr/>
        </p:nvSpPr>
        <p:spPr>
          <a:xfrm>
            <a:off x="307975" y="3244850"/>
            <a:ext cx="2333625" cy="63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147" name="AutoShape 255"/>
          <p:cNvSpPr/>
          <p:nvPr/>
        </p:nvSpPr>
        <p:spPr>
          <a:xfrm rot="11931464">
            <a:off x="384175" y="25590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AutoShape 256"/>
          <p:cNvSpPr/>
          <p:nvPr/>
        </p:nvSpPr>
        <p:spPr>
          <a:xfrm rot="11931464">
            <a:off x="612775" y="2570163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9" name="AutoShape 257"/>
          <p:cNvSpPr/>
          <p:nvPr/>
        </p:nvSpPr>
        <p:spPr>
          <a:xfrm rot="11931464">
            <a:off x="841375" y="257968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0" name="AutoShape 258"/>
          <p:cNvSpPr/>
          <p:nvPr/>
        </p:nvSpPr>
        <p:spPr>
          <a:xfrm rot="11931464">
            <a:off x="1069975" y="257968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1" name="AutoShape 259"/>
          <p:cNvSpPr/>
          <p:nvPr/>
        </p:nvSpPr>
        <p:spPr>
          <a:xfrm rot="11931464">
            <a:off x="1298575" y="257968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2" name="AutoShape 260"/>
          <p:cNvSpPr/>
          <p:nvPr/>
        </p:nvSpPr>
        <p:spPr>
          <a:xfrm rot="11931464">
            <a:off x="1527175" y="25590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3" name="AutoShape 261"/>
          <p:cNvSpPr/>
          <p:nvPr/>
        </p:nvSpPr>
        <p:spPr>
          <a:xfrm rot="11931464">
            <a:off x="1755775" y="25590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4" name="AutoShape 262"/>
          <p:cNvSpPr/>
          <p:nvPr/>
        </p:nvSpPr>
        <p:spPr>
          <a:xfrm rot="11931464">
            <a:off x="1984375" y="25590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5" name="AutoShape 263"/>
          <p:cNvSpPr/>
          <p:nvPr/>
        </p:nvSpPr>
        <p:spPr>
          <a:xfrm rot="11931464">
            <a:off x="2212975" y="25590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6" name="AutoShape 264"/>
          <p:cNvSpPr/>
          <p:nvPr/>
        </p:nvSpPr>
        <p:spPr>
          <a:xfrm rot="11931464">
            <a:off x="2465388" y="2557463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7" name="AutoShape 255"/>
          <p:cNvSpPr/>
          <p:nvPr/>
        </p:nvSpPr>
        <p:spPr>
          <a:xfrm rot="11931464">
            <a:off x="2705100" y="256063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8" name="AutoShape 256"/>
          <p:cNvSpPr/>
          <p:nvPr/>
        </p:nvSpPr>
        <p:spPr>
          <a:xfrm rot="11931464">
            <a:off x="2933700" y="25717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9" name="AutoShape 257"/>
          <p:cNvSpPr/>
          <p:nvPr/>
        </p:nvSpPr>
        <p:spPr>
          <a:xfrm rot="11931464">
            <a:off x="3162300" y="2581275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0" name="AutoShape 258"/>
          <p:cNvSpPr/>
          <p:nvPr/>
        </p:nvSpPr>
        <p:spPr>
          <a:xfrm rot="11931464">
            <a:off x="3390900" y="2581275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1" name="AutoShape 259"/>
          <p:cNvSpPr/>
          <p:nvPr/>
        </p:nvSpPr>
        <p:spPr>
          <a:xfrm rot="11931464">
            <a:off x="3619500" y="2581275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2" name="AutoShape 260"/>
          <p:cNvSpPr/>
          <p:nvPr/>
        </p:nvSpPr>
        <p:spPr>
          <a:xfrm rot="11931464">
            <a:off x="3848100" y="256063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3" name="AutoShape 261"/>
          <p:cNvSpPr/>
          <p:nvPr/>
        </p:nvSpPr>
        <p:spPr>
          <a:xfrm rot="11931464">
            <a:off x="4076700" y="256063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4" name="AutoShape 262"/>
          <p:cNvSpPr/>
          <p:nvPr/>
        </p:nvSpPr>
        <p:spPr>
          <a:xfrm rot="11931464">
            <a:off x="4305300" y="256063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5" name="AutoShape 263"/>
          <p:cNvSpPr/>
          <p:nvPr/>
        </p:nvSpPr>
        <p:spPr>
          <a:xfrm rot="11931464">
            <a:off x="4533900" y="2560638"/>
            <a:ext cx="128588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6" name="AutoShape 264"/>
          <p:cNvSpPr/>
          <p:nvPr/>
        </p:nvSpPr>
        <p:spPr>
          <a:xfrm rot="11931464">
            <a:off x="4786313" y="2559050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7" name="AutoShape 255"/>
          <p:cNvSpPr/>
          <p:nvPr/>
        </p:nvSpPr>
        <p:spPr>
          <a:xfrm rot="11931464">
            <a:off x="5037138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8" name="AutoShape 256"/>
          <p:cNvSpPr/>
          <p:nvPr/>
        </p:nvSpPr>
        <p:spPr>
          <a:xfrm rot="11931464">
            <a:off x="5294313" y="2571750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69" name="AutoShape 257"/>
          <p:cNvSpPr/>
          <p:nvPr/>
        </p:nvSpPr>
        <p:spPr>
          <a:xfrm rot="11931464">
            <a:off x="5522913" y="2581275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0" name="AutoShape 258"/>
          <p:cNvSpPr/>
          <p:nvPr/>
        </p:nvSpPr>
        <p:spPr>
          <a:xfrm rot="11931464">
            <a:off x="5751513" y="2581275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1" name="AutoShape 259"/>
          <p:cNvSpPr/>
          <p:nvPr/>
        </p:nvSpPr>
        <p:spPr>
          <a:xfrm rot="11931464">
            <a:off x="5980113" y="2581275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2" name="AutoShape 260"/>
          <p:cNvSpPr/>
          <p:nvPr/>
        </p:nvSpPr>
        <p:spPr>
          <a:xfrm rot="11931464">
            <a:off x="62087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3" name="AutoShape 261"/>
          <p:cNvSpPr/>
          <p:nvPr/>
        </p:nvSpPr>
        <p:spPr>
          <a:xfrm rot="11931464">
            <a:off x="64373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4" name="AutoShape 262"/>
          <p:cNvSpPr/>
          <p:nvPr/>
        </p:nvSpPr>
        <p:spPr>
          <a:xfrm rot="11931464">
            <a:off x="66659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5" name="AutoShape 263"/>
          <p:cNvSpPr/>
          <p:nvPr/>
        </p:nvSpPr>
        <p:spPr>
          <a:xfrm rot="11931464">
            <a:off x="68945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6" name="AutoShape 264"/>
          <p:cNvSpPr/>
          <p:nvPr/>
        </p:nvSpPr>
        <p:spPr>
          <a:xfrm rot="11931464">
            <a:off x="7146925" y="25590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7" name="AutoShape 260"/>
          <p:cNvSpPr/>
          <p:nvPr/>
        </p:nvSpPr>
        <p:spPr>
          <a:xfrm rot="11931464">
            <a:off x="73977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8" name="AutoShape 261"/>
          <p:cNvSpPr/>
          <p:nvPr/>
        </p:nvSpPr>
        <p:spPr>
          <a:xfrm rot="11931464">
            <a:off x="76263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9" name="AutoShape 262"/>
          <p:cNvSpPr/>
          <p:nvPr/>
        </p:nvSpPr>
        <p:spPr>
          <a:xfrm rot="11931464">
            <a:off x="78549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0" name="AutoShape 263"/>
          <p:cNvSpPr/>
          <p:nvPr/>
        </p:nvSpPr>
        <p:spPr>
          <a:xfrm rot="11931464">
            <a:off x="80835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1" name="AutoShape 264"/>
          <p:cNvSpPr/>
          <p:nvPr/>
        </p:nvSpPr>
        <p:spPr>
          <a:xfrm rot="11931464">
            <a:off x="8334375" y="2574925"/>
            <a:ext cx="130175" cy="1427163"/>
          </a:xfrm>
          <a:prstGeom prst="can">
            <a:avLst>
              <a:gd name="adj" fmla="val 79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  <p:bldP spid="6150" grpId="0"/>
      <p:bldP spid="6151" grpId="0"/>
      <p:bldP spid="6152" grpId="0"/>
      <p:bldP spid="6153" grpId="0"/>
      <p:bldP spid="6154" grpId="0"/>
      <p:bldP spid="6155" grpId="0"/>
      <p:bldP spid="61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66"/>
          <p:cNvSpPr/>
          <p:nvPr/>
        </p:nvSpPr>
        <p:spPr>
          <a:xfrm>
            <a:off x="2644775" y="3259138"/>
            <a:ext cx="2333625" cy="63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7171" name="组合 7170"/>
          <p:cNvGrpSpPr/>
          <p:nvPr/>
        </p:nvGrpSpPr>
        <p:grpSpPr>
          <a:xfrm>
            <a:off x="2705100" y="2559050"/>
            <a:ext cx="2209800" cy="1449388"/>
            <a:chOff x="0" y="0"/>
            <a:chExt cx="2209800" cy="1449388"/>
          </a:xfrm>
        </p:grpSpPr>
        <p:sp>
          <p:nvSpPr>
            <p:cNvPr id="7172" name="AutoShape 255"/>
            <p:cNvSpPr/>
            <p:nvPr/>
          </p:nvSpPr>
          <p:spPr>
            <a:xfrm rot="11931464">
              <a:off x="0" y="1588"/>
              <a:ext cx="128588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3" name="AutoShape 256"/>
            <p:cNvSpPr/>
            <p:nvPr/>
          </p:nvSpPr>
          <p:spPr>
            <a:xfrm rot="11931464">
              <a:off x="228600" y="12700"/>
              <a:ext cx="128588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4" name="AutoShape 257"/>
            <p:cNvSpPr/>
            <p:nvPr/>
          </p:nvSpPr>
          <p:spPr>
            <a:xfrm rot="11931464">
              <a:off x="457200" y="22225"/>
              <a:ext cx="128588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5" name="AutoShape 258"/>
            <p:cNvSpPr/>
            <p:nvPr/>
          </p:nvSpPr>
          <p:spPr>
            <a:xfrm rot="11931464">
              <a:off x="685800" y="22225"/>
              <a:ext cx="128588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6" name="AutoShape 259"/>
            <p:cNvSpPr/>
            <p:nvPr/>
          </p:nvSpPr>
          <p:spPr>
            <a:xfrm rot="11931464">
              <a:off x="914400" y="22225"/>
              <a:ext cx="128588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7" name="AutoShape 260"/>
            <p:cNvSpPr/>
            <p:nvPr/>
          </p:nvSpPr>
          <p:spPr>
            <a:xfrm rot="11931464">
              <a:off x="1143000" y="1588"/>
              <a:ext cx="128588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8" name="AutoShape 261"/>
            <p:cNvSpPr/>
            <p:nvPr/>
          </p:nvSpPr>
          <p:spPr>
            <a:xfrm rot="11931464">
              <a:off x="1371600" y="1588"/>
              <a:ext cx="128588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9" name="AutoShape 262"/>
            <p:cNvSpPr/>
            <p:nvPr/>
          </p:nvSpPr>
          <p:spPr>
            <a:xfrm rot="11931464">
              <a:off x="1600200" y="1588"/>
              <a:ext cx="128588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0" name="AutoShape 263"/>
            <p:cNvSpPr/>
            <p:nvPr/>
          </p:nvSpPr>
          <p:spPr>
            <a:xfrm rot="11931464">
              <a:off x="1828800" y="1588"/>
              <a:ext cx="128588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1" name="AutoShape 264"/>
            <p:cNvSpPr/>
            <p:nvPr/>
          </p:nvSpPr>
          <p:spPr>
            <a:xfrm rot="11931464">
              <a:off x="2081213" y="0"/>
              <a:ext cx="128587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82" name="AutoShape 255"/>
          <p:cNvSpPr/>
          <p:nvPr/>
        </p:nvSpPr>
        <p:spPr>
          <a:xfrm rot="11931464">
            <a:off x="5037138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3" name="AutoShape 256"/>
          <p:cNvSpPr/>
          <p:nvPr/>
        </p:nvSpPr>
        <p:spPr>
          <a:xfrm rot="11931464">
            <a:off x="5294313" y="2571750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4" name="AutoShape 257"/>
          <p:cNvSpPr/>
          <p:nvPr/>
        </p:nvSpPr>
        <p:spPr>
          <a:xfrm rot="11931464">
            <a:off x="5522913" y="2581275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5" name="AutoShape 258"/>
          <p:cNvSpPr/>
          <p:nvPr/>
        </p:nvSpPr>
        <p:spPr>
          <a:xfrm rot="11931464">
            <a:off x="5751513" y="2581275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6" name="AutoShape 259"/>
          <p:cNvSpPr/>
          <p:nvPr/>
        </p:nvSpPr>
        <p:spPr>
          <a:xfrm rot="11931464">
            <a:off x="5980113" y="2581275"/>
            <a:ext cx="128587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7" name="AutoShape 260"/>
          <p:cNvSpPr/>
          <p:nvPr/>
        </p:nvSpPr>
        <p:spPr>
          <a:xfrm rot="11931464">
            <a:off x="62087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8" name="AutoShape 261"/>
          <p:cNvSpPr/>
          <p:nvPr/>
        </p:nvSpPr>
        <p:spPr>
          <a:xfrm rot="11931464">
            <a:off x="64373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9" name="AutoShape 262"/>
          <p:cNvSpPr/>
          <p:nvPr/>
        </p:nvSpPr>
        <p:spPr>
          <a:xfrm rot="11931464">
            <a:off x="66659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0" name="AutoShape 263"/>
          <p:cNvSpPr/>
          <p:nvPr/>
        </p:nvSpPr>
        <p:spPr>
          <a:xfrm rot="11931464">
            <a:off x="6894513" y="2560638"/>
            <a:ext cx="128587" cy="1427162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1" name="AutoShape 264"/>
          <p:cNvSpPr/>
          <p:nvPr/>
        </p:nvSpPr>
        <p:spPr>
          <a:xfrm rot="11931464">
            <a:off x="7146925" y="2559050"/>
            <a:ext cx="128588" cy="1427163"/>
          </a:xfrm>
          <a:prstGeom prst="can">
            <a:avLst>
              <a:gd name="adj" fmla="val 80926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2" name="AutoShape 260"/>
          <p:cNvSpPr/>
          <p:nvPr/>
        </p:nvSpPr>
        <p:spPr>
          <a:xfrm rot="11931464">
            <a:off x="73977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3" name="AutoShape 261"/>
          <p:cNvSpPr/>
          <p:nvPr/>
        </p:nvSpPr>
        <p:spPr>
          <a:xfrm rot="11931464">
            <a:off x="76263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4" name="AutoShape 262"/>
          <p:cNvSpPr/>
          <p:nvPr/>
        </p:nvSpPr>
        <p:spPr>
          <a:xfrm rot="11931464">
            <a:off x="78549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5" name="AutoShape 263"/>
          <p:cNvSpPr/>
          <p:nvPr/>
        </p:nvSpPr>
        <p:spPr>
          <a:xfrm rot="11931464">
            <a:off x="80835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6" name="AutoShape 264"/>
          <p:cNvSpPr/>
          <p:nvPr/>
        </p:nvSpPr>
        <p:spPr>
          <a:xfrm rot="11931464">
            <a:off x="8334375" y="2574925"/>
            <a:ext cx="130175" cy="1427163"/>
          </a:xfrm>
          <a:prstGeom prst="can">
            <a:avLst>
              <a:gd name="adj" fmla="val 79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197" name="组合 7196"/>
          <p:cNvGrpSpPr/>
          <p:nvPr/>
        </p:nvGrpSpPr>
        <p:grpSpPr>
          <a:xfrm rot="779554">
            <a:off x="403225" y="2476500"/>
            <a:ext cx="514350" cy="1620838"/>
            <a:chOff x="0" y="0"/>
            <a:chExt cx="384" cy="818"/>
          </a:xfrm>
        </p:grpSpPr>
        <p:sp>
          <p:nvSpPr>
            <p:cNvPr id="7198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9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0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1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2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3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4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5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6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7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8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66"/>
          <p:cNvSpPr/>
          <p:nvPr/>
        </p:nvSpPr>
        <p:spPr>
          <a:xfrm>
            <a:off x="4995863" y="3259138"/>
            <a:ext cx="2333625" cy="63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8195" name="组合 8194"/>
          <p:cNvGrpSpPr/>
          <p:nvPr/>
        </p:nvGrpSpPr>
        <p:grpSpPr>
          <a:xfrm>
            <a:off x="5037138" y="2559050"/>
            <a:ext cx="2238375" cy="1449388"/>
            <a:chOff x="0" y="0"/>
            <a:chExt cx="2238375" cy="1449388"/>
          </a:xfrm>
        </p:grpSpPr>
        <p:sp>
          <p:nvSpPr>
            <p:cNvPr id="8196" name="AutoShape 255"/>
            <p:cNvSpPr/>
            <p:nvPr/>
          </p:nvSpPr>
          <p:spPr>
            <a:xfrm rot="11931464">
              <a:off x="0" y="1588"/>
              <a:ext cx="128587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97" name="AutoShape 256"/>
            <p:cNvSpPr/>
            <p:nvPr/>
          </p:nvSpPr>
          <p:spPr>
            <a:xfrm rot="11931464">
              <a:off x="257175" y="12700"/>
              <a:ext cx="128587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98" name="AutoShape 257"/>
            <p:cNvSpPr/>
            <p:nvPr/>
          </p:nvSpPr>
          <p:spPr>
            <a:xfrm rot="11931464">
              <a:off x="485775" y="22225"/>
              <a:ext cx="128587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99" name="AutoShape 258"/>
            <p:cNvSpPr/>
            <p:nvPr/>
          </p:nvSpPr>
          <p:spPr>
            <a:xfrm rot="11931464">
              <a:off x="714375" y="22225"/>
              <a:ext cx="128587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0" name="AutoShape 259"/>
            <p:cNvSpPr/>
            <p:nvPr/>
          </p:nvSpPr>
          <p:spPr>
            <a:xfrm rot="11931464">
              <a:off x="942975" y="22225"/>
              <a:ext cx="128587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1" name="AutoShape 260"/>
            <p:cNvSpPr/>
            <p:nvPr/>
          </p:nvSpPr>
          <p:spPr>
            <a:xfrm rot="11931464">
              <a:off x="1171575" y="1588"/>
              <a:ext cx="128587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2" name="AutoShape 261"/>
            <p:cNvSpPr/>
            <p:nvPr/>
          </p:nvSpPr>
          <p:spPr>
            <a:xfrm rot="11931464">
              <a:off x="1400175" y="1588"/>
              <a:ext cx="128587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3" name="AutoShape 262"/>
            <p:cNvSpPr/>
            <p:nvPr/>
          </p:nvSpPr>
          <p:spPr>
            <a:xfrm rot="11931464">
              <a:off x="1628775" y="1588"/>
              <a:ext cx="128587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4" name="AutoShape 263"/>
            <p:cNvSpPr/>
            <p:nvPr/>
          </p:nvSpPr>
          <p:spPr>
            <a:xfrm rot="11931464">
              <a:off x="1857375" y="1588"/>
              <a:ext cx="128587" cy="1427162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05" name="AutoShape 264"/>
            <p:cNvSpPr/>
            <p:nvPr/>
          </p:nvSpPr>
          <p:spPr>
            <a:xfrm rot="11931464">
              <a:off x="2109787" y="0"/>
              <a:ext cx="128588" cy="1427163"/>
            </a:xfrm>
            <a:prstGeom prst="can">
              <a:avLst>
                <a:gd name="adj" fmla="val 80926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206" name="AutoShape 260"/>
          <p:cNvSpPr/>
          <p:nvPr/>
        </p:nvSpPr>
        <p:spPr>
          <a:xfrm rot="11931464">
            <a:off x="73977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7" name="AutoShape 261"/>
          <p:cNvSpPr/>
          <p:nvPr/>
        </p:nvSpPr>
        <p:spPr>
          <a:xfrm rot="11931464">
            <a:off x="76263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8" name="AutoShape 262"/>
          <p:cNvSpPr/>
          <p:nvPr/>
        </p:nvSpPr>
        <p:spPr>
          <a:xfrm rot="11931464">
            <a:off x="78549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9" name="AutoShape 263"/>
          <p:cNvSpPr/>
          <p:nvPr/>
        </p:nvSpPr>
        <p:spPr>
          <a:xfrm rot="11931464">
            <a:off x="80835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0" name="AutoShape 264"/>
          <p:cNvSpPr/>
          <p:nvPr/>
        </p:nvSpPr>
        <p:spPr>
          <a:xfrm rot="11931464">
            <a:off x="8334375" y="2574925"/>
            <a:ext cx="130175" cy="1427163"/>
          </a:xfrm>
          <a:prstGeom prst="can">
            <a:avLst>
              <a:gd name="adj" fmla="val 79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211" name="组合 8210"/>
          <p:cNvGrpSpPr/>
          <p:nvPr/>
        </p:nvGrpSpPr>
        <p:grpSpPr>
          <a:xfrm rot="779554">
            <a:off x="403225" y="2476500"/>
            <a:ext cx="514350" cy="1620838"/>
            <a:chOff x="0" y="0"/>
            <a:chExt cx="384" cy="818"/>
          </a:xfrm>
        </p:grpSpPr>
        <p:sp>
          <p:nvSpPr>
            <p:cNvPr id="8212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13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14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15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16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17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18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19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0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1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2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23" name="组合 8222"/>
          <p:cNvGrpSpPr/>
          <p:nvPr/>
        </p:nvGrpSpPr>
        <p:grpSpPr>
          <a:xfrm rot="779554">
            <a:off x="1281113" y="2484438"/>
            <a:ext cx="514350" cy="1620837"/>
            <a:chOff x="0" y="0"/>
            <a:chExt cx="384" cy="818"/>
          </a:xfrm>
        </p:grpSpPr>
        <p:sp>
          <p:nvSpPr>
            <p:cNvPr id="8224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5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6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7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8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9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30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31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32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33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34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66"/>
          <p:cNvSpPr/>
          <p:nvPr/>
        </p:nvSpPr>
        <p:spPr>
          <a:xfrm>
            <a:off x="3106738" y="3251200"/>
            <a:ext cx="2901950" cy="1428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219" name="AutoShape 260"/>
          <p:cNvSpPr/>
          <p:nvPr/>
        </p:nvSpPr>
        <p:spPr>
          <a:xfrm rot="11931464">
            <a:off x="73977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AutoShape 261"/>
          <p:cNvSpPr/>
          <p:nvPr/>
        </p:nvSpPr>
        <p:spPr>
          <a:xfrm rot="11931464">
            <a:off x="76263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AutoShape 262"/>
          <p:cNvSpPr/>
          <p:nvPr/>
        </p:nvSpPr>
        <p:spPr>
          <a:xfrm rot="11931464">
            <a:off x="78549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AutoShape 263"/>
          <p:cNvSpPr/>
          <p:nvPr/>
        </p:nvSpPr>
        <p:spPr>
          <a:xfrm rot="11931464">
            <a:off x="8083550" y="2576513"/>
            <a:ext cx="127000" cy="1427162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AutoShape 264"/>
          <p:cNvSpPr/>
          <p:nvPr/>
        </p:nvSpPr>
        <p:spPr>
          <a:xfrm rot="11931464">
            <a:off x="8334375" y="2574925"/>
            <a:ext cx="130175" cy="1427163"/>
          </a:xfrm>
          <a:prstGeom prst="can">
            <a:avLst>
              <a:gd name="adj" fmla="val 79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9224" name="组合 9223"/>
          <p:cNvGrpSpPr/>
          <p:nvPr/>
        </p:nvGrpSpPr>
        <p:grpSpPr>
          <a:xfrm rot="779554">
            <a:off x="403225" y="2476500"/>
            <a:ext cx="514350" cy="1620838"/>
            <a:chOff x="0" y="0"/>
            <a:chExt cx="384" cy="818"/>
          </a:xfrm>
        </p:grpSpPr>
        <p:sp>
          <p:nvSpPr>
            <p:cNvPr id="9225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6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7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8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9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0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1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2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3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4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5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6" name="组合 9235"/>
          <p:cNvGrpSpPr/>
          <p:nvPr/>
        </p:nvGrpSpPr>
        <p:grpSpPr>
          <a:xfrm rot="779554">
            <a:off x="1281113" y="2484438"/>
            <a:ext cx="514350" cy="1620837"/>
            <a:chOff x="0" y="0"/>
            <a:chExt cx="384" cy="818"/>
          </a:xfrm>
        </p:grpSpPr>
        <p:sp>
          <p:nvSpPr>
            <p:cNvPr id="9237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8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9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0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1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2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3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4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5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6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7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8" name="组合 9247"/>
          <p:cNvGrpSpPr/>
          <p:nvPr/>
        </p:nvGrpSpPr>
        <p:grpSpPr>
          <a:xfrm rot="779554">
            <a:off x="2189163" y="2476500"/>
            <a:ext cx="514350" cy="1620838"/>
            <a:chOff x="0" y="0"/>
            <a:chExt cx="384" cy="818"/>
          </a:xfrm>
        </p:grpSpPr>
        <p:sp>
          <p:nvSpPr>
            <p:cNvPr id="9249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0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1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2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3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4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5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6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7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8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59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60" name="AutoShape 132"/>
          <p:cNvSpPr/>
          <p:nvPr/>
        </p:nvSpPr>
        <p:spPr>
          <a:xfrm rot="5400000">
            <a:off x="2039938" y="2428875"/>
            <a:ext cx="593725" cy="4210050"/>
          </a:xfrm>
          <a:prstGeom prst="rightBrace">
            <a:avLst>
              <a:gd name="adj1" fmla="val 97335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261" name="矩形 43"/>
          <p:cNvPicPr/>
          <p:nvPr/>
        </p:nvPicPr>
        <p:blipFill>
          <a:blip r:embed="rId1"/>
          <a:stretch>
            <a:fillRect/>
          </a:stretch>
        </p:blipFill>
        <p:spPr>
          <a:xfrm>
            <a:off x="1536700" y="4621213"/>
            <a:ext cx="1633538" cy="1822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62" name="AutoShape 260"/>
          <p:cNvSpPr/>
          <p:nvPr/>
        </p:nvSpPr>
        <p:spPr>
          <a:xfrm rot="11931464">
            <a:off x="8885238" y="2584450"/>
            <a:ext cx="127000" cy="1427163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3" name="AutoShape 261"/>
          <p:cNvSpPr/>
          <p:nvPr/>
        </p:nvSpPr>
        <p:spPr>
          <a:xfrm rot="11931464">
            <a:off x="9113838" y="2584450"/>
            <a:ext cx="127000" cy="1427163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4" name="AutoShape 262"/>
          <p:cNvSpPr/>
          <p:nvPr/>
        </p:nvSpPr>
        <p:spPr>
          <a:xfrm rot="11931464">
            <a:off x="9342438" y="2584450"/>
            <a:ext cx="127000" cy="1427163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5" name="AutoShape 263"/>
          <p:cNvSpPr/>
          <p:nvPr/>
        </p:nvSpPr>
        <p:spPr>
          <a:xfrm rot="11931464">
            <a:off x="9571038" y="2584450"/>
            <a:ext cx="127000" cy="1427163"/>
          </a:xfrm>
          <a:prstGeom prst="can">
            <a:avLst>
              <a:gd name="adj" fmla="val 81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6" name="AutoShape 264"/>
          <p:cNvSpPr/>
          <p:nvPr/>
        </p:nvSpPr>
        <p:spPr>
          <a:xfrm rot="11931464">
            <a:off x="9821863" y="2582863"/>
            <a:ext cx="130175" cy="1427162"/>
          </a:xfrm>
          <a:prstGeom prst="can">
            <a:avLst>
              <a:gd name="adj" fmla="val 7994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6423 -0.00417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5798 -0.00417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5 -0.00417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4219 -0.00417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-3.93064E-06 L -0.43733 -0.00185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6423 -0.00417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5798 -0.00417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5 -0.00417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4.85549E-06 L -0.44219 -0.00417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-3.93064E-06 L -0.43733 -0.00185" pathEditMode="relative" rAng="0" ptsTypes="AA">
                                      <p:cBhvr>
                                        <p:cTn id="83" dur="10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  <p:bldP spid="9260" grpId="0"/>
      <p:bldP spid="9260" grpId="1"/>
      <p:bldP spid="9262" grpId="0"/>
      <p:bldP spid="9262" grpId="1"/>
      <p:bldP spid="9262" grpId="2"/>
      <p:bldP spid="9263" grpId="0"/>
      <p:bldP spid="9263" grpId="1"/>
      <p:bldP spid="9263" grpId="2"/>
      <p:bldP spid="9264" grpId="0"/>
      <p:bldP spid="9264" grpId="1"/>
      <p:bldP spid="9264" grpId="2"/>
      <p:bldP spid="9265" grpId="0"/>
      <p:bldP spid="9265" grpId="1"/>
      <p:bldP spid="9265" grpId="2"/>
      <p:bldP spid="9266" grpId="0"/>
      <p:bldP spid="9266" grpId="1"/>
      <p:bldP spid="9266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0241"/>
          <p:cNvGrpSpPr/>
          <p:nvPr/>
        </p:nvGrpSpPr>
        <p:grpSpPr>
          <a:xfrm rot="779554">
            <a:off x="403225" y="2476500"/>
            <a:ext cx="514350" cy="1620838"/>
            <a:chOff x="0" y="0"/>
            <a:chExt cx="384" cy="818"/>
          </a:xfrm>
        </p:grpSpPr>
        <p:sp>
          <p:nvSpPr>
            <p:cNvPr id="10243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4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5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6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7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8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9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0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1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2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3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4" name="组合 10253"/>
          <p:cNvGrpSpPr/>
          <p:nvPr/>
        </p:nvGrpSpPr>
        <p:grpSpPr>
          <a:xfrm rot="779554">
            <a:off x="1281113" y="2484438"/>
            <a:ext cx="514350" cy="1620837"/>
            <a:chOff x="0" y="0"/>
            <a:chExt cx="384" cy="818"/>
          </a:xfrm>
        </p:grpSpPr>
        <p:sp>
          <p:nvSpPr>
            <p:cNvPr id="10255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6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7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8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59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0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1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2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3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4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5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6" name="组合 10265"/>
          <p:cNvGrpSpPr/>
          <p:nvPr/>
        </p:nvGrpSpPr>
        <p:grpSpPr>
          <a:xfrm rot="779554">
            <a:off x="2189163" y="2476500"/>
            <a:ext cx="514350" cy="1620838"/>
            <a:chOff x="0" y="0"/>
            <a:chExt cx="384" cy="818"/>
          </a:xfrm>
        </p:grpSpPr>
        <p:sp>
          <p:nvSpPr>
            <p:cNvPr id="10267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8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9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0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1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2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3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4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5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6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7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8" name="组合 10277"/>
          <p:cNvGrpSpPr/>
          <p:nvPr/>
        </p:nvGrpSpPr>
        <p:grpSpPr>
          <a:xfrm rot="779554">
            <a:off x="3052763" y="2484438"/>
            <a:ext cx="514350" cy="1620837"/>
            <a:chOff x="0" y="0"/>
            <a:chExt cx="384" cy="818"/>
          </a:xfrm>
        </p:grpSpPr>
        <p:sp>
          <p:nvSpPr>
            <p:cNvPr id="10279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0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1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2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3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4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5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6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7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8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9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0" name="组合 10289"/>
          <p:cNvGrpSpPr/>
          <p:nvPr/>
        </p:nvGrpSpPr>
        <p:grpSpPr>
          <a:xfrm rot="779554">
            <a:off x="3937000" y="2468563"/>
            <a:ext cx="514350" cy="1620837"/>
            <a:chOff x="0" y="0"/>
            <a:chExt cx="384" cy="818"/>
          </a:xfrm>
        </p:grpSpPr>
        <p:sp>
          <p:nvSpPr>
            <p:cNvPr id="10291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2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3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4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5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6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7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8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99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0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1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02" name="组合 10301"/>
          <p:cNvGrpSpPr/>
          <p:nvPr/>
        </p:nvGrpSpPr>
        <p:grpSpPr>
          <a:xfrm rot="779554">
            <a:off x="4814888" y="2476500"/>
            <a:ext cx="514350" cy="1620838"/>
            <a:chOff x="0" y="0"/>
            <a:chExt cx="384" cy="818"/>
          </a:xfrm>
        </p:grpSpPr>
        <p:sp>
          <p:nvSpPr>
            <p:cNvPr id="10303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4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5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6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7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8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09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0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1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2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3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14" name="组合 10313"/>
          <p:cNvGrpSpPr/>
          <p:nvPr/>
        </p:nvGrpSpPr>
        <p:grpSpPr>
          <a:xfrm rot="779554">
            <a:off x="5722938" y="2468563"/>
            <a:ext cx="514350" cy="1620837"/>
            <a:chOff x="0" y="0"/>
            <a:chExt cx="384" cy="818"/>
          </a:xfrm>
        </p:grpSpPr>
        <p:sp>
          <p:nvSpPr>
            <p:cNvPr id="10315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6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7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8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19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0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1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2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3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4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5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26" name="组合 10325"/>
          <p:cNvGrpSpPr/>
          <p:nvPr/>
        </p:nvGrpSpPr>
        <p:grpSpPr>
          <a:xfrm rot="779554">
            <a:off x="6586538" y="2476500"/>
            <a:ext cx="514350" cy="1620838"/>
            <a:chOff x="0" y="0"/>
            <a:chExt cx="384" cy="818"/>
          </a:xfrm>
        </p:grpSpPr>
        <p:sp>
          <p:nvSpPr>
            <p:cNvPr id="10327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8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29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0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1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2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3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4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5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6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37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38" name="组合 10337"/>
          <p:cNvGrpSpPr/>
          <p:nvPr/>
        </p:nvGrpSpPr>
        <p:grpSpPr>
          <a:xfrm rot="779554">
            <a:off x="7458075" y="2484438"/>
            <a:ext cx="514350" cy="1620837"/>
            <a:chOff x="0" y="0"/>
            <a:chExt cx="384" cy="818"/>
          </a:xfrm>
        </p:grpSpPr>
        <p:sp>
          <p:nvSpPr>
            <p:cNvPr id="10339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0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1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2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3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4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5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6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7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8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49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50" name="组合 10349"/>
          <p:cNvGrpSpPr/>
          <p:nvPr/>
        </p:nvGrpSpPr>
        <p:grpSpPr>
          <a:xfrm rot="779554">
            <a:off x="8335963" y="2492375"/>
            <a:ext cx="514350" cy="1620838"/>
            <a:chOff x="0" y="0"/>
            <a:chExt cx="384" cy="818"/>
          </a:xfrm>
        </p:grpSpPr>
        <p:sp>
          <p:nvSpPr>
            <p:cNvPr id="10351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2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3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4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5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6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7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8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59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60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61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62" name="组合 10361"/>
          <p:cNvGrpSpPr/>
          <p:nvPr/>
        </p:nvGrpSpPr>
        <p:grpSpPr>
          <a:xfrm>
            <a:off x="3787775" y="2205038"/>
            <a:ext cx="1223963" cy="2016125"/>
            <a:chOff x="0" y="0"/>
            <a:chExt cx="1831" cy="3233"/>
          </a:xfrm>
        </p:grpSpPr>
        <p:grpSp>
          <p:nvGrpSpPr>
            <p:cNvPr id="10363" name="组合 10362"/>
            <p:cNvGrpSpPr/>
            <p:nvPr/>
          </p:nvGrpSpPr>
          <p:grpSpPr>
            <a:xfrm rot="779554">
              <a:off x="567" y="681"/>
              <a:ext cx="810" cy="2553"/>
              <a:chOff x="0" y="0"/>
              <a:chExt cx="384" cy="818"/>
            </a:xfrm>
          </p:grpSpPr>
          <p:sp>
            <p:nvSpPr>
              <p:cNvPr id="10364" name="AutoShape 13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65" name="AutoShape 14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66" name="AutoShape 15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67" name="AutoShape 16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68" name="AutoShape 17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69" name="AutoShape 18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0" name="AutoShape 19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1" name="AutoShape 20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2" name="AutoShape 21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3" name="AutoShape 22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4" name="Freeform 23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75" name="组合 10374"/>
            <p:cNvGrpSpPr/>
            <p:nvPr/>
          </p:nvGrpSpPr>
          <p:grpSpPr>
            <a:xfrm rot="779554">
              <a:off x="340" y="567"/>
              <a:ext cx="810" cy="2553"/>
              <a:chOff x="0" y="0"/>
              <a:chExt cx="384" cy="818"/>
            </a:xfrm>
          </p:grpSpPr>
          <p:sp>
            <p:nvSpPr>
              <p:cNvPr id="10376" name="AutoShape 25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7" name="AutoShape 26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8" name="AutoShape 27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79" name="AutoShape 28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0" name="AutoShape 29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1" name="AutoShape 30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2" name="AutoShape 31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3" name="AutoShape 32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4" name="AutoShape 33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5" name="AutoShape 34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6" name="Freeform 35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87" name="组合 10386"/>
            <p:cNvGrpSpPr/>
            <p:nvPr/>
          </p:nvGrpSpPr>
          <p:grpSpPr>
            <a:xfrm rot="779554">
              <a:off x="114" y="454"/>
              <a:ext cx="810" cy="2553"/>
              <a:chOff x="0" y="0"/>
              <a:chExt cx="384" cy="818"/>
            </a:xfrm>
          </p:grpSpPr>
          <p:sp>
            <p:nvSpPr>
              <p:cNvPr id="10388" name="AutoShape 37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89" name="AutoShape 38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0" name="AutoShape 39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1" name="AutoShape 40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2" name="AutoShape 41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3" name="AutoShape 42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4" name="AutoShape 43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5" name="AutoShape 44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6" name="AutoShape 45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7" name="AutoShape 46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98" name="Freeform 47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99" name="组合 10398"/>
            <p:cNvGrpSpPr/>
            <p:nvPr/>
          </p:nvGrpSpPr>
          <p:grpSpPr>
            <a:xfrm rot="779554">
              <a:off x="454" y="454"/>
              <a:ext cx="810" cy="2553"/>
              <a:chOff x="0" y="0"/>
              <a:chExt cx="384" cy="818"/>
            </a:xfrm>
          </p:grpSpPr>
          <p:sp>
            <p:nvSpPr>
              <p:cNvPr id="10400" name="AutoShape 61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1" name="AutoShape 62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2" name="AutoShape 63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3" name="AutoShape 64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4" name="AutoShape 65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5" name="AutoShape 66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6" name="AutoShape 67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7" name="AutoShape 68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8" name="AutoShape 69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09" name="AutoShape 70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0" name="Freeform 71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411" name="组合 10410"/>
            <p:cNvGrpSpPr/>
            <p:nvPr/>
          </p:nvGrpSpPr>
          <p:grpSpPr>
            <a:xfrm rot="779554">
              <a:off x="1021" y="681"/>
              <a:ext cx="810" cy="2553"/>
              <a:chOff x="0" y="0"/>
              <a:chExt cx="384" cy="818"/>
            </a:xfrm>
          </p:grpSpPr>
          <p:sp>
            <p:nvSpPr>
              <p:cNvPr id="10412" name="AutoShape 73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3" name="AutoShape 74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4" name="AutoShape 75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5" name="AutoShape 76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6" name="AutoShape 77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7" name="AutoShape 78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8" name="AutoShape 79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19" name="AutoShape 80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0" name="AutoShape 81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1" name="AutoShape 82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2" name="Freeform 83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423" name="组合 10422"/>
            <p:cNvGrpSpPr/>
            <p:nvPr/>
          </p:nvGrpSpPr>
          <p:grpSpPr>
            <a:xfrm rot="779554">
              <a:off x="0" y="227"/>
              <a:ext cx="810" cy="2553"/>
              <a:chOff x="0" y="0"/>
              <a:chExt cx="384" cy="818"/>
            </a:xfrm>
          </p:grpSpPr>
          <p:sp>
            <p:nvSpPr>
              <p:cNvPr id="10424" name="AutoShape 85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5" name="AutoShape 86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6" name="AutoShape 87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7" name="AutoShape 88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8" name="AutoShape 89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29" name="AutoShape 90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0" name="AutoShape 91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1" name="AutoShape 92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2" name="AutoShape 93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3" name="AutoShape 94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4" name="Freeform 95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435" name="组合 10434"/>
            <p:cNvGrpSpPr/>
            <p:nvPr/>
          </p:nvGrpSpPr>
          <p:grpSpPr>
            <a:xfrm rot="779554">
              <a:off x="794" y="227"/>
              <a:ext cx="810" cy="2553"/>
              <a:chOff x="0" y="0"/>
              <a:chExt cx="384" cy="818"/>
            </a:xfrm>
          </p:grpSpPr>
          <p:sp>
            <p:nvSpPr>
              <p:cNvPr id="10436" name="AutoShape 97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7" name="AutoShape 98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8" name="AutoShape 99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39" name="AutoShape 100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0" name="AutoShape 101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1" name="AutoShape 102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2" name="AutoShape 103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3" name="AutoShape 104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4" name="AutoShape 105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5" name="AutoShape 106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6" name="Freeform 107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447" name="组合 10446"/>
            <p:cNvGrpSpPr/>
            <p:nvPr/>
          </p:nvGrpSpPr>
          <p:grpSpPr>
            <a:xfrm rot="779554">
              <a:off x="340" y="0"/>
              <a:ext cx="810" cy="2553"/>
              <a:chOff x="0" y="0"/>
              <a:chExt cx="384" cy="818"/>
            </a:xfrm>
          </p:grpSpPr>
          <p:sp>
            <p:nvSpPr>
              <p:cNvPr id="10448" name="AutoShape 109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49" name="AutoShape 110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0" name="AutoShape 111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1" name="AutoShape 112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2" name="AutoShape 113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3" name="AutoShape 114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4" name="AutoShape 115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5" name="AutoShape 116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6" name="AutoShape 117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7" name="AutoShape 118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58" name="Freeform 119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459" name="组合 10458"/>
            <p:cNvGrpSpPr/>
            <p:nvPr/>
          </p:nvGrpSpPr>
          <p:grpSpPr>
            <a:xfrm rot="779554">
              <a:off x="1021" y="114"/>
              <a:ext cx="810" cy="2553"/>
              <a:chOff x="0" y="0"/>
              <a:chExt cx="384" cy="818"/>
            </a:xfrm>
          </p:grpSpPr>
          <p:sp>
            <p:nvSpPr>
              <p:cNvPr id="10460" name="AutoShape 121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1" name="AutoShape 122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2" name="AutoShape 123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3" name="AutoShape 124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4" name="AutoShape 125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5" name="AutoShape 126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6" name="AutoShape 127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7" name="AutoShape 128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8" name="AutoShape 129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69" name="AutoShape 130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70" name="Freeform 131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10471" name="矩形 230"/>
          <p:cNvPicPr/>
          <p:nvPr/>
        </p:nvPicPr>
        <p:blipFill>
          <a:blip r:embed="rId1"/>
          <a:stretch>
            <a:fillRect/>
          </a:stretch>
        </p:blipFill>
        <p:spPr>
          <a:xfrm>
            <a:off x="3255963" y="4316413"/>
            <a:ext cx="2254250" cy="195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-2.71676E-06 L 0.41025 -2.71676E-06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1.21387E-06 L 0.32135 -0.00439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-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2.71676E-06 L 0.23247 -0.00208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1.21387E-06 L 0.09601 -0.00208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-2.71676E-06 L 0.02934 -0.00208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88 -0.00324 L -0.09601 -0.00116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0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1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208 L -0.14219 -0.00208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56" dur="2000" fill="hold"/>
                                        <p:tgtEl>
                                          <p:spTgt spid="10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0.00624 L -0.33195 -0.0044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00" y="-1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5 -0.00116 L -0.42795 -0.00555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0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4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64000"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1265"/>
          <p:cNvGrpSpPr/>
          <p:nvPr/>
        </p:nvGrpSpPr>
        <p:grpSpPr>
          <a:xfrm rot="779554">
            <a:off x="403225" y="1243013"/>
            <a:ext cx="514350" cy="1620837"/>
            <a:chOff x="0" y="0"/>
            <a:chExt cx="384" cy="818"/>
          </a:xfrm>
        </p:grpSpPr>
        <p:sp>
          <p:nvSpPr>
            <p:cNvPr id="11267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68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69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0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1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2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3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4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5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6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77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8" name="组合 11277"/>
          <p:cNvGrpSpPr/>
          <p:nvPr/>
        </p:nvGrpSpPr>
        <p:grpSpPr>
          <a:xfrm rot="779554">
            <a:off x="1281113" y="1250950"/>
            <a:ext cx="514350" cy="1620838"/>
            <a:chOff x="0" y="0"/>
            <a:chExt cx="384" cy="818"/>
          </a:xfrm>
        </p:grpSpPr>
        <p:sp>
          <p:nvSpPr>
            <p:cNvPr id="11279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0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1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2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3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4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5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6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7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8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9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90" name="组合 11289"/>
          <p:cNvGrpSpPr/>
          <p:nvPr/>
        </p:nvGrpSpPr>
        <p:grpSpPr>
          <a:xfrm rot="779554">
            <a:off x="2189163" y="1243013"/>
            <a:ext cx="514350" cy="1620837"/>
            <a:chOff x="0" y="0"/>
            <a:chExt cx="384" cy="818"/>
          </a:xfrm>
        </p:grpSpPr>
        <p:sp>
          <p:nvSpPr>
            <p:cNvPr id="11291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2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3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4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5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6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7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8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99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0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1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02" name="组合 11301"/>
          <p:cNvGrpSpPr/>
          <p:nvPr/>
        </p:nvGrpSpPr>
        <p:grpSpPr>
          <a:xfrm rot="779554">
            <a:off x="3052763" y="1250950"/>
            <a:ext cx="514350" cy="1620838"/>
            <a:chOff x="0" y="0"/>
            <a:chExt cx="384" cy="818"/>
          </a:xfrm>
        </p:grpSpPr>
        <p:sp>
          <p:nvSpPr>
            <p:cNvPr id="11303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4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5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6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7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8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09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0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1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2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3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14" name="组合 11313"/>
          <p:cNvGrpSpPr/>
          <p:nvPr/>
        </p:nvGrpSpPr>
        <p:grpSpPr>
          <a:xfrm rot="779554">
            <a:off x="3937000" y="1235075"/>
            <a:ext cx="514350" cy="1620838"/>
            <a:chOff x="0" y="0"/>
            <a:chExt cx="384" cy="818"/>
          </a:xfrm>
        </p:grpSpPr>
        <p:sp>
          <p:nvSpPr>
            <p:cNvPr id="11315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6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7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8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19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0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1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2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3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4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5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26" name="组合 11325"/>
          <p:cNvGrpSpPr/>
          <p:nvPr/>
        </p:nvGrpSpPr>
        <p:grpSpPr>
          <a:xfrm rot="779554">
            <a:off x="4814888" y="1243013"/>
            <a:ext cx="514350" cy="1620837"/>
            <a:chOff x="0" y="0"/>
            <a:chExt cx="384" cy="818"/>
          </a:xfrm>
        </p:grpSpPr>
        <p:sp>
          <p:nvSpPr>
            <p:cNvPr id="11327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8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29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0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1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2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3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4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5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6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37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38" name="组合 11337"/>
          <p:cNvGrpSpPr/>
          <p:nvPr/>
        </p:nvGrpSpPr>
        <p:grpSpPr>
          <a:xfrm rot="779554">
            <a:off x="5722938" y="1235075"/>
            <a:ext cx="514350" cy="1620838"/>
            <a:chOff x="0" y="0"/>
            <a:chExt cx="384" cy="818"/>
          </a:xfrm>
        </p:grpSpPr>
        <p:sp>
          <p:nvSpPr>
            <p:cNvPr id="11339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0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1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2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3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4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5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6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7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8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49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50" name="组合 11349"/>
          <p:cNvGrpSpPr/>
          <p:nvPr/>
        </p:nvGrpSpPr>
        <p:grpSpPr>
          <a:xfrm rot="779554">
            <a:off x="6586538" y="1243013"/>
            <a:ext cx="514350" cy="1620837"/>
            <a:chOff x="0" y="0"/>
            <a:chExt cx="384" cy="818"/>
          </a:xfrm>
        </p:grpSpPr>
        <p:sp>
          <p:nvSpPr>
            <p:cNvPr id="11351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2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3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4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5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6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7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8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59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0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1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62" name="组合 11361"/>
          <p:cNvGrpSpPr/>
          <p:nvPr/>
        </p:nvGrpSpPr>
        <p:grpSpPr>
          <a:xfrm rot="779554">
            <a:off x="7458075" y="1250950"/>
            <a:ext cx="514350" cy="1620838"/>
            <a:chOff x="0" y="0"/>
            <a:chExt cx="384" cy="818"/>
          </a:xfrm>
        </p:grpSpPr>
        <p:sp>
          <p:nvSpPr>
            <p:cNvPr id="11363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4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5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6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7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8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9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0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1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2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3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74" name="组合 11373"/>
          <p:cNvGrpSpPr/>
          <p:nvPr/>
        </p:nvGrpSpPr>
        <p:grpSpPr>
          <a:xfrm rot="779554">
            <a:off x="8335963" y="1258888"/>
            <a:ext cx="514350" cy="1620837"/>
            <a:chOff x="0" y="0"/>
            <a:chExt cx="384" cy="818"/>
          </a:xfrm>
        </p:grpSpPr>
        <p:sp>
          <p:nvSpPr>
            <p:cNvPr id="11375" name="AutoShape 115"/>
            <p:cNvSpPr/>
            <p:nvPr/>
          </p:nvSpPr>
          <p:spPr>
            <a:xfrm rot="11151909">
              <a:off x="48" y="9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6" name="AutoShape 116"/>
            <p:cNvSpPr/>
            <p:nvPr/>
          </p:nvSpPr>
          <p:spPr>
            <a:xfrm rot="11151909">
              <a:off x="144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7" name="AutoShape 117"/>
            <p:cNvSpPr/>
            <p:nvPr/>
          </p:nvSpPr>
          <p:spPr>
            <a:xfrm rot="11151909">
              <a:off x="240" y="97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8" name="AutoShape 118"/>
            <p:cNvSpPr/>
            <p:nvPr/>
          </p:nvSpPr>
          <p:spPr>
            <a:xfrm rot="11151909">
              <a:off x="0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79" name="AutoShape 119"/>
            <p:cNvSpPr/>
            <p:nvPr/>
          </p:nvSpPr>
          <p:spPr>
            <a:xfrm rot="11151909">
              <a:off x="96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80" name="AutoShape 120"/>
            <p:cNvSpPr/>
            <p:nvPr/>
          </p:nvSpPr>
          <p:spPr>
            <a:xfrm rot="11151909">
              <a:off x="192" y="48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81" name="AutoShape 121"/>
            <p:cNvSpPr/>
            <p:nvPr/>
          </p:nvSpPr>
          <p:spPr>
            <a:xfrm rot="11151909">
              <a:off x="288" y="49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82" name="AutoShape 122"/>
            <p:cNvSpPr/>
            <p:nvPr/>
          </p:nvSpPr>
          <p:spPr>
            <a:xfrm rot="11151909">
              <a:off x="48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83" name="AutoShape 123"/>
            <p:cNvSpPr/>
            <p:nvPr/>
          </p:nvSpPr>
          <p:spPr>
            <a:xfrm rot="11151909">
              <a:off x="144" y="0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84" name="AutoShape 124"/>
            <p:cNvSpPr/>
            <p:nvPr/>
          </p:nvSpPr>
          <p:spPr>
            <a:xfrm rot="11151909">
              <a:off x="240" y="1"/>
              <a:ext cx="96" cy="720"/>
            </a:xfrm>
            <a:prstGeom prst="can">
              <a:avLst>
                <a:gd name="adj" fmla="val 54685"/>
              </a:avLst>
            </a:prstGeom>
            <a:solidFill>
              <a:srgbClr val="FF33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lstStyle/>
            <a:p>
              <a:pPr lvl="0" algn="l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85" name="Freeform 125"/>
            <p:cNvSpPr/>
            <p:nvPr/>
          </p:nvSpPr>
          <p:spPr>
            <a:xfrm>
              <a:off x="0" y="329"/>
              <a:ext cx="384" cy="104"/>
            </a:xfrm>
            <a:custGeom>
              <a:avLst/>
              <a:gdLst>
                <a:gd name="txL" fmla="*/ 0 w 384"/>
                <a:gd name="txT" fmla="*/ 0 h 104"/>
                <a:gd name="txR" fmla="*/ 384 w 384"/>
                <a:gd name="txB" fmla="*/ 104 h 104"/>
              </a:gdLst>
              <a:ahLst/>
              <a:cxnLst>
                <a:cxn ang="0">
                  <a:pos x="0" y="56"/>
                </a:cxn>
                <a:cxn ang="0">
                  <a:pos x="192" y="8"/>
                </a:cxn>
                <a:cxn ang="0">
                  <a:pos x="384" y="104"/>
                </a:cxn>
              </a:cxnLst>
              <a:rect l="txL" t="txT" r="txR" b="txB"/>
              <a:pathLst>
                <a:path w="384" h="104">
                  <a:moveTo>
                    <a:pt x="0" y="56"/>
                  </a:moveTo>
                  <a:cubicBezTo>
                    <a:pt x="64" y="28"/>
                    <a:pt x="128" y="0"/>
                    <a:pt x="192" y="8"/>
                  </a:cubicBezTo>
                  <a:cubicBezTo>
                    <a:pt x="256" y="16"/>
                    <a:pt x="352" y="88"/>
                    <a:pt x="384" y="104"/>
                  </a:cubicBezTo>
                </a:path>
              </a:pathLst>
            </a:custGeom>
            <a:solidFill>
              <a:srgbClr val="FF3300">
                <a:alpha val="100000"/>
              </a:srgbClr>
            </a:solidFill>
            <a:ln w="5715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86" name="组合 11385"/>
          <p:cNvGrpSpPr/>
          <p:nvPr/>
        </p:nvGrpSpPr>
        <p:grpSpPr>
          <a:xfrm>
            <a:off x="3787775" y="4135438"/>
            <a:ext cx="1223963" cy="2016125"/>
            <a:chOff x="0" y="0"/>
            <a:chExt cx="1831" cy="3233"/>
          </a:xfrm>
        </p:grpSpPr>
        <p:grpSp>
          <p:nvGrpSpPr>
            <p:cNvPr id="11387" name="组合 11386"/>
            <p:cNvGrpSpPr/>
            <p:nvPr/>
          </p:nvGrpSpPr>
          <p:grpSpPr>
            <a:xfrm rot="779554">
              <a:off x="567" y="681"/>
              <a:ext cx="810" cy="2553"/>
              <a:chOff x="0" y="0"/>
              <a:chExt cx="384" cy="818"/>
            </a:xfrm>
          </p:grpSpPr>
          <p:sp>
            <p:nvSpPr>
              <p:cNvPr id="11388" name="AutoShape 13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89" name="AutoShape 14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0" name="AutoShape 15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1" name="AutoShape 16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2" name="AutoShape 17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3" name="AutoShape 18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4" name="AutoShape 19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5" name="AutoShape 20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6" name="AutoShape 21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7" name="AutoShape 22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398" name="Freeform 23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399" name="组合 11398"/>
            <p:cNvGrpSpPr/>
            <p:nvPr/>
          </p:nvGrpSpPr>
          <p:grpSpPr>
            <a:xfrm rot="779554">
              <a:off x="340" y="567"/>
              <a:ext cx="810" cy="2553"/>
              <a:chOff x="0" y="0"/>
              <a:chExt cx="384" cy="818"/>
            </a:xfrm>
          </p:grpSpPr>
          <p:sp>
            <p:nvSpPr>
              <p:cNvPr id="11400" name="AutoShape 25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1" name="AutoShape 26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2" name="AutoShape 27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3" name="AutoShape 28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4" name="AutoShape 29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5" name="AutoShape 30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6" name="AutoShape 31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7" name="AutoShape 32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8" name="AutoShape 33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09" name="AutoShape 34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0" name="Freeform 35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411" name="组合 11410"/>
            <p:cNvGrpSpPr/>
            <p:nvPr/>
          </p:nvGrpSpPr>
          <p:grpSpPr>
            <a:xfrm rot="779554">
              <a:off x="114" y="454"/>
              <a:ext cx="810" cy="2553"/>
              <a:chOff x="0" y="0"/>
              <a:chExt cx="384" cy="818"/>
            </a:xfrm>
          </p:grpSpPr>
          <p:sp>
            <p:nvSpPr>
              <p:cNvPr id="11412" name="AutoShape 37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3" name="AutoShape 38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4" name="AutoShape 39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5" name="AutoShape 40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6" name="AutoShape 41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7" name="AutoShape 42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8" name="AutoShape 43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19" name="AutoShape 44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0" name="AutoShape 45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1" name="AutoShape 46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2" name="Freeform 47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423" name="组合 11422"/>
            <p:cNvGrpSpPr/>
            <p:nvPr/>
          </p:nvGrpSpPr>
          <p:grpSpPr>
            <a:xfrm rot="779554">
              <a:off x="454" y="454"/>
              <a:ext cx="810" cy="2553"/>
              <a:chOff x="0" y="0"/>
              <a:chExt cx="384" cy="818"/>
            </a:xfrm>
          </p:grpSpPr>
          <p:sp>
            <p:nvSpPr>
              <p:cNvPr id="11424" name="AutoShape 61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5" name="AutoShape 62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6" name="AutoShape 63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7" name="AutoShape 64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8" name="AutoShape 65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29" name="AutoShape 66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0" name="AutoShape 67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1" name="AutoShape 68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2" name="AutoShape 69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3" name="AutoShape 70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4" name="Freeform 71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435" name="组合 11434"/>
            <p:cNvGrpSpPr/>
            <p:nvPr/>
          </p:nvGrpSpPr>
          <p:grpSpPr>
            <a:xfrm rot="779554">
              <a:off x="1021" y="681"/>
              <a:ext cx="810" cy="2553"/>
              <a:chOff x="0" y="0"/>
              <a:chExt cx="384" cy="818"/>
            </a:xfrm>
          </p:grpSpPr>
          <p:sp>
            <p:nvSpPr>
              <p:cNvPr id="11436" name="AutoShape 73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7" name="AutoShape 74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8" name="AutoShape 75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39" name="AutoShape 76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0" name="AutoShape 77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1" name="AutoShape 78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2" name="AutoShape 79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3" name="AutoShape 80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4" name="AutoShape 81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5" name="AutoShape 82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6" name="Freeform 83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447" name="组合 11446"/>
            <p:cNvGrpSpPr/>
            <p:nvPr/>
          </p:nvGrpSpPr>
          <p:grpSpPr>
            <a:xfrm rot="779554">
              <a:off x="0" y="227"/>
              <a:ext cx="810" cy="2553"/>
              <a:chOff x="0" y="0"/>
              <a:chExt cx="384" cy="818"/>
            </a:xfrm>
          </p:grpSpPr>
          <p:sp>
            <p:nvSpPr>
              <p:cNvPr id="11448" name="AutoShape 85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49" name="AutoShape 86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0" name="AutoShape 87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1" name="AutoShape 88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2" name="AutoShape 89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3" name="AutoShape 90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4" name="AutoShape 91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5" name="AutoShape 92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6" name="AutoShape 93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7" name="AutoShape 94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58" name="Freeform 95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459" name="组合 11458"/>
            <p:cNvGrpSpPr/>
            <p:nvPr/>
          </p:nvGrpSpPr>
          <p:grpSpPr>
            <a:xfrm rot="779554">
              <a:off x="794" y="227"/>
              <a:ext cx="810" cy="2553"/>
              <a:chOff x="0" y="0"/>
              <a:chExt cx="384" cy="818"/>
            </a:xfrm>
          </p:grpSpPr>
          <p:sp>
            <p:nvSpPr>
              <p:cNvPr id="11460" name="AutoShape 97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1" name="AutoShape 98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2" name="AutoShape 99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3" name="AutoShape 100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4" name="AutoShape 101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5" name="AutoShape 102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6" name="AutoShape 103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7" name="AutoShape 104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8" name="AutoShape 105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69" name="AutoShape 106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0" name="Freeform 107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471" name="组合 11470"/>
            <p:cNvGrpSpPr/>
            <p:nvPr/>
          </p:nvGrpSpPr>
          <p:grpSpPr>
            <a:xfrm rot="779554">
              <a:off x="340" y="0"/>
              <a:ext cx="810" cy="2553"/>
              <a:chOff x="0" y="0"/>
              <a:chExt cx="384" cy="818"/>
            </a:xfrm>
          </p:grpSpPr>
          <p:sp>
            <p:nvSpPr>
              <p:cNvPr id="11472" name="AutoShape 109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3" name="AutoShape 110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4" name="AutoShape 111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5" name="AutoShape 112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6" name="AutoShape 113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7" name="AutoShape 114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8" name="AutoShape 115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79" name="AutoShape 116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0" name="AutoShape 117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1" name="AutoShape 118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2" name="Freeform 119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483" name="组合 11482"/>
            <p:cNvGrpSpPr/>
            <p:nvPr/>
          </p:nvGrpSpPr>
          <p:grpSpPr>
            <a:xfrm rot="779554">
              <a:off x="1021" y="114"/>
              <a:ext cx="810" cy="2553"/>
              <a:chOff x="0" y="0"/>
              <a:chExt cx="384" cy="818"/>
            </a:xfrm>
          </p:grpSpPr>
          <p:sp>
            <p:nvSpPr>
              <p:cNvPr id="11484" name="AutoShape 121"/>
              <p:cNvSpPr/>
              <p:nvPr/>
            </p:nvSpPr>
            <p:spPr>
              <a:xfrm rot="11151909">
                <a:off x="48" y="9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5" name="AutoShape 122"/>
              <p:cNvSpPr/>
              <p:nvPr/>
            </p:nvSpPr>
            <p:spPr>
              <a:xfrm rot="11151909">
                <a:off x="144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6" name="AutoShape 123"/>
              <p:cNvSpPr/>
              <p:nvPr/>
            </p:nvSpPr>
            <p:spPr>
              <a:xfrm rot="11151909">
                <a:off x="240" y="97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7" name="AutoShape 124"/>
              <p:cNvSpPr/>
              <p:nvPr/>
            </p:nvSpPr>
            <p:spPr>
              <a:xfrm rot="11151909">
                <a:off x="0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8" name="AutoShape 125"/>
              <p:cNvSpPr/>
              <p:nvPr/>
            </p:nvSpPr>
            <p:spPr>
              <a:xfrm rot="11151909">
                <a:off x="96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89" name="AutoShape 126"/>
              <p:cNvSpPr/>
              <p:nvPr/>
            </p:nvSpPr>
            <p:spPr>
              <a:xfrm rot="11151909">
                <a:off x="192" y="48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90" name="AutoShape 127"/>
              <p:cNvSpPr/>
              <p:nvPr/>
            </p:nvSpPr>
            <p:spPr>
              <a:xfrm rot="11151909">
                <a:off x="288" y="49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91" name="AutoShape 128"/>
              <p:cNvSpPr/>
              <p:nvPr/>
            </p:nvSpPr>
            <p:spPr>
              <a:xfrm rot="11151909">
                <a:off x="48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92" name="AutoShape 129"/>
              <p:cNvSpPr/>
              <p:nvPr/>
            </p:nvSpPr>
            <p:spPr>
              <a:xfrm rot="11151909">
                <a:off x="144" y="0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93" name="AutoShape 130"/>
              <p:cNvSpPr/>
              <p:nvPr/>
            </p:nvSpPr>
            <p:spPr>
              <a:xfrm rot="11151909">
                <a:off x="240" y="1"/>
                <a:ext cx="96" cy="720"/>
              </a:xfrm>
              <a:prstGeom prst="can">
                <a:avLst>
                  <a:gd name="adj" fmla="val 54685"/>
                </a:avLst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94" name="Freeform 131"/>
              <p:cNvSpPr/>
              <p:nvPr/>
            </p:nvSpPr>
            <p:spPr>
              <a:xfrm>
                <a:off x="0" y="329"/>
                <a:ext cx="384" cy="104"/>
              </a:xfrm>
              <a:custGeom>
                <a:avLst/>
                <a:gdLst>
                  <a:gd name="txL" fmla="*/ 0 w 384"/>
                  <a:gd name="txT" fmla="*/ 0 h 104"/>
                  <a:gd name="txR" fmla="*/ 384 w 384"/>
                  <a:gd name="txB" fmla="*/ 104 h 104"/>
                </a:gdLst>
                <a:ahLst/>
                <a:cxnLst>
                  <a:cxn ang="0">
                    <a:pos x="0" y="56"/>
                  </a:cxn>
                  <a:cxn ang="0">
                    <a:pos x="192" y="8"/>
                  </a:cxn>
                  <a:cxn ang="0">
                    <a:pos x="384" y="104"/>
                  </a:cxn>
                </a:cxnLst>
                <a:rect l="txL" t="txT" r="txR" b="txB"/>
                <a:pathLst>
                  <a:path w="384" h="104">
                    <a:moveTo>
                      <a:pt x="0" y="56"/>
                    </a:moveTo>
                    <a:cubicBezTo>
                      <a:pt x="64" y="28"/>
                      <a:pt x="128" y="0"/>
                      <a:pt x="192" y="8"/>
                    </a:cubicBezTo>
                    <a:cubicBezTo>
                      <a:pt x="256" y="16"/>
                      <a:pt x="352" y="88"/>
                      <a:pt x="384" y="104"/>
                    </a:cubicBezTo>
                  </a:path>
                </a:pathLst>
              </a:custGeom>
              <a:solidFill>
                <a:srgbClr val="FF3300">
                  <a:alpha val="100000"/>
                </a:srgbClr>
              </a:solidFill>
              <a:ln w="5715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495" name="AutoShape 132"/>
          <p:cNvSpPr/>
          <p:nvPr/>
        </p:nvSpPr>
        <p:spPr>
          <a:xfrm rot="5400000">
            <a:off x="4289425" y="-763587"/>
            <a:ext cx="593725" cy="8709025"/>
          </a:xfrm>
          <a:prstGeom prst="rightBrace">
            <a:avLst>
              <a:gd name="adj1" fmla="val 97314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l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95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WPS 演示</Application>
  <PresentationFormat>On-screen Show (4:3)</PresentationFormat>
  <Paragraphs>32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Times New Roman</vt:lpstr>
      <vt:lpstr>楷体</vt:lpstr>
      <vt:lpstr>Times New Roman</vt:lpstr>
      <vt:lpstr>Times New Roman</vt:lpstr>
      <vt:lpstr>Arial Unicode MS</vt:lpstr>
      <vt:lpstr>等线</vt:lpstr>
      <vt:lpstr>ppt</vt:lpstr>
      <vt:lpstr>数数、数的组成</vt:lpstr>
      <vt:lpstr>100以内数的认识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2021-04-11T23:39:00Z</cp:lastPrinted>
  <dcterms:created xsi:type="dcterms:W3CDTF">2021-04-11T23:39:00Z</dcterms:created>
  <dcterms:modified xsi:type="dcterms:W3CDTF">2021-11-08T06:10:15Z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C93401C9E48049B7BB1ACE8AEA6B2720</vt:lpwstr>
  </property>
  <property fmtid="{D5CDD505-2E9C-101B-9397-08002B2CF9AE}" pid="7" name="KSOProductBuildVer">
    <vt:lpwstr>2052-11.1.0.11045</vt:lpwstr>
  </property>
</Properties>
</file>