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3"/>
    <p:sldId id="265" r:id="rId4"/>
    <p:sldId id="256" r:id="rId5"/>
    <p:sldId id="258" r:id="rId6"/>
    <p:sldId id="259" r:id="rId7"/>
    <p:sldId id="260" r:id="rId8"/>
    <p:sldId id="266" r:id="rId9"/>
    <p:sldId id="267" r:id="rId10"/>
    <p:sldId id="268" r:id="rId11"/>
    <p:sldId id="271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8000"/>
    <a:srgbClr val="9900CC"/>
    <a:srgbClr val="0000FF"/>
    <a:srgbClr val="FF00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73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4198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4198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1988" name="日期占位符 4198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 dirty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989" name="页脚占位符 4198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 dirty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990" name="灯片编号占位符 4198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2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6.wav"/><Relationship Id="rId3" Type="http://schemas.openxmlformats.org/officeDocument/2006/relationships/audio" Target="../media/audio5.wav"/><Relationship Id="rId2" Type="http://schemas.openxmlformats.org/officeDocument/2006/relationships/audio" Target="../media/audio4.wav"/><Relationship Id="rId1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9" name="矩形 11266"/>
          <p:cNvSpPr>
            <a:spLocks noTextEdit="1"/>
          </p:cNvSpPr>
          <p:nvPr/>
        </p:nvSpPr>
        <p:spPr>
          <a:xfrm>
            <a:off x="1403350" y="2708275"/>
            <a:ext cx="6208713" cy="147161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人民币的简单计算</a:t>
            </a:r>
            <a:endParaRPr lang="zh-CN" altLang="en-US" sz="3600"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0" name="矩形 11268"/>
          <p:cNvSpPr/>
          <p:nvPr/>
        </p:nvSpPr>
        <p:spPr>
          <a:xfrm>
            <a:off x="2195513" y="765175"/>
            <a:ext cx="56896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9900FF"/>
                </a:solidFill>
                <a:latin typeface="Arial" panose="020B0604020202020204" pitchFamily="34" charset="0"/>
                <a:ea typeface="华文新魏" panose="02010800040101010101" pitchFamily="2" charset="-122"/>
              </a:rPr>
              <a:t>人教新课标一年级数学下册</a:t>
            </a:r>
            <a:endParaRPr lang="zh-CN" altLang="en-US" sz="3600" b="1" dirty="0">
              <a:solidFill>
                <a:srgbClr val="9900FF"/>
              </a:solidFill>
              <a:latin typeface="Arial" panose="020B0604020202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1266" name="矩形 21507"/>
          <p:cNvSpPr>
            <a:spLocks noTextEdit="1"/>
          </p:cNvSpPr>
          <p:nvPr/>
        </p:nvSpPr>
        <p:spPr>
          <a:xfrm>
            <a:off x="2843213" y="2565400"/>
            <a:ext cx="3508375" cy="15335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谢谢！</a:t>
            </a:r>
            <a:endParaRPr lang="zh-CN" altLang="en-US" sz="3600" b="1"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73" name="标题 12289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>
                <a:solidFill>
                  <a:srgbClr val="FF00FF"/>
                </a:solidFill>
              </a:rPr>
              <a:t>教学目标</a:t>
            </a:r>
            <a:endParaRPr lang="zh-CN" altLang="en-US" b="1" dirty="0">
              <a:solidFill>
                <a:srgbClr val="FF00FF"/>
              </a:solidFill>
            </a:endParaRPr>
          </a:p>
        </p:txBody>
      </p:sp>
      <p:sp>
        <p:nvSpPr>
          <p:cNvPr id="3074" name="文本占位符 12290"/>
          <p:cNvSpPr>
            <a:spLocks noGrp="1"/>
          </p:cNvSpPr>
          <p:nvPr>
            <p:ph idx="1"/>
          </p:nvPr>
        </p:nvSpPr>
        <p:spPr>
          <a:xfrm>
            <a:off x="395288" y="1628775"/>
            <a:ext cx="8229600" cy="4525963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dirty="0"/>
              <a:t> </a:t>
            </a:r>
            <a:r>
              <a:rPr lang="en-US" altLang="zh-CN" b="1" dirty="0">
                <a:latin typeface="宋体" panose="02010600030101010101" pitchFamily="2" charset="-122"/>
              </a:rPr>
              <a:t>1.</a:t>
            </a:r>
            <a:r>
              <a:rPr lang="zh-CN" altLang="en-US" b="1" dirty="0">
                <a:latin typeface="宋体" panose="02010600030101010101" pitchFamily="2" charset="-122"/>
              </a:rPr>
              <a:t>通过练习，使同学们会进行人民币之间的简单计算。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</a:t>
            </a:r>
            <a:r>
              <a:rPr lang="en-US" altLang="zh-CN" b="1" dirty="0">
                <a:latin typeface="宋体" panose="02010600030101010101" pitchFamily="2" charset="-122"/>
              </a:rPr>
              <a:t>2.</a:t>
            </a:r>
            <a:r>
              <a:rPr lang="zh-CN" altLang="en-US" b="1" dirty="0">
                <a:latin typeface="宋体" panose="02010600030101010101" pitchFamily="2" charset="-122"/>
              </a:rPr>
              <a:t>通过不同面值人民币间的进率关系，培养同学们的转换思想。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</a:t>
            </a:r>
            <a:r>
              <a:rPr lang="en-US" altLang="zh-CN" b="1" dirty="0">
                <a:latin typeface="宋体" panose="02010600030101010101" pitchFamily="2" charset="-122"/>
              </a:rPr>
              <a:t>3.</a:t>
            </a:r>
            <a:r>
              <a:rPr lang="zh-CN" altLang="en-US" b="1" dirty="0">
                <a:latin typeface="宋体" panose="02010600030101010101" pitchFamily="2" charset="-122"/>
              </a:rPr>
              <a:t>培养同学们的合作意识。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/>
            <a:endParaRPr lang="zh-CN" altLang="en-US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7" name="文本框 2052"/>
          <p:cNvSpPr txBox="1"/>
          <p:nvPr/>
        </p:nvSpPr>
        <p:spPr>
          <a:xfrm>
            <a:off x="2195513" y="1557338"/>
            <a:ext cx="5543550" cy="3444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1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元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       ）角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       ）元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       ）分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分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       ）角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5" name="矩形 2054"/>
          <p:cNvSpPr/>
          <p:nvPr/>
        </p:nvSpPr>
        <p:spPr>
          <a:xfrm>
            <a:off x="4570413" y="1557338"/>
            <a:ext cx="122396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endParaRPr lang="en-US" altLang="zh-CN" sz="40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6" name="矩形 2055"/>
          <p:cNvSpPr/>
          <p:nvPr/>
        </p:nvSpPr>
        <p:spPr>
          <a:xfrm>
            <a:off x="4570413" y="2493963"/>
            <a:ext cx="122396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sz="40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" name="矩形 2056"/>
          <p:cNvSpPr/>
          <p:nvPr/>
        </p:nvSpPr>
        <p:spPr>
          <a:xfrm>
            <a:off x="4570413" y="3429000"/>
            <a:ext cx="122396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endParaRPr lang="en-US" altLang="zh-CN" sz="40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8" name="矩形 2057"/>
          <p:cNvSpPr/>
          <p:nvPr/>
        </p:nvSpPr>
        <p:spPr>
          <a:xfrm>
            <a:off x="4570413" y="4294188"/>
            <a:ext cx="1223962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sz="40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2" name="矩形 2058"/>
          <p:cNvSpPr>
            <a:spLocks noTextEdit="1"/>
          </p:cNvSpPr>
          <p:nvPr/>
        </p:nvSpPr>
        <p:spPr>
          <a:xfrm>
            <a:off x="539750" y="476250"/>
            <a:ext cx="1511300" cy="1031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复习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  <p:bldP spid="2056" grpId="0"/>
      <p:bldP spid="2057" grpId="0"/>
      <p:bldP spid="20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1" name="矩形 4100"/>
          <p:cNvSpPr/>
          <p:nvPr/>
        </p:nvSpPr>
        <p:spPr>
          <a:xfrm>
            <a:off x="250825" y="1557338"/>
            <a:ext cx="8642350" cy="41195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48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一张             可以换（     ）</a:t>
            </a:r>
            <a:endParaRPr lang="zh-CN" altLang="en-US" sz="48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张             ，可以换（    ）张</a:t>
            </a:r>
            <a:endParaRPr lang="zh-CN" altLang="en-US" sz="48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，可以换（    ）张</a:t>
            </a:r>
            <a:endParaRPr lang="zh-CN" altLang="en-US" sz="48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。</a:t>
            </a:r>
            <a:endParaRPr lang="zh-CN" altLang="en-US" sz="48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22" name="图片 4101" descr="Y1a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2555875" y="1557338"/>
            <a:ext cx="2016125" cy="912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4102" descr="J5a"/>
          <p:cNvPicPr>
            <a:picLocks noChangeAspect="1"/>
          </p:cNvPicPr>
          <p:nvPr/>
        </p:nvPicPr>
        <p:blipFill>
          <a:blip r:embed="rId2">
            <a:lum bright="-6000"/>
          </a:blip>
          <a:stretch>
            <a:fillRect/>
          </a:stretch>
        </p:blipFill>
        <p:spPr>
          <a:xfrm>
            <a:off x="1403350" y="2708275"/>
            <a:ext cx="1800225" cy="822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4103" descr="J2a"/>
          <p:cNvPicPr>
            <a:picLocks noChangeAspect="1"/>
          </p:cNvPicPr>
          <p:nvPr/>
        </p:nvPicPr>
        <p:blipFill>
          <a:blip r:embed="rId3">
            <a:lum bright="-6000" contrast="6000"/>
          </a:blip>
          <a:stretch>
            <a:fillRect/>
          </a:stretch>
        </p:blipFill>
        <p:spPr>
          <a:xfrm>
            <a:off x="827088" y="3860800"/>
            <a:ext cx="1944687" cy="887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4104" descr="J1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888" y="4941888"/>
            <a:ext cx="2027237" cy="909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6" name="矩形 4105"/>
          <p:cNvSpPr/>
          <p:nvPr/>
        </p:nvSpPr>
        <p:spPr>
          <a:xfrm>
            <a:off x="6877050" y="1484313"/>
            <a:ext cx="1223963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54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54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7" name="矩形 4106"/>
          <p:cNvSpPr/>
          <p:nvPr/>
        </p:nvSpPr>
        <p:spPr>
          <a:xfrm>
            <a:off x="6156325" y="2636838"/>
            <a:ext cx="1223963" cy="823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8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48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8" name="矩形 4107"/>
          <p:cNvSpPr/>
          <p:nvPr/>
        </p:nvSpPr>
        <p:spPr>
          <a:xfrm>
            <a:off x="5580063" y="3716338"/>
            <a:ext cx="1368425" cy="823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8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endParaRPr lang="en-US" altLang="zh-CN" sz="4800" b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9" name="矩形 4108"/>
          <p:cNvSpPr>
            <a:spLocks noTextEdit="1"/>
          </p:cNvSpPr>
          <p:nvPr/>
        </p:nvSpPr>
        <p:spPr>
          <a:xfrm>
            <a:off x="900113" y="549275"/>
            <a:ext cx="2808287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66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小小银行：</a:t>
            </a:r>
            <a:endParaRPr lang="zh-CN" altLang="en-US" sz="3600">
              <a:ln w="9525" cap="flat" cmpd="sng">
                <a:solidFill>
                  <a:srgbClr val="0066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/>
      <p:bldP spid="4107" grpId="0"/>
      <p:bldP spid="41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6145" name="组合 5126"/>
          <p:cNvGrpSpPr/>
          <p:nvPr/>
        </p:nvGrpSpPr>
        <p:grpSpPr>
          <a:xfrm>
            <a:off x="1042988" y="908050"/>
            <a:ext cx="6697662" cy="2384425"/>
            <a:chOff x="748" y="527"/>
            <a:chExt cx="3674" cy="1377"/>
          </a:xfrm>
        </p:grpSpPr>
        <p:pic>
          <p:nvPicPr>
            <p:cNvPr id="6146" name="图片 5123" descr="J1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971" y="527"/>
              <a:ext cx="1451" cy="65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7" name="图片 5124" descr="Y1a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8" y="709"/>
              <a:ext cx="1815" cy="82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8" name="图片 5125" descr="J1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971" y="1253"/>
              <a:ext cx="1451" cy="65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128" name="文本框 5127"/>
          <p:cNvSpPr txBox="1"/>
          <p:nvPr/>
        </p:nvSpPr>
        <p:spPr>
          <a:xfrm>
            <a:off x="1619250" y="4403725"/>
            <a:ext cx="5761038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元</a:t>
            </a:r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角</a:t>
            </a:r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     ）角</a:t>
            </a:r>
            <a:endParaRPr lang="zh-CN" altLang="en-US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9" name="文本框 5128"/>
          <p:cNvSpPr txBox="1"/>
          <p:nvPr/>
        </p:nvSpPr>
        <p:spPr>
          <a:xfrm>
            <a:off x="4643438" y="4332288"/>
            <a:ext cx="1081087" cy="823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8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endParaRPr lang="en-US" altLang="zh-CN" sz="4800" b="1" dirty="0"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0" name="文本框 5129"/>
          <p:cNvSpPr txBox="1"/>
          <p:nvPr/>
        </p:nvSpPr>
        <p:spPr>
          <a:xfrm>
            <a:off x="755650" y="5556250"/>
            <a:ext cx="7993063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想一想：</a:t>
            </a:r>
            <a:r>
              <a:rPr lang="en-US" altLang="zh-CN" sz="4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4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角</a:t>
            </a:r>
            <a:r>
              <a:rPr lang="en-US" altLang="zh-CN" sz="4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4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  ）元（  ）角</a:t>
            </a:r>
            <a:endParaRPr lang="zh-CN" altLang="en-US" sz="4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1" name="文本框 5130"/>
          <p:cNvSpPr txBox="1"/>
          <p:nvPr/>
        </p:nvSpPr>
        <p:spPr>
          <a:xfrm>
            <a:off x="4427538" y="5484813"/>
            <a:ext cx="1081087" cy="823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8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en-US" altLang="zh-CN" sz="4800" b="1" dirty="0"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2" name="文本框 5131"/>
          <p:cNvSpPr txBox="1"/>
          <p:nvPr/>
        </p:nvSpPr>
        <p:spPr>
          <a:xfrm>
            <a:off x="6443663" y="5484813"/>
            <a:ext cx="1081087" cy="823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8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4800" b="1" dirty="0"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4" name="矩形 5133"/>
          <p:cNvSpPr/>
          <p:nvPr/>
        </p:nvSpPr>
        <p:spPr>
          <a:xfrm>
            <a:off x="2484438" y="3449638"/>
            <a:ext cx="46545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  ）元（  ）角</a:t>
            </a:r>
            <a:endParaRPr lang="zh-CN" altLang="en-US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5" name="文本框 5134"/>
          <p:cNvSpPr txBox="1"/>
          <p:nvPr/>
        </p:nvSpPr>
        <p:spPr>
          <a:xfrm>
            <a:off x="2914650" y="3357563"/>
            <a:ext cx="1081088" cy="823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8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en-US" altLang="zh-CN" sz="4800" b="1" dirty="0"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36" name="文本框 5135"/>
          <p:cNvSpPr txBox="1"/>
          <p:nvPr/>
        </p:nvSpPr>
        <p:spPr>
          <a:xfrm>
            <a:off x="5148263" y="3357563"/>
            <a:ext cx="1081087" cy="8239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8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4800" b="1" dirty="0">
              <a:solidFill>
                <a:srgbClr val="FF00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5129" grpId="0"/>
      <p:bldP spid="5130" grpId="0"/>
      <p:bldP spid="5131" grpId="0"/>
      <p:bldP spid="5132" grpId="0"/>
      <p:bldP spid="5135" grpId="0"/>
      <p:bldP spid="51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69" name="矩形 6148"/>
          <p:cNvSpPr/>
          <p:nvPr/>
        </p:nvSpPr>
        <p:spPr>
          <a:xfrm>
            <a:off x="1116013" y="1700213"/>
            <a:ext cx="6913562" cy="3444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15</a:t>
            </a: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 </a:t>
            </a: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    ）元（    ）角    </a:t>
            </a:r>
            <a:endParaRPr lang="zh-CN" altLang="en-US" sz="40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26</a:t>
            </a: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 </a:t>
            </a: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    ）元（    ）角 </a:t>
            </a:r>
            <a:endParaRPr lang="zh-CN" altLang="en-US" sz="40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53</a:t>
            </a: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 </a:t>
            </a: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    ）元（    ）角 </a:t>
            </a:r>
            <a:endParaRPr lang="zh-CN" altLang="en-US" sz="40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78</a:t>
            </a: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角</a:t>
            </a: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= </a:t>
            </a: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    ）元（    ）角 </a:t>
            </a:r>
            <a:endParaRPr lang="zh-CN" altLang="en-US" sz="4000" b="1" dirty="0">
              <a:solidFill>
                <a:srgbClr val="FF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0" name="矩形 6149"/>
          <p:cNvSpPr/>
          <p:nvPr/>
        </p:nvSpPr>
        <p:spPr>
          <a:xfrm>
            <a:off x="3492500" y="1628775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en-US" altLang="zh-CN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1" name="矩形 6150"/>
          <p:cNvSpPr/>
          <p:nvPr/>
        </p:nvSpPr>
        <p:spPr>
          <a:xfrm>
            <a:off x="5580063" y="1628775"/>
            <a:ext cx="1008062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2" name="矩形 6151"/>
          <p:cNvSpPr/>
          <p:nvPr/>
        </p:nvSpPr>
        <p:spPr>
          <a:xfrm>
            <a:off x="3492500" y="2565400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3" name="矩形 6152"/>
          <p:cNvSpPr/>
          <p:nvPr/>
        </p:nvSpPr>
        <p:spPr>
          <a:xfrm>
            <a:off x="5580063" y="2565400"/>
            <a:ext cx="1008062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endParaRPr lang="en-US" altLang="zh-CN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4" name="矩形 6153"/>
          <p:cNvSpPr/>
          <p:nvPr/>
        </p:nvSpPr>
        <p:spPr>
          <a:xfrm>
            <a:off x="3492500" y="3429000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en-US" altLang="zh-CN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5" name="矩形 6154"/>
          <p:cNvSpPr/>
          <p:nvPr/>
        </p:nvSpPr>
        <p:spPr>
          <a:xfrm>
            <a:off x="5580063" y="3429000"/>
            <a:ext cx="1008062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en-US" altLang="zh-CN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6" name="矩形 6155"/>
          <p:cNvSpPr/>
          <p:nvPr/>
        </p:nvSpPr>
        <p:spPr>
          <a:xfrm>
            <a:off x="3492500" y="4365625"/>
            <a:ext cx="1008063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endParaRPr lang="en-US" altLang="zh-CN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57" name="矩形 6156"/>
          <p:cNvSpPr/>
          <p:nvPr/>
        </p:nvSpPr>
        <p:spPr>
          <a:xfrm>
            <a:off x="5580063" y="4365625"/>
            <a:ext cx="1008062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endParaRPr lang="en-US" altLang="zh-CN" sz="4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1" grpId="0"/>
      <p:bldP spid="6152" grpId="0"/>
      <p:bldP spid="6153" grpId="0"/>
      <p:bldP spid="6154" grpId="0"/>
      <p:bldP spid="6155" grpId="0"/>
      <p:bldP spid="6156" grpId="0"/>
      <p:bldP spid="61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386" name="文本框 16385"/>
          <p:cNvSpPr txBox="1"/>
          <p:nvPr/>
        </p:nvSpPr>
        <p:spPr>
          <a:xfrm>
            <a:off x="304800" y="685800"/>
            <a:ext cx="8153400" cy="14335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8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8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8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8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8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+7</a:t>
            </a:r>
            <a:r>
              <a:rPr lang="zh-CN" altLang="en-US" sz="8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8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en-US" altLang="zh-CN" sz="8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87" name="文本框 16386"/>
          <p:cNvSpPr txBox="1"/>
          <p:nvPr/>
        </p:nvSpPr>
        <p:spPr>
          <a:xfrm>
            <a:off x="304800" y="2438400"/>
            <a:ext cx="8458200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7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想：</a:t>
            </a:r>
            <a:r>
              <a:rPr lang="en-US" altLang="zh-CN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+7</a:t>
            </a:r>
            <a:r>
              <a:rPr lang="zh-CN" altLang="en-US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=13</a:t>
            </a:r>
            <a:r>
              <a:rPr lang="zh-CN" altLang="en-US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endParaRPr lang="zh-CN" altLang="en-US" sz="8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88" name="文本框 16387"/>
          <p:cNvSpPr txBox="1"/>
          <p:nvPr/>
        </p:nvSpPr>
        <p:spPr>
          <a:xfrm>
            <a:off x="2133600" y="3810000"/>
            <a:ext cx="6629400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13</a:t>
            </a:r>
            <a:r>
              <a:rPr lang="zh-CN" altLang="en-US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</a:t>
            </a:r>
            <a:r>
              <a:rPr lang="zh-CN" altLang="en-US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8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endParaRPr lang="zh-CN" altLang="en-US" sz="8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89" name="文本框 16388"/>
          <p:cNvSpPr txBox="1"/>
          <p:nvPr/>
        </p:nvSpPr>
        <p:spPr>
          <a:xfrm>
            <a:off x="1295400" y="5410200"/>
            <a:ext cx="7315200" cy="1098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+1</a:t>
            </a:r>
            <a:r>
              <a:rPr lang="zh-CN" altLang="en-US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en-US" altLang="zh-CN" sz="6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0" name="文本框 16389"/>
          <p:cNvSpPr txBox="1"/>
          <p:nvPr/>
        </p:nvSpPr>
        <p:spPr>
          <a:xfrm>
            <a:off x="6324600" y="5410200"/>
            <a:ext cx="2590800" cy="1006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60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60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60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endParaRPr lang="zh-CN" altLang="en-US" sz="6000" b="1" dirty="0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1" name="文本框 16390"/>
          <p:cNvSpPr txBox="1"/>
          <p:nvPr/>
        </p:nvSpPr>
        <p:spPr>
          <a:xfrm>
            <a:off x="6705600" y="914400"/>
            <a:ext cx="2438400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54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54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54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endParaRPr lang="zh-CN" altLang="en-US" sz="5400" b="1" dirty="0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  <p:bldP spid="16388" grpId="0"/>
      <p:bldP spid="16389" grpId="0"/>
      <p:bldP spid="16390" grpId="0"/>
      <p:bldP spid="1639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文本框 17409"/>
          <p:cNvSpPr txBox="1"/>
          <p:nvPr/>
        </p:nvSpPr>
        <p:spPr>
          <a:xfrm>
            <a:off x="381000" y="457200"/>
            <a:ext cx="7848600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+4</a:t>
            </a:r>
            <a:r>
              <a:rPr lang="zh-CN" altLang="en-US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en-US" altLang="zh-CN" sz="8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1" name="文本框 17410"/>
          <p:cNvSpPr txBox="1"/>
          <p:nvPr/>
        </p:nvSpPr>
        <p:spPr>
          <a:xfrm>
            <a:off x="304800" y="2049463"/>
            <a:ext cx="8229600" cy="11890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想：</a:t>
            </a:r>
            <a:r>
              <a:rPr lang="en-US" altLang="zh-CN" sz="7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7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7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+4</a:t>
            </a:r>
            <a:r>
              <a:rPr lang="zh-CN" altLang="en-US" sz="7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7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=10</a:t>
            </a:r>
            <a:r>
              <a:rPr lang="zh-CN" altLang="en-US" sz="7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endParaRPr lang="zh-CN" altLang="en-US" sz="7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2" name="文本框 17411"/>
          <p:cNvSpPr txBox="1"/>
          <p:nvPr/>
        </p:nvSpPr>
        <p:spPr>
          <a:xfrm>
            <a:off x="2133600" y="3581400"/>
            <a:ext cx="6096000" cy="1098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6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en-US" sz="6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6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=1</a:t>
            </a:r>
            <a:r>
              <a:rPr lang="zh-CN" altLang="en-US" sz="6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endParaRPr lang="zh-CN" altLang="en-US" sz="6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3" name="文本框 17412"/>
          <p:cNvSpPr txBox="1"/>
          <p:nvPr/>
        </p:nvSpPr>
        <p:spPr>
          <a:xfrm>
            <a:off x="1752600" y="5105400"/>
            <a:ext cx="6629400" cy="11890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7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7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7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+1</a:t>
            </a:r>
            <a:r>
              <a:rPr lang="zh-CN" altLang="en-US" sz="7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7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r>
              <a:rPr lang="en-US" altLang="zh-CN" sz="72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72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endParaRPr lang="zh-CN" altLang="en-US" sz="7200" b="1" dirty="0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4" name="文本框 17413"/>
          <p:cNvSpPr txBox="1"/>
          <p:nvPr/>
        </p:nvSpPr>
        <p:spPr>
          <a:xfrm>
            <a:off x="6477000" y="609600"/>
            <a:ext cx="1905000" cy="1098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66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6600" b="1" dirty="0">
                <a:solidFill>
                  <a:srgbClr val="FF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endParaRPr lang="zh-CN" altLang="en-US" sz="6600" b="1" dirty="0">
              <a:solidFill>
                <a:srgbClr val="FF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  <p:bldP spid="17413" grpId="0"/>
      <p:bldP spid="174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4" name="文本框 18433"/>
          <p:cNvSpPr txBox="1"/>
          <p:nvPr/>
        </p:nvSpPr>
        <p:spPr>
          <a:xfrm>
            <a:off x="381000" y="1066800"/>
            <a:ext cx="7924800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en-US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+9</a:t>
            </a:r>
            <a:r>
              <a:rPr lang="zh-CN" altLang="en-US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8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en-US" altLang="zh-CN" sz="8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35" name="文本框 18434"/>
          <p:cNvSpPr txBox="1"/>
          <p:nvPr/>
        </p:nvSpPr>
        <p:spPr>
          <a:xfrm>
            <a:off x="6248400" y="1219200"/>
            <a:ext cx="2895600" cy="1098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en-US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en-US" sz="66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endParaRPr lang="zh-CN" altLang="en-US" sz="66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36" name="文本框 18435"/>
          <p:cNvSpPr txBox="1"/>
          <p:nvPr/>
        </p:nvSpPr>
        <p:spPr>
          <a:xfrm>
            <a:off x="457200" y="3429000"/>
            <a:ext cx="8153400" cy="1006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en-US" sz="6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6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6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6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+8</a:t>
            </a:r>
            <a:r>
              <a:rPr lang="zh-CN" altLang="en-US" sz="6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r>
              <a:rPr lang="en-US" altLang="zh-CN" sz="6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endParaRPr lang="en-US" altLang="zh-CN" sz="6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37" name="文本框 18436"/>
          <p:cNvSpPr txBox="1"/>
          <p:nvPr/>
        </p:nvSpPr>
        <p:spPr>
          <a:xfrm>
            <a:off x="5486400" y="3429000"/>
            <a:ext cx="3276600" cy="1006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26</a:t>
            </a:r>
            <a:r>
              <a:rPr lang="zh-CN" altLang="en-US" sz="6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元</a:t>
            </a:r>
            <a:r>
              <a:rPr lang="en-US" altLang="zh-CN" sz="6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60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角</a:t>
            </a:r>
            <a:endParaRPr lang="zh-CN" altLang="en-US" sz="6000" b="1" dirty="0">
              <a:solidFill>
                <a:schemeClr val="accent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18437" grpId="0"/>
    </p:bldLst>
  </p:timing>
</p:sld>
</file>

<file path=ppt/theme/theme1.xml><?xml version="1.0" encoding="utf-8"?>
<a:theme xmlns:a="http://schemas.openxmlformats.org/drawingml/2006/main" name="蓝白色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蓝白色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白色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白色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白色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白色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白色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白色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白色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白色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白色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白色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白色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531</Words>
  <Application>WPS 演示</Application>
  <PresentationFormat>全屏显示(4:3)</PresentationFormat>
  <Paragraphs>108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等线</vt:lpstr>
      <vt:lpstr>华文新魏</vt:lpstr>
      <vt:lpstr>Times New Roman</vt:lpstr>
      <vt:lpstr>微软雅黑</vt:lpstr>
      <vt:lpstr>Arial Unicode MS</vt:lpstr>
      <vt:lpstr>Calibri</vt:lpstr>
      <vt:lpstr>蓝白色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14</cp:revision>
  <dcterms:created xsi:type="dcterms:W3CDTF">2006-04-07T10:33:54Z</dcterms:created>
  <dcterms:modified xsi:type="dcterms:W3CDTF">2021-11-08T06:29:57Z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6D30E168DD734A12BF773B36DD13B332</vt:lpwstr>
  </property>
</Properties>
</file>