
<file path=[Content_Types].xml><?xml version="1.0" encoding="utf-8"?>
<Types xmlns="http://schemas.openxmlformats.org/package/2006/content-types">
  <Default Extension="wav" ContentType="audio/x-wav"/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  <p:sldMasterId id="2147483684" r:id="rId5"/>
  </p:sldMasterIdLst>
  <p:notesMasterIdLst>
    <p:notesMasterId r:id="rId7"/>
  </p:notesMasterIdLst>
  <p:sldIdLst>
    <p:sldId id="270" r:id="rId6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85" r:id="rId22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None/>
      <a:defRPr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4" d="100"/>
          <a:sy n="64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3.xml"/><Relationship Id="rId8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0" Type="http://schemas.openxmlformats.org/officeDocument/2006/relationships/slide" Target="slides/slide14.xml"/><Relationship Id="rId2" Type="http://schemas.openxmlformats.org/officeDocument/2006/relationships/theme" Target="theme/theme1.xml"/><Relationship Id="rId19" Type="http://schemas.openxmlformats.org/officeDocument/2006/relationships/slide" Target="slides/slide13.xml"/><Relationship Id="rId18" Type="http://schemas.openxmlformats.org/officeDocument/2006/relationships/slide" Target="slides/slide12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2530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endParaRPr lang="zh-CN" altLang="en-US" sz="1200"/>
          </a:p>
        </p:txBody>
      </p:sp>
      <p:sp>
        <p:nvSpPr>
          <p:cNvPr id="22531" name="Rectangle 3"/>
          <p:cNvSpPr>
            <a:spLocks noGrp="1"/>
          </p:cNvSpPr>
          <p:nvPr>
            <p:ph type="dt" idx="2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/>
            <a:fld id="{BB962C8B-B14F-4D97-AF65-F5344CB8AC3E}" type="datetime1">
              <a:rPr lang="zh-CN" altLang="en-US" sz="1200"/>
            </a:fld>
            <a:endParaRPr lang="zh-CN" altLang="en-US" sz="1200"/>
          </a:p>
        </p:txBody>
      </p:sp>
      <p:sp>
        <p:nvSpPr>
          <p:cNvPr id="22532" name="Rectangle 4"/>
          <p:cNvSpPr>
            <a:spLocks noGrp="1"/>
          </p:cNvSpPr>
          <p:nvPr>
            <p:ph type="sldImg" idx="5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2533" name="Rectangle 5"/>
          <p:cNvSpPr>
            <a:spLocks noGrp="1"/>
          </p:cNvSpPr>
          <p:nvPr>
            <p:ph type="body" sz="quarter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2534" name="Rectangle 6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endParaRPr lang="en-US" altLang="zh-CN" sz="1200"/>
          </a:p>
        </p:txBody>
      </p:sp>
      <p:sp>
        <p:nvSpPr>
          <p:cNvPr id="22535" name="Rectangle 7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Rectangle 7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fld id="{9A0DB2DC-4C9A-4742-B13C-FB6460FD3503}" type="slidenum">
              <a:rPr lang="en-US" altLang="zh-CN" sz="1200" u="none" baseline="0"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55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Rectangle 7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fld id="{9A0DB2DC-4C9A-4742-B13C-FB6460FD3503}" type="slidenum">
              <a:rPr lang="en-US" altLang="zh-CN" sz="1200" u="none" baseline="0"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71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Rectangle 7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fld id="{9A0DB2DC-4C9A-4742-B13C-FB6460FD3503}" type="slidenum">
              <a:rPr lang="en-US" altLang="zh-CN" sz="1200" u="none" baseline="0"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795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Rectangle 7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fld id="{9A0DB2DC-4C9A-4742-B13C-FB6460FD3503}" type="slidenum">
              <a:rPr lang="en-US" altLang="zh-CN" sz="1200" u="none" baseline="0"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19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Rectangle 7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fld id="{9A0DB2DC-4C9A-4742-B13C-FB6460FD3503}" type="slidenum">
              <a:rPr lang="en-US" altLang="zh-CN" sz="1200" u="none" baseline="0"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43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Rectangle 7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fld id="{9A0DB2DC-4C9A-4742-B13C-FB6460FD3503}" type="slidenum">
              <a:rPr lang="en-US" altLang="zh-CN" sz="1200" u="none" baseline="0"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67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Rectangle 7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fld id="{9A0DB2DC-4C9A-4742-B13C-FB6460FD3503}" type="slidenum">
              <a:rPr lang="en-US" altLang="zh-CN" sz="1200" u="none" baseline="0"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891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Rectangle 7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fld id="{9A0DB2DC-4C9A-4742-B13C-FB6460FD3503}" type="slidenum">
              <a:rPr lang="en-US" altLang="zh-CN" sz="1200" u="none" baseline="0"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915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Rectangle 7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fld id="{9A0DB2DC-4C9A-4742-B13C-FB6460FD3503}" type="slidenum">
              <a:rPr lang="en-US" altLang="zh-CN" sz="1200" u="none" baseline="0"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579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Rectangle 7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fld id="{9A0DB2DC-4C9A-4742-B13C-FB6460FD3503}" type="slidenum">
              <a:rPr lang="en-US" altLang="zh-CN" sz="1200" u="none" baseline="0"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03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Rectangle 7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fld id="{9A0DB2DC-4C9A-4742-B13C-FB6460FD3503}" type="slidenum">
              <a:rPr lang="en-US" altLang="zh-CN" sz="1200" u="none" baseline="0"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27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Rectangle 7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fld id="{9A0DB2DC-4C9A-4742-B13C-FB6460FD3503}" type="slidenum">
              <a:rPr lang="en-US" altLang="zh-CN" sz="1200" u="none" baseline="0"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51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Rectangle 7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fld id="{9A0DB2DC-4C9A-4742-B13C-FB6460FD3503}" type="slidenum">
              <a:rPr lang="en-US" altLang="zh-CN" sz="1200" u="none" baseline="0"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75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Rectangle 7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fld id="{9A0DB2DC-4C9A-4742-B13C-FB6460FD3503}" type="slidenum">
              <a:rPr lang="en-US" altLang="zh-CN" sz="1200" u="none" baseline="0"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699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Rectangle 7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fld id="{9A0DB2DC-4C9A-4742-B13C-FB6460FD3503}" type="slidenum">
              <a:rPr lang="en-US" altLang="zh-CN" sz="1200" u="none" baseline="0"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23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Rectangle 7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fld id="{9A0DB2DC-4C9A-4742-B13C-FB6460FD3503}" type="slidenum">
              <a:rPr lang="en-US" altLang="zh-CN" sz="1200" u="none" baseline="0"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747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单击此处编辑母版副标题样式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单击此处编辑母版副标题样式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0" lang="zh-CN" altLang="en-US" sz="4000" b="1" i="0" u="none" strike="noStrike" kern="1200" cap="all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000" b="1" i="0" u="none" strike="noStrike" kern="1200" cap="all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zh-CN" altLang="en-US" sz="2000" b="1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20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0" lang="zh-CN" altLang="en-US" sz="1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zh-CN" altLang="en-US" sz="2000" b="1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20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0" lang="zh-CN" altLang="en-US" sz="1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单击此处编辑母版副标题样式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0" lang="zh-CN" altLang="en-US" sz="4000" b="1" i="0" u="none" strike="noStrike" kern="1200" cap="all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000" b="1" i="0" u="none" strike="noStrike" kern="1200" cap="all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0" lang="zh-CN" altLang="en-US" sz="4000" b="1" i="0" u="none" strike="noStrike" kern="1200" cap="all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000" b="1" i="0" u="none" strike="noStrike" kern="1200" cap="all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zh-CN" altLang="en-US" sz="2000" b="1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20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0" lang="zh-CN" altLang="en-US" sz="1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zh-CN" altLang="en-US" sz="2000" b="1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20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0" lang="zh-CN" altLang="en-US" sz="1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5122" name="Group 2"/>
          <p:cNvGrpSpPr/>
          <p:nvPr/>
        </p:nvGrpSpPr>
        <p:grpSpPr>
          <a:xfrm>
            <a:off x="1658938" y="1600200"/>
            <a:ext cx="6837362" cy="3200400"/>
            <a:chOff x="0" y="0"/>
            <a:chExt cx="4307" cy="2016"/>
          </a:xfrm>
        </p:grpSpPr>
        <p:sp>
          <p:nvSpPr>
            <p:cNvPr id="5123" name="Oval 3"/>
            <p:cNvSpPr/>
            <p:nvPr/>
          </p:nvSpPr>
          <p:spPr>
            <a:xfrm flipH="1">
              <a:off x="3347" y="0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 wrap="none" anchor="ctr" anchorCtr="0"/>
            <a:p>
              <a:pPr marL="0" lvl="0" indent="0" algn="ctr" eaLnBrk="1" hangingPunct="1"/>
              <a:endParaRPr lang="zh-CN" alt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5124" name="Oval 4"/>
            <p:cNvSpPr/>
            <p:nvPr/>
          </p:nvSpPr>
          <p:spPr>
            <a:xfrm flipH="1">
              <a:off x="2219" y="0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 wrap="none" anchor="ctr" anchorCtr="0"/>
            <a:p>
              <a:pPr marL="0" lvl="0" indent="0" algn="ctr" eaLnBrk="1" hangingPunct="1"/>
              <a:endParaRPr lang="zh-CN" alt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5125" name="Oval 5"/>
            <p:cNvSpPr/>
            <p:nvPr/>
          </p:nvSpPr>
          <p:spPr>
            <a:xfrm flipH="1">
              <a:off x="1091" y="0"/>
              <a:ext cx="960" cy="960"/>
            </a:xfrm>
            <a:prstGeom prst="ellipse">
              <a:avLst/>
            </a:prstGeom>
            <a:noFill/>
            <a:ln w="28575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marL="0" lvl="0" indent="0" algn="ctr" eaLnBrk="1" hangingPunct="1"/>
              <a:endParaRPr lang="zh-CN" alt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5126" name="Oval 6"/>
            <p:cNvSpPr/>
            <p:nvPr/>
          </p:nvSpPr>
          <p:spPr>
            <a:xfrm flipH="1">
              <a:off x="1091" y="1056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 wrap="none" anchor="ctr" anchorCtr="0"/>
            <a:p>
              <a:pPr marL="0" lvl="0" indent="0" algn="ctr" eaLnBrk="1" hangingPunct="1"/>
              <a:endParaRPr lang="zh-CN" alt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5127" name="Oval 7"/>
            <p:cNvSpPr/>
            <p:nvPr/>
          </p:nvSpPr>
          <p:spPr>
            <a:xfrm flipH="1">
              <a:off x="0" y="1056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 wrap="none" anchor="ctr" anchorCtr="0"/>
            <a:p>
              <a:pPr marL="0" lvl="0" indent="0" algn="ctr" eaLnBrk="1" hangingPunct="1"/>
              <a:endParaRPr lang="zh-CN" alt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5128" name="Oval 8"/>
            <p:cNvSpPr/>
            <p:nvPr/>
          </p:nvSpPr>
          <p:spPr>
            <a:xfrm flipH="1">
              <a:off x="3347" y="1056"/>
              <a:ext cx="960" cy="960"/>
            </a:xfrm>
            <a:prstGeom prst="ellipse">
              <a:avLst/>
            </a:prstGeom>
            <a:noFill/>
            <a:ln w="28575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marL="0" lvl="0" indent="0" algn="ctr" eaLnBrk="1" hangingPunct="1"/>
              <a:endParaRPr lang="zh-CN" altLang="en-US" sz="2400">
                <a:latin typeface="Times New Roman" panose="02020603050405020304" pitchFamily="18" charset="0"/>
              </a:endParaRPr>
            </a:p>
          </p:txBody>
        </p:sp>
      </p:grpSp>
      <p:sp>
        <p:nvSpPr>
          <p:cNvPr id="5530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933575"/>
          </a:xfrm>
        </p:spPr>
        <p:txBody>
          <a:bodyPr anchor="b"/>
          <a:lstStyle>
            <a:lvl1pPr algn="r">
              <a:defRPr sz="4400"/>
            </a:lvl1pPr>
          </a:lstStyle>
          <a:p>
            <a:pPr lvl="0"/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530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单击此处编辑母版副标题样式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129" name="Rectangle 11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5132" name="Rectangle 9"/>
          <p:cNvSpPr>
            <a:spLocks noGrp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133" name="Rectangle 10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zh-CN"/>
          </a:p>
        </p:txBody>
      </p:sp>
    </p:spTree>
  </p:cSld>
  <p:clrMapOvr>
    <a:masterClrMapping/>
  </p:clrMapOvr>
  <p:transition advTm="800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750" y="333375"/>
            <a:ext cx="8229600" cy="1143000"/>
          </a:xfrm>
        </p:spPr>
        <p:txBody>
          <a:bodyPr/>
          <a:lstStyle/>
          <a:p>
            <a:r>
              <a:rPr kumimoji="0" lang="zh-CN" altLang="en-US" sz="38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7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7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3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3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advTm="800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0" lang="zh-CN" altLang="en-US" sz="4000" b="1" i="0" u="none" strike="noStrike" kern="1200" cap="all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000" b="1" i="0" u="none" strike="noStrike" kern="1200" cap="all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advTm="800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750" y="333375"/>
            <a:ext cx="8229600" cy="1143000"/>
          </a:xfrm>
        </p:spPr>
        <p:txBody>
          <a:bodyPr/>
          <a:lstStyle/>
          <a:p>
            <a:r>
              <a:rPr kumimoji="0" lang="zh-CN" altLang="en-US" sz="38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advTm="800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0" lang="zh-CN" altLang="en-US" sz="38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advTm="800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750" y="333375"/>
            <a:ext cx="8229600" cy="1143000"/>
          </a:xfrm>
        </p:spPr>
        <p:txBody>
          <a:bodyPr/>
          <a:lstStyle/>
          <a:p>
            <a:r>
              <a:rPr kumimoji="0" lang="zh-CN" altLang="en-US" sz="38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advTm="8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advTm="800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zh-CN" altLang="en-US" sz="2000" b="1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20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0" lang="zh-CN" altLang="en-US" sz="1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advTm="800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zh-CN" altLang="en-US" sz="2000" b="1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20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0" lang="zh-CN" altLang="en-US" sz="1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advTm="800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750" y="333375"/>
            <a:ext cx="8229600" cy="1143000"/>
          </a:xfrm>
        </p:spPr>
        <p:txBody>
          <a:bodyPr/>
          <a:lstStyle/>
          <a:p>
            <a:r>
              <a:rPr kumimoji="0" lang="zh-CN" altLang="en-US" sz="38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30725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7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7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3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3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advTm="800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91313" y="333375"/>
            <a:ext cx="2078037" cy="5797550"/>
          </a:xfrm>
        </p:spPr>
        <p:txBody>
          <a:bodyPr vert="eaVert"/>
          <a:lstStyle/>
          <a:p>
            <a:r>
              <a:rPr kumimoji="0" lang="zh-CN" altLang="en-US" sz="38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33375"/>
            <a:ext cx="6081713" cy="5797550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7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7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3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3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advTm="8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zh-CN" altLang="en-US" sz="2000" b="1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20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0" lang="zh-CN" altLang="en-US" sz="1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zh-CN" altLang="en-US" sz="2000" b="1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20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0" lang="zh-CN" altLang="en-US" sz="1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3" Type="http://schemas.openxmlformats.org/officeDocument/2006/relationships/theme" Target="../theme/theme3.xml"/><Relationship Id="rId12" Type="http://schemas.openxmlformats.org/officeDocument/2006/relationships/image" Target="../media/image2.png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0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11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6" name="Picture 2" descr="图片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-85725" y="0"/>
            <a:ext cx="1630363" cy="2725738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baseline="0">
          <a:solidFill>
            <a:schemeClr val="tx2"/>
          </a:solidFill>
          <a:effectLst/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3200" b="0" i="0" u="none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800" b="0" i="0" u="none" baseline="0">
          <a:solidFill>
            <a:schemeClr val="tx1"/>
          </a:solidFill>
          <a:effectLst/>
          <a:latin typeface="+mn-lt"/>
          <a:ea typeface="+mn-ea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2400" b="0" i="0" u="none" baseline="0">
          <a:solidFill>
            <a:schemeClr val="tx1"/>
          </a:solidFill>
          <a:effectLst/>
          <a:latin typeface="+mn-lt"/>
          <a:ea typeface="+mn-ea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000" b="0" i="0" u="none" baseline="0">
          <a:solidFill>
            <a:schemeClr val="tx1"/>
          </a:solidFill>
          <a:effectLst/>
          <a:latin typeface="+mn-lt"/>
          <a:ea typeface="+mn-ea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0" sz="2000" b="0" i="0" u="none" baseline="0">
          <a:solidFill>
            <a:schemeClr val="tx1"/>
          </a:solidFill>
          <a:effectLst/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baseline="0">
          <a:solidFill>
            <a:schemeClr val="tx2"/>
          </a:solidFill>
          <a:effectLst/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3200" b="0" i="0" u="none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800" b="0" i="0" u="none" baseline="0">
          <a:solidFill>
            <a:schemeClr val="tx1"/>
          </a:solidFill>
          <a:effectLst/>
          <a:latin typeface="+mn-lt"/>
          <a:ea typeface="+mn-ea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2400" b="0" i="0" u="none" baseline="0">
          <a:solidFill>
            <a:schemeClr val="tx1"/>
          </a:solidFill>
          <a:effectLst/>
          <a:latin typeface="+mn-lt"/>
          <a:ea typeface="+mn-ea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000" b="0" i="0" u="none" baseline="0">
          <a:solidFill>
            <a:schemeClr val="tx1"/>
          </a:solidFill>
          <a:effectLst/>
          <a:latin typeface="+mn-lt"/>
          <a:ea typeface="+mn-ea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0" sz="2000" b="0" i="0" u="none" baseline="0">
          <a:solidFill>
            <a:schemeClr val="tx1"/>
          </a:solidFill>
          <a:effectLst/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3074" name="Picture 3" descr="图片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073525" y="5834063"/>
            <a:ext cx="5070475" cy="1023937"/>
          </a:xfrm>
          <a:prstGeom prst="rect">
            <a:avLst/>
          </a:prstGeom>
          <a:noFill/>
          <a:ln w="9525">
            <a:noFill/>
          </a:ln>
          <a:effectLst>
            <a:outerShdw dist="35921" dir="2699999" algn="ctr" rotWithShape="0">
              <a:srgbClr val="808080"/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baseline="0">
          <a:solidFill>
            <a:schemeClr val="tx2"/>
          </a:solidFill>
          <a:effectLst/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3200" b="0" i="0" u="none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800" b="0" i="0" u="none" baseline="0">
          <a:solidFill>
            <a:schemeClr val="tx1"/>
          </a:solidFill>
          <a:effectLst/>
          <a:latin typeface="+mn-lt"/>
          <a:ea typeface="+mn-ea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2400" b="0" i="0" u="none" baseline="0">
          <a:solidFill>
            <a:schemeClr val="tx1"/>
          </a:solidFill>
          <a:effectLst/>
          <a:latin typeface="+mn-lt"/>
          <a:ea typeface="+mn-ea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000" b="0" i="0" u="none" baseline="0">
          <a:solidFill>
            <a:schemeClr val="tx1"/>
          </a:solidFill>
          <a:effectLst/>
          <a:latin typeface="+mn-lt"/>
          <a:ea typeface="+mn-ea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0" sz="2000" b="0" i="0" u="none" baseline="0">
          <a:solidFill>
            <a:schemeClr val="tx1"/>
          </a:solidFill>
          <a:effectLst/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4098" name="Group 3"/>
          <p:cNvGrpSpPr/>
          <p:nvPr/>
        </p:nvGrpSpPr>
        <p:grpSpPr>
          <a:xfrm>
            <a:off x="611188" y="5300663"/>
            <a:ext cx="7615237" cy="1106487"/>
            <a:chOff x="0" y="0"/>
            <a:chExt cx="4797" cy="697"/>
          </a:xfrm>
        </p:grpSpPr>
        <p:sp>
          <p:nvSpPr>
            <p:cNvPr id="4099" name="Oval 4"/>
            <p:cNvSpPr/>
            <p:nvPr/>
          </p:nvSpPr>
          <p:spPr>
            <a:xfrm flipH="1">
              <a:off x="2392" y="0"/>
              <a:ext cx="696" cy="696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 wrap="none" anchor="ctr" anchorCtr="0"/>
            <a:p>
              <a:pPr marL="0" lvl="0" indent="0" algn="ctr" eaLnBrk="1" hangingPunct="1"/>
              <a:endParaRPr lang="zh-CN" alt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4100" name="Oval 5"/>
            <p:cNvSpPr/>
            <p:nvPr/>
          </p:nvSpPr>
          <p:spPr>
            <a:xfrm flipH="1">
              <a:off x="4102" y="0"/>
              <a:ext cx="695" cy="696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 wrap="none" anchor="ctr" anchorCtr="0"/>
            <a:p>
              <a:pPr marL="0" lvl="0" indent="0" algn="ctr" eaLnBrk="1" hangingPunct="1"/>
              <a:endParaRPr lang="zh-CN" alt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4101" name="Oval 6"/>
            <p:cNvSpPr/>
            <p:nvPr/>
          </p:nvSpPr>
          <p:spPr>
            <a:xfrm flipH="1">
              <a:off x="0" y="1"/>
              <a:ext cx="695" cy="696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 wrap="none" anchor="ctr" anchorCtr="0"/>
            <a:p>
              <a:pPr marL="0" lvl="0" indent="0" algn="ctr" eaLnBrk="1" hangingPunct="1"/>
              <a:endParaRPr lang="zh-CN" alt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4102" name="Oval 7"/>
            <p:cNvSpPr/>
            <p:nvPr/>
          </p:nvSpPr>
          <p:spPr>
            <a:xfrm flipH="1">
              <a:off x="3309" y="0"/>
              <a:ext cx="695" cy="696"/>
            </a:xfrm>
            <a:prstGeom prst="ellipse">
              <a:avLst/>
            </a:prstGeom>
            <a:noFill/>
            <a:ln w="28575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marL="0" lvl="0" indent="0" algn="ctr" eaLnBrk="1" hangingPunct="1"/>
              <a:endParaRPr lang="zh-CN" alt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4103" name="Oval 8"/>
            <p:cNvSpPr/>
            <p:nvPr/>
          </p:nvSpPr>
          <p:spPr>
            <a:xfrm flipH="1">
              <a:off x="811" y="0"/>
              <a:ext cx="695" cy="696"/>
            </a:xfrm>
            <a:prstGeom prst="ellipse">
              <a:avLst/>
            </a:prstGeom>
            <a:noFill/>
            <a:ln w="28575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marL="0" lvl="0" indent="0" algn="ctr" eaLnBrk="1" hangingPunct="1"/>
              <a:endParaRPr lang="zh-CN" altLang="en-US" sz="2400">
                <a:latin typeface="Times New Roman" panose="02020603050405020304" pitchFamily="18" charset="0"/>
              </a:endParaRPr>
            </a:p>
          </p:txBody>
        </p:sp>
      </p:grpSp>
      <p:sp>
        <p:nvSpPr>
          <p:cNvPr id="4104" name="Rectangle 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105" name="Rectangle 10"/>
          <p:cNvSpPr>
            <a:spLocks noGrp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>
              <a:defRPr sz="1000"/>
            </a:lvl1pPr>
          </a:lstStyle>
          <a:p>
            <a:pPr lvl="0" eaLnBrk="1" hangingPunct="1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4106" name="Rectangle 11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ctr">
              <a:defRPr sz="1000"/>
            </a:lvl1pPr>
          </a:lstStyle>
          <a:p>
            <a:pPr lvl="0" eaLnBrk="1" hangingPunct="1"/>
            <a:endParaRPr lang="en-US" altLang="zh-CN"/>
          </a:p>
        </p:txBody>
      </p:sp>
      <p:sp>
        <p:nvSpPr>
          <p:cNvPr id="4107" name="Rectangle 12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r">
              <a:defRPr sz="1000"/>
            </a:lvl1pPr>
          </a:lstStyle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4108" name="Rectangle 13"/>
          <p:cNvSpPr>
            <a:spLocks noGrp="1"/>
          </p:cNvSpPr>
          <p:nvPr>
            <p:ph type="title"/>
          </p:nvPr>
        </p:nvSpPr>
        <p:spPr>
          <a:xfrm>
            <a:off x="539750" y="333375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marL="0" indent="0" algn="l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800" b="0" i="0" u="none" baseline="0">
          <a:solidFill>
            <a:schemeClr val="tx2"/>
          </a:solidFill>
          <a:effectLst/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Tx/>
        <a:buFont typeface="Wingdings" panose="05000000000000000000" pitchFamily="2" charset="2"/>
        <a:buChar char="l"/>
        <a:defRPr kumimoji="0" sz="3200" b="0" i="0" u="none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Tx/>
        <a:buFont typeface="Wingdings" panose="05000000000000000000" pitchFamily="2" charset="2"/>
        <a:buChar char="¡"/>
        <a:defRPr kumimoji="0" sz="2700" b="0" i="0" u="none" baseline="0">
          <a:solidFill>
            <a:schemeClr val="tx1"/>
          </a:solidFill>
          <a:effectLst/>
          <a:latin typeface="+mn-lt"/>
          <a:ea typeface="+mn-ea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Tx/>
        <a:buFont typeface="Wingdings" panose="05000000000000000000" pitchFamily="2" charset="2"/>
        <a:buChar char="l"/>
        <a:defRPr kumimoji="0" sz="2300" b="0" i="0" u="none" baseline="0">
          <a:solidFill>
            <a:schemeClr val="tx1"/>
          </a:solidFill>
          <a:effectLst/>
          <a:latin typeface="+mn-lt"/>
          <a:ea typeface="+mn-ea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Tx/>
        <a:buFont typeface="Wingdings" panose="05000000000000000000" pitchFamily="2" charset="2"/>
        <a:buChar char="•"/>
        <a:defRPr kumimoji="0" sz="2000" b="0" i="0" u="none" baseline="0">
          <a:solidFill>
            <a:schemeClr val="tx1"/>
          </a:solidFill>
          <a:effectLst/>
          <a:latin typeface="+mn-lt"/>
          <a:ea typeface="+mn-ea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Tx/>
        <a:buFont typeface="Wingdings" panose="05000000000000000000" pitchFamily="2" charset="2"/>
        <a:buChar char=""/>
        <a:defRPr kumimoji="0" sz="2000" b="0" i="0" u="none" baseline="0">
          <a:solidFill>
            <a:schemeClr val="tx1"/>
          </a:solidFill>
          <a:effectLst/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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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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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5.xml"/><Relationship Id="rId1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40.xml"/><Relationship Id="rId1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35.xml"/><Relationship Id="rId1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35.xml"/><Relationship Id="rId1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40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40.xml"/><Relationship Id="rId1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40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40.xml"/><Relationship Id="rId5" Type="http://schemas.openxmlformats.org/officeDocument/2006/relationships/slide" Target="slide7.xml"/><Relationship Id="rId4" Type="http://schemas.openxmlformats.org/officeDocument/2006/relationships/slide" Target="slide10.xml"/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0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0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40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0.xml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40.xml"/><Relationship Id="rId2" Type="http://schemas.openxmlformats.org/officeDocument/2006/relationships/image" Target="../media/image10.jpeg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35.xml"/><Relationship Id="rId1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Text Box 2"/>
          <p:cNvSpPr/>
          <p:nvPr/>
        </p:nvSpPr>
        <p:spPr>
          <a:xfrm>
            <a:off x="628650" y="2636838"/>
            <a:ext cx="7756525" cy="1098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6600">
                <a:solidFill>
                  <a:srgbClr val="FF3300"/>
                </a:solidFill>
                <a:ea typeface="楷体_GB2312" pitchFamily="49" charset="-122"/>
              </a:rPr>
              <a:t>整十数加、减整十数</a:t>
            </a:r>
            <a:endParaRPr lang="zh-CN" altLang="en-US" sz="6600">
              <a:solidFill>
                <a:srgbClr val="FF3300"/>
              </a:solidFill>
              <a:ea typeface="楷体_GB2312" pitchFamily="49" charset="-122"/>
            </a:endParaRPr>
          </a:p>
        </p:txBody>
      </p:sp>
      <p:sp>
        <p:nvSpPr>
          <p:cNvPr id="6147" name="Text Box 3"/>
          <p:cNvSpPr/>
          <p:nvPr/>
        </p:nvSpPr>
        <p:spPr>
          <a:xfrm>
            <a:off x="1116013" y="765175"/>
            <a:ext cx="6911975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zh-CN" altLang="en-US"/>
              <a:t>人教新课标一年级数学下册</a:t>
            </a:r>
            <a:endParaRPr lang="zh-CN" altLang="en-US"/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 fill="hold"/>
                                        <p:tgtEl>
                                          <p:spTgt spid="614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5362" name="Group 2"/>
          <p:cNvGrpSpPr/>
          <p:nvPr/>
        </p:nvGrpSpPr>
        <p:grpSpPr>
          <a:xfrm>
            <a:off x="7991475" y="6569075"/>
            <a:ext cx="1152525" cy="288925"/>
            <a:chOff x="476" y="73"/>
            <a:chExt cx="726" cy="182"/>
          </a:xfrm>
        </p:grpSpPr>
        <p:sp>
          <p:nvSpPr>
            <p:cNvPr id="15363" name="AutoShape 3">
              <a:hlinkClick r:id="" action="ppaction://hlinkshowjump?jump=nextslide"/>
            </p:cNvPr>
            <p:cNvSpPr/>
            <p:nvPr/>
          </p:nvSpPr>
          <p:spPr>
            <a:xfrm>
              <a:off x="884" y="73"/>
              <a:ext cx="318" cy="182"/>
            </a:xfrm>
            <a:prstGeom prst="rightArrow">
              <a:avLst>
                <a:gd name="adj1" fmla="val 50000"/>
                <a:gd name="adj2" fmla="val 43681"/>
              </a:avLst>
            </a:prstGeom>
            <a:noFill/>
            <a:ln w="9525" cap="flat" cmpd="sng">
              <a:solidFill>
                <a:srgbClr val="FFCC99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l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¡"/>
                <a:defRPr kumimoji="0" sz="27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l"/>
                <a:defRPr kumimoji="0" sz="23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•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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ClrTx/>
                <a:buFont typeface="Arial" panose="020B0604020202020204" pitchFamily="34" charset="0"/>
                <a:buNone/>
              </a:pPr>
              <a:endParaRPr lang="zh-CN" altLang="en-US" sz="1800"/>
            </a:p>
          </p:txBody>
        </p:sp>
        <p:sp>
          <p:nvSpPr>
            <p:cNvPr id="15364" name="AutoShape 4">
              <a:hlinkClick r:id="" action="ppaction://hlinkshowjump?jump=previousslide"/>
            </p:cNvPr>
            <p:cNvSpPr/>
            <p:nvPr/>
          </p:nvSpPr>
          <p:spPr>
            <a:xfrm rot="10800000">
              <a:off x="476" y="73"/>
              <a:ext cx="318" cy="182"/>
            </a:xfrm>
            <a:prstGeom prst="rightArrow">
              <a:avLst>
                <a:gd name="adj1" fmla="val 50000"/>
                <a:gd name="adj2" fmla="val 43681"/>
              </a:avLst>
            </a:prstGeom>
            <a:noFill/>
            <a:ln w="9525" cap="flat" cmpd="sng">
              <a:solidFill>
                <a:srgbClr val="FFCC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l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¡"/>
                <a:defRPr kumimoji="0" sz="27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l"/>
                <a:defRPr kumimoji="0" sz="23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•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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ClrTx/>
                <a:buFont typeface="Arial" panose="020B0604020202020204" pitchFamily="34" charset="0"/>
                <a:buNone/>
              </a:pPr>
              <a:endParaRPr lang="zh-CN" altLang="en-US" sz="1800"/>
            </a:p>
          </p:txBody>
        </p:sp>
      </p:grpSp>
      <p:sp>
        <p:nvSpPr>
          <p:cNvPr id="15365" name="Rectangle 5"/>
          <p:cNvSpPr/>
          <p:nvPr/>
        </p:nvSpPr>
        <p:spPr>
          <a:xfrm>
            <a:off x="684213" y="476250"/>
            <a:ext cx="8459787" cy="144463"/>
          </a:xfrm>
          <a:prstGeom prst="rect">
            <a:avLst/>
          </a:prstGeom>
          <a:solidFill>
            <a:srgbClr val="D79A1F"/>
          </a:solidFill>
          <a:ln w="9525">
            <a:noFill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endParaRPr lang="zh-CN" altLang="en-US" sz="1800"/>
          </a:p>
        </p:txBody>
      </p:sp>
      <p:pic>
        <p:nvPicPr>
          <p:cNvPr id="15366" name="Picture 6" descr="00_0001_212711_14_01_03_0000004442_000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7" name="Text Box 7"/>
          <p:cNvSpPr/>
          <p:nvPr/>
        </p:nvSpPr>
        <p:spPr>
          <a:xfrm>
            <a:off x="2844800" y="433388"/>
            <a:ext cx="6480175" cy="1555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FontTx/>
              <a:buNone/>
            </a:pPr>
            <a:r>
              <a:rPr lang="zh-CN" altLang="en-US" sz="9600">
                <a:solidFill>
                  <a:srgbClr val="66FF66"/>
                </a:solidFill>
                <a:ea typeface="华文新魏" panose="02010800040101010101" pitchFamily="2" charset="-122"/>
              </a:rPr>
              <a:t>知 识 城 堡</a:t>
            </a:r>
            <a:endParaRPr lang="zh-CN" altLang="en-US" sz="9600">
              <a:solidFill>
                <a:srgbClr val="66FF66"/>
              </a:solidFill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.000000"/>
                                          </p:val>
                                        </p:tav>
                                        <p:tav tm="69900">
                                          <p:val>
                                            <p:fltVal val="45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Rectangle 2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endParaRPr lang="zh-CN" altLang="en-US" sz="1800"/>
          </a:p>
        </p:txBody>
      </p:sp>
      <p:pic>
        <p:nvPicPr>
          <p:cNvPr id="16387" name="Picture 3" descr="3拷贝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42988" y="1471613"/>
            <a:ext cx="6475412" cy="2844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8" name="Text Box 4"/>
          <p:cNvSpPr/>
          <p:nvPr/>
        </p:nvSpPr>
        <p:spPr>
          <a:xfrm>
            <a:off x="1382713" y="4705350"/>
            <a:ext cx="2117725" cy="64135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50000"/>
              </a:spcBef>
              <a:buClrTx/>
              <a:buFontTx/>
              <a:buNone/>
            </a:pPr>
            <a:r>
              <a:rPr lang="en-US" altLang="zh-CN" sz="3600"/>
              <a:t>40+20=</a:t>
            </a:r>
            <a:endParaRPr lang="en-US" altLang="zh-CN" sz="3600"/>
          </a:p>
        </p:txBody>
      </p:sp>
      <p:sp>
        <p:nvSpPr>
          <p:cNvPr id="16389" name="Text Box 5"/>
          <p:cNvSpPr/>
          <p:nvPr/>
        </p:nvSpPr>
        <p:spPr>
          <a:xfrm>
            <a:off x="4940300" y="4705350"/>
            <a:ext cx="2098675" cy="64135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50000"/>
              </a:spcBef>
              <a:buClrTx/>
              <a:buFontTx/>
              <a:buNone/>
            </a:pPr>
            <a:r>
              <a:rPr lang="en-US" altLang="zh-CN" sz="3600"/>
              <a:t>60-20=</a:t>
            </a:r>
            <a:endParaRPr lang="en-US" altLang="zh-CN" sz="3600"/>
          </a:p>
        </p:txBody>
      </p:sp>
      <p:sp>
        <p:nvSpPr>
          <p:cNvPr id="16390" name="Text Box 6"/>
          <p:cNvSpPr/>
          <p:nvPr/>
        </p:nvSpPr>
        <p:spPr>
          <a:xfrm>
            <a:off x="681038" y="854075"/>
            <a:ext cx="3243262" cy="519113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50000"/>
              </a:spcBef>
              <a:buClrTx/>
              <a:buFontTx/>
              <a:buNone/>
            </a:pPr>
            <a:r>
              <a:rPr lang="en-US" altLang="zh-CN" sz="2800"/>
              <a:t>1.</a:t>
            </a:r>
            <a:r>
              <a:rPr lang="zh-CN" altLang="en-US" sz="1600"/>
              <a:t>（书本</a:t>
            </a:r>
            <a:r>
              <a:rPr lang="en-US" altLang="zh-CN" sz="1600"/>
              <a:t>P58</a:t>
            </a:r>
            <a:r>
              <a:rPr lang="zh-CN" altLang="en-US" sz="1600"/>
              <a:t>页，第</a:t>
            </a:r>
            <a:r>
              <a:rPr lang="en-US" altLang="zh-CN" sz="1600"/>
              <a:t>1</a:t>
            </a:r>
            <a:r>
              <a:rPr lang="zh-CN" altLang="en-US" sz="1600"/>
              <a:t>题）</a:t>
            </a:r>
            <a:endParaRPr lang="zh-CN" altLang="en-US" sz="1600"/>
          </a:p>
        </p:txBody>
      </p:sp>
      <p:sp>
        <p:nvSpPr>
          <p:cNvPr id="16391" name="WordArt 7"/>
          <p:cNvSpPr>
            <a:spLocks noTextEdit="1"/>
          </p:cNvSpPr>
          <p:nvPr/>
        </p:nvSpPr>
        <p:spPr>
          <a:xfrm>
            <a:off x="3197225" y="4803775"/>
            <a:ext cx="496888" cy="419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en-US" altLang="zh-CN" sz="3600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6060</a:t>
            </a:r>
            <a:endParaRPr lang="en-US" altLang="zh-CN" sz="3600"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392" name="WordArt 8"/>
          <p:cNvSpPr>
            <a:spLocks noTextEdit="1"/>
          </p:cNvSpPr>
          <p:nvPr/>
        </p:nvSpPr>
        <p:spPr>
          <a:xfrm>
            <a:off x="6621463" y="4803775"/>
            <a:ext cx="496887" cy="419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en-US" altLang="zh-CN" sz="3600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4040</a:t>
            </a:r>
            <a:endParaRPr lang="en-US" altLang="zh-CN" sz="3600"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393" name="Text Box 9"/>
          <p:cNvSpPr/>
          <p:nvPr/>
        </p:nvSpPr>
        <p:spPr>
          <a:xfrm>
            <a:off x="1044575" y="5419725"/>
            <a:ext cx="3311525" cy="466725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zh-CN" sz="2400"/>
              <a:t>4</a:t>
            </a:r>
            <a:r>
              <a:rPr lang="zh-CN" altLang="en-US" sz="2400"/>
              <a:t>个十加</a:t>
            </a:r>
            <a:r>
              <a:rPr lang="en-US" altLang="zh-CN" sz="2400"/>
              <a:t>2</a:t>
            </a:r>
            <a:r>
              <a:rPr lang="zh-CN" altLang="en-US" sz="2400"/>
              <a:t>个十是</a:t>
            </a:r>
            <a:r>
              <a:rPr lang="en-US" altLang="zh-CN" sz="2400"/>
              <a:t>6</a:t>
            </a:r>
            <a:r>
              <a:rPr lang="zh-CN" altLang="en-US" sz="2400"/>
              <a:t>个十</a:t>
            </a:r>
            <a:endParaRPr lang="zh-CN" altLang="en-US" sz="2400"/>
          </a:p>
        </p:txBody>
      </p:sp>
      <p:sp>
        <p:nvSpPr>
          <p:cNvPr id="16394" name="Text Box 10"/>
          <p:cNvSpPr/>
          <p:nvPr/>
        </p:nvSpPr>
        <p:spPr>
          <a:xfrm>
            <a:off x="4787900" y="5373688"/>
            <a:ext cx="3311525" cy="466725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zh-CN" sz="2400"/>
              <a:t>6</a:t>
            </a:r>
            <a:r>
              <a:rPr lang="zh-CN" altLang="en-US" sz="2400"/>
              <a:t>个十减</a:t>
            </a:r>
            <a:r>
              <a:rPr lang="en-US" altLang="zh-CN" sz="2400"/>
              <a:t>2</a:t>
            </a:r>
            <a:r>
              <a:rPr lang="zh-CN" altLang="en-US" sz="2400"/>
              <a:t>个十是</a:t>
            </a:r>
            <a:r>
              <a:rPr lang="en-US" altLang="zh-CN" sz="2400"/>
              <a:t>4</a:t>
            </a:r>
            <a:r>
              <a:rPr lang="zh-CN" altLang="en-US" sz="2400"/>
              <a:t>个十</a:t>
            </a:r>
            <a:endParaRPr lang="zh-CN" altLang="en-US" sz="2400"/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1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1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animBg="1"/>
      <p:bldP spid="16389" grpId="0" animBg="1"/>
      <p:bldP spid="16390" grpId="0" animBg="1"/>
      <p:bldP spid="16393" grpId="0" animBg="1"/>
      <p:bldP spid="1639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Rectangle 2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17411" name="Rectangle 3"/>
          <p:cNvSpPr/>
          <p:nvPr/>
        </p:nvSpPr>
        <p:spPr>
          <a:xfrm>
            <a:off x="4692650" y="1600200"/>
            <a:ext cx="2886075" cy="2235200"/>
          </a:xfrm>
          <a:prstGeom prst="rect">
            <a:avLst/>
          </a:prstGeom>
          <a:noFill/>
          <a:ln w="19050">
            <a:noFill/>
          </a:ln>
        </p:spPr>
        <p:txBody>
          <a:bodyPr anchor="ctr" anchorCtr="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304800">
              <a:lnSpc>
                <a:spcPct val="13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3600"/>
              <a:t>30+20</a:t>
            </a:r>
            <a:r>
              <a:rPr lang="zh-CN" altLang="en-US" sz="3600"/>
              <a:t>＝</a:t>
            </a:r>
            <a:endParaRPr lang="zh-CN" altLang="en-US" sz="3600"/>
          </a:p>
          <a:p>
            <a:pPr marL="0" lvl="0" indent="304800">
              <a:lnSpc>
                <a:spcPct val="13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3600"/>
              <a:t>40+50</a:t>
            </a:r>
            <a:r>
              <a:rPr lang="zh-CN" altLang="en-US" sz="3600"/>
              <a:t>＝</a:t>
            </a:r>
            <a:endParaRPr lang="zh-CN" altLang="en-US" sz="3600"/>
          </a:p>
          <a:p>
            <a:pPr marL="0" lvl="0" indent="304800">
              <a:lnSpc>
                <a:spcPct val="13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3600"/>
              <a:t>60</a:t>
            </a:r>
            <a:r>
              <a:rPr lang="en-US" altLang="en-US" sz="3600"/>
              <a:t>－</a:t>
            </a:r>
            <a:r>
              <a:rPr lang="en-US" altLang="zh-CN" sz="3600"/>
              <a:t>40</a:t>
            </a:r>
            <a:r>
              <a:rPr lang="zh-CN" altLang="en-US" sz="3600"/>
              <a:t>＝</a:t>
            </a:r>
            <a:endParaRPr lang="zh-CN" altLang="en-US" sz="3600"/>
          </a:p>
        </p:txBody>
      </p:sp>
      <p:sp>
        <p:nvSpPr>
          <p:cNvPr id="17412" name="Rectangle 4"/>
          <p:cNvSpPr/>
          <p:nvPr/>
        </p:nvSpPr>
        <p:spPr>
          <a:xfrm>
            <a:off x="179388" y="765175"/>
            <a:ext cx="5988050" cy="64135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ClrTx/>
              <a:buFontTx/>
              <a:buNone/>
            </a:pPr>
            <a:r>
              <a:rPr lang="en-US" altLang="zh-CN" sz="3600">
                <a:solidFill>
                  <a:srgbClr val="FF0000"/>
                </a:solidFill>
              </a:rPr>
              <a:t>2</a:t>
            </a:r>
            <a:r>
              <a:rPr lang="zh-CN" altLang="en-US" sz="3600">
                <a:solidFill>
                  <a:srgbClr val="FF0000"/>
                </a:solidFill>
              </a:rPr>
              <a:t>．口算。 </a:t>
            </a:r>
            <a:r>
              <a:rPr lang="zh-CN" altLang="en-US" sz="1600"/>
              <a:t>（书本</a:t>
            </a:r>
            <a:r>
              <a:rPr lang="en-US" altLang="zh-CN" sz="1600"/>
              <a:t>P58</a:t>
            </a:r>
            <a:r>
              <a:rPr lang="zh-CN" altLang="en-US" sz="1600"/>
              <a:t>页，第</a:t>
            </a:r>
            <a:r>
              <a:rPr lang="en-US" altLang="zh-CN" sz="1600"/>
              <a:t>2</a:t>
            </a:r>
            <a:r>
              <a:rPr lang="zh-CN" altLang="en-US" sz="1600"/>
              <a:t>题）</a:t>
            </a:r>
            <a:endParaRPr lang="zh-CN" altLang="en-US" sz="1600"/>
          </a:p>
        </p:txBody>
      </p:sp>
      <p:sp>
        <p:nvSpPr>
          <p:cNvPr id="17413" name="Rectangle 5"/>
          <p:cNvSpPr/>
          <p:nvPr/>
        </p:nvSpPr>
        <p:spPr>
          <a:xfrm>
            <a:off x="1500188" y="1652588"/>
            <a:ext cx="1935162" cy="223520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>
              <a:lnSpc>
                <a:spcPct val="13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3600"/>
              <a:t>3+2</a:t>
            </a:r>
            <a:r>
              <a:rPr lang="zh-CN" altLang="en-US" sz="3600"/>
              <a:t>＝　　　      </a:t>
            </a:r>
            <a:endParaRPr lang="zh-CN" altLang="en-US" sz="3600"/>
          </a:p>
          <a:p>
            <a:pPr marL="0" lvl="0" indent="0">
              <a:lnSpc>
                <a:spcPct val="13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3600"/>
              <a:t>4+5</a:t>
            </a:r>
            <a:r>
              <a:rPr lang="zh-CN" altLang="en-US" sz="3600"/>
              <a:t>＝　　      　 </a:t>
            </a:r>
            <a:endParaRPr lang="zh-CN" altLang="en-US" sz="3600"/>
          </a:p>
          <a:p>
            <a:pPr marL="0" lvl="0" indent="0">
              <a:lnSpc>
                <a:spcPct val="13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3600"/>
              <a:t>6</a:t>
            </a:r>
            <a:r>
              <a:rPr lang="en-US" altLang="en-US" sz="3600"/>
              <a:t>－</a:t>
            </a:r>
            <a:r>
              <a:rPr lang="en-US" altLang="zh-CN" sz="3600"/>
              <a:t>4</a:t>
            </a:r>
            <a:r>
              <a:rPr lang="zh-CN" altLang="en-US" sz="3600"/>
              <a:t>＝</a:t>
            </a:r>
            <a:endParaRPr lang="zh-CN" altLang="en-US" sz="3600"/>
          </a:p>
        </p:txBody>
      </p:sp>
      <p:sp>
        <p:nvSpPr>
          <p:cNvPr id="17414" name="WordArt 6"/>
          <p:cNvSpPr>
            <a:spLocks noTextEdit="1"/>
          </p:cNvSpPr>
          <p:nvPr/>
        </p:nvSpPr>
        <p:spPr>
          <a:xfrm>
            <a:off x="3138488" y="1930400"/>
            <a:ext cx="223837" cy="358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en-US" altLang="zh-CN" sz="3600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55</a:t>
            </a:r>
            <a:endParaRPr lang="en-US" altLang="zh-CN" sz="3600"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415" name="WordArt 7"/>
          <p:cNvSpPr>
            <a:spLocks noTextEdit="1"/>
          </p:cNvSpPr>
          <p:nvPr/>
        </p:nvSpPr>
        <p:spPr>
          <a:xfrm>
            <a:off x="3138488" y="2620963"/>
            <a:ext cx="223837" cy="358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en-US" altLang="zh-CN" sz="3600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99</a:t>
            </a:r>
            <a:endParaRPr lang="en-US" altLang="zh-CN" sz="3600"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416" name="WordArt 8"/>
          <p:cNvSpPr>
            <a:spLocks noTextEdit="1"/>
          </p:cNvSpPr>
          <p:nvPr/>
        </p:nvSpPr>
        <p:spPr>
          <a:xfrm>
            <a:off x="3138488" y="3330575"/>
            <a:ext cx="223837" cy="358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en-US" altLang="zh-CN" sz="3600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22</a:t>
            </a:r>
            <a:endParaRPr lang="en-US" altLang="zh-CN" sz="3600"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417" name="WordArt 9"/>
          <p:cNvSpPr>
            <a:spLocks noTextEdit="1"/>
          </p:cNvSpPr>
          <p:nvPr/>
        </p:nvSpPr>
        <p:spPr>
          <a:xfrm>
            <a:off x="7148513" y="1866900"/>
            <a:ext cx="360362" cy="33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en-US" altLang="zh-CN" sz="3600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5050</a:t>
            </a:r>
            <a:endParaRPr lang="en-US" altLang="zh-CN" sz="3600"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418" name="WordArt 10"/>
          <p:cNvSpPr>
            <a:spLocks noTextEdit="1"/>
          </p:cNvSpPr>
          <p:nvPr/>
        </p:nvSpPr>
        <p:spPr>
          <a:xfrm>
            <a:off x="7129463" y="2540000"/>
            <a:ext cx="379412" cy="358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en-US" altLang="zh-CN" sz="3600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9090</a:t>
            </a:r>
            <a:endParaRPr lang="en-US" altLang="zh-CN" sz="3600"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419" name="WordArt 11"/>
          <p:cNvSpPr>
            <a:spLocks noTextEdit="1"/>
          </p:cNvSpPr>
          <p:nvPr/>
        </p:nvSpPr>
        <p:spPr>
          <a:xfrm>
            <a:off x="7091363" y="3249613"/>
            <a:ext cx="417512" cy="358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en-US" altLang="zh-CN" sz="3600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2020</a:t>
            </a:r>
            <a:endParaRPr lang="en-US" altLang="zh-CN" sz="3600"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1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10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1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1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1" dur="1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6" dur="10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animBg="1"/>
      <p:bldP spid="17412" grpId="0" animBg="1"/>
      <p:bldP spid="174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Rectangle 2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endParaRPr lang="zh-CN" altLang="en-US" sz="1800"/>
          </a:p>
        </p:txBody>
      </p:sp>
      <p:pic>
        <p:nvPicPr>
          <p:cNvPr id="18435" name="Picture 3" descr="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58838" y="1763713"/>
            <a:ext cx="7059612" cy="2371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6" name="Text Box 4"/>
          <p:cNvSpPr/>
          <p:nvPr/>
        </p:nvSpPr>
        <p:spPr>
          <a:xfrm>
            <a:off x="1055688" y="4491038"/>
            <a:ext cx="3109912" cy="519112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50000"/>
              </a:spcBef>
              <a:buClrTx/>
              <a:buFontTx/>
              <a:buNone/>
            </a:pPr>
            <a:r>
              <a:rPr lang="en-US" altLang="zh-CN" sz="2800"/>
              <a:t>____+____=____</a:t>
            </a:r>
            <a:endParaRPr lang="en-US" altLang="zh-CN" sz="2800"/>
          </a:p>
        </p:txBody>
      </p:sp>
      <p:sp>
        <p:nvSpPr>
          <p:cNvPr id="18437" name="Text Box 5"/>
          <p:cNvSpPr/>
          <p:nvPr/>
        </p:nvSpPr>
        <p:spPr>
          <a:xfrm>
            <a:off x="4732338" y="4471988"/>
            <a:ext cx="3109912" cy="519112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50000"/>
              </a:spcBef>
              <a:buClrTx/>
              <a:buFontTx/>
              <a:buNone/>
            </a:pPr>
            <a:r>
              <a:rPr lang="en-US" altLang="zh-CN" sz="2800"/>
              <a:t>____+____=____</a:t>
            </a:r>
            <a:endParaRPr lang="en-US" altLang="zh-CN" sz="2800"/>
          </a:p>
        </p:txBody>
      </p:sp>
      <p:sp>
        <p:nvSpPr>
          <p:cNvPr id="18438" name="Text Box 6"/>
          <p:cNvSpPr/>
          <p:nvPr/>
        </p:nvSpPr>
        <p:spPr>
          <a:xfrm>
            <a:off x="803275" y="1036638"/>
            <a:ext cx="6432550" cy="519112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50000"/>
              </a:spcBef>
              <a:buClrTx/>
              <a:buFontTx/>
              <a:buNone/>
            </a:pPr>
            <a:r>
              <a:rPr lang="en-US" altLang="zh-CN" sz="2800"/>
              <a:t>3. </a:t>
            </a:r>
            <a:r>
              <a:rPr lang="zh-CN" altLang="en-US" sz="1600"/>
              <a:t>（书本</a:t>
            </a:r>
            <a:r>
              <a:rPr lang="en-US" altLang="zh-CN" sz="1600"/>
              <a:t>P58</a:t>
            </a:r>
            <a:r>
              <a:rPr lang="zh-CN" altLang="en-US" sz="1600"/>
              <a:t>页，第</a:t>
            </a:r>
            <a:r>
              <a:rPr lang="en-US" altLang="zh-CN" sz="1600"/>
              <a:t>3</a:t>
            </a:r>
            <a:r>
              <a:rPr lang="zh-CN" altLang="en-US" sz="1600"/>
              <a:t>题）</a:t>
            </a:r>
            <a:endParaRPr lang="zh-CN" altLang="en-US" sz="1600"/>
          </a:p>
        </p:txBody>
      </p:sp>
      <p:sp>
        <p:nvSpPr>
          <p:cNvPr id="18439" name="WordArt 7"/>
          <p:cNvSpPr>
            <a:spLocks noTextEdit="1"/>
          </p:cNvSpPr>
          <p:nvPr/>
        </p:nvSpPr>
        <p:spPr>
          <a:xfrm>
            <a:off x="1289050" y="4430713"/>
            <a:ext cx="385763" cy="3794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en-US" altLang="zh-CN" sz="3600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4040</a:t>
            </a:r>
            <a:endParaRPr lang="en-US" altLang="zh-CN" sz="3600"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440" name="WordArt 8"/>
          <p:cNvSpPr>
            <a:spLocks noTextEdit="1"/>
          </p:cNvSpPr>
          <p:nvPr/>
        </p:nvSpPr>
        <p:spPr>
          <a:xfrm>
            <a:off x="2325688" y="4430713"/>
            <a:ext cx="223837" cy="358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en-US" altLang="zh-CN" sz="3600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33</a:t>
            </a:r>
            <a:endParaRPr lang="en-US" altLang="zh-CN" sz="3600"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441" name="WordArt 9"/>
          <p:cNvSpPr>
            <a:spLocks noTextEdit="1"/>
          </p:cNvSpPr>
          <p:nvPr/>
        </p:nvSpPr>
        <p:spPr>
          <a:xfrm>
            <a:off x="3422650" y="4451350"/>
            <a:ext cx="427038" cy="338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en-US" altLang="zh-CN" sz="3600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4343</a:t>
            </a:r>
            <a:endParaRPr lang="en-US" altLang="zh-CN" sz="3600"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442" name="WordArt 10"/>
          <p:cNvSpPr>
            <a:spLocks noTextEdit="1"/>
          </p:cNvSpPr>
          <p:nvPr/>
        </p:nvSpPr>
        <p:spPr>
          <a:xfrm>
            <a:off x="5048250" y="4471988"/>
            <a:ext cx="427038" cy="317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en-US" altLang="zh-CN" sz="3600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4040</a:t>
            </a:r>
            <a:endParaRPr lang="en-US" altLang="zh-CN" sz="3600"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443" name="WordArt 11"/>
          <p:cNvSpPr>
            <a:spLocks noTextEdit="1"/>
          </p:cNvSpPr>
          <p:nvPr/>
        </p:nvSpPr>
        <p:spPr>
          <a:xfrm>
            <a:off x="6043613" y="4430713"/>
            <a:ext cx="406400" cy="358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en-US" altLang="zh-CN" sz="3600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3030</a:t>
            </a:r>
            <a:endParaRPr lang="en-US" altLang="zh-CN" sz="3600"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444" name="WordArt 12"/>
          <p:cNvSpPr>
            <a:spLocks noTextEdit="1"/>
          </p:cNvSpPr>
          <p:nvPr/>
        </p:nvSpPr>
        <p:spPr>
          <a:xfrm>
            <a:off x="7119938" y="4430713"/>
            <a:ext cx="325437" cy="3794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en-US" altLang="zh-CN" sz="3600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7070</a:t>
            </a:r>
            <a:endParaRPr lang="en-US" altLang="zh-CN" sz="3600"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1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1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1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10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8" dur="10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10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8" dur="10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animBg="1"/>
      <p:bldP spid="18437" grpId="0" animBg="1"/>
      <p:bldP spid="1843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458" name="Picture 2" descr="台湾卡通矢量图 - 人物篇 - 儿童小孩26 - 儿童向量图26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59563" y="622300"/>
            <a:ext cx="1968500" cy="43195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59" name="Picture 3" descr="台湾卡通矢量图 - 人物篇 - 儿童小孩33 - 儿童向量图3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3363" y="1844675"/>
            <a:ext cx="1601787" cy="4365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0" name="AutoShape 4"/>
          <p:cNvSpPr/>
          <p:nvPr/>
        </p:nvSpPr>
        <p:spPr>
          <a:xfrm>
            <a:off x="1835150" y="692150"/>
            <a:ext cx="3024188" cy="1079500"/>
          </a:xfrm>
          <a:prstGeom prst="wedgeRoundRectCallout">
            <a:avLst>
              <a:gd name="adj1" fmla="val -48583"/>
              <a:gd name="adj2" fmla="val 107204"/>
              <a:gd name="adj3" fmla="val 16667"/>
            </a:avLst>
          </a:prstGeom>
          <a:solidFill>
            <a:srgbClr val="FFFFCC"/>
          </a:solidFill>
          <a:ln w="9525" cap="flat" cmpd="sng">
            <a:solidFill>
              <a:srgbClr val="9900CC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2800">
                <a:latin typeface="Comic Sans MS" panose="030F0702030302020204" pitchFamily="66" charset="0"/>
              </a:rPr>
              <a:t>我们班男同学有</a:t>
            </a:r>
            <a:r>
              <a:rPr lang="en-US" altLang="zh-CN" sz="2800">
                <a:latin typeface="Comic Sans MS" panose="030F0702030302020204" pitchFamily="66" charset="0"/>
              </a:rPr>
              <a:t>30</a:t>
            </a:r>
            <a:r>
              <a:rPr lang="zh-CN" altLang="en-US" sz="2800">
                <a:latin typeface="Comic Sans MS" panose="030F0702030302020204" pitchFamily="66" charset="0"/>
              </a:rPr>
              <a:t>名。</a:t>
            </a:r>
            <a:endParaRPr lang="zh-CN" altLang="en-US" sz="2800">
              <a:latin typeface="Comic Sans MS" panose="030F0702030302020204" pitchFamily="66" charset="0"/>
            </a:endParaRPr>
          </a:p>
        </p:txBody>
      </p:sp>
      <p:sp>
        <p:nvSpPr>
          <p:cNvPr id="19461" name="AutoShape 5"/>
          <p:cNvSpPr/>
          <p:nvPr/>
        </p:nvSpPr>
        <p:spPr>
          <a:xfrm>
            <a:off x="2843213" y="1916113"/>
            <a:ext cx="3024187" cy="1079500"/>
          </a:xfrm>
          <a:prstGeom prst="wedgeRoundRectCallout">
            <a:avLst>
              <a:gd name="adj1" fmla="val 92046"/>
              <a:gd name="adj2" fmla="val -39412"/>
              <a:gd name="adj3" fmla="val 16667"/>
            </a:avLst>
          </a:prstGeom>
          <a:solidFill>
            <a:srgbClr val="FFFFCC"/>
          </a:solidFill>
          <a:ln w="9525" cap="flat" cmpd="sng">
            <a:solidFill>
              <a:srgbClr val="9900CC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2800">
                <a:latin typeface="Comic Sans MS" panose="030F0702030302020204" pitchFamily="66" charset="0"/>
              </a:rPr>
              <a:t>女同学有</a:t>
            </a:r>
            <a:r>
              <a:rPr lang="en-US" altLang="zh-CN" sz="2800">
                <a:latin typeface="Comic Sans MS" panose="030F0702030302020204" pitchFamily="66" charset="0"/>
              </a:rPr>
              <a:t>20</a:t>
            </a:r>
            <a:r>
              <a:rPr lang="zh-CN" altLang="en-US" sz="2800">
                <a:latin typeface="Comic Sans MS" panose="030F0702030302020204" pitchFamily="66" charset="0"/>
              </a:rPr>
              <a:t>名。</a:t>
            </a:r>
            <a:endParaRPr lang="zh-CN" altLang="en-US" sz="2800">
              <a:latin typeface="Comic Sans MS" panose="030F0702030302020204" pitchFamily="66" charset="0"/>
            </a:endParaRPr>
          </a:p>
        </p:txBody>
      </p:sp>
      <p:sp>
        <p:nvSpPr>
          <p:cNvPr id="19462" name="Text Box 6"/>
          <p:cNvSpPr/>
          <p:nvPr/>
        </p:nvSpPr>
        <p:spPr>
          <a:xfrm>
            <a:off x="1763713" y="3475038"/>
            <a:ext cx="5545137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FontTx/>
              <a:buNone/>
            </a:pPr>
            <a:r>
              <a:rPr lang="zh-CN" altLang="en-US" sz="2800">
                <a:solidFill>
                  <a:srgbClr val="3333FF"/>
                </a:solidFill>
                <a:latin typeface="Comic Sans MS" panose="030F0702030302020204" pitchFamily="66" charset="0"/>
              </a:rPr>
              <a:t>（</a:t>
            </a:r>
            <a:r>
              <a:rPr lang="en-US" altLang="zh-CN" sz="2800">
                <a:solidFill>
                  <a:srgbClr val="3333FF"/>
                </a:solidFill>
                <a:latin typeface="Comic Sans MS" panose="030F0702030302020204" pitchFamily="66" charset="0"/>
              </a:rPr>
              <a:t>1</a:t>
            </a:r>
            <a:r>
              <a:rPr lang="zh-CN" altLang="en-US" sz="2800">
                <a:solidFill>
                  <a:srgbClr val="3333FF"/>
                </a:solidFill>
                <a:latin typeface="Comic Sans MS" panose="030F0702030302020204" pitchFamily="66" charset="0"/>
              </a:rPr>
              <a:t>）男同学比女同学多多少名？</a:t>
            </a:r>
            <a:endParaRPr lang="zh-CN" altLang="en-US" sz="2800">
              <a:solidFill>
                <a:srgbClr val="3333FF"/>
              </a:solidFill>
              <a:latin typeface="Comic Sans MS" panose="030F0702030302020204" pitchFamily="66" charset="0"/>
            </a:endParaRPr>
          </a:p>
        </p:txBody>
      </p:sp>
      <p:sp>
        <p:nvSpPr>
          <p:cNvPr id="19463" name="Text Box 7"/>
          <p:cNvSpPr/>
          <p:nvPr/>
        </p:nvSpPr>
        <p:spPr>
          <a:xfrm>
            <a:off x="1763713" y="4770438"/>
            <a:ext cx="5472112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FontTx/>
              <a:buNone/>
            </a:pPr>
            <a:r>
              <a:rPr lang="zh-CN" altLang="en-US" sz="2800">
                <a:solidFill>
                  <a:srgbClr val="3333FF"/>
                </a:solidFill>
                <a:latin typeface="Comic Sans MS" panose="030F0702030302020204" pitchFamily="66" charset="0"/>
              </a:rPr>
              <a:t>（</a:t>
            </a:r>
            <a:r>
              <a:rPr lang="en-US" altLang="zh-CN" sz="2800">
                <a:solidFill>
                  <a:srgbClr val="3333FF"/>
                </a:solidFill>
                <a:latin typeface="Comic Sans MS" panose="030F0702030302020204" pitchFamily="66" charset="0"/>
              </a:rPr>
              <a:t>2</a:t>
            </a:r>
            <a:r>
              <a:rPr lang="zh-CN" altLang="en-US" sz="2800">
                <a:solidFill>
                  <a:srgbClr val="3333FF"/>
                </a:solidFill>
                <a:latin typeface="Comic Sans MS" panose="030F0702030302020204" pitchFamily="66" charset="0"/>
              </a:rPr>
              <a:t>）我们一共有多少名同学？</a:t>
            </a:r>
            <a:endParaRPr lang="zh-CN" altLang="en-US" sz="2800">
              <a:solidFill>
                <a:srgbClr val="3333FF"/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19464" name="Group 8"/>
          <p:cNvGrpSpPr/>
          <p:nvPr/>
        </p:nvGrpSpPr>
        <p:grpSpPr>
          <a:xfrm>
            <a:off x="2482850" y="3906838"/>
            <a:ext cx="3817938" cy="914400"/>
            <a:chOff x="1882" y="3612"/>
            <a:chExt cx="2405" cy="576"/>
          </a:xfrm>
        </p:grpSpPr>
        <p:sp>
          <p:nvSpPr>
            <p:cNvPr id="19465" name="Rectangle 9"/>
            <p:cNvSpPr/>
            <p:nvPr/>
          </p:nvSpPr>
          <p:spPr>
            <a:xfrm>
              <a:off x="1882" y="3702"/>
              <a:ext cx="454" cy="454"/>
            </a:xfrm>
            <a:prstGeom prst="rect">
              <a:avLst/>
            </a:prstGeom>
            <a:solidFill>
              <a:schemeClr val="bg1"/>
            </a:solidFill>
            <a:ln w="25400" cap="flat" cmpd="sng">
              <a:solidFill>
                <a:srgbClr val="FF66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l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¡"/>
                <a:defRPr kumimoji="0" sz="27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l"/>
                <a:defRPr kumimoji="0" sz="23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•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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ClrTx/>
                <a:buFont typeface="Arial" panose="020B0604020202020204" pitchFamily="34" charset="0"/>
                <a:buNone/>
              </a:pPr>
              <a:endParaRPr lang="zh-CN" altLang="en-US" sz="1800"/>
            </a:p>
          </p:txBody>
        </p:sp>
        <p:sp>
          <p:nvSpPr>
            <p:cNvPr id="19466" name="Oval 10"/>
            <p:cNvSpPr/>
            <p:nvPr/>
          </p:nvSpPr>
          <p:spPr>
            <a:xfrm>
              <a:off x="2426" y="3702"/>
              <a:ext cx="454" cy="454"/>
            </a:xfrm>
            <a:prstGeom prst="ellipse">
              <a:avLst/>
            </a:prstGeom>
            <a:solidFill>
              <a:schemeClr val="bg1"/>
            </a:solidFill>
            <a:ln w="25400" cap="flat" cmpd="sng">
              <a:solidFill>
                <a:srgbClr val="00CCFF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l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¡"/>
                <a:defRPr kumimoji="0" sz="27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l"/>
                <a:defRPr kumimoji="0" sz="23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•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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ClrTx/>
                <a:buFont typeface="Arial" panose="020B0604020202020204" pitchFamily="34" charset="0"/>
                <a:buNone/>
              </a:pPr>
              <a:endParaRPr lang="zh-CN" altLang="en-US" sz="1800"/>
            </a:p>
          </p:txBody>
        </p:sp>
        <p:sp>
          <p:nvSpPr>
            <p:cNvPr id="19467" name="Rectangle 11"/>
            <p:cNvSpPr/>
            <p:nvPr/>
          </p:nvSpPr>
          <p:spPr>
            <a:xfrm>
              <a:off x="2925" y="3702"/>
              <a:ext cx="454" cy="454"/>
            </a:xfrm>
            <a:prstGeom prst="rect">
              <a:avLst/>
            </a:prstGeom>
            <a:solidFill>
              <a:schemeClr val="bg1"/>
            </a:solidFill>
            <a:ln w="25400" cap="flat" cmpd="sng">
              <a:solidFill>
                <a:srgbClr val="FF66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l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¡"/>
                <a:defRPr kumimoji="0" sz="27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l"/>
                <a:defRPr kumimoji="0" sz="23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•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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ClrTx/>
                <a:buFont typeface="Arial" panose="020B0604020202020204" pitchFamily="34" charset="0"/>
                <a:buNone/>
              </a:pPr>
              <a:endParaRPr lang="zh-CN" altLang="en-US" sz="1800"/>
            </a:p>
          </p:txBody>
        </p:sp>
        <p:sp>
          <p:nvSpPr>
            <p:cNvPr id="19468" name="Rectangle 12"/>
            <p:cNvSpPr/>
            <p:nvPr/>
          </p:nvSpPr>
          <p:spPr>
            <a:xfrm>
              <a:off x="3833" y="3702"/>
              <a:ext cx="454" cy="454"/>
            </a:xfrm>
            <a:prstGeom prst="rect">
              <a:avLst/>
            </a:prstGeom>
            <a:solidFill>
              <a:schemeClr val="bg1"/>
            </a:solidFill>
            <a:ln w="25400" cap="flat" cmpd="sng">
              <a:solidFill>
                <a:srgbClr val="FF66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l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¡"/>
                <a:defRPr kumimoji="0" sz="27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l"/>
                <a:defRPr kumimoji="0" sz="23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•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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ClrTx/>
                <a:buFont typeface="Arial" panose="020B0604020202020204" pitchFamily="34" charset="0"/>
                <a:buNone/>
              </a:pPr>
              <a:endParaRPr lang="zh-CN" altLang="en-US" sz="1800"/>
            </a:p>
          </p:txBody>
        </p:sp>
        <p:sp>
          <p:nvSpPr>
            <p:cNvPr id="19469" name="Text Box 13"/>
            <p:cNvSpPr/>
            <p:nvPr/>
          </p:nvSpPr>
          <p:spPr>
            <a:xfrm>
              <a:off x="3334" y="3612"/>
              <a:ext cx="590" cy="57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l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¡"/>
                <a:defRPr kumimoji="0" sz="27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l"/>
                <a:defRPr kumimoji="0" sz="23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•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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ClrTx/>
                <a:buFontTx/>
                <a:buNone/>
              </a:pPr>
              <a:r>
                <a:rPr lang="zh-CN" altLang="en-US" sz="5400">
                  <a:latin typeface="Comic Sans MS" panose="030F0702030302020204" pitchFamily="66" charset="0"/>
                </a:rPr>
                <a:t>＝</a:t>
              </a:r>
              <a:endParaRPr lang="zh-CN" altLang="en-US" sz="5400">
                <a:latin typeface="Comic Sans MS" panose="030F0702030302020204" pitchFamily="66" charset="0"/>
              </a:endParaRPr>
            </a:p>
          </p:txBody>
        </p:sp>
      </p:grpSp>
      <p:grpSp>
        <p:nvGrpSpPr>
          <p:cNvPr id="19470" name="Group 14"/>
          <p:cNvGrpSpPr/>
          <p:nvPr/>
        </p:nvGrpSpPr>
        <p:grpSpPr>
          <a:xfrm>
            <a:off x="2484438" y="5297488"/>
            <a:ext cx="3817937" cy="914400"/>
            <a:chOff x="1882" y="3612"/>
            <a:chExt cx="2405" cy="576"/>
          </a:xfrm>
        </p:grpSpPr>
        <p:sp>
          <p:nvSpPr>
            <p:cNvPr id="19471" name="Rectangle 15"/>
            <p:cNvSpPr/>
            <p:nvPr/>
          </p:nvSpPr>
          <p:spPr>
            <a:xfrm>
              <a:off x="1882" y="3702"/>
              <a:ext cx="454" cy="454"/>
            </a:xfrm>
            <a:prstGeom prst="rect">
              <a:avLst/>
            </a:prstGeom>
            <a:solidFill>
              <a:schemeClr val="bg1"/>
            </a:solidFill>
            <a:ln w="25400" cap="flat" cmpd="sng">
              <a:solidFill>
                <a:srgbClr val="FF66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l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¡"/>
                <a:defRPr kumimoji="0" sz="27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l"/>
                <a:defRPr kumimoji="0" sz="23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•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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ClrTx/>
                <a:buFont typeface="Arial" panose="020B0604020202020204" pitchFamily="34" charset="0"/>
                <a:buNone/>
              </a:pPr>
              <a:endParaRPr lang="zh-CN" altLang="en-US" sz="1800"/>
            </a:p>
          </p:txBody>
        </p:sp>
        <p:sp>
          <p:nvSpPr>
            <p:cNvPr id="19472" name="Oval 16"/>
            <p:cNvSpPr/>
            <p:nvPr/>
          </p:nvSpPr>
          <p:spPr>
            <a:xfrm>
              <a:off x="2426" y="3702"/>
              <a:ext cx="454" cy="454"/>
            </a:xfrm>
            <a:prstGeom prst="ellipse">
              <a:avLst/>
            </a:prstGeom>
            <a:solidFill>
              <a:schemeClr val="bg1"/>
            </a:solidFill>
            <a:ln w="25400" cap="flat" cmpd="sng">
              <a:solidFill>
                <a:srgbClr val="00CCFF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l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¡"/>
                <a:defRPr kumimoji="0" sz="27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l"/>
                <a:defRPr kumimoji="0" sz="23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•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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ClrTx/>
                <a:buFont typeface="Arial" panose="020B0604020202020204" pitchFamily="34" charset="0"/>
                <a:buNone/>
              </a:pPr>
              <a:endParaRPr lang="zh-CN" altLang="en-US" sz="1800"/>
            </a:p>
          </p:txBody>
        </p:sp>
        <p:sp>
          <p:nvSpPr>
            <p:cNvPr id="19473" name="Rectangle 17"/>
            <p:cNvSpPr/>
            <p:nvPr/>
          </p:nvSpPr>
          <p:spPr>
            <a:xfrm>
              <a:off x="2925" y="3702"/>
              <a:ext cx="454" cy="454"/>
            </a:xfrm>
            <a:prstGeom prst="rect">
              <a:avLst/>
            </a:prstGeom>
            <a:solidFill>
              <a:schemeClr val="bg1"/>
            </a:solidFill>
            <a:ln w="25400" cap="flat" cmpd="sng">
              <a:solidFill>
                <a:srgbClr val="FF66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l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¡"/>
                <a:defRPr kumimoji="0" sz="27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l"/>
                <a:defRPr kumimoji="0" sz="23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•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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ClrTx/>
                <a:buFont typeface="Arial" panose="020B0604020202020204" pitchFamily="34" charset="0"/>
                <a:buNone/>
              </a:pPr>
              <a:endParaRPr lang="zh-CN" altLang="en-US" sz="1800"/>
            </a:p>
          </p:txBody>
        </p:sp>
        <p:sp>
          <p:nvSpPr>
            <p:cNvPr id="19474" name="Rectangle 18"/>
            <p:cNvSpPr/>
            <p:nvPr/>
          </p:nvSpPr>
          <p:spPr>
            <a:xfrm>
              <a:off x="3833" y="3702"/>
              <a:ext cx="454" cy="454"/>
            </a:xfrm>
            <a:prstGeom prst="rect">
              <a:avLst/>
            </a:prstGeom>
            <a:solidFill>
              <a:schemeClr val="bg1"/>
            </a:solidFill>
            <a:ln w="25400" cap="flat" cmpd="sng">
              <a:solidFill>
                <a:srgbClr val="FF66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l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¡"/>
                <a:defRPr kumimoji="0" sz="27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l"/>
                <a:defRPr kumimoji="0" sz="23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•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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ClrTx/>
                <a:buFont typeface="Arial" panose="020B0604020202020204" pitchFamily="34" charset="0"/>
                <a:buNone/>
              </a:pPr>
              <a:endParaRPr lang="zh-CN" altLang="en-US" sz="1800"/>
            </a:p>
          </p:txBody>
        </p:sp>
        <p:sp>
          <p:nvSpPr>
            <p:cNvPr id="19475" name="Text Box 19"/>
            <p:cNvSpPr/>
            <p:nvPr/>
          </p:nvSpPr>
          <p:spPr>
            <a:xfrm>
              <a:off x="3334" y="3612"/>
              <a:ext cx="590" cy="57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l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¡"/>
                <a:defRPr kumimoji="0" sz="27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l"/>
                <a:defRPr kumimoji="0" sz="23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•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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ClrTx/>
                <a:buFontTx/>
                <a:buNone/>
              </a:pPr>
              <a:r>
                <a:rPr lang="zh-CN" altLang="en-US" sz="5400">
                  <a:latin typeface="Comic Sans MS" panose="030F0702030302020204" pitchFamily="66" charset="0"/>
                </a:rPr>
                <a:t>＝</a:t>
              </a:r>
              <a:endParaRPr lang="zh-CN" altLang="en-US" sz="5400">
                <a:latin typeface="Comic Sans MS" panose="030F0702030302020204" pitchFamily="66" charset="0"/>
              </a:endParaRPr>
            </a:p>
          </p:txBody>
        </p:sp>
      </p:grpSp>
      <p:sp>
        <p:nvSpPr>
          <p:cNvPr id="19476" name="Text Box 20"/>
          <p:cNvSpPr/>
          <p:nvPr/>
        </p:nvSpPr>
        <p:spPr>
          <a:xfrm>
            <a:off x="2413000" y="4129088"/>
            <a:ext cx="792163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zh-CN" sz="3600">
                <a:solidFill>
                  <a:srgbClr val="FF0066"/>
                </a:solidFill>
                <a:latin typeface="Comic Sans MS" panose="030F0702030302020204" pitchFamily="66" charset="0"/>
              </a:rPr>
              <a:t>30</a:t>
            </a:r>
            <a:endParaRPr lang="en-US" altLang="zh-CN" sz="3600">
              <a:solidFill>
                <a:srgbClr val="FF0066"/>
              </a:solidFill>
              <a:latin typeface="Comic Sans MS" panose="030F0702030302020204" pitchFamily="66" charset="0"/>
            </a:endParaRPr>
          </a:p>
        </p:txBody>
      </p:sp>
      <p:sp>
        <p:nvSpPr>
          <p:cNvPr id="19477" name="Text Box 21"/>
          <p:cNvSpPr/>
          <p:nvPr/>
        </p:nvSpPr>
        <p:spPr>
          <a:xfrm>
            <a:off x="3348038" y="4051300"/>
            <a:ext cx="792162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FontTx/>
              <a:buNone/>
            </a:pPr>
            <a:r>
              <a:rPr lang="zh-CN" altLang="en-US" sz="3600">
                <a:solidFill>
                  <a:srgbClr val="FF0066"/>
                </a:solidFill>
                <a:latin typeface="Comic Sans MS" panose="030F0702030302020204" pitchFamily="66" charset="0"/>
              </a:rPr>
              <a:t>－</a:t>
            </a:r>
            <a:endParaRPr lang="zh-CN" altLang="en-US" sz="3600">
              <a:solidFill>
                <a:srgbClr val="FF0066"/>
              </a:solidFill>
              <a:latin typeface="Comic Sans MS" panose="030F0702030302020204" pitchFamily="66" charset="0"/>
            </a:endParaRPr>
          </a:p>
        </p:txBody>
      </p:sp>
      <p:sp>
        <p:nvSpPr>
          <p:cNvPr id="19478" name="Text Box 22"/>
          <p:cNvSpPr/>
          <p:nvPr/>
        </p:nvSpPr>
        <p:spPr>
          <a:xfrm>
            <a:off x="4068763" y="4122738"/>
            <a:ext cx="792162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zh-CN" sz="3600">
                <a:solidFill>
                  <a:srgbClr val="FF0066"/>
                </a:solidFill>
                <a:latin typeface="Comic Sans MS" panose="030F0702030302020204" pitchFamily="66" charset="0"/>
              </a:rPr>
              <a:t>20</a:t>
            </a:r>
            <a:endParaRPr lang="en-US" altLang="zh-CN" sz="3600">
              <a:solidFill>
                <a:srgbClr val="FF0066"/>
              </a:solidFill>
              <a:latin typeface="Comic Sans MS" panose="030F0702030302020204" pitchFamily="66" charset="0"/>
            </a:endParaRPr>
          </a:p>
        </p:txBody>
      </p:sp>
      <p:sp>
        <p:nvSpPr>
          <p:cNvPr id="19479" name="Text Box 23"/>
          <p:cNvSpPr/>
          <p:nvPr/>
        </p:nvSpPr>
        <p:spPr>
          <a:xfrm>
            <a:off x="5508625" y="4129088"/>
            <a:ext cx="792163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zh-CN" sz="3600">
                <a:solidFill>
                  <a:srgbClr val="FF0066"/>
                </a:solidFill>
                <a:latin typeface="Comic Sans MS" panose="030F0702030302020204" pitchFamily="66" charset="0"/>
              </a:rPr>
              <a:t>10</a:t>
            </a:r>
            <a:endParaRPr lang="en-US" altLang="zh-CN" sz="3600">
              <a:solidFill>
                <a:srgbClr val="FF0066"/>
              </a:solidFill>
              <a:latin typeface="Comic Sans MS" panose="030F0702030302020204" pitchFamily="66" charset="0"/>
            </a:endParaRPr>
          </a:p>
        </p:txBody>
      </p:sp>
      <p:sp>
        <p:nvSpPr>
          <p:cNvPr id="19480" name="Text Box 24"/>
          <p:cNvSpPr/>
          <p:nvPr/>
        </p:nvSpPr>
        <p:spPr>
          <a:xfrm>
            <a:off x="2413000" y="5491163"/>
            <a:ext cx="792163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zh-CN" sz="3600">
                <a:solidFill>
                  <a:srgbClr val="FF0066"/>
                </a:solidFill>
                <a:latin typeface="Comic Sans MS" panose="030F0702030302020204" pitchFamily="66" charset="0"/>
              </a:rPr>
              <a:t>20</a:t>
            </a:r>
            <a:endParaRPr lang="en-US" altLang="zh-CN" sz="3600">
              <a:solidFill>
                <a:srgbClr val="FF0066"/>
              </a:solidFill>
              <a:latin typeface="Comic Sans MS" panose="030F0702030302020204" pitchFamily="66" charset="0"/>
            </a:endParaRPr>
          </a:p>
        </p:txBody>
      </p:sp>
      <p:sp>
        <p:nvSpPr>
          <p:cNvPr id="19481" name="Text Box 25"/>
          <p:cNvSpPr/>
          <p:nvPr/>
        </p:nvSpPr>
        <p:spPr>
          <a:xfrm>
            <a:off x="3276600" y="5419725"/>
            <a:ext cx="792163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zh-CN" altLang="en-US" sz="3600">
                <a:solidFill>
                  <a:srgbClr val="FF0066"/>
                </a:solidFill>
                <a:latin typeface="Comic Sans MS" panose="030F0702030302020204" pitchFamily="66" charset="0"/>
              </a:rPr>
              <a:t>＋</a:t>
            </a:r>
            <a:endParaRPr lang="zh-CN" altLang="en-US" sz="3600">
              <a:solidFill>
                <a:srgbClr val="FF0066"/>
              </a:solidFill>
              <a:latin typeface="Comic Sans MS" panose="030F0702030302020204" pitchFamily="66" charset="0"/>
            </a:endParaRPr>
          </a:p>
        </p:txBody>
      </p:sp>
      <p:sp>
        <p:nvSpPr>
          <p:cNvPr id="19482" name="Text Box 26"/>
          <p:cNvSpPr/>
          <p:nvPr/>
        </p:nvSpPr>
        <p:spPr>
          <a:xfrm>
            <a:off x="4140200" y="5491163"/>
            <a:ext cx="792163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zh-CN" sz="3600">
                <a:solidFill>
                  <a:srgbClr val="FF0066"/>
                </a:solidFill>
                <a:latin typeface="Comic Sans MS" panose="030F0702030302020204" pitchFamily="66" charset="0"/>
              </a:rPr>
              <a:t>30</a:t>
            </a:r>
            <a:endParaRPr lang="en-US" altLang="zh-CN" sz="3600">
              <a:solidFill>
                <a:srgbClr val="FF0066"/>
              </a:solidFill>
              <a:latin typeface="Comic Sans MS" panose="030F0702030302020204" pitchFamily="66" charset="0"/>
            </a:endParaRPr>
          </a:p>
        </p:txBody>
      </p:sp>
      <p:sp>
        <p:nvSpPr>
          <p:cNvPr id="19483" name="Text Box 27"/>
          <p:cNvSpPr/>
          <p:nvPr/>
        </p:nvSpPr>
        <p:spPr>
          <a:xfrm>
            <a:off x="5508625" y="5491163"/>
            <a:ext cx="792163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zh-CN" sz="3600">
                <a:solidFill>
                  <a:srgbClr val="FF0066"/>
                </a:solidFill>
                <a:latin typeface="Comic Sans MS" panose="030F0702030302020204" pitchFamily="66" charset="0"/>
              </a:rPr>
              <a:t>50</a:t>
            </a:r>
            <a:endParaRPr lang="en-US" altLang="zh-CN" sz="3600">
              <a:solidFill>
                <a:srgbClr val="FF0066"/>
              </a:solidFill>
              <a:latin typeface="Comic Sans MS" panose="030F0702030302020204" pitchFamily="66" charset="0"/>
            </a:endParaRPr>
          </a:p>
        </p:txBody>
      </p:sp>
      <p:sp>
        <p:nvSpPr>
          <p:cNvPr id="19484" name="Text Box 28"/>
          <p:cNvSpPr/>
          <p:nvPr/>
        </p:nvSpPr>
        <p:spPr>
          <a:xfrm>
            <a:off x="6300788" y="4267200"/>
            <a:ext cx="1439862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FontTx/>
              <a:buNone/>
            </a:pPr>
            <a:r>
              <a:rPr lang="zh-CN" altLang="en-US" sz="2800">
                <a:latin typeface="Comic Sans MS" panose="030F0702030302020204" pitchFamily="66" charset="0"/>
              </a:rPr>
              <a:t>（</a:t>
            </a:r>
            <a:r>
              <a:rPr lang="zh-CN" altLang="en-US" sz="2800">
                <a:solidFill>
                  <a:srgbClr val="3333FF"/>
                </a:solidFill>
                <a:latin typeface="Comic Sans MS" panose="030F0702030302020204" pitchFamily="66" charset="0"/>
              </a:rPr>
              <a:t>名</a:t>
            </a:r>
            <a:r>
              <a:rPr lang="zh-CN" altLang="en-US" sz="2800">
                <a:latin typeface="Comic Sans MS" panose="030F0702030302020204" pitchFamily="66" charset="0"/>
              </a:rPr>
              <a:t>）</a:t>
            </a:r>
            <a:endParaRPr lang="zh-CN" altLang="en-US" sz="2800">
              <a:latin typeface="Comic Sans MS" panose="030F0702030302020204" pitchFamily="66" charset="0"/>
            </a:endParaRPr>
          </a:p>
        </p:txBody>
      </p:sp>
      <p:sp>
        <p:nvSpPr>
          <p:cNvPr id="19485" name="Text Box 29"/>
          <p:cNvSpPr/>
          <p:nvPr/>
        </p:nvSpPr>
        <p:spPr>
          <a:xfrm>
            <a:off x="6156325" y="5692775"/>
            <a:ext cx="1439863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FontTx/>
              <a:buNone/>
            </a:pPr>
            <a:r>
              <a:rPr lang="zh-CN" altLang="en-US" sz="2800">
                <a:latin typeface="Comic Sans MS" panose="030F0702030302020204" pitchFamily="66" charset="0"/>
              </a:rPr>
              <a:t>（</a:t>
            </a:r>
            <a:r>
              <a:rPr lang="zh-CN" altLang="en-US" sz="2800">
                <a:solidFill>
                  <a:srgbClr val="3333FF"/>
                </a:solidFill>
                <a:latin typeface="Comic Sans MS" panose="030F0702030302020204" pitchFamily="66" charset="0"/>
              </a:rPr>
              <a:t>名</a:t>
            </a:r>
            <a:r>
              <a:rPr lang="zh-CN" altLang="en-US" sz="2800">
                <a:latin typeface="Comic Sans MS" panose="030F0702030302020204" pitchFamily="66" charset="0"/>
              </a:rPr>
              <a:t>）</a:t>
            </a:r>
            <a:endParaRPr lang="zh-CN" altLang="en-US" sz="2800">
              <a:latin typeface="Comic Sans MS" panose="030F0702030302020204" pitchFamily="66" charset="0"/>
            </a:endParaRPr>
          </a:p>
        </p:txBody>
      </p:sp>
      <p:sp>
        <p:nvSpPr>
          <p:cNvPr id="19486" name="Rectangle 30"/>
          <p:cNvSpPr/>
          <p:nvPr/>
        </p:nvSpPr>
        <p:spPr>
          <a:xfrm>
            <a:off x="684213" y="476250"/>
            <a:ext cx="8459787" cy="144463"/>
          </a:xfrm>
          <a:prstGeom prst="rect">
            <a:avLst/>
          </a:prstGeom>
          <a:solidFill>
            <a:srgbClr val="D79A1F"/>
          </a:solidFill>
          <a:ln w="9525">
            <a:noFill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endParaRPr lang="zh-CN" altLang="en-US" sz="180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>
                                        <p:cTn id="15" dur="8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139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139"/>
                            </p:stCondLst>
                            <p:childTnLst>
                              <p:par>
                                <p:cTn id="2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4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19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19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>
                                        <p:cTn id="52" dur="8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99"/>
                            </p:stCondLst>
                            <p:childTnLst>
                              <p:par>
                                <p:cTn id="5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99"/>
                            </p:stCondLst>
                            <p:childTnLst>
                              <p:par>
                                <p:cTn id="6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94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9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1" dur="500"/>
                                        <p:tgtEl>
                                          <p:spTgt spid="19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5" dur="500"/>
                                        <p:tgtEl>
                                          <p:spTgt spid="19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9" dur="500"/>
                                        <p:tgtEl>
                                          <p:spTgt spid="19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4" dur="500"/>
                                        <p:tgtEl>
                                          <p:spTgt spid="19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animBg="1"/>
      <p:bldP spid="19461" grpId="0" animBg="1"/>
      <p:bldP spid="19462" grpId="0" animBg="1"/>
      <p:bldP spid="19463" grpId="0" animBg="1"/>
      <p:bldP spid="19476" grpId="0" animBg="1"/>
      <p:bldP spid="19477" grpId="0" animBg="1"/>
      <p:bldP spid="19478" grpId="0" animBg="1"/>
      <p:bldP spid="19479" grpId="0" animBg="1"/>
      <p:bldP spid="19480" grpId="0" animBg="1"/>
      <p:bldP spid="19481" grpId="0" animBg="1"/>
      <p:bldP spid="19482" grpId="0" animBg="1"/>
      <p:bldP spid="19483" grpId="0" animBg="1"/>
      <p:bldP spid="19484" grpId="0" animBg="1"/>
      <p:bldP spid="1948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0482" name="Group 2"/>
          <p:cNvGrpSpPr/>
          <p:nvPr/>
        </p:nvGrpSpPr>
        <p:grpSpPr>
          <a:xfrm>
            <a:off x="7991475" y="6569075"/>
            <a:ext cx="1152525" cy="288925"/>
            <a:chOff x="476" y="73"/>
            <a:chExt cx="726" cy="182"/>
          </a:xfrm>
        </p:grpSpPr>
        <p:sp>
          <p:nvSpPr>
            <p:cNvPr id="20483" name="AutoShape 3">
              <a:hlinkClick r:id="" action="ppaction://hlinkshowjump?jump=nextslide"/>
            </p:cNvPr>
            <p:cNvSpPr/>
            <p:nvPr/>
          </p:nvSpPr>
          <p:spPr>
            <a:xfrm>
              <a:off x="884" y="73"/>
              <a:ext cx="318" cy="182"/>
            </a:xfrm>
            <a:prstGeom prst="rightArrow">
              <a:avLst>
                <a:gd name="adj1" fmla="val 50000"/>
                <a:gd name="adj2" fmla="val 43681"/>
              </a:avLst>
            </a:prstGeom>
            <a:noFill/>
            <a:ln w="9525" cap="flat" cmpd="sng">
              <a:solidFill>
                <a:srgbClr val="FFCC99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l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¡"/>
                <a:defRPr kumimoji="0" sz="27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l"/>
                <a:defRPr kumimoji="0" sz="23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•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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ClrTx/>
                <a:buFont typeface="Arial" panose="020B0604020202020204" pitchFamily="34" charset="0"/>
                <a:buNone/>
              </a:pPr>
              <a:endParaRPr lang="zh-CN" altLang="en-US" sz="1800"/>
            </a:p>
          </p:txBody>
        </p:sp>
        <p:sp>
          <p:nvSpPr>
            <p:cNvPr id="20484" name="AutoShape 4">
              <a:hlinkClick r:id="" action="ppaction://hlinkshowjump?jump=previousslide"/>
            </p:cNvPr>
            <p:cNvSpPr/>
            <p:nvPr/>
          </p:nvSpPr>
          <p:spPr>
            <a:xfrm rot="10800000">
              <a:off x="476" y="73"/>
              <a:ext cx="318" cy="182"/>
            </a:xfrm>
            <a:prstGeom prst="rightArrow">
              <a:avLst>
                <a:gd name="adj1" fmla="val 50000"/>
                <a:gd name="adj2" fmla="val 43681"/>
              </a:avLst>
            </a:prstGeom>
            <a:noFill/>
            <a:ln w="9525" cap="flat" cmpd="sng">
              <a:solidFill>
                <a:srgbClr val="FFCC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l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¡"/>
                <a:defRPr kumimoji="0" sz="27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l"/>
                <a:defRPr kumimoji="0" sz="23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•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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ClrTx/>
                <a:buFont typeface="Arial" panose="020B0604020202020204" pitchFamily="34" charset="0"/>
                <a:buNone/>
              </a:pPr>
              <a:endParaRPr lang="zh-CN" altLang="en-US" sz="1800"/>
            </a:p>
          </p:txBody>
        </p:sp>
      </p:grpSp>
      <p:sp>
        <p:nvSpPr>
          <p:cNvPr id="20485" name="Rectangle 5"/>
          <p:cNvSpPr/>
          <p:nvPr/>
        </p:nvSpPr>
        <p:spPr>
          <a:xfrm>
            <a:off x="684213" y="476250"/>
            <a:ext cx="8459787" cy="144463"/>
          </a:xfrm>
          <a:prstGeom prst="rect">
            <a:avLst/>
          </a:prstGeom>
          <a:solidFill>
            <a:srgbClr val="D79A1F"/>
          </a:solidFill>
          <a:ln w="9525">
            <a:noFill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endParaRPr lang="zh-CN" altLang="en-US" sz="1800"/>
          </a:p>
        </p:txBody>
      </p:sp>
      <p:pic>
        <p:nvPicPr>
          <p:cNvPr id="20486" name="Picture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4213" y="836613"/>
            <a:ext cx="7561262" cy="3111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7" name="Text Box 7"/>
          <p:cNvSpPr/>
          <p:nvPr/>
        </p:nvSpPr>
        <p:spPr>
          <a:xfrm>
            <a:off x="2700338" y="4149725"/>
            <a:ext cx="3448050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/>
              <a:t>还剩多少个花生？</a:t>
            </a:r>
            <a:endParaRPr lang="zh-CN" altLang="en-US"/>
          </a:p>
        </p:txBody>
      </p:sp>
      <p:sp>
        <p:nvSpPr>
          <p:cNvPr id="20488" name="Text Box 8"/>
          <p:cNvSpPr/>
          <p:nvPr/>
        </p:nvSpPr>
        <p:spPr>
          <a:xfrm>
            <a:off x="1692275" y="4854575"/>
            <a:ext cx="4659313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2800"/>
              <a:t>50 </a:t>
            </a:r>
            <a:r>
              <a:rPr lang="zh-CN" altLang="en-US" sz="2800"/>
              <a:t>－  </a:t>
            </a:r>
            <a:r>
              <a:rPr lang="en-US" altLang="zh-CN" sz="2800"/>
              <a:t>10 </a:t>
            </a:r>
            <a:r>
              <a:rPr lang="zh-CN" altLang="en-US" sz="2800"/>
              <a:t>－  </a:t>
            </a:r>
            <a:r>
              <a:rPr lang="en-US" altLang="zh-CN" sz="2800"/>
              <a:t>20   =         (</a:t>
            </a:r>
            <a:r>
              <a:rPr lang="zh-CN" altLang="en-US" sz="2800"/>
              <a:t>个</a:t>
            </a:r>
            <a:r>
              <a:rPr lang="en-US" altLang="zh-CN" sz="2800"/>
              <a:t>)</a:t>
            </a:r>
            <a:endParaRPr lang="en-US" altLang="zh-CN" sz="2800"/>
          </a:p>
        </p:txBody>
      </p:sp>
      <p:sp>
        <p:nvSpPr>
          <p:cNvPr id="20489" name="Text Box 9"/>
          <p:cNvSpPr/>
          <p:nvPr/>
        </p:nvSpPr>
        <p:spPr>
          <a:xfrm>
            <a:off x="4932363" y="4868863"/>
            <a:ext cx="581025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2800"/>
              <a:t>20</a:t>
            </a:r>
            <a:endParaRPr lang="en-US" altLang="zh-CN" sz="280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7" grpId="0" animBg="1"/>
      <p:bldP spid="20488" grpId="0" animBg="1"/>
      <p:bldP spid="2048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WordArt 2" descr="窄竖线"/>
          <p:cNvSpPr>
            <a:spLocks noTextEdit="1"/>
          </p:cNvSpPr>
          <p:nvPr/>
        </p:nvSpPr>
        <p:spPr>
          <a:xfrm>
            <a:off x="2843213" y="1916113"/>
            <a:ext cx="3579812" cy="2111375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5977"/>
              </a:avLst>
            </a:prstTxWarp>
            <a:normAutofit/>
          </a:bodyPr>
          <a:p>
            <a:pPr algn="ctr" eaLnBrk="0" hangingPunct="0"/>
            <a:r>
              <a:rPr lang="zh-CN" altLang="en-US" sz="3600">
                <a:ln w="12700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blipFill rotWithShape="0">
                  <a:blip r:embed="rId1"/>
                </a:blip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再见！再见！</a:t>
            </a:r>
            <a:endParaRPr lang="zh-CN" altLang="en-US" sz="3600">
              <a:ln w="1270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blipFill rotWithShape="0">
                <a:blip r:embed="rId1"/>
              </a:blip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1507" name="New pictur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42700" y="11747500"/>
            <a:ext cx="317500" cy="241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advTm="8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WordArt 2"/>
          <p:cNvSpPr>
            <a:spLocks noTextEdit="1"/>
          </p:cNvSpPr>
          <p:nvPr/>
        </p:nvSpPr>
        <p:spPr>
          <a:xfrm>
            <a:off x="3635375" y="836613"/>
            <a:ext cx="2286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40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/>
                </a:solidFill>
                <a:effectLst>
                  <a:outerShdw dist="35921" dir="2699999" algn="ctr" rotWithShape="0">
                    <a:srgbClr val="808080">
                      <a:alpha val="79999"/>
                    </a:srgbClr>
                  </a:outerShdw>
                </a:effectLst>
                <a:latin typeface="隶书" panose="02010509060101010101" charset="-122"/>
                <a:ea typeface="隶书" panose="02010509060101010101" charset="-122"/>
              </a:rPr>
              <a:t>学习目标学习目标</a:t>
            </a:r>
            <a:endParaRPr lang="zh-CN" altLang="en-US" sz="40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effectLst>
                <a:outerShdw dist="35921" dir="2699999" algn="ctr" rotWithShape="0">
                  <a:srgbClr val="808080">
                    <a:alpha val="79999"/>
                  </a:srgbClr>
                </a:outerShdw>
              </a:effectLst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7171" name="Rectangle 3"/>
          <p:cNvSpPr/>
          <p:nvPr/>
        </p:nvSpPr>
        <p:spPr>
          <a:xfrm>
            <a:off x="468313" y="2205038"/>
            <a:ext cx="8459787" cy="23780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342900" lvl="0" indent="-342900" defTabSz="914400" eaLnBrk="1" hangingPunct="1">
              <a:lnSpc>
                <a:spcPct val="125000"/>
              </a:lnSpc>
              <a:spcBef>
                <a:spcPct val="0"/>
              </a:spcBef>
              <a:buClrTx/>
              <a:buFontTx/>
              <a:buNone/>
              <a:tabLst>
                <a:tab pos="228600" algn="l"/>
              </a:tabLst>
            </a:pPr>
            <a:r>
              <a:rPr lang="en-US" altLang="zh-CN" sz="3000">
                <a:latin typeface="宋体" panose="02010600030101010101" pitchFamily="2" charset="-122"/>
              </a:rPr>
              <a:t>1.</a:t>
            </a:r>
            <a:r>
              <a:rPr lang="zh-CN" altLang="en-US" sz="3000">
                <a:latin typeface="宋体" panose="02010600030101010101" pitchFamily="2" charset="-122"/>
              </a:rPr>
              <a:t>使同学们探索并掌握整十数加、减整十数的计算方法，并能正确计算。</a:t>
            </a:r>
            <a:endParaRPr lang="zh-CN" altLang="en-US" sz="3000">
              <a:latin typeface="宋体" panose="02010600030101010101" pitchFamily="2" charset="-122"/>
            </a:endParaRPr>
          </a:p>
          <a:p>
            <a:pPr marL="342900" lvl="0" indent="-342900" defTabSz="914400" eaLnBrk="1" hangingPunct="1">
              <a:lnSpc>
                <a:spcPct val="125000"/>
              </a:lnSpc>
              <a:spcBef>
                <a:spcPct val="0"/>
              </a:spcBef>
              <a:buClrTx/>
              <a:buFontTx/>
              <a:buNone/>
              <a:tabLst>
                <a:tab pos="228600" algn="l"/>
              </a:tabLst>
            </a:pPr>
            <a:r>
              <a:rPr lang="en-US" altLang="zh-CN" sz="3000">
                <a:latin typeface="宋体" panose="02010600030101010101" pitchFamily="2" charset="-122"/>
              </a:rPr>
              <a:t>2.</a:t>
            </a:r>
            <a:r>
              <a:rPr lang="zh-CN" altLang="en-US" sz="3000">
                <a:latin typeface="宋体" panose="02010600030101010101" pitchFamily="2" charset="-122"/>
              </a:rPr>
              <a:t>初步经历在具体情景中提出问题和解决问题的过程，培养同学们解决简单实际问题的能力。</a:t>
            </a:r>
            <a:endParaRPr lang="zh-CN" altLang="en-US" sz="3000">
              <a:latin typeface="宋体" panose="02010600030101010101" pitchFamily="2" charset="-122"/>
            </a:endParaRPr>
          </a:p>
        </p:txBody>
      </p:sp>
      <p:sp>
        <p:nvSpPr>
          <p:cNvPr id="7172" name="Rectangle 4">
            <a:hlinkClick r:id="rId1" action="ppaction://hlinksldjump"/>
          </p:cNvPr>
          <p:cNvSpPr/>
          <p:nvPr/>
        </p:nvSpPr>
        <p:spPr>
          <a:xfrm>
            <a:off x="1144588" y="217488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7173" name="Rectangle 5">
            <a:hlinkClick r:id="rId1" action="ppaction://hlinksldjump"/>
          </p:cNvPr>
          <p:cNvSpPr/>
          <p:nvPr/>
        </p:nvSpPr>
        <p:spPr>
          <a:xfrm>
            <a:off x="2311400" y="217488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7174" name="Rectangle 6">
            <a:hlinkClick r:id="rId2" action="ppaction://hlinksldjump"/>
          </p:cNvPr>
          <p:cNvSpPr/>
          <p:nvPr/>
        </p:nvSpPr>
        <p:spPr>
          <a:xfrm>
            <a:off x="3476625" y="217488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7175" name="Rectangle 7">
            <a:hlinkClick r:id="rId3" action="ppaction://hlinksldjump"/>
          </p:cNvPr>
          <p:cNvSpPr/>
          <p:nvPr/>
        </p:nvSpPr>
        <p:spPr>
          <a:xfrm>
            <a:off x="4629150" y="217488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7176" name="Rectangle 8">
            <a:hlinkClick r:id="rId4" action="ppaction://hlinksldjump"/>
          </p:cNvPr>
          <p:cNvSpPr/>
          <p:nvPr/>
        </p:nvSpPr>
        <p:spPr>
          <a:xfrm>
            <a:off x="5824538" y="217488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7177" name="Rectangle 9">
            <a:hlinkClick r:id="rId5" action="ppaction://hlinksldjump"/>
          </p:cNvPr>
          <p:cNvSpPr/>
          <p:nvPr/>
        </p:nvSpPr>
        <p:spPr>
          <a:xfrm>
            <a:off x="6977063" y="217488"/>
            <a:ext cx="1009650" cy="2889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endParaRPr lang="zh-CN" altLang="en-US" sz="1800"/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8194" name="Group 2"/>
          <p:cNvGrpSpPr/>
          <p:nvPr/>
        </p:nvGrpSpPr>
        <p:grpSpPr>
          <a:xfrm>
            <a:off x="7991475" y="6569075"/>
            <a:ext cx="1152525" cy="288925"/>
            <a:chOff x="476" y="73"/>
            <a:chExt cx="726" cy="182"/>
          </a:xfrm>
        </p:grpSpPr>
        <p:sp>
          <p:nvSpPr>
            <p:cNvPr id="8195" name="AutoShape 3">
              <a:hlinkClick r:id="" action="ppaction://hlinkshowjump?jump=nextslide"/>
            </p:cNvPr>
            <p:cNvSpPr/>
            <p:nvPr/>
          </p:nvSpPr>
          <p:spPr>
            <a:xfrm>
              <a:off x="884" y="73"/>
              <a:ext cx="318" cy="182"/>
            </a:xfrm>
            <a:prstGeom prst="rightArrow">
              <a:avLst>
                <a:gd name="adj1" fmla="val 50000"/>
                <a:gd name="adj2" fmla="val 43681"/>
              </a:avLst>
            </a:prstGeom>
            <a:noFill/>
            <a:ln w="9525" cap="flat" cmpd="sng">
              <a:solidFill>
                <a:srgbClr val="FFCC99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l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¡"/>
                <a:defRPr kumimoji="0" sz="27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l"/>
                <a:defRPr kumimoji="0" sz="23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•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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ClrTx/>
                <a:buFont typeface="Arial" panose="020B0604020202020204" pitchFamily="34" charset="0"/>
                <a:buNone/>
              </a:pPr>
              <a:endParaRPr lang="zh-CN" altLang="en-US" sz="1800"/>
            </a:p>
          </p:txBody>
        </p:sp>
        <p:sp>
          <p:nvSpPr>
            <p:cNvPr id="8196" name="AutoShape 4">
              <a:hlinkClick r:id="" action="ppaction://hlinkshowjump?jump=previousslide"/>
            </p:cNvPr>
            <p:cNvSpPr/>
            <p:nvPr/>
          </p:nvSpPr>
          <p:spPr>
            <a:xfrm rot="10800000">
              <a:off x="476" y="73"/>
              <a:ext cx="318" cy="182"/>
            </a:xfrm>
            <a:prstGeom prst="rightArrow">
              <a:avLst>
                <a:gd name="adj1" fmla="val 50000"/>
                <a:gd name="adj2" fmla="val 43681"/>
              </a:avLst>
            </a:prstGeom>
            <a:noFill/>
            <a:ln w="9525" cap="flat" cmpd="sng">
              <a:solidFill>
                <a:srgbClr val="FFCC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l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¡"/>
                <a:defRPr kumimoji="0" sz="27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l"/>
                <a:defRPr kumimoji="0" sz="23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•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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ClrTx/>
                <a:buFont typeface="Arial" panose="020B0604020202020204" pitchFamily="34" charset="0"/>
                <a:buNone/>
              </a:pPr>
              <a:endParaRPr lang="zh-CN" altLang="en-US" sz="1800"/>
            </a:p>
          </p:txBody>
        </p:sp>
      </p:grpSp>
      <p:sp>
        <p:nvSpPr>
          <p:cNvPr id="8197" name="Text Box 5"/>
          <p:cNvSpPr/>
          <p:nvPr/>
        </p:nvSpPr>
        <p:spPr>
          <a:xfrm>
            <a:off x="611188" y="1238250"/>
            <a:ext cx="38941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2400"/>
              <a:t>一、复习</a:t>
            </a:r>
            <a:r>
              <a:rPr lang="en-US" altLang="zh-CN" sz="2400"/>
              <a:t>10</a:t>
            </a:r>
            <a:r>
              <a:rPr lang="zh-CN" altLang="en-US" sz="2400"/>
              <a:t>以内的加减法。</a:t>
            </a:r>
            <a:endParaRPr lang="zh-CN" altLang="en-US" sz="2400"/>
          </a:p>
        </p:txBody>
      </p:sp>
      <p:sp>
        <p:nvSpPr>
          <p:cNvPr id="8198" name="Text Box 6"/>
          <p:cNvSpPr/>
          <p:nvPr/>
        </p:nvSpPr>
        <p:spPr>
          <a:xfrm>
            <a:off x="755650" y="1814513"/>
            <a:ext cx="7181850" cy="1196975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2400"/>
              <a:t> 3+2=             2+7=                4+5=             3+4=       </a:t>
            </a:r>
            <a:endParaRPr lang="en-US" altLang="zh-CN" sz="2400"/>
          </a:p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2400"/>
              <a:t>   </a:t>
            </a:r>
            <a:endParaRPr lang="en-US" altLang="zh-CN" sz="2400"/>
          </a:p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2400"/>
              <a:t>7</a:t>
            </a:r>
            <a:r>
              <a:rPr lang="zh-CN" altLang="en-US" sz="2400"/>
              <a:t>－</a:t>
            </a:r>
            <a:r>
              <a:rPr lang="en-US" altLang="zh-CN" sz="2400"/>
              <a:t>3=           9</a:t>
            </a:r>
            <a:r>
              <a:rPr lang="zh-CN" altLang="en-US" sz="2400"/>
              <a:t>－</a:t>
            </a:r>
            <a:r>
              <a:rPr lang="en-US" altLang="zh-CN" sz="2400"/>
              <a:t>4=               6</a:t>
            </a:r>
            <a:r>
              <a:rPr lang="zh-CN" altLang="en-US" sz="2400"/>
              <a:t>－</a:t>
            </a:r>
            <a:r>
              <a:rPr lang="en-US" altLang="zh-CN" sz="2400"/>
              <a:t>3=            8</a:t>
            </a:r>
            <a:r>
              <a:rPr lang="zh-CN" altLang="en-US" sz="2400"/>
              <a:t>－</a:t>
            </a:r>
            <a:r>
              <a:rPr lang="en-US" altLang="zh-CN" sz="2400"/>
              <a:t>2=</a:t>
            </a:r>
            <a:endParaRPr lang="en-US" altLang="zh-CN" sz="2400"/>
          </a:p>
        </p:txBody>
      </p:sp>
      <p:sp>
        <p:nvSpPr>
          <p:cNvPr id="8199" name="Text Box 7"/>
          <p:cNvSpPr/>
          <p:nvPr/>
        </p:nvSpPr>
        <p:spPr>
          <a:xfrm>
            <a:off x="611188" y="3259138"/>
            <a:ext cx="29416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2400"/>
              <a:t>二、复习数的组成。</a:t>
            </a:r>
            <a:endParaRPr lang="zh-CN" altLang="en-US" sz="2400"/>
          </a:p>
        </p:txBody>
      </p:sp>
      <p:sp>
        <p:nvSpPr>
          <p:cNvPr id="8200" name="Text Box 8"/>
          <p:cNvSpPr/>
          <p:nvPr/>
        </p:nvSpPr>
        <p:spPr>
          <a:xfrm>
            <a:off x="684213" y="4005263"/>
            <a:ext cx="6788150" cy="1927225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2400"/>
              <a:t>（</a:t>
            </a:r>
            <a:r>
              <a:rPr lang="en-US" altLang="zh-CN" sz="2400"/>
              <a:t>1</a:t>
            </a:r>
            <a:r>
              <a:rPr lang="zh-CN" altLang="en-US" sz="2400"/>
              <a:t>）   </a:t>
            </a:r>
            <a:r>
              <a:rPr lang="en-US" altLang="zh-CN" sz="2400"/>
              <a:t>8</a:t>
            </a:r>
            <a:r>
              <a:rPr lang="zh-CN" altLang="en-US" sz="2400"/>
              <a:t>个十是（       ）；</a:t>
            </a:r>
            <a:r>
              <a:rPr lang="en-US" altLang="zh-CN" sz="2400"/>
              <a:t>5</a:t>
            </a:r>
            <a:r>
              <a:rPr lang="zh-CN" altLang="en-US" sz="2400"/>
              <a:t>个十是（         ）；</a:t>
            </a:r>
            <a:endParaRPr lang="zh-CN" altLang="en-US" sz="2400"/>
          </a:p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2400"/>
          </a:p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2400"/>
              <a:t>（</a:t>
            </a:r>
            <a:r>
              <a:rPr lang="en-US" altLang="zh-CN" sz="2400"/>
              <a:t>2</a:t>
            </a:r>
            <a:r>
              <a:rPr lang="zh-CN" altLang="en-US" sz="2400"/>
              <a:t>）   </a:t>
            </a:r>
            <a:r>
              <a:rPr lang="en-US" altLang="zh-CN" sz="2400"/>
              <a:t>60</a:t>
            </a:r>
            <a:r>
              <a:rPr lang="zh-CN" altLang="en-US" sz="2400"/>
              <a:t>里面有（        ）个十；</a:t>
            </a:r>
            <a:endParaRPr lang="zh-CN" altLang="en-US" sz="2400"/>
          </a:p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2400"/>
          </a:p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2400"/>
              <a:t>             </a:t>
            </a:r>
            <a:r>
              <a:rPr lang="en-US" altLang="zh-CN" sz="2400"/>
              <a:t>90</a:t>
            </a:r>
            <a:r>
              <a:rPr lang="zh-CN" altLang="en-US" sz="2400"/>
              <a:t>里面有（        ）个十。</a:t>
            </a:r>
            <a:endParaRPr lang="zh-CN" altLang="en-US" sz="2400"/>
          </a:p>
        </p:txBody>
      </p:sp>
      <p:sp>
        <p:nvSpPr>
          <p:cNvPr id="8201" name="Text Box 9"/>
          <p:cNvSpPr/>
          <p:nvPr/>
        </p:nvSpPr>
        <p:spPr>
          <a:xfrm>
            <a:off x="1619250" y="1819275"/>
            <a:ext cx="354013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2400">
                <a:solidFill>
                  <a:srgbClr val="FF3300"/>
                </a:solidFill>
              </a:rPr>
              <a:t>5</a:t>
            </a:r>
            <a:endParaRPr lang="en-US" altLang="zh-CN" sz="2400">
              <a:solidFill>
                <a:srgbClr val="FF3300"/>
              </a:solidFill>
            </a:endParaRPr>
          </a:p>
        </p:txBody>
      </p:sp>
      <p:sp>
        <p:nvSpPr>
          <p:cNvPr id="8202" name="Text Box 10"/>
          <p:cNvSpPr/>
          <p:nvPr/>
        </p:nvSpPr>
        <p:spPr>
          <a:xfrm>
            <a:off x="3419475" y="1844675"/>
            <a:ext cx="354013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2400">
                <a:solidFill>
                  <a:srgbClr val="FF3300"/>
                </a:solidFill>
              </a:rPr>
              <a:t>9</a:t>
            </a:r>
            <a:endParaRPr lang="en-US" altLang="zh-CN" sz="2400">
              <a:solidFill>
                <a:srgbClr val="FF3300"/>
              </a:solidFill>
            </a:endParaRPr>
          </a:p>
        </p:txBody>
      </p:sp>
      <p:sp>
        <p:nvSpPr>
          <p:cNvPr id="8203" name="Text Box 11"/>
          <p:cNvSpPr/>
          <p:nvPr/>
        </p:nvSpPr>
        <p:spPr>
          <a:xfrm>
            <a:off x="5435600" y="1844675"/>
            <a:ext cx="354013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2400">
                <a:solidFill>
                  <a:srgbClr val="FF3300"/>
                </a:solidFill>
              </a:rPr>
              <a:t>9</a:t>
            </a:r>
            <a:endParaRPr lang="en-US" altLang="zh-CN" sz="2400">
              <a:solidFill>
                <a:srgbClr val="FF3300"/>
              </a:solidFill>
            </a:endParaRPr>
          </a:p>
        </p:txBody>
      </p:sp>
      <p:sp>
        <p:nvSpPr>
          <p:cNvPr id="8204" name="Text Box 12"/>
          <p:cNvSpPr/>
          <p:nvPr/>
        </p:nvSpPr>
        <p:spPr>
          <a:xfrm>
            <a:off x="7308850" y="1844675"/>
            <a:ext cx="354013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2400">
                <a:solidFill>
                  <a:srgbClr val="FF3300"/>
                </a:solidFill>
              </a:rPr>
              <a:t>7</a:t>
            </a:r>
            <a:endParaRPr lang="en-US" altLang="zh-CN" sz="2400">
              <a:solidFill>
                <a:srgbClr val="FF3300"/>
              </a:solidFill>
            </a:endParaRPr>
          </a:p>
        </p:txBody>
      </p:sp>
      <p:sp>
        <p:nvSpPr>
          <p:cNvPr id="8205" name="Text Box 13"/>
          <p:cNvSpPr/>
          <p:nvPr/>
        </p:nvSpPr>
        <p:spPr>
          <a:xfrm>
            <a:off x="1619250" y="2540000"/>
            <a:ext cx="354013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2400">
                <a:solidFill>
                  <a:srgbClr val="FF3300"/>
                </a:solidFill>
              </a:rPr>
              <a:t>4</a:t>
            </a:r>
            <a:endParaRPr lang="en-US" altLang="zh-CN" sz="2400">
              <a:solidFill>
                <a:srgbClr val="FF3300"/>
              </a:solidFill>
            </a:endParaRPr>
          </a:p>
        </p:txBody>
      </p:sp>
      <p:sp>
        <p:nvSpPr>
          <p:cNvPr id="8206" name="Text Box 14"/>
          <p:cNvSpPr/>
          <p:nvPr/>
        </p:nvSpPr>
        <p:spPr>
          <a:xfrm>
            <a:off x="3419475" y="2565400"/>
            <a:ext cx="354013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2400">
                <a:solidFill>
                  <a:srgbClr val="FF3300"/>
                </a:solidFill>
              </a:rPr>
              <a:t>5</a:t>
            </a:r>
            <a:endParaRPr lang="en-US" altLang="zh-CN" sz="2400">
              <a:solidFill>
                <a:srgbClr val="FF3300"/>
              </a:solidFill>
            </a:endParaRPr>
          </a:p>
        </p:txBody>
      </p:sp>
      <p:sp>
        <p:nvSpPr>
          <p:cNvPr id="8207" name="Text Box 15"/>
          <p:cNvSpPr/>
          <p:nvPr/>
        </p:nvSpPr>
        <p:spPr>
          <a:xfrm>
            <a:off x="5508625" y="2540000"/>
            <a:ext cx="354013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2400">
                <a:solidFill>
                  <a:srgbClr val="FF3300"/>
                </a:solidFill>
              </a:rPr>
              <a:t>3</a:t>
            </a:r>
            <a:endParaRPr lang="en-US" altLang="zh-CN" sz="2400">
              <a:solidFill>
                <a:srgbClr val="FF3300"/>
              </a:solidFill>
            </a:endParaRPr>
          </a:p>
        </p:txBody>
      </p:sp>
      <p:sp>
        <p:nvSpPr>
          <p:cNvPr id="8208" name="Text Box 16"/>
          <p:cNvSpPr/>
          <p:nvPr/>
        </p:nvSpPr>
        <p:spPr>
          <a:xfrm>
            <a:off x="7308850" y="2565400"/>
            <a:ext cx="354013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2400">
                <a:solidFill>
                  <a:srgbClr val="FF3300"/>
                </a:solidFill>
              </a:rPr>
              <a:t>6</a:t>
            </a:r>
            <a:endParaRPr lang="en-US" altLang="zh-CN" sz="2400">
              <a:solidFill>
                <a:srgbClr val="FF3300"/>
              </a:solidFill>
            </a:endParaRPr>
          </a:p>
        </p:txBody>
      </p:sp>
      <p:sp>
        <p:nvSpPr>
          <p:cNvPr id="8209" name="Text Box 17"/>
          <p:cNvSpPr/>
          <p:nvPr/>
        </p:nvSpPr>
        <p:spPr>
          <a:xfrm>
            <a:off x="3203575" y="4051300"/>
            <a:ext cx="523875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2400">
                <a:solidFill>
                  <a:srgbClr val="FF3300"/>
                </a:solidFill>
              </a:rPr>
              <a:t>80</a:t>
            </a:r>
            <a:endParaRPr lang="en-US" altLang="zh-CN" sz="2400">
              <a:solidFill>
                <a:srgbClr val="FF3300"/>
              </a:solidFill>
            </a:endParaRPr>
          </a:p>
        </p:txBody>
      </p:sp>
      <p:sp>
        <p:nvSpPr>
          <p:cNvPr id="8210" name="Text Box 18"/>
          <p:cNvSpPr/>
          <p:nvPr/>
        </p:nvSpPr>
        <p:spPr>
          <a:xfrm>
            <a:off x="5867400" y="4051300"/>
            <a:ext cx="523875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2400">
                <a:solidFill>
                  <a:srgbClr val="FF3300"/>
                </a:solidFill>
              </a:rPr>
              <a:t>50</a:t>
            </a:r>
            <a:endParaRPr lang="en-US" altLang="zh-CN" sz="2400">
              <a:solidFill>
                <a:srgbClr val="FF3300"/>
              </a:solidFill>
            </a:endParaRPr>
          </a:p>
        </p:txBody>
      </p:sp>
      <p:sp>
        <p:nvSpPr>
          <p:cNvPr id="8211" name="Text Box 19"/>
          <p:cNvSpPr/>
          <p:nvPr/>
        </p:nvSpPr>
        <p:spPr>
          <a:xfrm>
            <a:off x="3492500" y="4724400"/>
            <a:ext cx="354013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2400">
                <a:solidFill>
                  <a:srgbClr val="FF3300"/>
                </a:solidFill>
              </a:rPr>
              <a:t>6</a:t>
            </a:r>
            <a:endParaRPr lang="en-US" altLang="zh-CN" sz="2400">
              <a:solidFill>
                <a:srgbClr val="FF3300"/>
              </a:solidFill>
            </a:endParaRPr>
          </a:p>
        </p:txBody>
      </p:sp>
      <p:sp>
        <p:nvSpPr>
          <p:cNvPr id="8212" name="Text Box 20"/>
          <p:cNvSpPr/>
          <p:nvPr/>
        </p:nvSpPr>
        <p:spPr>
          <a:xfrm>
            <a:off x="3497263" y="5492750"/>
            <a:ext cx="354012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2400">
                <a:solidFill>
                  <a:srgbClr val="FF3300"/>
                </a:solidFill>
              </a:rPr>
              <a:t>9</a:t>
            </a:r>
            <a:endParaRPr lang="en-US" altLang="zh-CN" sz="2400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1" dur="20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0" dur="5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5" dur="500"/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0" dur="500"/>
                                        <p:tgtEl>
                                          <p:spTgt spid="8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 animBg="1"/>
      <p:bldP spid="8198" grpId="0" animBg="1"/>
      <p:bldP spid="8199" grpId="0" animBg="1"/>
      <p:bldP spid="8200" grpId="0" animBg="1"/>
      <p:bldP spid="8201" grpId="0" animBg="1"/>
      <p:bldP spid="8202" grpId="0" animBg="1"/>
      <p:bldP spid="8203" grpId="0" animBg="1"/>
      <p:bldP spid="8204" grpId="0" animBg="1"/>
      <p:bldP spid="8205" grpId="0" animBg="1"/>
      <p:bldP spid="8206" grpId="0" animBg="1"/>
      <p:bldP spid="8207" grpId="0" animBg="1"/>
      <p:bldP spid="8208" grpId="0" animBg="1"/>
      <p:bldP spid="8209" grpId="0" animBg="1"/>
      <p:bldP spid="8210" grpId="0" animBg="1"/>
      <p:bldP spid="8211" grpId="0" animBg="1"/>
      <p:bldP spid="82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8" name="Picture 2" descr="Image00000"/>
          <p:cNvPicPr>
            <a:picLocks noChangeAspect="1"/>
          </p:cNvPicPr>
          <p:nvPr/>
        </p:nvPicPr>
        <p:blipFill>
          <a:blip r:embed="rId1">
            <a:clrChange>
              <a:clrFrom>
                <a:srgbClr val="FDFEFF"/>
              </a:clrFrom>
              <a:clrTo>
                <a:srgbClr val="FDFE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4875" y="1774825"/>
            <a:ext cx="1219200" cy="158115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9219" name="Group 3"/>
          <p:cNvGrpSpPr/>
          <p:nvPr/>
        </p:nvGrpSpPr>
        <p:grpSpPr>
          <a:xfrm>
            <a:off x="3065463" y="1773238"/>
            <a:ext cx="1933575" cy="1652587"/>
            <a:chOff x="1931" y="709"/>
            <a:chExt cx="1218" cy="1041"/>
          </a:xfrm>
        </p:grpSpPr>
        <p:pic>
          <p:nvPicPr>
            <p:cNvPr id="9220" name="Picture 4" descr="Image00000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DFEFF"/>
                </a:clrFrom>
                <a:clrTo>
                  <a:srgbClr val="FDFE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381" y="754"/>
              <a:ext cx="768" cy="9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9221" name="Picture 5" descr="Image00000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DFEFF"/>
                </a:clrFrom>
                <a:clrTo>
                  <a:srgbClr val="FDFE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931" y="709"/>
              <a:ext cx="768" cy="99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9222" name="Text Box 6"/>
          <p:cNvSpPr/>
          <p:nvPr/>
        </p:nvSpPr>
        <p:spPr>
          <a:xfrm>
            <a:off x="900113" y="4437063"/>
            <a:ext cx="6716712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2400"/>
              <a:t>像</a:t>
            </a:r>
            <a:r>
              <a:rPr lang="en-US" altLang="zh-CN" sz="2400"/>
              <a:t>10</a:t>
            </a:r>
            <a:r>
              <a:rPr lang="zh-CN" altLang="en-US" sz="2400"/>
              <a:t>、</a:t>
            </a:r>
            <a:r>
              <a:rPr lang="en-US" altLang="zh-CN" sz="2400"/>
              <a:t>20</a:t>
            </a:r>
            <a:r>
              <a:rPr lang="zh-CN" altLang="en-US" sz="2400"/>
              <a:t>、</a:t>
            </a:r>
            <a:r>
              <a:rPr lang="en-US" altLang="zh-CN" sz="2400"/>
              <a:t>30…</a:t>
            </a:r>
            <a:r>
              <a:rPr lang="zh-CN" altLang="en-US" sz="2400"/>
              <a:t>这样的数，我们叫它们整十数。</a:t>
            </a:r>
            <a:endParaRPr lang="zh-CN" altLang="en-US" sz="2400"/>
          </a:p>
        </p:txBody>
      </p:sp>
      <p:sp>
        <p:nvSpPr>
          <p:cNvPr id="9223" name="Text Box 7"/>
          <p:cNvSpPr/>
          <p:nvPr/>
        </p:nvSpPr>
        <p:spPr>
          <a:xfrm>
            <a:off x="984250" y="3713163"/>
            <a:ext cx="635000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>
                <a:solidFill>
                  <a:srgbClr val="FF3300"/>
                </a:solidFill>
              </a:rPr>
              <a:t>10</a:t>
            </a:r>
            <a:endParaRPr lang="en-US" altLang="zh-CN">
              <a:solidFill>
                <a:srgbClr val="FF3300"/>
              </a:solidFill>
            </a:endParaRPr>
          </a:p>
        </p:txBody>
      </p:sp>
      <p:sp>
        <p:nvSpPr>
          <p:cNvPr id="9224" name="Text Box 8"/>
          <p:cNvSpPr/>
          <p:nvPr/>
        </p:nvSpPr>
        <p:spPr>
          <a:xfrm>
            <a:off x="3649663" y="3713163"/>
            <a:ext cx="635000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>
                <a:solidFill>
                  <a:srgbClr val="FF3300"/>
                </a:solidFill>
              </a:rPr>
              <a:t>20</a:t>
            </a:r>
            <a:endParaRPr lang="en-US" altLang="zh-CN">
              <a:solidFill>
                <a:srgbClr val="FF3300"/>
              </a:solidFill>
            </a:endParaRPr>
          </a:p>
        </p:txBody>
      </p:sp>
      <p:sp>
        <p:nvSpPr>
          <p:cNvPr id="9225" name="Text Box 9"/>
          <p:cNvSpPr/>
          <p:nvPr/>
        </p:nvSpPr>
        <p:spPr>
          <a:xfrm>
            <a:off x="6745288" y="3713163"/>
            <a:ext cx="635000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>
                <a:solidFill>
                  <a:srgbClr val="FF3300"/>
                </a:solidFill>
              </a:rPr>
              <a:t>30</a:t>
            </a:r>
            <a:endParaRPr lang="en-US" altLang="zh-CN">
              <a:solidFill>
                <a:srgbClr val="FF3300"/>
              </a:solidFill>
            </a:endParaRPr>
          </a:p>
        </p:txBody>
      </p:sp>
      <p:grpSp>
        <p:nvGrpSpPr>
          <p:cNvPr id="9226" name="Group 10"/>
          <p:cNvGrpSpPr/>
          <p:nvPr/>
        </p:nvGrpSpPr>
        <p:grpSpPr>
          <a:xfrm>
            <a:off x="5867400" y="1773238"/>
            <a:ext cx="2659063" cy="1584325"/>
            <a:chOff x="3696" y="709"/>
            <a:chExt cx="1675" cy="998"/>
          </a:xfrm>
        </p:grpSpPr>
        <p:pic>
          <p:nvPicPr>
            <p:cNvPr id="9227" name="Picture 11" descr="Image00000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DFEFF"/>
                </a:clrFrom>
                <a:clrTo>
                  <a:srgbClr val="FDFE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46" y="709"/>
              <a:ext cx="768" cy="9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9228" name="Picture 12" descr="Image00000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DFEFF"/>
                </a:clrFrom>
                <a:clrTo>
                  <a:srgbClr val="FDFE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696" y="709"/>
              <a:ext cx="768" cy="9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9229" name="Picture 13" descr="Image00000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DFEFF"/>
                </a:clrFrom>
                <a:clrTo>
                  <a:srgbClr val="FDFE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603" y="711"/>
              <a:ext cx="768" cy="99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9230" name="Text Box 14"/>
          <p:cNvSpPr/>
          <p:nvPr/>
        </p:nvSpPr>
        <p:spPr>
          <a:xfrm>
            <a:off x="735013" y="765175"/>
            <a:ext cx="36925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2400"/>
              <a:t>这是多少根小棒？</a:t>
            </a:r>
            <a:endParaRPr lang="zh-CN" altLang="en-US" sz="2400"/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 animBg="1"/>
      <p:bldP spid="9223" grpId="0" animBg="1"/>
      <p:bldP spid="9224" grpId="0" animBg="1"/>
      <p:bldP spid="92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2" name="Picture 2" descr="花展 拷贝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288" y="692150"/>
            <a:ext cx="8280400" cy="55864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1266" name="Group 3"/>
          <p:cNvGrpSpPr/>
          <p:nvPr/>
        </p:nvGrpSpPr>
        <p:grpSpPr>
          <a:xfrm>
            <a:off x="7991475" y="6569075"/>
            <a:ext cx="1152525" cy="288925"/>
            <a:chOff x="476" y="73"/>
            <a:chExt cx="726" cy="182"/>
          </a:xfrm>
        </p:grpSpPr>
        <p:sp>
          <p:nvSpPr>
            <p:cNvPr id="11267" name="AutoShape 4">
              <a:hlinkClick r:id="" action="ppaction://hlinkshowjump?jump=nextslide"/>
            </p:cNvPr>
            <p:cNvSpPr/>
            <p:nvPr/>
          </p:nvSpPr>
          <p:spPr>
            <a:xfrm>
              <a:off x="884" y="73"/>
              <a:ext cx="318" cy="182"/>
            </a:xfrm>
            <a:prstGeom prst="rightArrow">
              <a:avLst>
                <a:gd name="adj1" fmla="val 50000"/>
                <a:gd name="adj2" fmla="val 43681"/>
              </a:avLst>
            </a:prstGeom>
            <a:noFill/>
            <a:ln w="9525" cap="flat" cmpd="sng">
              <a:solidFill>
                <a:srgbClr val="FFCC99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l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¡"/>
                <a:defRPr kumimoji="0" sz="27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l"/>
                <a:defRPr kumimoji="0" sz="23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•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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ClrTx/>
                <a:buFont typeface="Arial" panose="020B0604020202020204" pitchFamily="34" charset="0"/>
                <a:buNone/>
              </a:pPr>
              <a:endParaRPr lang="zh-CN" altLang="en-US" sz="1800"/>
            </a:p>
          </p:txBody>
        </p:sp>
        <p:sp>
          <p:nvSpPr>
            <p:cNvPr id="11268" name="AutoShape 5">
              <a:hlinkClick r:id="" action="ppaction://hlinkshowjump?jump=previousslide"/>
            </p:cNvPr>
            <p:cNvSpPr/>
            <p:nvPr/>
          </p:nvSpPr>
          <p:spPr>
            <a:xfrm rot="10800000">
              <a:off x="476" y="73"/>
              <a:ext cx="318" cy="182"/>
            </a:xfrm>
            <a:prstGeom prst="rightArrow">
              <a:avLst>
                <a:gd name="adj1" fmla="val 50000"/>
                <a:gd name="adj2" fmla="val 43681"/>
              </a:avLst>
            </a:prstGeom>
            <a:noFill/>
            <a:ln w="9525" cap="flat" cmpd="sng">
              <a:solidFill>
                <a:srgbClr val="FFCC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l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¡"/>
                <a:defRPr kumimoji="0" sz="27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l"/>
                <a:defRPr kumimoji="0" sz="23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•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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ClrTx/>
                <a:buFont typeface="Arial" panose="020B0604020202020204" pitchFamily="34" charset="0"/>
                <a:buNone/>
              </a:pPr>
              <a:endParaRPr lang="zh-CN" altLang="en-US" sz="1800"/>
            </a:p>
          </p:txBody>
        </p:sp>
      </p:grpSp>
      <p:grpSp>
        <p:nvGrpSpPr>
          <p:cNvPr id="11269" name="Group 7"/>
          <p:cNvGrpSpPr/>
          <p:nvPr/>
        </p:nvGrpSpPr>
        <p:grpSpPr>
          <a:xfrm>
            <a:off x="323850" y="911225"/>
            <a:ext cx="3978275" cy="687388"/>
            <a:chOff x="1202" y="391"/>
            <a:chExt cx="4005" cy="691"/>
          </a:xfrm>
        </p:grpSpPr>
        <p:pic>
          <p:nvPicPr>
            <p:cNvPr id="11270" name="Picture 8" descr="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202" y="391"/>
              <a:ext cx="420" cy="69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271" name="Picture 9" descr="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601" y="391"/>
              <a:ext cx="420" cy="69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272" name="Picture 10" descr="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999" y="391"/>
              <a:ext cx="420" cy="69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273" name="Picture 11" descr="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397" y="391"/>
              <a:ext cx="420" cy="69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274" name="Picture 12" descr="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796" y="391"/>
              <a:ext cx="420" cy="69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275" name="Picture 13" descr="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194" y="391"/>
              <a:ext cx="420" cy="69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276" name="Picture 14" descr="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592" y="391"/>
              <a:ext cx="420" cy="69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277" name="Picture 15" descr="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991" y="391"/>
              <a:ext cx="420" cy="69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278" name="Picture 16" descr="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389" y="392"/>
              <a:ext cx="420" cy="69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279" name="Picture 17" descr="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787" y="392"/>
              <a:ext cx="420" cy="690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1280" name="Group 18"/>
          <p:cNvGrpSpPr/>
          <p:nvPr/>
        </p:nvGrpSpPr>
        <p:grpSpPr>
          <a:xfrm>
            <a:off x="323850" y="2200275"/>
            <a:ext cx="3992563" cy="1373188"/>
            <a:chOff x="1156" y="1095"/>
            <a:chExt cx="4020" cy="1383"/>
          </a:xfrm>
        </p:grpSpPr>
        <p:pic>
          <p:nvPicPr>
            <p:cNvPr id="11281" name="Picture 19" descr="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56" y="1095"/>
              <a:ext cx="432" cy="67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282" name="Picture 20" descr="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55" y="1095"/>
              <a:ext cx="432" cy="67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283" name="Picture 21" descr="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53" y="1095"/>
              <a:ext cx="432" cy="67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284" name="Picture 22" descr="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51" y="1095"/>
              <a:ext cx="432" cy="67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285" name="Picture 23" descr="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50" y="1095"/>
              <a:ext cx="432" cy="67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286" name="Picture 24" descr="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48" y="1095"/>
              <a:ext cx="432" cy="67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287" name="Picture 25" descr="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46" y="1095"/>
              <a:ext cx="432" cy="67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288" name="Picture 26" descr="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45" y="1095"/>
              <a:ext cx="432" cy="67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289" name="Picture 27" descr="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43" y="1096"/>
              <a:ext cx="432" cy="67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290" name="Picture 28" descr="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41" y="1096"/>
              <a:ext cx="432" cy="67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291" name="Picture 29" descr="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59" y="1799"/>
              <a:ext cx="432" cy="67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292" name="Picture 30" descr="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58" y="1799"/>
              <a:ext cx="432" cy="67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293" name="Picture 31" descr="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56" y="1799"/>
              <a:ext cx="432" cy="67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294" name="Picture 32" descr="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54" y="1799"/>
              <a:ext cx="432" cy="67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295" name="Picture 33" descr="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53" y="1799"/>
              <a:ext cx="432" cy="67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296" name="Picture 34" descr="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51" y="1799"/>
              <a:ext cx="432" cy="67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297" name="Picture 35" descr="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49" y="1799"/>
              <a:ext cx="432" cy="67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298" name="Picture 36" descr="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48" y="1799"/>
              <a:ext cx="432" cy="67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299" name="Picture 37" descr="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46" y="1800"/>
              <a:ext cx="432" cy="67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300" name="Picture 38" descr="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44" y="1800"/>
              <a:ext cx="432" cy="678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11301" name="Picture 39" descr="图片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9050" y="0"/>
            <a:ext cx="1504950" cy="14192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1302" name="Group 40"/>
          <p:cNvGrpSpPr/>
          <p:nvPr/>
        </p:nvGrpSpPr>
        <p:grpSpPr>
          <a:xfrm>
            <a:off x="357188" y="4141788"/>
            <a:ext cx="3943350" cy="1887537"/>
            <a:chOff x="1093" y="436"/>
            <a:chExt cx="4390" cy="2102"/>
          </a:xfrm>
        </p:grpSpPr>
        <p:pic>
          <p:nvPicPr>
            <p:cNvPr id="11303" name="Picture 41" descr="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11" y="436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304" name="Picture 42" descr="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49" y="436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305" name="Picture 43" descr="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87" y="436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306" name="Picture 44" descr="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26" y="436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307" name="Picture 45" descr="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864" y="436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308" name="Picture 46" descr="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03" y="436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309" name="Picture 47" descr="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41" y="436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310" name="Picture 48" descr="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80" y="436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311" name="Picture 49" descr="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18" y="436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312" name="Picture 50" descr="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57" y="436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313" name="Picture 51" descr="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96" y="1117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314" name="Picture 52" descr="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34" y="1117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315" name="Picture 53" descr="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72" y="1117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316" name="Picture 54" descr="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11" y="1117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317" name="Picture 55" descr="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849" y="1117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318" name="Picture 56" descr="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88" y="1117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319" name="Picture 57" descr="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26" y="1117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320" name="Picture 58" descr="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65" y="1117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321" name="Picture 59" descr="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03" y="1117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322" name="Picture 60" descr="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42" y="1117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323" name="Picture 61" descr="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93" y="1842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324" name="Picture 62" descr="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31" y="1842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325" name="Picture 63" descr="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69" y="1842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326" name="Picture 64" descr="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08" y="1842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327" name="Picture 65" descr="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846" y="1842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328" name="Picture 66" descr="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85" y="1842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329" name="Picture 67" descr="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23" y="1842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330" name="Picture 68" descr="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62" y="1842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331" name="Picture 69" descr="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00" y="1842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332" name="Picture 70" descr="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39" y="1842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1333" name="AutoShape 71"/>
          <p:cNvSpPr/>
          <p:nvPr/>
        </p:nvSpPr>
        <p:spPr>
          <a:xfrm>
            <a:off x="1187450" y="1628775"/>
            <a:ext cx="2160588" cy="574675"/>
          </a:xfrm>
          <a:prstGeom prst="wedgeRoundRectCallout">
            <a:avLst>
              <a:gd name="adj1" fmla="val 41699"/>
              <a:gd name="adj2" fmla="val -12153"/>
              <a:gd name="adj3" fmla="val 16667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2400">
                <a:solidFill>
                  <a:srgbClr val="FF3300"/>
                </a:solidFill>
              </a:rPr>
              <a:t>红花</a:t>
            </a:r>
            <a:r>
              <a:rPr lang="zh-CN" altLang="en-US" sz="2400"/>
              <a:t>有</a:t>
            </a:r>
            <a:r>
              <a:rPr lang="en-US" altLang="zh-CN" sz="2400"/>
              <a:t>10</a:t>
            </a:r>
            <a:r>
              <a:rPr lang="zh-CN" altLang="en-US" sz="2400"/>
              <a:t>盆</a:t>
            </a:r>
            <a:endParaRPr lang="zh-CN" altLang="en-US" sz="2400"/>
          </a:p>
        </p:txBody>
      </p:sp>
      <p:sp>
        <p:nvSpPr>
          <p:cNvPr id="11334" name="AutoShape 72"/>
          <p:cNvSpPr/>
          <p:nvPr/>
        </p:nvSpPr>
        <p:spPr>
          <a:xfrm>
            <a:off x="1042988" y="3573463"/>
            <a:ext cx="2160587" cy="503237"/>
          </a:xfrm>
          <a:prstGeom prst="wedgeRoundRectCallout">
            <a:avLst>
              <a:gd name="adj1" fmla="val 46032"/>
              <a:gd name="adj2" fmla="val -23185"/>
              <a:gd name="adj3" fmla="val 16667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2400">
                <a:solidFill>
                  <a:srgbClr val="FFFF00"/>
                </a:solidFill>
              </a:rPr>
              <a:t>黄花</a:t>
            </a:r>
            <a:r>
              <a:rPr lang="zh-CN" altLang="en-US" sz="2400"/>
              <a:t>有</a:t>
            </a:r>
            <a:r>
              <a:rPr lang="en-US" altLang="zh-CN" sz="2400"/>
              <a:t>20</a:t>
            </a:r>
            <a:r>
              <a:rPr lang="zh-CN" altLang="en-US" sz="2400"/>
              <a:t>盆</a:t>
            </a:r>
            <a:endParaRPr lang="zh-CN" altLang="en-US" sz="2400"/>
          </a:p>
        </p:txBody>
      </p:sp>
      <p:sp>
        <p:nvSpPr>
          <p:cNvPr id="11335" name="AutoShape 73"/>
          <p:cNvSpPr/>
          <p:nvPr/>
        </p:nvSpPr>
        <p:spPr>
          <a:xfrm>
            <a:off x="827088" y="6021388"/>
            <a:ext cx="2160587" cy="574675"/>
          </a:xfrm>
          <a:prstGeom prst="wedgeRoundRectCallout">
            <a:avLst>
              <a:gd name="adj1" fmla="val 46546"/>
              <a:gd name="adj2" fmla="val -18509"/>
              <a:gd name="adj3" fmla="val 16667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2400">
                <a:solidFill>
                  <a:srgbClr val="6600CC"/>
                </a:solidFill>
              </a:rPr>
              <a:t>紫花</a:t>
            </a:r>
            <a:r>
              <a:rPr lang="zh-CN" altLang="en-US" sz="2400"/>
              <a:t>有</a:t>
            </a:r>
            <a:r>
              <a:rPr lang="en-US" altLang="zh-CN" sz="2400"/>
              <a:t>30</a:t>
            </a:r>
            <a:r>
              <a:rPr lang="zh-CN" altLang="en-US" sz="2400"/>
              <a:t>盆</a:t>
            </a:r>
            <a:endParaRPr lang="zh-CN" altLang="en-US" sz="2400"/>
          </a:p>
        </p:txBody>
      </p:sp>
      <p:sp>
        <p:nvSpPr>
          <p:cNvPr id="11336" name="AutoShape 74"/>
          <p:cNvSpPr/>
          <p:nvPr/>
        </p:nvSpPr>
        <p:spPr>
          <a:xfrm>
            <a:off x="4932363" y="692150"/>
            <a:ext cx="2520950" cy="720725"/>
          </a:xfrm>
          <a:prstGeom prst="wedgeRoundRectCallout">
            <a:avLst>
              <a:gd name="adj1" fmla="val 62153"/>
              <a:gd name="adj2" fmla="val -31940"/>
              <a:gd name="adj3" fmla="val 16667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1800"/>
              <a:t>你能提出一个用</a:t>
            </a:r>
            <a:r>
              <a:rPr lang="zh-CN" altLang="en-US" sz="1800">
                <a:solidFill>
                  <a:srgbClr val="FF3300"/>
                </a:solidFill>
              </a:rPr>
              <a:t>加法</a:t>
            </a:r>
            <a:r>
              <a:rPr lang="zh-CN" altLang="en-US" sz="1800"/>
              <a:t>解决的问题吗？</a:t>
            </a:r>
            <a:endParaRPr lang="zh-CN" altLang="en-US" sz="1800"/>
          </a:p>
        </p:txBody>
      </p:sp>
      <p:sp>
        <p:nvSpPr>
          <p:cNvPr id="11337" name="Text Box 75"/>
          <p:cNvSpPr/>
          <p:nvPr/>
        </p:nvSpPr>
        <p:spPr>
          <a:xfrm>
            <a:off x="4286250" y="3213100"/>
            <a:ext cx="4533900" cy="396875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ClrTx/>
              <a:buFontTx/>
              <a:buNone/>
            </a:pPr>
            <a:r>
              <a:rPr lang="en-US" altLang="zh-CN" sz="2000"/>
              <a:t>b</a:t>
            </a:r>
            <a:r>
              <a:rPr lang="zh-CN" altLang="en-US" sz="2000"/>
              <a:t>．红花和紫花一共有多少盆？</a:t>
            </a:r>
            <a:endParaRPr lang="zh-CN" altLang="en-US" sz="2000"/>
          </a:p>
        </p:txBody>
      </p:sp>
      <p:sp>
        <p:nvSpPr>
          <p:cNvPr id="11338" name="Text Box 76"/>
          <p:cNvSpPr/>
          <p:nvPr/>
        </p:nvSpPr>
        <p:spPr>
          <a:xfrm>
            <a:off x="4284663" y="4687888"/>
            <a:ext cx="4533900" cy="396875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ClrTx/>
              <a:buFontTx/>
              <a:buNone/>
            </a:pPr>
            <a:r>
              <a:rPr lang="en-US" altLang="zh-CN" sz="2000"/>
              <a:t>c</a:t>
            </a:r>
            <a:r>
              <a:rPr lang="zh-CN" altLang="en-US" sz="2000"/>
              <a:t>．黄花和紫花一共有多少盆？</a:t>
            </a:r>
            <a:endParaRPr lang="zh-CN" altLang="en-US" sz="2000"/>
          </a:p>
        </p:txBody>
      </p:sp>
      <p:sp>
        <p:nvSpPr>
          <p:cNvPr id="11339" name="Text Box 77"/>
          <p:cNvSpPr/>
          <p:nvPr/>
        </p:nvSpPr>
        <p:spPr>
          <a:xfrm>
            <a:off x="4716463" y="1773238"/>
            <a:ext cx="3887787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0"/>
              </a:spcBef>
              <a:buClrTx/>
              <a:buFontTx/>
              <a:buNone/>
            </a:pPr>
            <a:r>
              <a:rPr lang="en-US" altLang="zh-CN" sz="2000"/>
              <a:t>a</a:t>
            </a:r>
            <a:r>
              <a:rPr lang="zh-CN" altLang="en-US" sz="2000"/>
              <a:t>．红花和黄花一共有多少盆？</a:t>
            </a:r>
            <a:endParaRPr lang="zh-CN" altLang="en-US" sz="2000"/>
          </a:p>
        </p:txBody>
      </p:sp>
      <p:sp>
        <p:nvSpPr>
          <p:cNvPr id="11340" name="Text Box 78"/>
          <p:cNvSpPr/>
          <p:nvPr/>
        </p:nvSpPr>
        <p:spPr>
          <a:xfrm>
            <a:off x="5194300" y="2205038"/>
            <a:ext cx="2563813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2400"/>
              <a:t>10+20</a:t>
            </a:r>
            <a:r>
              <a:rPr lang="en-US" altLang="zh-CN" sz="2800"/>
              <a:t>=   </a:t>
            </a:r>
            <a:r>
              <a:rPr lang="zh-CN" altLang="en-US" sz="2800"/>
              <a:t>（</a:t>
            </a:r>
            <a:r>
              <a:rPr lang="zh-CN" altLang="en-US" sz="2400"/>
              <a:t>盆</a:t>
            </a:r>
            <a:r>
              <a:rPr lang="zh-CN" altLang="en-US" sz="2800"/>
              <a:t>）</a:t>
            </a:r>
            <a:endParaRPr lang="zh-CN" altLang="en-US" sz="2800"/>
          </a:p>
        </p:txBody>
      </p:sp>
      <p:sp>
        <p:nvSpPr>
          <p:cNvPr id="11341" name="Text Box 79"/>
          <p:cNvSpPr/>
          <p:nvPr/>
        </p:nvSpPr>
        <p:spPr>
          <a:xfrm>
            <a:off x="6372225" y="2251075"/>
            <a:ext cx="523875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2400"/>
              <a:t>30</a:t>
            </a:r>
            <a:endParaRPr lang="en-US" altLang="zh-CN" sz="2800"/>
          </a:p>
        </p:txBody>
      </p:sp>
      <p:sp>
        <p:nvSpPr>
          <p:cNvPr id="11342" name="Text Box 80"/>
          <p:cNvSpPr/>
          <p:nvPr/>
        </p:nvSpPr>
        <p:spPr>
          <a:xfrm>
            <a:off x="5219700" y="3789363"/>
            <a:ext cx="2563813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2400"/>
              <a:t>10+30</a:t>
            </a:r>
            <a:r>
              <a:rPr lang="en-US" altLang="zh-CN" sz="2800"/>
              <a:t>=   </a:t>
            </a:r>
            <a:r>
              <a:rPr lang="zh-CN" altLang="en-US" sz="2800"/>
              <a:t>（</a:t>
            </a:r>
            <a:r>
              <a:rPr lang="zh-CN" altLang="en-US" sz="2400"/>
              <a:t>盆</a:t>
            </a:r>
            <a:r>
              <a:rPr lang="zh-CN" altLang="en-US" sz="2800"/>
              <a:t>）</a:t>
            </a:r>
            <a:endParaRPr lang="zh-CN" altLang="en-US" sz="2800"/>
          </a:p>
        </p:txBody>
      </p:sp>
      <p:sp>
        <p:nvSpPr>
          <p:cNvPr id="11343" name="Text Box 81"/>
          <p:cNvSpPr/>
          <p:nvPr/>
        </p:nvSpPr>
        <p:spPr>
          <a:xfrm>
            <a:off x="6397625" y="3819525"/>
            <a:ext cx="523875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2400"/>
              <a:t>40</a:t>
            </a:r>
            <a:endParaRPr lang="en-US" altLang="zh-CN" sz="2800"/>
          </a:p>
        </p:txBody>
      </p:sp>
      <p:sp>
        <p:nvSpPr>
          <p:cNvPr id="11344" name="Text Box 82"/>
          <p:cNvSpPr/>
          <p:nvPr/>
        </p:nvSpPr>
        <p:spPr>
          <a:xfrm>
            <a:off x="5227638" y="5373688"/>
            <a:ext cx="2563812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2400"/>
              <a:t>20+30</a:t>
            </a:r>
            <a:r>
              <a:rPr lang="en-US" altLang="zh-CN" sz="2800"/>
              <a:t>=   </a:t>
            </a:r>
            <a:r>
              <a:rPr lang="zh-CN" altLang="en-US" sz="2800"/>
              <a:t>（</a:t>
            </a:r>
            <a:r>
              <a:rPr lang="zh-CN" altLang="en-US" sz="2400"/>
              <a:t>盆</a:t>
            </a:r>
            <a:r>
              <a:rPr lang="zh-CN" altLang="en-US" sz="2800"/>
              <a:t>）</a:t>
            </a:r>
            <a:endParaRPr lang="zh-CN" altLang="en-US" sz="2800"/>
          </a:p>
        </p:txBody>
      </p:sp>
      <p:sp>
        <p:nvSpPr>
          <p:cNvPr id="11345" name="Text Box 83"/>
          <p:cNvSpPr/>
          <p:nvPr/>
        </p:nvSpPr>
        <p:spPr>
          <a:xfrm>
            <a:off x="6405563" y="5419725"/>
            <a:ext cx="523875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2400"/>
              <a:t>50</a:t>
            </a:r>
            <a:endParaRPr lang="en-US" altLang="zh-CN" sz="280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1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1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1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11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9" dur="500"/>
                                        <p:tgtEl>
                                          <p:spTgt spid="11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4" dur="2000"/>
                                        <p:tgtEl>
                                          <p:spTgt spid="11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>
                                        <p:cTn id="6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>
                                        <p:cTn id="7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>
                                        <p:cTn id="8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>
                                        <p:cTn id="9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33" grpId="0" animBg="1"/>
      <p:bldP spid="11334" grpId="0" animBg="1"/>
      <p:bldP spid="11335" grpId="0" animBg="1"/>
      <p:bldP spid="11336" grpId="0" animBg="1"/>
      <p:bldP spid="11337" grpId="0" animBg="1"/>
      <p:bldP spid="11338" grpId="0" animBg="1"/>
      <p:bldP spid="11339" grpId="0" animBg="1"/>
      <p:bldP spid="11340" grpId="0" animBg="1"/>
      <p:bldP spid="11341" grpId="0" animBg="1"/>
      <p:bldP spid="11342" grpId="0" animBg="1"/>
      <p:bldP spid="11343" grpId="0" animBg="1"/>
      <p:bldP spid="11344" grpId="0" animBg="1"/>
      <p:bldP spid="1134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2290" name="Group 2"/>
          <p:cNvGrpSpPr/>
          <p:nvPr/>
        </p:nvGrpSpPr>
        <p:grpSpPr>
          <a:xfrm>
            <a:off x="7991475" y="6569075"/>
            <a:ext cx="1152525" cy="288925"/>
            <a:chOff x="476" y="73"/>
            <a:chExt cx="726" cy="182"/>
          </a:xfrm>
        </p:grpSpPr>
        <p:sp>
          <p:nvSpPr>
            <p:cNvPr id="12291" name="AutoShape 3">
              <a:hlinkClick r:id="" action="ppaction://hlinkshowjump?jump=nextslide"/>
            </p:cNvPr>
            <p:cNvSpPr/>
            <p:nvPr/>
          </p:nvSpPr>
          <p:spPr>
            <a:xfrm>
              <a:off x="884" y="73"/>
              <a:ext cx="318" cy="182"/>
            </a:xfrm>
            <a:prstGeom prst="rightArrow">
              <a:avLst>
                <a:gd name="adj1" fmla="val 50000"/>
                <a:gd name="adj2" fmla="val 43681"/>
              </a:avLst>
            </a:prstGeom>
            <a:noFill/>
            <a:ln w="9525" cap="flat" cmpd="sng">
              <a:solidFill>
                <a:srgbClr val="FFCC99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l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¡"/>
                <a:defRPr kumimoji="0" sz="27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l"/>
                <a:defRPr kumimoji="0" sz="23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•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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ClrTx/>
                <a:buFont typeface="Arial" panose="020B0604020202020204" pitchFamily="34" charset="0"/>
                <a:buNone/>
              </a:pPr>
              <a:endParaRPr lang="zh-CN" altLang="en-US" sz="1800"/>
            </a:p>
          </p:txBody>
        </p:sp>
        <p:sp>
          <p:nvSpPr>
            <p:cNvPr id="12292" name="AutoShape 4">
              <a:hlinkClick r:id="" action="ppaction://hlinkshowjump?jump=previousslide"/>
            </p:cNvPr>
            <p:cNvSpPr/>
            <p:nvPr/>
          </p:nvSpPr>
          <p:spPr>
            <a:xfrm rot="10800000">
              <a:off x="476" y="73"/>
              <a:ext cx="318" cy="182"/>
            </a:xfrm>
            <a:prstGeom prst="rightArrow">
              <a:avLst>
                <a:gd name="adj1" fmla="val 50000"/>
                <a:gd name="adj2" fmla="val 43681"/>
              </a:avLst>
            </a:prstGeom>
            <a:noFill/>
            <a:ln w="9525" cap="flat" cmpd="sng">
              <a:solidFill>
                <a:srgbClr val="FFCC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l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¡"/>
                <a:defRPr kumimoji="0" sz="27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l"/>
                <a:defRPr kumimoji="0" sz="23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•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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ClrTx/>
                <a:buFont typeface="Arial" panose="020B0604020202020204" pitchFamily="34" charset="0"/>
                <a:buNone/>
              </a:pPr>
              <a:endParaRPr lang="zh-CN" altLang="en-US" sz="1800"/>
            </a:p>
          </p:txBody>
        </p:sp>
      </p:grpSp>
      <p:sp>
        <p:nvSpPr>
          <p:cNvPr id="12293" name="AutoShape 6"/>
          <p:cNvSpPr/>
          <p:nvPr/>
        </p:nvSpPr>
        <p:spPr>
          <a:xfrm>
            <a:off x="755650" y="1228725"/>
            <a:ext cx="7091363" cy="4216400"/>
          </a:xfrm>
          <a:prstGeom prst="cloudCallout">
            <a:avLst>
              <a:gd name="adj1" fmla="val 35361"/>
              <a:gd name="adj2" fmla="val 57005"/>
            </a:avLst>
          </a:prstGeom>
          <a:solidFill>
            <a:srgbClr val="FFFFCC"/>
          </a:solidFill>
          <a:ln w="9525" cap="flat" cmpd="sng">
            <a:solidFill>
              <a:srgbClr val="0000CC"/>
            </a:solidFill>
            <a:prstDash val="solid"/>
            <a:headEnd type="none" w="med" len="med"/>
            <a:tailEnd type="none" w="med" len="med"/>
          </a:ln>
        </p:spPr>
        <p:txBody>
          <a:bodyPr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ClrTx/>
              <a:buFontTx/>
              <a:buNone/>
            </a:pPr>
            <a:endParaRPr lang="zh-CN" altLang="zh-CN" sz="1800"/>
          </a:p>
        </p:txBody>
      </p:sp>
      <p:pic>
        <p:nvPicPr>
          <p:cNvPr id="12294" name="Picture 7" descr="Q版卡通矢量人物图库 - 其他人物73 - 其他人物向量图73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19925" y="3860800"/>
            <a:ext cx="1858963" cy="236855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12295" name="Line 8"/>
          <p:cNvCxnSpPr/>
          <p:nvPr/>
        </p:nvCxnSpPr>
        <p:spPr>
          <a:xfrm flipH="1">
            <a:off x="2482850" y="2995613"/>
            <a:ext cx="217488" cy="360362"/>
          </a:xfrm>
          <a:prstGeom prst="line">
            <a:avLst/>
          </a:prstGeom>
          <a:ln w="25400" cap="flat" cmpd="sng">
            <a:solidFill>
              <a:srgbClr val="FF00FF"/>
            </a:solidFill>
            <a:prstDash val="solid"/>
            <a:headEnd type="none" w="med" len="med"/>
            <a:tailEnd type="triangle" w="med" len="med"/>
          </a:ln>
        </p:spPr>
      </p:cxnSp>
      <p:sp>
        <p:nvSpPr>
          <p:cNvPr id="12296" name="Text Box 9"/>
          <p:cNvSpPr/>
          <p:nvPr/>
        </p:nvSpPr>
        <p:spPr>
          <a:xfrm>
            <a:off x="1836738" y="3425825"/>
            <a:ext cx="1439862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zh-CN">
                <a:solidFill>
                  <a:srgbClr val="9900CC"/>
                </a:solidFill>
              </a:rPr>
              <a:t>1</a:t>
            </a:r>
            <a:r>
              <a:rPr lang="zh-CN" altLang="en-US">
                <a:solidFill>
                  <a:srgbClr val="9900CC"/>
                </a:solidFill>
              </a:rPr>
              <a:t>个十</a:t>
            </a:r>
            <a:endParaRPr lang="zh-CN" altLang="en-US">
              <a:solidFill>
                <a:srgbClr val="9900CC"/>
              </a:solidFill>
            </a:endParaRPr>
          </a:p>
        </p:txBody>
      </p:sp>
      <p:cxnSp>
        <p:nvCxnSpPr>
          <p:cNvPr id="12297" name="Line 10"/>
          <p:cNvCxnSpPr/>
          <p:nvPr/>
        </p:nvCxnSpPr>
        <p:spPr>
          <a:xfrm flipH="1">
            <a:off x="4067175" y="3068638"/>
            <a:ext cx="0" cy="360362"/>
          </a:xfrm>
          <a:prstGeom prst="line">
            <a:avLst/>
          </a:prstGeom>
          <a:ln w="25400" cap="flat" cmpd="sng">
            <a:solidFill>
              <a:srgbClr val="FF00FF"/>
            </a:solidFill>
            <a:prstDash val="solid"/>
            <a:headEnd type="none" w="med" len="med"/>
            <a:tailEnd type="triangle" w="med" len="med"/>
          </a:ln>
        </p:spPr>
      </p:cxnSp>
      <p:sp>
        <p:nvSpPr>
          <p:cNvPr id="12298" name="Text Box 11"/>
          <p:cNvSpPr/>
          <p:nvPr/>
        </p:nvSpPr>
        <p:spPr>
          <a:xfrm>
            <a:off x="2916238" y="3284538"/>
            <a:ext cx="865187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FontTx/>
              <a:buNone/>
            </a:pPr>
            <a:r>
              <a:rPr lang="zh-CN" altLang="en-US" sz="4400">
                <a:solidFill>
                  <a:srgbClr val="FF5050"/>
                </a:solidFill>
              </a:rPr>
              <a:t>加</a:t>
            </a:r>
            <a:endParaRPr lang="zh-CN" altLang="en-US" sz="8800">
              <a:solidFill>
                <a:srgbClr val="FF5050"/>
              </a:solidFill>
            </a:endParaRPr>
          </a:p>
        </p:txBody>
      </p:sp>
      <p:sp>
        <p:nvSpPr>
          <p:cNvPr id="12299" name="Text Box 12"/>
          <p:cNvSpPr/>
          <p:nvPr/>
        </p:nvSpPr>
        <p:spPr>
          <a:xfrm>
            <a:off x="4859338" y="3241675"/>
            <a:ext cx="865187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FontTx/>
              <a:buNone/>
            </a:pPr>
            <a:r>
              <a:rPr lang="zh-CN" altLang="en-US" sz="4400">
                <a:solidFill>
                  <a:srgbClr val="FF5050"/>
                </a:solidFill>
              </a:rPr>
              <a:t>是</a:t>
            </a:r>
            <a:endParaRPr lang="zh-CN" altLang="en-US" sz="8800">
              <a:solidFill>
                <a:srgbClr val="FF5050"/>
              </a:solidFill>
            </a:endParaRPr>
          </a:p>
        </p:txBody>
      </p:sp>
      <p:cxnSp>
        <p:nvCxnSpPr>
          <p:cNvPr id="12300" name="Line 13"/>
          <p:cNvCxnSpPr/>
          <p:nvPr/>
        </p:nvCxnSpPr>
        <p:spPr>
          <a:xfrm flipH="1" flipV="1">
            <a:off x="5724525" y="2995613"/>
            <a:ext cx="287338" cy="431800"/>
          </a:xfrm>
          <a:prstGeom prst="line">
            <a:avLst/>
          </a:prstGeom>
          <a:ln w="25400" cap="flat" cmpd="sng">
            <a:solidFill>
              <a:srgbClr val="FF00FF"/>
            </a:solidFill>
            <a:prstDash val="solid"/>
            <a:headEnd type="none" w="med" len="med"/>
            <a:tailEnd type="triangle" w="med" len="med"/>
          </a:ln>
        </p:spPr>
      </p:cxnSp>
      <p:sp>
        <p:nvSpPr>
          <p:cNvPr id="12301" name="Text Box 14"/>
          <p:cNvSpPr/>
          <p:nvPr/>
        </p:nvSpPr>
        <p:spPr>
          <a:xfrm>
            <a:off x="5580063" y="3355975"/>
            <a:ext cx="1439862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zh-CN">
                <a:solidFill>
                  <a:srgbClr val="9900CC"/>
                </a:solidFill>
              </a:rPr>
              <a:t>3</a:t>
            </a:r>
            <a:r>
              <a:rPr lang="zh-CN" altLang="en-US">
                <a:solidFill>
                  <a:srgbClr val="9900CC"/>
                </a:solidFill>
              </a:rPr>
              <a:t>个十</a:t>
            </a:r>
            <a:endParaRPr lang="zh-CN" altLang="en-US">
              <a:solidFill>
                <a:srgbClr val="9900CC"/>
              </a:solidFill>
            </a:endParaRPr>
          </a:p>
        </p:txBody>
      </p:sp>
      <p:sp>
        <p:nvSpPr>
          <p:cNvPr id="12302" name="Text Box 15"/>
          <p:cNvSpPr/>
          <p:nvPr/>
        </p:nvSpPr>
        <p:spPr>
          <a:xfrm>
            <a:off x="2409825" y="1708150"/>
            <a:ext cx="3890963" cy="14335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zh-CN" sz="4400"/>
              <a:t>10</a:t>
            </a:r>
            <a:r>
              <a:rPr lang="zh-CN" altLang="en-US" sz="4400"/>
              <a:t>＋</a:t>
            </a:r>
            <a:r>
              <a:rPr lang="en-US" altLang="zh-CN" sz="4400"/>
              <a:t>20</a:t>
            </a:r>
            <a:r>
              <a:rPr lang="zh-CN" altLang="en-US" sz="4400"/>
              <a:t>＝</a:t>
            </a:r>
            <a:r>
              <a:rPr lang="zh-CN" altLang="en-US" sz="8800">
                <a:solidFill>
                  <a:srgbClr val="FF5050"/>
                </a:solidFill>
              </a:rPr>
              <a:t>？</a:t>
            </a:r>
            <a:endParaRPr lang="zh-CN" altLang="en-US" sz="8800">
              <a:solidFill>
                <a:srgbClr val="FF5050"/>
              </a:solidFill>
            </a:endParaRPr>
          </a:p>
        </p:txBody>
      </p:sp>
      <p:sp>
        <p:nvSpPr>
          <p:cNvPr id="12303" name="Text Box 16"/>
          <p:cNvSpPr/>
          <p:nvPr/>
        </p:nvSpPr>
        <p:spPr>
          <a:xfrm>
            <a:off x="3563938" y="3355975"/>
            <a:ext cx="1439862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zh-CN">
                <a:solidFill>
                  <a:srgbClr val="9900CC"/>
                </a:solidFill>
              </a:rPr>
              <a:t>2</a:t>
            </a:r>
            <a:r>
              <a:rPr lang="zh-CN" altLang="en-US">
                <a:solidFill>
                  <a:srgbClr val="9900CC"/>
                </a:solidFill>
              </a:rPr>
              <a:t>个十</a:t>
            </a:r>
            <a:endParaRPr lang="zh-CN" altLang="en-US">
              <a:solidFill>
                <a:srgbClr val="9900CC"/>
              </a:solidFill>
            </a:endParaRPr>
          </a:p>
        </p:txBody>
      </p:sp>
      <p:sp>
        <p:nvSpPr>
          <p:cNvPr id="12304" name="Rectangle 17"/>
          <p:cNvSpPr/>
          <p:nvPr/>
        </p:nvSpPr>
        <p:spPr>
          <a:xfrm>
            <a:off x="4859338" y="2060575"/>
            <a:ext cx="720725" cy="936625"/>
          </a:xfrm>
          <a:prstGeom prst="rect">
            <a:avLst/>
          </a:prstGeom>
          <a:solidFill>
            <a:srgbClr val="FFFFCC"/>
          </a:solidFill>
          <a:ln w="9525">
            <a:noFill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12305" name="Text Box 18"/>
          <p:cNvSpPr/>
          <p:nvPr/>
        </p:nvSpPr>
        <p:spPr>
          <a:xfrm>
            <a:off x="4716463" y="2060575"/>
            <a:ext cx="107950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zh-CN" sz="6000">
                <a:solidFill>
                  <a:srgbClr val="FF5050"/>
                </a:solidFill>
              </a:rPr>
              <a:t>30</a:t>
            </a:r>
            <a:endParaRPr lang="en-US" altLang="zh-CN" sz="6000">
              <a:solidFill>
                <a:srgbClr val="FF5050"/>
              </a:solidFill>
            </a:endParaRPr>
          </a:p>
        </p:txBody>
      </p:sp>
      <p:sp>
        <p:nvSpPr>
          <p:cNvPr id="12306" name="Rectangle 19"/>
          <p:cNvSpPr/>
          <p:nvPr/>
        </p:nvSpPr>
        <p:spPr>
          <a:xfrm>
            <a:off x="3924300" y="3860800"/>
            <a:ext cx="720725" cy="936625"/>
          </a:xfrm>
          <a:prstGeom prst="rect">
            <a:avLst/>
          </a:prstGeom>
          <a:solidFill>
            <a:srgbClr val="FFFFCC"/>
          </a:solidFill>
          <a:ln w="9525">
            <a:noFill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endParaRPr lang="zh-CN" altLang="en-US" sz="180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900" decel="100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9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450" decel="1000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animBg="1"/>
      <p:bldP spid="12296" grpId="0" animBg="1"/>
      <p:bldP spid="12298" grpId="0" animBg="1"/>
      <p:bldP spid="12299" grpId="0" animBg="1"/>
      <p:bldP spid="12301" grpId="0" animBg="1"/>
      <p:bldP spid="12302" grpId="0" animBg="1"/>
      <p:bldP spid="12303" grpId="0" animBg="1"/>
      <p:bldP spid="12304" grpId="0" animBg="1"/>
      <p:bldP spid="12305" grpId="0" animBg="1"/>
      <p:bldP spid="1230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3314" name="Group 2"/>
          <p:cNvGrpSpPr/>
          <p:nvPr/>
        </p:nvGrpSpPr>
        <p:grpSpPr>
          <a:xfrm>
            <a:off x="7991475" y="6569075"/>
            <a:ext cx="1152525" cy="288925"/>
            <a:chOff x="476" y="73"/>
            <a:chExt cx="726" cy="182"/>
          </a:xfrm>
        </p:grpSpPr>
        <p:sp>
          <p:nvSpPr>
            <p:cNvPr id="13315" name="AutoShape 3">
              <a:hlinkClick r:id="" action="ppaction://hlinkshowjump?jump=nextslide"/>
            </p:cNvPr>
            <p:cNvSpPr/>
            <p:nvPr/>
          </p:nvSpPr>
          <p:spPr>
            <a:xfrm>
              <a:off x="884" y="73"/>
              <a:ext cx="318" cy="182"/>
            </a:xfrm>
            <a:prstGeom prst="rightArrow">
              <a:avLst>
                <a:gd name="adj1" fmla="val 50000"/>
                <a:gd name="adj2" fmla="val 43681"/>
              </a:avLst>
            </a:prstGeom>
            <a:noFill/>
            <a:ln w="9525" cap="flat" cmpd="sng">
              <a:solidFill>
                <a:srgbClr val="FFCC99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l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¡"/>
                <a:defRPr kumimoji="0" sz="27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l"/>
                <a:defRPr kumimoji="0" sz="23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•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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ClrTx/>
                <a:buFont typeface="Arial" panose="020B0604020202020204" pitchFamily="34" charset="0"/>
                <a:buNone/>
              </a:pPr>
              <a:endParaRPr lang="zh-CN" altLang="en-US" sz="1800"/>
            </a:p>
          </p:txBody>
        </p:sp>
        <p:sp>
          <p:nvSpPr>
            <p:cNvPr id="13316" name="AutoShape 4">
              <a:hlinkClick r:id="" action="ppaction://hlinkshowjump?jump=previousslide"/>
            </p:cNvPr>
            <p:cNvSpPr/>
            <p:nvPr/>
          </p:nvSpPr>
          <p:spPr>
            <a:xfrm rot="10800000">
              <a:off x="476" y="73"/>
              <a:ext cx="318" cy="182"/>
            </a:xfrm>
            <a:prstGeom prst="rightArrow">
              <a:avLst>
                <a:gd name="adj1" fmla="val 50000"/>
                <a:gd name="adj2" fmla="val 43681"/>
              </a:avLst>
            </a:prstGeom>
            <a:noFill/>
            <a:ln w="9525" cap="flat" cmpd="sng">
              <a:solidFill>
                <a:srgbClr val="FFCC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l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¡"/>
                <a:defRPr kumimoji="0" sz="27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l"/>
                <a:defRPr kumimoji="0" sz="23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•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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ClrTx/>
                <a:buFont typeface="Arial" panose="020B0604020202020204" pitchFamily="34" charset="0"/>
                <a:buNone/>
              </a:pPr>
              <a:endParaRPr lang="zh-CN" altLang="en-US" sz="1800"/>
            </a:p>
          </p:txBody>
        </p:sp>
      </p:grpSp>
      <p:sp>
        <p:nvSpPr>
          <p:cNvPr id="13317" name="Rectangle 5"/>
          <p:cNvSpPr/>
          <p:nvPr/>
        </p:nvSpPr>
        <p:spPr>
          <a:xfrm>
            <a:off x="684213" y="476250"/>
            <a:ext cx="8459787" cy="144463"/>
          </a:xfrm>
          <a:prstGeom prst="rect">
            <a:avLst/>
          </a:prstGeom>
          <a:solidFill>
            <a:srgbClr val="D79A1F"/>
          </a:solidFill>
          <a:ln w="9525">
            <a:noFill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endParaRPr lang="zh-CN" altLang="en-US" sz="1800"/>
          </a:p>
        </p:txBody>
      </p:sp>
      <p:grpSp>
        <p:nvGrpSpPr>
          <p:cNvPr id="13318" name="Group 6"/>
          <p:cNvGrpSpPr/>
          <p:nvPr/>
        </p:nvGrpSpPr>
        <p:grpSpPr>
          <a:xfrm>
            <a:off x="1116013" y="836613"/>
            <a:ext cx="6969125" cy="3336925"/>
            <a:chOff x="1093" y="436"/>
            <a:chExt cx="4390" cy="2102"/>
          </a:xfrm>
        </p:grpSpPr>
        <p:pic>
          <p:nvPicPr>
            <p:cNvPr id="13319" name="Picture 7" descr="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111" y="436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20" name="Picture 8" descr="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549" y="436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21" name="Picture 9" descr="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987" y="436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22" name="Picture 10" descr="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426" y="436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23" name="Picture 11" descr="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864" y="436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24" name="Picture 12" descr="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303" y="436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25" name="Picture 13" descr="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741" y="436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26" name="Picture 14" descr="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180" y="436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27" name="Picture 15" descr="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618" y="436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28" name="Picture 16" descr="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057" y="436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29" name="Picture 17" descr="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096" y="1117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30" name="Picture 18" descr="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534" y="1117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31" name="Picture 19" descr="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972" y="1117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32" name="Picture 20" descr="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411" y="1117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33" name="Picture 21" descr="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849" y="1117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34" name="Picture 22" descr="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288" y="1117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35" name="Picture 23" descr="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726" y="1117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36" name="Picture 24" descr="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165" y="1117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37" name="Picture 25" descr="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603" y="1117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38" name="Picture 26" descr="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042" y="1117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39" name="Picture 27" descr="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093" y="1842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40" name="Picture 28" descr="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531" y="1842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41" name="Picture 29" descr="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969" y="1842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42" name="Picture 30" descr="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408" y="1842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43" name="Picture 31" descr="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846" y="1842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44" name="Picture 32" descr="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285" y="1842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45" name="Picture 33" descr="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723" y="1842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46" name="Picture 34" descr="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162" y="1842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47" name="Picture 35" descr="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600" y="1842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48" name="Picture 36" descr="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039" y="1842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3349" name="Group 37"/>
          <p:cNvGrpSpPr/>
          <p:nvPr/>
        </p:nvGrpSpPr>
        <p:grpSpPr>
          <a:xfrm>
            <a:off x="1116013" y="3044825"/>
            <a:ext cx="6940550" cy="1104900"/>
            <a:chOff x="1093" y="1842"/>
            <a:chExt cx="4372" cy="696"/>
          </a:xfrm>
        </p:grpSpPr>
        <p:pic>
          <p:nvPicPr>
            <p:cNvPr id="13350" name="Picture 38" descr="3"/>
            <p:cNvPicPr>
              <a:picLocks noChangeAspect="1"/>
            </p:cNvPicPr>
            <p:nvPr/>
          </p:nvPicPr>
          <p:blipFill>
            <a:blip r:embed="rId1">
              <a:lum bright="23999"/>
            </a:blip>
            <a:stretch>
              <a:fillRect/>
            </a:stretch>
          </p:blipFill>
          <p:spPr>
            <a:xfrm>
              <a:off x="1093" y="1842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51" name="Picture 39" descr="3"/>
            <p:cNvPicPr>
              <a:picLocks noChangeAspect="1"/>
            </p:cNvPicPr>
            <p:nvPr/>
          </p:nvPicPr>
          <p:blipFill>
            <a:blip r:embed="rId1">
              <a:lum bright="23999"/>
            </a:blip>
            <a:stretch>
              <a:fillRect/>
            </a:stretch>
          </p:blipFill>
          <p:spPr>
            <a:xfrm>
              <a:off x="1531" y="1842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52" name="Picture 40" descr="3"/>
            <p:cNvPicPr>
              <a:picLocks noChangeAspect="1"/>
            </p:cNvPicPr>
            <p:nvPr/>
          </p:nvPicPr>
          <p:blipFill>
            <a:blip r:embed="rId1">
              <a:lum bright="23999"/>
            </a:blip>
            <a:stretch>
              <a:fillRect/>
            </a:stretch>
          </p:blipFill>
          <p:spPr>
            <a:xfrm>
              <a:off x="1969" y="1842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53" name="Picture 41" descr="3"/>
            <p:cNvPicPr>
              <a:picLocks noChangeAspect="1"/>
            </p:cNvPicPr>
            <p:nvPr/>
          </p:nvPicPr>
          <p:blipFill>
            <a:blip r:embed="rId1">
              <a:lum bright="23999"/>
            </a:blip>
            <a:stretch>
              <a:fillRect/>
            </a:stretch>
          </p:blipFill>
          <p:spPr>
            <a:xfrm>
              <a:off x="2408" y="1842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54" name="Picture 42" descr="3"/>
            <p:cNvPicPr>
              <a:picLocks noChangeAspect="1"/>
            </p:cNvPicPr>
            <p:nvPr/>
          </p:nvPicPr>
          <p:blipFill>
            <a:blip r:embed="rId1">
              <a:lum bright="23999"/>
            </a:blip>
            <a:stretch>
              <a:fillRect/>
            </a:stretch>
          </p:blipFill>
          <p:spPr>
            <a:xfrm>
              <a:off x="2846" y="1842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55" name="Picture 43" descr="3"/>
            <p:cNvPicPr>
              <a:picLocks noChangeAspect="1"/>
            </p:cNvPicPr>
            <p:nvPr/>
          </p:nvPicPr>
          <p:blipFill>
            <a:blip r:embed="rId1">
              <a:lum bright="23999"/>
            </a:blip>
            <a:stretch>
              <a:fillRect/>
            </a:stretch>
          </p:blipFill>
          <p:spPr>
            <a:xfrm>
              <a:off x="3285" y="1842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56" name="Picture 44" descr="3"/>
            <p:cNvPicPr>
              <a:picLocks noChangeAspect="1"/>
            </p:cNvPicPr>
            <p:nvPr/>
          </p:nvPicPr>
          <p:blipFill>
            <a:blip r:embed="rId1">
              <a:lum bright="23999"/>
            </a:blip>
            <a:stretch>
              <a:fillRect/>
            </a:stretch>
          </p:blipFill>
          <p:spPr>
            <a:xfrm>
              <a:off x="3723" y="1842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57" name="Picture 45" descr="3"/>
            <p:cNvPicPr>
              <a:picLocks noChangeAspect="1"/>
            </p:cNvPicPr>
            <p:nvPr/>
          </p:nvPicPr>
          <p:blipFill>
            <a:blip r:embed="rId1">
              <a:lum bright="23999"/>
            </a:blip>
            <a:stretch>
              <a:fillRect/>
            </a:stretch>
          </p:blipFill>
          <p:spPr>
            <a:xfrm>
              <a:off x="4162" y="1842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58" name="Picture 46" descr="3"/>
            <p:cNvPicPr>
              <a:picLocks noChangeAspect="1"/>
            </p:cNvPicPr>
            <p:nvPr/>
          </p:nvPicPr>
          <p:blipFill>
            <a:blip r:embed="rId1">
              <a:lum bright="23999"/>
            </a:blip>
            <a:stretch>
              <a:fillRect/>
            </a:stretch>
          </p:blipFill>
          <p:spPr>
            <a:xfrm>
              <a:off x="4600" y="1842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59" name="Picture 47" descr="3"/>
            <p:cNvPicPr>
              <a:picLocks noChangeAspect="1"/>
            </p:cNvPicPr>
            <p:nvPr/>
          </p:nvPicPr>
          <p:blipFill>
            <a:blip r:embed="rId1">
              <a:lum bright="23999"/>
            </a:blip>
            <a:stretch>
              <a:fillRect/>
            </a:stretch>
          </p:blipFill>
          <p:spPr>
            <a:xfrm>
              <a:off x="5039" y="1842"/>
              <a:ext cx="426" cy="69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0486" name="AutoShape 48"/>
          <p:cNvSpPr/>
          <p:nvPr/>
        </p:nvSpPr>
        <p:spPr>
          <a:xfrm>
            <a:off x="3635375" y="4941888"/>
            <a:ext cx="2735263" cy="1185863"/>
          </a:xfrm>
          <a:prstGeom prst="cloudCallout">
            <a:avLst>
              <a:gd name="adj1" fmla="val 82444"/>
              <a:gd name="adj2" fmla="val -55222"/>
            </a:avLst>
          </a:prstGeom>
          <a:solidFill>
            <a:srgbClr val="CCFF99"/>
          </a:solidFill>
          <a:ln>
            <a:solidFill>
              <a:srgbClr val="6600FF"/>
            </a:solidFill>
            <a:miter lim="800000"/>
          </a:ln>
          <a:effectLst/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2800">
                <a:ea typeface="华文新魏" panose="02010800040101010101" pitchFamily="2" charset="-122"/>
              </a:rPr>
              <a:t>还有多少盆紫花？</a:t>
            </a:r>
            <a:endParaRPr lang="zh-CN" altLang="en-US" sz="2800">
              <a:ea typeface="华文新魏" panose="02010800040101010101" pitchFamily="2" charset="-122"/>
            </a:endParaRPr>
          </a:p>
        </p:txBody>
      </p:sp>
      <p:sp>
        <p:nvSpPr>
          <p:cNvPr id="13361" name="AutoShape 49"/>
          <p:cNvSpPr/>
          <p:nvPr/>
        </p:nvSpPr>
        <p:spPr>
          <a:xfrm>
            <a:off x="0" y="3644900"/>
            <a:ext cx="2305050" cy="969963"/>
          </a:xfrm>
          <a:prstGeom prst="cloudCallout">
            <a:avLst>
              <a:gd name="adj1" fmla="val 51444"/>
              <a:gd name="adj2" fmla="val 105157"/>
            </a:avLst>
          </a:prstGeom>
          <a:solidFill>
            <a:srgbClr val="FFFFCC"/>
          </a:solidFill>
          <a:ln w="9525" cap="flat" cmpd="sng">
            <a:solidFill>
              <a:srgbClr val="6600FF"/>
            </a:solidFill>
            <a:prstDash val="solid"/>
            <a:headEnd type="none" w="med" len="med"/>
            <a:tailEnd type="none" w="med" len="med"/>
          </a:ln>
        </p:spPr>
        <p:txBody>
          <a:bodyPr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我要搬走</a:t>
            </a:r>
            <a:r>
              <a:rPr lang="en-US" altLang="zh-CN" sz="2400">
                <a:latin typeface="楷体_GB2312" pitchFamily="49" charset="-122"/>
                <a:ea typeface="楷体_GB2312" pitchFamily="49" charset="-122"/>
              </a:rPr>
              <a:t>10</a:t>
            </a:r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盆。</a:t>
            </a:r>
            <a:endParaRPr lang="zh-CN" altLang="en-US" sz="2400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3362" name="Picture 50" descr="Image00002"/>
          <p:cNvPicPr>
            <a:picLocks noChangeAspect="1"/>
          </p:cNvPicPr>
          <p:nvPr/>
        </p:nvPicPr>
        <p:blipFill>
          <a:blip r:embed="rId2">
            <a:clrChange>
              <a:clrFrom>
                <a:srgbClr val="F3F6FD"/>
              </a:clrFrom>
              <a:clrTo>
                <a:srgbClr val="F3F6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78675" y="4292600"/>
            <a:ext cx="1785938" cy="20605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3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3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6" grpId="0" animBg="1"/>
      <p:bldP spid="1336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Rectangle 2"/>
          <p:cNvSpPr>
            <a:spLocks noGrp="1"/>
          </p:cNvSpPr>
          <p:nvPr>
            <p:ph type="title"/>
          </p:nvPr>
        </p:nvSpPr>
        <p:spPr>
          <a:xfrm>
            <a:off x="539750" y="750888"/>
            <a:ext cx="6635750" cy="725487"/>
          </a:xfrm>
          <a:ln/>
        </p:spPr>
        <p:txBody>
          <a:bodyPr wrap="square" lIns="91440" tIns="45720" rIns="91440" bIns="45720" anchor="ctr" anchorCtr="0"/>
          <a:p>
            <a:r>
              <a:rPr lang="zh-CN" altLang="en-US" sz="2500"/>
              <a:t>摆一摆，算一算</a:t>
            </a:r>
            <a:r>
              <a:rPr lang="zh-CN" altLang="en-US" sz="1500"/>
              <a:t>。</a:t>
            </a:r>
            <a:endParaRPr lang="zh-CN" altLang="en-US" sz="1500"/>
          </a:p>
        </p:txBody>
      </p:sp>
      <p:sp>
        <p:nvSpPr>
          <p:cNvPr id="14339" name="Text Box 3"/>
          <p:cNvSpPr/>
          <p:nvPr/>
        </p:nvSpPr>
        <p:spPr>
          <a:xfrm>
            <a:off x="879475" y="2060575"/>
            <a:ext cx="1908175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4000"/>
              <a:t>30+40=</a:t>
            </a:r>
            <a:endParaRPr lang="en-US" altLang="zh-CN" sz="4000"/>
          </a:p>
        </p:txBody>
      </p:sp>
      <p:sp>
        <p:nvSpPr>
          <p:cNvPr id="14340" name="Text Box 4"/>
          <p:cNvSpPr/>
          <p:nvPr/>
        </p:nvSpPr>
        <p:spPr>
          <a:xfrm>
            <a:off x="827088" y="4148138"/>
            <a:ext cx="2119312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4000"/>
              <a:t>70</a:t>
            </a:r>
            <a:r>
              <a:rPr lang="zh-CN" altLang="en-US" sz="4000"/>
              <a:t>－</a:t>
            </a:r>
            <a:r>
              <a:rPr lang="en-US" altLang="zh-CN" sz="4000"/>
              <a:t>40=</a:t>
            </a:r>
            <a:endParaRPr lang="en-US" altLang="zh-CN" sz="4000"/>
          </a:p>
        </p:txBody>
      </p:sp>
      <p:pic>
        <p:nvPicPr>
          <p:cNvPr id="14341" name="Picture 5" descr="Image00000"/>
          <p:cNvPicPr>
            <a:picLocks noChangeAspect="1"/>
          </p:cNvPicPr>
          <p:nvPr/>
        </p:nvPicPr>
        <p:blipFill>
          <a:blip r:embed="rId1">
            <a:clrChange>
              <a:clrFrom>
                <a:srgbClr val="FDFEFF"/>
              </a:clrFrom>
              <a:clrTo>
                <a:srgbClr val="FDFE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41925" y="1916113"/>
            <a:ext cx="554038" cy="717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2" name="Picture 6" descr="Image00000"/>
          <p:cNvPicPr>
            <a:picLocks noChangeAspect="1"/>
          </p:cNvPicPr>
          <p:nvPr/>
        </p:nvPicPr>
        <p:blipFill>
          <a:blip r:embed="rId1">
            <a:clrChange>
              <a:clrFrom>
                <a:srgbClr val="FDFEFF"/>
              </a:clrFrom>
              <a:clrTo>
                <a:srgbClr val="FDFE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02288" y="1916113"/>
            <a:ext cx="554037" cy="717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3" name="Picture 7" descr="Image00000"/>
          <p:cNvPicPr>
            <a:picLocks noChangeAspect="1"/>
          </p:cNvPicPr>
          <p:nvPr/>
        </p:nvPicPr>
        <p:blipFill>
          <a:blip r:embed="rId1">
            <a:clrChange>
              <a:clrFrom>
                <a:srgbClr val="FDFEFF"/>
              </a:clrFrom>
              <a:clrTo>
                <a:srgbClr val="FDFE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34088" y="1916113"/>
            <a:ext cx="554037" cy="717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4" name="Picture 8" descr="Image00000"/>
          <p:cNvPicPr>
            <a:picLocks noChangeAspect="1"/>
          </p:cNvPicPr>
          <p:nvPr/>
        </p:nvPicPr>
        <p:blipFill>
          <a:blip r:embed="rId1">
            <a:clrChange>
              <a:clrFrom>
                <a:srgbClr val="FDFEFF"/>
              </a:clrFrom>
              <a:clrTo>
                <a:srgbClr val="FDFE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13588" y="1916113"/>
            <a:ext cx="554037" cy="717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5" name="Picture 9" descr="Image00000"/>
          <p:cNvPicPr>
            <a:picLocks noChangeAspect="1"/>
          </p:cNvPicPr>
          <p:nvPr/>
        </p:nvPicPr>
        <p:blipFill>
          <a:blip r:embed="rId1">
            <a:clrChange>
              <a:clrFrom>
                <a:srgbClr val="FDFEFF"/>
              </a:clrFrom>
              <a:clrTo>
                <a:srgbClr val="FDFE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75538" y="1916113"/>
            <a:ext cx="554037" cy="717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6" name="Picture 10" descr="Image00000"/>
          <p:cNvPicPr>
            <a:picLocks noChangeAspect="1"/>
          </p:cNvPicPr>
          <p:nvPr/>
        </p:nvPicPr>
        <p:blipFill>
          <a:blip r:embed="rId1">
            <a:clrChange>
              <a:clrFrom>
                <a:srgbClr val="FDFEFF"/>
              </a:clrFrom>
              <a:clrTo>
                <a:srgbClr val="FDFE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85100" y="1916113"/>
            <a:ext cx="554038" cy="717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7" name="Picture 11" descr="Image00000"/>
          <p:cNvPicPr>
            <a:picLocks noChangeAspect="1"/>
          </p:cNvPicPr>
          <p:nvPr/>
        </p:nvPicPr>
        <p:blipFill>
          <a:blip r:embed="rId1">
            <a:clrChange>
              <a:clrFrom>
                <a:srgbClr val="FDFEFF"/>
              </a:clrFrom>
              <a:clrTo>
                <a:srgbClr val="FDFE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94675" y="1916113"/>
            <a:ext cx="554038" cy="717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8" name="Picture 12" descr="Image00000"/>
          <p:cNvPicPr>
            <a:picLocks noChangeAspect="1"/>
          </p:cNvPicPr>
          <p:nvPr/>
        </p:nvPicPr>
        <p:blipFill>
          <a:blip r:embed="rId1">
            <a:clrChange>
              <a:clrFrom>
                <a:srgbClr val="FDFEFF"/>
              </a:clrFrom>
              <a:clrTo>
                <a:srgbClr val="FDFE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59325" y="4292600"/>
            <a:ext cx="554038" cy="717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9" name="Picture 13" descr="Image00000"/>
          <p:cNvPicPr>
            <a:picLocks noChangeAspect="1"/>
          </p:cNvPicPr>
          <p:nvPr/>
        </p:nvPicPr>
        <p:blipFill>
          <a:blip r:embed="rId1">
            <a:clrChange>
              <a:clrFrom>
                <a:srgbClr val="FDFEFF"/>
              </a:clrFrom>
              <a:clrTo>
                <a:srgbClr val="FDFE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19688" y="4292600"/>
            <a:ext cx="554037" cy="717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50" name="Picture 14" descr="Image00000"/>
          <p:cNvPicPr>
            <a:picLocks noChangeAspect="1"/>
          </p:cNvPicPr>
          <p:nvPr/>
        </p:nvPicPr>
        <p:blipFill>
          <a:blip r:embed="rId1">
            <a:clrChange>
              <a:clrFrom>
                <a:srgbClr val="FDFEFF"/>
              </a:clrFrom>
              <a:clrTo>
                <a:srgbClr val="FDFE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51488" y="4292600"/>
            <a:ext cx="554037" cy="717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51" name="Picture 15" descr="Image00000"/>
          <p:cNvPicPr>
            <a:picLocks noChangeAspect="1"/>
          </p:cNvPicPr>
          <p:nvPr/>
        </p:nvPicPr>
        <p:blipFill>
          <a:blip r:embed="rId1">
            <a:clrChange>
              <a:clrFrom>
                <a:srgbClr val="FDFEFF"/>
              </a:clrFrom>
              <a:clrTo>
                <a:srgbClr val="FDFE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38913" y="4292600"/>
            <a:ext cx="554037" cy="717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52" name="Picture 16" descr="Image00000"/>
          <p:cNvPicPr>
            <a:picLocks noChangeAspect="1"/>
          </p:cNvPicPr>
          <p:nvPr/>
        </p:nvPicPr>
        <p:blipFill>
          <a:blip r:embed="rId1">
            <a:clrChange>
              <a:clrFrom>
                <a:srgbClr val="FDFEFF"/>
              </a:clrFrom>
              <a:clrTo>
                <a:srgbClr val="FDFE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0" y="4292600"/>
            <a:ext cx="554038" cy="717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53" name="Picture 17" descr="Image00000"/>
          <p:cNvPicPr>
            <a:picLocks noChangeAspect="1"/>
          </p:cNvPicPr>
          <p:nvPr/>
        </p:nvPicPr>
        <p:blipFill>
          <a:blip r:embed="rId1">
            <a:clrChange>
              <a:clrFrom>
                <a:srgbClr val="FDFEFF"/>
              </a:clrFrom>
              <a:clrTo>
                <a:srgbClr val="FDFE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81863" y="4292600"/>
            <a:ext cx="554037" cy="717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54" name="Picture 18" descr="Image00000"/>
          <p:cNvPicPr>
            <a:picLocks noChangeAspect="1"/>
          </p:cNvPicPr>
          <p:nvPr/>
        </p:nvPicPr>
        <p:blipFill>
          <a:blip r:embed="rId1">
            <a:clrChange>
              <a:clrFrom>
                <a:srgbClr val="FDFEFF"/>
              </a:clrFrom>
              <a:clrTo>
                <a:srgbClr val="FDFE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20000" y="4292600"/>
            <a:ext cx="554038" cy="717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55" name="Rectangle 19"/>
          <p:cNvSpPr/>
          <p:nvPr/>
        </p:nvSpPr>
        <p:spPr>
          <a:xfrm>
            <a:off x="6445250" y="4221163"/>
            <a:ext cx="2087563" cy="1008062"/>
          </a:xfrm>
          <a:prstGeom prst="rect">
            <a:avLst/>
          </a:prstGeom>
          <a:noFill/>
          <a:ln w="19050" cap="flat" cmpd="sng">
            <a:solidFill>
              <a:schemeClr val="tx1"/>
            </a:solidFill>
            <a:prstDash val="dash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14356" name="Text Box 20"/>
          <p:cNvSpPr/>
          <p:nvPr/>
        </p:nvSpPr>
        <p:spPr>
          <a:xfrm>
            <a:off x="2843213" y="2060575"/>
            <a:ext cx="749300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4000"/>
              <a:t>70</a:t>
            </a:r>
            <a:endParaRPr lang="en-US" altLang="zh-CN" sz="4000"/>
          </a:p>
        </p:txBody>
      </p:sp>
      <p:sp>
        <p:nvSpPr>
          <p:cNvPr id="14357" name="Text Box 21"/>
          <p:cNvSpPr/>
          <p:nvPr/>
        </p:nvSpPr>
        <p:spPr>
          <a:xfrm>
            <a:off x="2843213" y="4076700"/>
            <a:ext cx="749300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4000"/>
              <a:t>30</a:t>
            </a:r>
            <a:endParaRPr lang="en-US" altLang="zh-CN" sz="4000"/>
          </a:p>
        </p:txBody>
      </p:sp>
      <p:sp>
        <p:nvSpPr>
          <p:cNvPr id="14358" name="Text Box 22"/>
          <p:cNvSpPr/>
          <p:nvPr/>
        </p:nvSpPr>
        <p:spPr>
          <a:xfrm>
            <a:off x="5988050" y="2781300"/>
            <a:ext cx="160813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¡"/>
              <a:defRPr kumimoji="0" sz="27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l"/>
              <a:defRPr kumimoji="0" sz="23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•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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2400"/>
              <a:t>7</a:t>
            </a:r>
            <a:r>
              <a:rPr lang="zh-CN" altLang="en-US" sz="2400"/>
              <a:t>个十是</a:t>
            </a:r>
            <a:r>
              <a:rPr lang="en-US" altLang="zh-CN" sz="2400"/>
              <a:t>70</a:t>
            </a:r>
            <a:endParaRPr lang="en-US" altLang="zh-CN" sz="2400"/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>
                                        <p:cTn id="4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14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5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0" dur="20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3" dur="20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6" dur="20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9" dur="20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2" dur="20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5" dur="20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8" dur="20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3" dur="200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14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animBg="1"/>
      <p:bldP spid="14340" grpId="0" animBg="1"/>
      <p:bldP spid="14355" grpId="0" animBg="1"/>
      <p:bldP spid="14356" grpId="0" animBg="1"/>
      <p:bldP spid="14357" grpId="0" animBg="1"/>
      <p:bldP spid="14358" grpId="0" animBg="1"/>
    </p:bldLst>
  </p:timing>
</p:sld>
</file>

<file path=ppt/theme/theme1.xml><?xml version="1.0" encoding="utf-8"?>
<a:theme xmlns:a="http://schemas.openxmlformats.org/drawingml/2006/main" name="1_默认设计模板">
  <a:themeElements>
    <a:clrScheme name="1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FFFFF"/>
      </a:accent3>
      <a:accent4>
        <a:srgbClr val="000000"/>
      </a:accent4>
      <a:accent5>
        <a:srgbClr val="E4ECF8"/>
      </a:accent5>
      <a:accent6>
        <a:srgbClr val="2D2D8A"/>
      </a:accent6>
      <a:hlink>
        <a:srgbClr val="009999"/>
      </a:hlink>
      <a:folHlink>
        <a:srgbClr val="99CC00"/>
      </a:folHlink>
    </a:clrScheme>
    <a:fontScheme name="1_默认设计模板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默认设计模板">
  <a:themeElements>
    <a:clrScheme name="3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FFFFF"/>
      </a:accent3>
      <a:accent4>
        <a:srgbClr val="000000"/>
      </a:accent4>
      <a:accent5>
        <a:srgbClr val="E4ECF8"/>
      </a:accent5>
      <a:accent6>
        <a:srgbClr val="2D2D8A"/>
      </a:accent6>
      <a:hlink>
        <a:srgbClr val="009999"/>
      </a:hlink>
      <a:folHlink>
        <a:srgbClr val="99CC00"/>
      </a:folHlink>
    </a:clrScheme>
    <a:fontScheme name="3_默认设计模板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3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默认设计模板">
  <a:themeElements>
    <a:clrScheme name="2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FFFFF"/>
      </a:accent3>
      <a:accent4>
        <a:srgbClr val="000000"/>
      </a:accent4>
      <a:accent5>
        <a:srgbClr val="E4ECF8"/>
      </a:accent5>
      <a:accent6>
        <a:srgbClr val="2D2D8A"/>
      </a:accent6>
      <a:hlink>
        <a:srgbClr val="009999"/>
      </a:hlink>
      <a:folHlink>
        <a:srgbClr val="99CC00"/>
      </a:folHlink>
    </a:clrScheme>
    <a:fontScheme name="2_默认设计模板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2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Watermark">
  <a:themeElements>
    <a:clrScheme name="Watermar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4C4D6"/>
      </a:accent6>
      <a:hlink>
        <a:srgbClr val="6767FF"/>
      </a:hlink>
      <a:folHlink>
        <a:srgbClr val="9933FF"/>
      </a:folHlink>
    </a:clrScheme>
    <a:fontScheme name="Watermark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Watermar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905</Words>
  <Application>WPS 演示</Application>
  <PresentationFormat/>
  <Paragraphs>209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16</vt:i4>
      </vt:variant>
    </vt:vector>
  </HeadingPairs>
  <TitlesOfParts>
    <vt:vector size="32" baseType="lpstr">
      <vt:lpstr>Arial</vt:lpstr>
      <vt:lpstr>宋体</vt:lpstr>
      <vt:lpstr>Wingdings</vt:lpstr>
      <vt:lpstr>Times New Roman</vt:lpstr>
      <vt:lpstr>楷体_GB2312</vt:lpstr>
      <vt:lpstr>新宋体</vt:lpstr>
      <vt:lpstr>隶书</vt:lpstr>
      <vt:lpstr>华文新魏</vt:lpstr>
      <vt:lpstr>Comic Sans MS</vt:lpstr>
      <vt:lpstr>Calibri</vt:lpstr>
      <vt:lpstr>微软雅黑</vt:lpstr>
      <vt:lpstr>Arial Unicode MS</vt:lpstr>
      <vt:lpstr>1_默认设计模板</vt:lpstr>
      <vt:lpstr>3_默认设计模板</vt:lpstr>
      <vt:lpstr>2_默认设计模板</vt:lpstr>
      <vt:lpstr>Watermark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2021-05-25T02:07:07Z</cp:lastPrinted>
  <dcterms:created xsi:type="dcterms:W3CDTF">2021-05-25T02:07:07Z</dcterms:created>
  <dcterms:modified xsi:type="dcterms:W3CDTF">2021-11-08T06:32:35Z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DBD6A37C912C44E9B1AF974F01B48496</vt:lpwstr>
  </property>
  <property fmtid="{D5CDD505-2E9C-101B-9397-08002B2CF9AE}" pid="7" name="KSOProductBuildVer">
    <vt:lpwstr>2052-11.1.0.11045</vt:lpwstr>
  </property>
</Properties>
</file>