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357" r:id="rId3"/>
    <p:sldId id="308" r:id="rId5"/>
    <p:sldId id="309" r:id="rId6"/>
    <p:sldId id="283" r:id="rId7"/>
    <p:sldId id="353" r:id="rId8"/>
    <p:sldId id="340" r:id="rId9"/>
    <p:sldId id="341" r:id="rId10"/>
    <p:sldId id="354" r:id="rId11"/>
    <p:sldId id="355" r:id="rId12"/>
    <p:sldId id="322" r:id="rId13"/>
    <p:sldId id="342" r:id="rId14"/>
    <p:sldId id="294" r:id="rId15"/>
    <p:sldId id="289" r:id="rId16"/>
    <p:sldId id="351" r:id="rId17"/>
    <p:sldId id="356" r:id="rId18"/>
    <p:sldId id="358" r:id="rId19"/>
  </p:sldIdLst>
  <p:sldSz cx="9144000" cy="6858000" type="screen4x3"/>
  <p:notesSz cx="6858000" cy="9144000"/>
  <p:custDataLst>
    <p:tags r:id="rId2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1"/>
    <p:restoredTop sz="93422"/>
  </p:normalViewPr>
  <p:slideViewPr>
    <p:cSldViewPr showGuides="1">
      <p:cViewPr varScale="1">
        <p:scale>
          <a:sx n="78" d="100"/>
          <a:sy n="78" d="100"/>
        </p:scale>
        <p:origin x="13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40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8C508-FAE0-4D8B-A1E9-62829A23745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DE7F7-FEB4-4910-8534-DF3EF8BFC0A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8CBFF3D-627C-4D44-A9B3-13679A638CE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8FCF8FC-518F-483D-AC6A-048622F169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A4BBD3C-5EEC-4B9A-A0CD-C49C699424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0" y="2757593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B4D3EF6-BAE4-481A-944A-8EC5426D64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C7FACA4-0E81-4BC4-917A-C5738F1572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A68D20B-AF40-4D57-A499-CEABB36D6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BBC3D42-4FC1-4C67-AEF8-21D932369E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C84FA67-E3B0-4E12-ADBA-BF9607EAEE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4173C6D-9C8D-4EAB-9A62-C905BAFC9A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F63E44F-D484-44C3-B612-11DFF599DC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9DC5378-1A0B-4057-986D-C34F616578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39.xml"/><Relationship Id="rId18" Type="http://schemas.openxmlformats.org/officeDocument/2006/relationships/tags" Target="../tags/tag38.xml"/><Relationship Id="rId17" Type="http://schemas.openxmlformats.org/officeDocument/2006/relationships/tags" Target="../tags/tag37.xml"/><Relationship Id="rId16" Type="http://schemas.openxmlformats.org/officeDocument/2006/relationships/tags" Target="../tags/tag36.xml"/><Relationship Id="rId15" Type="http://schemas.openxmlformats.org/officeDocument/2006/relationships/tags" Target="../tags/tag35.xml"/><Relationship Id="rId14" Type="http://schemas.openxmlformats.org/officeDocument/2006/relationships/tags" Target="../tags/tag3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4"/>
            </p:custDataLst>
          </p:nvPr>
        </p:nvSpPr>
        <p:spPr bwMode="auto">
          <a:xfrm>
            <a:off x="456010" y="608014"/>
            <a:ext cx="8227219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5"/>
            <p:custDataLst>
              <p:tags r:id="rId15"/>
            </p:custDataLst>
          </p:nvPr>
        </p:nvSpPr>
        <p:spPr bwMode="auto">
          <a:xfrm>
            <a:off x="456010" y="1490664"/>
            <a:ext cx="8227219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459581" y="6315076"/>
            <a:ext cx="2024063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291" y="6315076"/>
            <a:ext cx="296941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657975" y="6315076"/>
            <a:ext cx="2025254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750">
                <a:solidFill>
                  <a:srgbClr val="898989"/>
                </a:solidFill>
              </a:defRPr>
            </a:lvl1pPr>
          </a:lstStyle>
          <a:p>
            <a:fld id="{DEB1D42D-EF4D-4BC4-9EDF-25B5A3F82ADF}" type="slidenum">
              <a:rPr lang="zh-CN" altLang="en-US" smtClean="0"/>
            </a:fld>
            <a:endParaRPr lang="zh-CN" altLang="en-US"/>
          </a:p>
        </p:txBody>
      </p:sp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checker dir="vert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 spc="225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●"/>
        <a:defRPr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Wingdings" panose="05000000000000000000" pitchFamily="2" charset="2"/>
        <a:buChar char="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Arial" panose="020B0604020202020204" pitchFamily="34" charset="0"/>
        <a:buChar char="•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0.xml"/><Relationship Id="rId8" Type="http://schemas.openxmlformats.org/officeDocument/2006/relationships/slideLayout" Target="../slideLayouts/slideLayout7.xml"/><Relationship Id="rId7" Type="http://schemas.openxmlformats.org/officeDocument/2006/relationships/audio" Target="../media/audio1.wav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1.GIF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两位数加一位数、整十数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26625" descr="过河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2225"/>
            <a:ext cx="9144000" cy="6902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0" name="图片 26629" descr="20066261930587063"/>
          <p:cNvPicPr>
            <a:picLocks noChangeAspect="1"/>
          </p:cNvPicPr>
          <p:nvPr/>
        </p:nvPicPr>
        <p:blipFill>
          <a:blip r:embed="rId2">
            <a:clrChange>
              <a:clrFrom>
                <a:srgbClr val="1F2217"/>
              </a:clrFrom>
              <a:clrTo>
                <a:srgbClr val="1F2217">
                  <a:alpha val="0"/>
                </a:srgbClr>
              </a:clrTo>
            </a:clrChange>
          </a:blip>
          <a:srcRect l="25223" t="21945" r="33351" b="20087"/>
          <a:stretch>
            <a:fillRect/>
          </a:stretch>
        </p:blipFill>
        <p:spPr>
          <a:xfrm>
            <a:off x="755650" y="4868863"/>
            <a:ext cx="1655763" cy="4810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1" name="图片 26630" descr="20066261930587063"/>
          <p:cNvPicPr>
            <a:picLocks noChangeAspect="1"/>
          </p:cNvPicPr>
          <p:nvPr/>
        </p:nvPicPr>
        <p:blipFill>
          <a:blip r:embed="rId2">
            <a:clrChange>
              <a:clrFrom>
                <a:srgbClr val="1F2217"/>
              </a:clrFrom>
              <a:clrTo>
                <a:srgbClr val="1F2217">
                  <a:alpha val="0"/>
                </a:srgbClr>
              </a:clrTo>
            </a:clrChange>
          </a:blip>
          <a:srcRect l="25223" t="21945" r="33351" b="20087"/>
          <a:stretch>
            <a:fillRect/>
          </a:stretch>
        </p:blipFill>
        <p:spPr>
          <a:xfrm>
            <a:off x="1403350" y="5805488"/>
            <a:ext cx="1655763" cy="574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2" name="图片 26631" descr="20066261930587063"/>
          <p:cNvPicPr>
            <a:picLocks noChangeAspect="1"/>
          </p:cNvPicPr>
          <p:nvPr/>
        </p:nvPicPr>
        <p:blipFill>
          <a:blip r:embed="rId3">
            <a:clrChange>
              <a:clrFrom>
                <a:srgbClr val="1F2217"/>
              </a:clrFrom>
              <a:clrTo>
                <a:srgbClr val="1F2217">
                  <a:alpha val="0"/>
                </a:srgbClr>
              </a:clrTo>
            </a:clrChange>
          </a:blip>
          <a:srcRect l="25223" t="21945" r="33351" b="20087"/>
          <a:stretch>
            <a:fillRect/>
          </a:stretch>
        </p:blipFill>
        <p:spPr>
          <a:xfrm>
            <a:off x="3441700" y="6350000"/>
            <a:ext cx="1223963" cy="336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3" name="图片 26632" descr="20066261930587063"/>
          <p:cNvPicPr>
            <a:picLocks noChangeAspect="1"/>
          </p:cNvPicPr>
          <p:nvPr/>
        </p:nvPicPr>
        <p:blipFill>
          <a:blip r:embed="rId4">
            <a:clrChange>
              <a:clrFrom>
                <a:srgbClr val="1F2217"/>
              </a:clrFrom>
              <a:clrTo>
                <a:srgbClr val="1F2217">
                  <a:alpha val="0"/>
                </a:srgbClr>
              </a:clrTo>
            </a:clrChange>
          </a:blip>
          <a:srcRect l="25223" t="21945" r="33351" b="20087"/>
          <a:stretch>
            <a:fillRect/>
          </a:stretch>
        </p:blipFill>
        <p:spPr>
          <a:xfrm>
            <a:off x="5867400" y="5949950"/>
            <a:ext cx="1223963" cy="479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4" name="图片 26633" descr="20066261930587063"/>
          <p:cNvPicPr>
            <a:picLocks noChangeAspect="1"/>
          </p:cNvPicPr>
          <p:nvPr/>
        </p:nvPicPr>
        <p:blipFill>
          <a:blip r:embed="rId5">
            <a:clrChange>
              <a:clrFrom>
                <a:srgbClr val="1F2217"/>
              </a:clrFrom>
              <a:clrTo>
                <a:srgbClr val="1F2217">
                  <a:alpha val="0"/>
                </a:srgbClr>
              </a:clrTo>
            </a:clrChange>
          </a:blip>
          <a:srcRect l="25223" t="21945" r="33351" b="20087"/>
          <a:stretch>
            <a:fillRect/>
          </a:stretch>
        </p:blipFill>
        <p:spPr>
          <a:xfrm>
            <a:off x="6372225" y="5013325"/>
            <a:ext cx="1223963" cy="407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35" name="矩形 26634"/>
          <p:cNvSpPr/>
          <p:nvPr/>
        </p:nvSpPr>
        <p:spPr>
          <a:xfrm>
            <a:off x="1938338" y="3900488"/>
            <a:ext cx="1754187" cy="1189037"/>
          </a:xfrm>
          <a:prstGeom prst="rect">
            <a:avLst/>
          </a:prstGeom>
          <a:solidFill>
            <a:srgbClr val="FFCC00"/>
          </a:solidFill>
          <a:ln w="571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5+3=</a:t>
            </a:r>
            <a:endParaRPr lang="en-US" altLang="zh-CN" sz="3600" b="1">
              <a:solidFill>
                <a:schemeClr val="tx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lvl="0" indent="0"/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35+3=</a:t>
            </a:r>
            <a:endParaRPr lang="en-US" altLang="zh-CN" sz="3600" b="1">
              <a:solidFill>
                <a:schemeClr val="tx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6636" name="矩形 26635"/>
          <p:cNvSpPr/>
          <p:nvPr/>
        </p:nvSpPr>
        <p:spPr>
          <a:xfrm>
            <a:off x="2328863" y="5160963"/>
            <a:ext cx="1754187" cy="1189037"/>
          </a:xfrm>
          <a:prstGeom prst="rect">
            <a:avLst/>
          </a:prstGeom>
          <a:solidFill>
            <a:srgbClr val="FFCC00"/>
          </a:solidFill>
          <a:ln w="571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2+6=</a:t>
            </a:r>
            <a:endParaRPr lang="en-US" altLang="zh-CN" sz="3600" b="1">
              <a:solidFill>
                <a:schemeClr val="tx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lvl="0" indent="0"/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2+86=</a:t>
            </a:r>
            <a:endParaRPr lang="en-US" altLang="zh-CN" sz="3600" b="1">
              <a:solidFill>
                <a:schemeClr val="tx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6637" name="矩形 26636"/>
          <p:cNvSpPr/>
          <p:nvPr/>
        </p:nvSpPr>
        <p:spPr>
          <a:xfrm>
            <a:off x="4356100" y="5589588"/>
            <a:ext cx="2016125" cy="1189037"/>
          </a:xfrm>
          <a:prstGeom prst="rect">
            <a:avLst/>
          </a:prstGeom>
          <a:solidFill>
            <a:srgbClr val="FFCC00"/>
          </a:solidFill>
          <a:ln w="571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40+50=</a:t>
            </a:r>
            <a:endParaRPr lang="en-US" altLang="zh-CN" sz="3600" b="1">
              <a:solidFill>
                <a:schemeClr val="tx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lvl="0" indent="0"/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43+50=</a:t>
            </a:r>
            <a:endParaRPr lang="en-US" altLang="zh-CN" sz="3600" b="1">
              <a:solidFill>
                <a:schemeClr val="tx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pic>
        <p:nvPicPr>
          <p:cNvPr id="26638" name="图片 26637" descr="md_tdss00200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500438"/>
            <a:ext cx="1312863" cy="1312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39" name="矩形 26638"/>
          <p:cNvSpPr/>
          <p:nvPr/>
        </p:nvSpPr>
        <p:spPr>
          <a:xfrm>
            <a:off x="6854825" y="5349875"/>
            <a:ext cx="2078038" cy="1189038"/>
          </a:xfrm>
          <a:prstGeom prst="rect">
            <a:avLst/>
          </a:prstGeom>
          <a:solidFill>
            <a:srgbClr val="FFCC00"/>
          </a:solidFill>
          <a:ln w="571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30+10=</a:t>
            </a:r>
            <a:endParaRPr lang="en-US" altLang="zh-CN" sz="3600" b="1">
              <a:solidFill>
                <a:schemeClr val="tx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lvl="0" indent="0"/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30+15=</a:t>
            </a:r>
            <a:endParaRPr lang="en-US" altLang="zh-CN" sz="3600" b="1">
              <a:solidFill>
                <a:schemeClr val="tx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09900" y="3900488"/>
            <a:ext cx="414338" cy="6397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8</a:t>
            </a:r>
            <a:endParaRPr lang="en-US" altLang="zh-CN" sz="3600" b="1">
              <a:solidFill>
                <a:schemeClr val="tx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11500" y="4408488"/>
            <a:ext cx="642938" cy="6397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38</a:t>
            </a:r>
            <a:endParaRPr lang="en-US" altLang="zh-CN" sz="3600" b="1">
              <a:solidFill>
                <a:schemeClr val="tx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68675" y="5119688"/>
            <a:ext cx="414338" cy="6397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8</a:t>
            </a:r>
            <a:endParaRPr lang="en-US" altLang="zh-CN" sz="3600" b="1">
              <a:solidFill>
                <a:schemeClr val="tx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78213" y="5699125"/>
            <a:ext cx="642937" cy="6397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88</a:t>
            </a:r>
            <a:endParaRPr lang="en-US" altLang="zh-CN" sz="3600" b="1">
              <a:solidFill>
                <a:schemeClr val="tx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83263" y="5589588"/>
            <a:ext cx="642937" cy="6397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90</a:t>
            </a:r>
            <a:endParaRPr lang="en-US" altLang="zh-CN" sz="3600" b="1">
              <a:solidFill>
                <a:schemeClr val="tx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83263" y="6127750"/>
            <a:ext cx="642937" cy="6397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93</a:t>
            </a:r>
            <a:endParaRPr lang="en-US" altLang="zh-CN" sz="3600" b="1">
              <a:solidFill>
                <a:schemeClr val="tx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305800" y="5349875"/>
            <a:ext cx="642938" cy="6397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40</a:t>
            </a:r>
            <a:endParaRPr lang="en-US" altLang="zh-CN" sz="3600" b="1">
              <a:solidFill>
                <a:schemeClr val="tx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288338" y="5907088"/>
            <a:ext cx="644525" cy="6397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45</a:t>
            </a:r>
            <a:endParaRPr lang="en-US" altLang="zh-CN" sz="3600" b="1">
              <a:solidFill>
                <a:schemeClr val="tx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6 -0.00371 C 0.00452 -0.00533 0.00799 -0.0081 0.0125 -0.00972 C 0.01684 -0.01273 0.01893 -0.01574 0.02379 -0.01736 C 0.0375 -0.01667 0.05052 -0.01759 0.06285 -0.01134 C 0.06597 -0.00949 0.06823 -0.00671 0.07118 -0.00509 C 0.07396 -0.00394 0.07969 -0.00232 0.07969 -0.00208 C 0.08056 -0.0007 0.08143 0.00092 0.08247 0.00231 C 0.08333 0.00347 0.08472 0.00417 0.08542 0.00532 C 0.08663 0.00717 0.08663 0.00972 0.08802 0.01134 C 0.08906 0.0125 0.09097 0.01227 0.09236 0.01296 C 0.09636 0.01991 0.10052 0.02569 0.10486 0.03264 C 0.10538 0.03403 0.10538 0.03588 0.10625 0.03727 C 0.10833 0.04004 0.11337 0.04467 0.11337 0.04491 C 0.11285 0.05694 0.11198 0.09352 0.11198 0.08125" pathEditMode="relative" rAng="0" ptsTypes="fffffffffffffA">
                                      <p:cBhvr>
                                        <p:cTn id="33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0" y="3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BABA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nodeType="withEffect">
                                  <p:stCondLst>
                                    <p:cond delay="169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400" tmFilter="0, 0; .2, .5; .8, .5; 1, 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00" autoRev="1" fill="hold"/>
                                        <p:tgtEl>
                                          <p:spTgt spid="266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198 0.08125 C 0.12847 0.08241 0.13698 0.08125 0.14948 0.09051 C 0.15156 0.09629 0.15278 0.09768 0.15833 0.09954 C 0.16268 0.1044 0.16354 0.11088 0.16702 0.11643 C 0.17101 0.12963 0.17153 0.14329 0.17552 0.15625 C 0.17639 0.16574 0.17552 0.26157 0.17552 0.22523" pathEditMode="relative" rAng="0" ptsTypes="fffffA">
                                      <p:cBhvr>
                                        <p:cTn id="50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" y="8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BABA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6" presetClass="emph" presetSubtype="0" fill="hold" nodeType="withEffect">
                                  <p:stCondLst>
                                    <p:cond delay="179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300" tmFilter="0, 0; .2, .5; .8, .5; 1, 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50" autoRev="1" fill="hold"/>
                                        <p:tgtEl>
                                          <p:spTgt spid="266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552 0.22523 C 0.18351 0.22292 0.18924 0.21968 0.19705 0.21736 C 0.2033 0.21528 0.21059 0.21412 0.21719 0.21296 C 0.2316 0.20579 0.25434 0.20625 0.27066 0.20509 C 0.29757 0.20555 0.31893 0.20718 0.34427 0.20949 C 0.34531 0.21018 0.34601 0.21134 0.34722 0.21157 C 0.34844 0.21227 0.3507 0.2118 0.35139 0.21296 C 0.35833 0.22222 0.34688 0.21805 0.35886 0.22083 C 0.36719 0.22523 0.37031 0.23264 0.37761 0.23773 C 0.37917 0.24143 0.38108 0.24398 0.38472 0.24676 C 0.38889 0.26319 0.38611 0.25046 0.38611 0.28542" pathEditMode="relative" rAng="0" ptsTypes="ffffffffffA">
                                      <p:cBhvr>
                                        <p:cTn id="67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1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BABA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6" presetClass="emph" presetSubtype="0" fill="hold" nodeType="withEffect">
                                  <p:stCondLst>
                                    <p:cond delay="159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400" tmFilter="0, 0; .2, .5; .8, .5; 1, 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00" autoRev="1" fill="hold"/>
                                        <p:tgtEl>
                                          <p:spTgt spid="266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611 0.28542 C 0.38993 0.26528 0.38733 0.24491 0.39201 0.22523 C 0.39462 0.21551 0.39774 0.21204 0.40278 0.20278 C 0.40399 0.20093 0.40608 0.19722 0.40608 0.19745 C 0.40903 0.18588 0.41476 0.18125 0.41997 0.17268 C 0.42222 0.16921 0.42396 0.16528 0.42622 0.16157 C 0.43125 0.15231 0.44479 0.14329 0.45243 0.13727 C 0.45868 0.13194 0.45955 0.12986 0.46788 0.12778 C 0.47743 0.11991 0.46684 0.12755 0.48177 0.12222 C 0.4842 0.1213 0.48576 0.11921 0.48802 0.11829 C 0.49392 0.11551 0.50052 0.11435 0.50642 0.11273 C 0.52413 0.1081 0.54115 0.10069 0.55903 0.09792 C 0.57153 0.09838 0.58403 0.09815 0.59635 0.09954 C 0.60122 0.1 0.60556 0.10208 0.61024 0.10347 C 0.61354 0.1044 0.61649 0.10602 0.61945 0.10718 C 0.62101 0.10787 0.62413 0.10903 0.62413 0.10926 C 0.62691 0.13449 0.62326 0.11667 0.63351 0.12963 C 0.63576 0.13773 0.63438 0.14722 0.63802 0.15417 C 0.64115 0.15972 0.64271 0.16458 0.64427 0.17083 C 0.64479 0.18032 0.64601 0.19884 0.64601 0.19907" pathEditMode="relative" rAng="0" ptsTypes="fffffffffffffffffffA">
                                      <p:cBhvr>
                                        <p:cTn id="84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0" y="-8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BABA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5" presetID="26" presetClass="emph" presetSubtype="0" fill="hold" nodeType="withEffect">
                                  <p:stCondLst>
                                    <p:cond delay="169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" tmFilter="0, 0; .2, .5; .8, .5; 1, 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100" autoRev="1" fill="hold"/>
                                        <p:tgtEl>
                                          <p:spTgt spid="266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299 0.19792 C 0.63663 0.18426 0.63229 0.20208 0.63594 0.175 C 0.63715 0.16551 0.63976 0.15741 0.64202 0.14838 C 0.64479 0.12407 0.6382 0.09722 0.64948 0.07616 C 0.65278 0.06273 0.64827 0.07847 0.65556 0.06458 C 0.65643 0.06296 0.65625 0.06088 0.65712 0.05903 C 0.6592 0.05347 0.66337 0.04884 0.66632 0.04375 C 0.66823 0.03542 0.67222 0.02893 0.67674 0.02268 C 0.68785 0.02338 0.69913 0.02222 0.71007 0.02454 C 0.71181 0.025 0.71146 0.02824 0.71146 0.03032 C 0.71146 0.04815 0.71007 0.05856 0.70712 0.07407 C 0.70643 0.07778 0.70278 0.08958 0.70243 0.0912 C 0.70191 0.09444 0.70156 0.09768 0.70104 0.10092 C 0.7007 0.10278 0.69965 0.10648 0.69965 0.10671" pathEditMode="relative" rAng="0" ptsTypes="fffffffffffffA">
                                      <p:cBhvr>
                                        <p:cTn id="91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0" y="-8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BABA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2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 tmFilter="0, 0; .2, .5; .8, .5; 1, 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250" autoRev="1" fill="hold"/>
                                        <p:tgtEl>
                                          <p:spTgt spid="266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87913 0.10671 C 0.699373 0.07153 0.680453 0.02616 0.697463 -0.00764 C 0.699373 -0.01134 0.702843 -0.01366 0.705283 -0.01713 C 0.707713 -0.02523 0.712743 -0.03357 0.714823 -0.0419 C 0.718473 -0.05695 0.721074 -0.07431 0.732183 -0.08588 C 0.739483 -0.10648 0.748853 -0.10857 0.761184 -0.12384 C 0.765173 -0.12871 0.768474 -0.13287 0.772644 -0.13727 C 0.775414 -0.1456 0.785313 -0.15718 0.793993 -0.15996 C 0.796773 -0.16296 0.801283 -0.16412 0.803543 -0.16759 C 0.808233 -0.17431 0.804063 -0.17801 0.811354 -0.18472 C 0.823503 -0.18403 0.835664 -0.18449 0.847813 -0.18287 C 0.852153 -0.18241 0.855284 -0.17847 0.859273 -0.17708 C 0.863263 -0.1757 0.871073 -0.17338 0.871073 -0.17315 C 0.895033 -0.15764 0.876633 -0.17199 0.876633 -0.10486" pathEditMode="relative" rAng="0" ptsTypes="fffffffffffffA">
                                      <p:cBhvr>
                                        <p:cTn id="98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BABA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  <p:bldP spid="26636" grpId="0"/>
      <p:bldP spid="26637" grpId="0"/>
      <p:bldP spid="26639" grpId="0"/>
      <p:bldP spid="2" grpId="0"/>
      <p:bldP spid="4" grpId="0"/>
      <p:bldP spid="5" grpId="1"/>
      <p:bldP spid="6" grpId="0"/>
      <p:bldP spid="7" grpId="0"/>
      <p:bldP spid="8" grpId="0"/>
      <p:bldP spid="9" grpId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875" y="-35560"/>
            <a:ext cx="9175750" cy="6918325"/>
          </a:xfrm>
          <a:prstGeom prst="rect">
            <a:avLst/>
          </a:prstGeom>
        </p:spPr>
      </p:pic>
      <p:grpSp>
        <p:nvGrpSpPr>
          <p:cNvPr id="49" name="组合 48"/>
          <p:cNvGrpSpPr/>
          <p:nvPr/>
        </p:nvGrpSpPr>
        <p:grpSpPr>
          <a:xfrm>
            <a:off x="5521325" y="1075690"/>
            <a:ext cx="3314700" cy="2486025"/>
            <a:chOff x="9579" y="2394"/>
            <a:chExt cx="5220" cy="3915"/>
          </a:xfrm>
        </p:grpSpPr>
        <p:pic>
          <p:nvPicPr>
            <p:cNvPr id="13" name="图片 12" descr="2013101611383480686fb5方法43d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20000">
              <a:off x="9579" y="2394"/>
              <a:ext cx="5220" cy="3915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11628" y="4643"/>
              <a:ext cx="2086" cy="91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solidFill>
                    <a:srgbClr val="FF0000"/>
                  </a:solidFill>
                </a:rPr>
                <a:t>70+21</a:t>
              </a:r>
              <a:endParaRPr lang="en-US" altLang="zh-CN">
                <a:solidFill>
                  <a:srgbClr val="FF0000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-258445" y="-894080"/>
            <a:ext cx="2745740" cy="2201545"/>
            <a:chOff x="-485" y="-1177"/>
            <a:chExt cx="4324" cy="3467"/>
          </a:xfrm>
        </p:grpSpPr>
        <p:pic>
          <p:nvPicPr>
            <p:cNvPr id="7" name="图片 6" descr="2013101611383480686fb543d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85" y="-1177"/>
              <a:ext cx="4324" cy="3243"/>
            </a:xfrm>
            <a:prstGeom prst="rect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320" y="1378"/>
              <a:ext cx="1730" cy="91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>
                  <a:solidFill>
                    <a:srgbClr val="FF0000"/>
                  </a:solidFill>
                </a:rPr>
                <a:t>35+4</a:t>
              </a:r>
              <a:endParaRPr lang="en-US" altLang="zh-CN">
                <a:solidFill>
                  <a:srgbClr val="FF0000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691005" y="-235585"/>
            <a:ext cx="2416810" cy="1904365"/>
            <a:chOff x="2112" y="60"/>
            <a:chExt cx="3806" cy="2999"/>
          </a:xfrm>
        </p:grpSpPr>
        <p:pic>
          <p:nvPicPr>
            <p:cNvPr id="9" name="图片 8" descr="2013101611383480686fb543d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12" y="60"/>
              <a:ext cx="3806" cy="2855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2718" y="2147"/>
              <a:ext cx="2086" cy="91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>
                  <a:solidFill>
                    <a:srgbClr val="FF0000"/>
                  </a:solidFill>
                </a:rPr>
                <a:t>35+40</a:t>
              </a:r>
              <a:endParaRPr lang="en-US" altLang="zh-CN">
                <a:solidFill>
                  <a:srgbClr val="FF0000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565525" y="42545"/>
            <a:ext cx="3056255" cy="2292350"/>
            <a:chOff x="5538" y="-732"/>
            <a:chExt cx="4813" cy="3610"/>
          </a:xfrm>
        </p:grpSpPr>
        <p:pic>
          <p:nvPicPr>
            <p:cNvPr id="54" name="图片 53" descr="2013101611383480686fb5方法43d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80000">
              <a:off x="5538" y="-732"/>
              <a:ext cx="4813" cy="3610"/>
            </a:xfrm>
            <a:prstGeom prst="rect">
              <a:avLst/>
            </a:prstGeom>
          </p:spPr>
        </p:pic>
        <p:sp>
          <p:nvSpPr>
            <p:cNvPr id="55" name="文本框 54"/>
            <p:cNvSpPr txBox="1"/>
            <p:nvPr/>
          </p:nvSpPr>
          <p:spPr>
            <a:xfrm>
              <a:off x="7881" y="1368"/>
              <a:ext cx="1730" cy="9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zh-CN">
                  <a:solidFill>
                    <a:srgbClr val="FF0000"/>
                  </a:solidFill>
                </a:rPr>
                <a:t>42+3</a:t>
              </a:r>
              <a:endParaRPr lang="en-US" altLang="zh-CN">
                <a:solidFill>
                  <a:srgbClr val="FF0000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857240" y="102235"/>
            <a:ext cx="2727325" cy="1983105"/>
            <a:chOff x="9121" y="-208"/>
            <a:chExt cx="4295" cy="3123"/>
          </a:xfrm>
        </p:grpSpPr>
        <p:pic>
          <p:nvPicPr>
            <p:cNvPr id="57" name="图片 56" descr="2013101611383480686fb5方法43d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21" y="-208"/>
              <a:ext cx="4163" cy="3123"/>
            </a:xfrm>
            <a:prstGeom prst="rect">
              <a:avLst/>
            </a:prstGeom>
          </p:spPr>
        </p:pic>
        <p:sp>
          <p:nvSpPr>
            <p:cNvPr id="58" name="文本框 57"/>
            <p:cNvSpPr txBox="1"/>
            <p:nvPr/>
          </p:nvSpPr>
          <p:spPr>
            <a:xfrm>
              <a:off x="10959" y="1483"/>
              <a:ext cx="2457" cy="91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solidFill>
                    <a:srgbClr val="FF0000"/>
                  </a:solidFill>
                </a:rPr>
                <a:t>42+30</a:t>
              </a:r>
              <a:endParaRPr lang="en-US" altLang="zh-CN">
                <a:solidFill>
                  <a:srgbClr val="FF0000"/>
                </a:solidFill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3602990" y="2901315"/>
            <a:ext cx="2434590" cy="1895475"/>
            <a:chOff x="5674" y="4569"/>
            <a:chExt cx="3834" cy="2985"/>
          </a:xfrm>
        </p:grpSpPr>
        <p:pic>
          <p:nvPicPr>
            <p:cNvPr id="63" name="图片 62" descr="2013101611383480686fb543d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74" y="4569"/>
              <a:ext cx="3834" cy="2907"/>
            </a:xfrm>
            <a:prstGeom prst="rect">
              <a:avLst/>
            </a:prstGeom>
          </p:spPr>
        </p:pic>
        <p:sp>
          <p:nvSpPr>
            <p:cNvPr id="64" name="文本框 63"/>
            <p:cNvSpPr txBox="1"/>
            <p:nvPr/>
          </p:nvSpPr>
          <p:spPr>
            <a:xfrm>
              <a:off x="6129" y="6642"/>
              <a:ext cx="1768" cy="91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solidFill>
                    <a:srgbClr val="FF0000"/>
                  </a:solidFill>
                </a:rPr>
                <a:t>7+21</a:t>
              </a:r>
              <a:endParaRPr lang="en-US" altLang="zh-CN">
                <a:solidFill>
                  <a:srgbClr val="FF0000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-258445" y="1755140"/>
            <a:ext cx="2400300" cy="1800225"/>
            <a:chOff x="-498" y="3002"/>
            <a:chExt cx="3780" cy="2835"/>
          </a:xfrm>
        </p:grpSpPr>
        <p:pic>
          <p:nvPicPr>
            <p:cNvPr id="69" name="图片 68" descr="2013101611383480686fb543d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98" y="3002"/>
              <a:ext cx="3780" cy="2835"/>
            </a:xfrm>
            <a:prstGeom prst="rect">
              <a:avLst/>
            </a:prstGeom>
          </p:spPr>
        </p:pic>
        <p:sp>
          <p:nvSpPr>
            <p:cNvPr id="70" name="文本框 69"/>
            <p:cNvSpPr txBox="1"/>
            <p:nvPr/>
          </p:nvSpPr>
          <p:spPr>
            <a:xfrm>
              <a:off x="1094" y="4925"/>
              <a:ext cx="1825" cy="91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solidFill>
                    <a:srgbClr val="FF0000"/>
                  </a:solidFill>
                </a:rPr>
                <a:t>5+23</a:t>
              </a:r>
              <a:endParaRPr lang="en-US" altLang="zh-CN">
                <a:solidFill>
                  <a:srgbClr val="FF0000"/>
                </a:solidFill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1269365" y="728345"/>
            <a:ext cx="872490" cy="5791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=39</a:t>
            </a:r>
            <a:endParaRPr lang="en-US" altLang="zh-CN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-94615" y="3609340"/>
            <a:ext cx="2252980" cy="1689735"/>
            <a:chOff x="-394" y="6013"/>
            <a:chExt cx="3548" cy="2661"/>
          </a:xfrm>
        </p:grpSpPr>
        <p:pic>
          <p:nvPicPr>
            <p:cNvPr id="72" name="图片 71" descr="2013101611383480686fb543d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394" y="6013"/>
              <a:ext cx="3548" cy="2661"/>
            </a:xfrm>
            <a:prstGeom prst="rect">
              <a:avLst/>
            </a:prstGeom>
          </p:spPr>
        </p:pic>
        <p:sp>
          <p:nvSpPr>
            <p:cNvPr id="73" name="文本框 72"/>
            <p:cNvSpPr txBox="1"/>
            <p:nvPr/>
          </p:nvSpPr>
          <p:spPr>
            <a:xfrm>
              <a:off x="1068" y="7536"/>
              <a:ext cx="2086" cy="91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>
                  <a:solidFill>
                    <a:srgbClr val="FF0000"/>
                  </a:solidFill>
                </a:rPr>
                <a:t>50+23</a:t>
              </a:r>
              <a:endParaRPr lang="en-US" altLang="zh-CN">
                <a:solidFill>
                  <a:srgbClr val="FF0000"/>
                </a:solidFill>
              </a:endParaRPr>
            </a:p>
          </p:txBody>
        </p:sp>
      </p:grpSp>
      <p:sp>
        <p:nvSpPr>
          <p:cNvPr id="75" name="文本框 74"/>
          <p:cNvSpPr txBox="1"/>
          <p:nvPr/>
        </p:nvSpPr>
        <p:spPr>
          <a:xfrm>
            <a:off x="3309620" y="1089660"/>
            <a:ext cx="872490" cy="5791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=75</a:t>
            </a:r>
            <a:endParaRPr lang="en-US" altLang="zh-CN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037580" y="1376045"/>
            <a:ext cx="872490" cy="5791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=45</a:t>
            </a:r>
            <a:endParaRPr lang="en-US" altLang="zh-CN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8287385" y="1176020"/>
            <a:ext cx="872490" cy="5791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=72</a:t>
            </a:r>
            <a:endParaRPr lang="en-US" altLang="zh-CN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727835" y="2976245"/>
            <a:ext cx="872490" cy="5791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=28</a:t>
            </a:r>
            <a:endParaRPr lang="en-US" altLang="zh-CN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2075815" y="4576445"/>
            <a:ext cx="872490" cy="5791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=73</a:t>
            </a:r>
            <a:endParaRPr lang="en-US" altLang="zh-CN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4942840" y="4217670"/>
            <a:ext cx="872490" cy="5791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=28</a:t>
            </a:r>
            <a:endParaRPr lang="en-US" altLang="zh-CN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8015605" y="2503805"/>
            <a:ext cx="872490" cy="5791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=91</a:t>
            </a:r>
            <a:endParaRPr lang="en-US" altLang="zh-CN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5" name="图片 4" descr="9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7580" y="3082925"/>
            <a:ext cx="3178810" cy="2312035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604097 0.427407" pathEditMode="relative" ptsTypes="">
                                      <p:cBhvr>
                                        <p:cTn id="37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604097 0.427407" pathEditMode="relative" ptsTypes="">
                                      <p:cBhvr>
                                        <p:cTn id="3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97986 0.349352" pathEditMode="relative" ptsTypes="">
                                      <p:cBhvr>
                                        <p:cTn id="48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97986 0.349352" pathEditMode="relative" ptsTypes="">
                                      <p:cBhvr>
                                        <p:cTn id="5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74653 0.491019" pathEditMode="relative" ptsTypes="">
                                      <p:cBhvr>
                                        <p:cTn id="59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74653 0.491019" pathEditMode="relative" ptsTypes="">
                                      <p:cBhvr>
                                        <p:cTn id="6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7708 0.493333" pathEditMode="relative" ptsTypes="">
                                      <p:cBhvr>
                                        <p:cTn id="70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7708 0.493333" pathEditMode="relative" ptsTypes="">
                                      <p:cBhvr>
                                        <p:cTn id="7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8 0 L 0.008263 0.003611 L 0.017291 0.00963 L 0.027152 0.016759 L 0.03618 0.021574 L 0.045138 0.028796 L 0.053263 0.034815 L 0.060485 0.040833 L 0.06861 0.047963 L 0.076666 0.058796 L 0.08118 0.070833 L 0.086596 0.081667 L 0.094721 0.093611 L 0.101874 0.104444 L 0.107291 0.115278 L 0.109999 0.124815 L 0.11361 0.135648 L 0.116319 0.146481 L 0.121666 0.158426 L 0.128888 0.169259 L 0.13611 0.176481 L 0.146041 0.1825 L 0.153194 0.184907 L 0.160416 0.190833 L 0.16493 0.200463 L 0.167638 0.210093 L 0.172152 0.220833 L 0.176596 0.23287 L 0.179305 0.243704 L 0.185624 0.255648 L 0.189235 0.266481 L 0.195555 0.276111 L 0.201805 0.286944 L 0.211735 0.296481 L 0.21986 0.303704 L 0.230624 0.310926 L 0.239652 0.318148 L 0.247777 0.324074 L 0.25493 0.326481 L 0.263957 0.3325 L 0.273888 0.336111 L 0.284652 0.343333 L 0.296388 0.348148 L 0.303541 0.350556 L 0.311666 0.354167 L 0.320694 0.357778 L 0.33236 0.3625 L 0.339582 0.364907 L 0.347707 0.368519 L 0.356666 0.37213 L 0.364791 0.375741 L 0.372013 0.376944 L 0.382777 0.382963 L 0.39 0.386574 L 0.401735 0.3925 L 0.415207 0.396111 L 0.423332 0.400926 L 0.430555 0.40213 L 0.437707 0.400926 L 0.450346 0.40213 L 0.460207 0.40213 L 0.469235 0.404537 L 0.480069 0.406944 L 0.489027 0.406944 L 0.498055 0.406944 L 0.507985 0.406944 L 0.516041 0.406944 L 0.525971 0.410556 L 0.537638 0.410556 L 0.547569 0.410556 L 0.560207 0.410556 L 0.569166 0.410556 L 0.580902 0.410556 L 0.597082 0.411759 L 0.607013 0.414167 L 0.616874 0.414167 L 0.626805 0.41537 L 0.636735 0.417778 L 0.646596 0.417778 L 0.655624 0.417778 L 0.663749 0.417778 L 0.670902 0.417778 L 0.681735 0.417778 L 0.691596 0.412963 L 0.698819 0.409352 L 0.706042 0.403333 L 0.714167 0.396111 L 0.724027 0.386574 L 0.733055 0.378148 L 0.740277 0.370926 L 0.748332 0.364907 L 0.754652 0.354167 L 0.761874 0.344537 L 0.767291 0.333704 L 0.76993 0.321759 L 0.770833 0.308519 L 0.770833 0.295278 L 0.770833 0.285741 L 0.770833 0.274907 L 0.76993 0.265278 L 0.767291 0.253333 L 0.764582 0.243704 L 0.759166 0.23287 L 0.751944 0.220833 L 0.744721 0.2125 L 0.736667 0.204074 L 0.728541 0.193241 L 0.722221 0.183704 L 0.715069 0.180093 L 0.707846 0.176481 L 0.700624 0.176481 L 0.692499 0.175278 L 0.683541 0.17287 L 0.676319 0.170463 L 0.668194 0.165648 L 0.659236 0.163241 L 0.652013 0.15963 L 0.644791 0.158426 L 0.637638 0.156019 L 0.62861 0.152407 L 0.621388 0.148889 L 0.614166 0.147685" pathEditMode="relative" rAng="0" ptsTypes="">
                                      <p:cBhvr>
                                        <p:cTn id="81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00" y="209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E-05 0 L 0.008194 0.003611 L 0.017222 0.00963 L 0.027083 0.016759 L 0.036111 0.021574 L 0.045069 0.028796 L 0.053194 0.034815 L 0.060416 0.040833 L 0.068541 0.047963 L 0.076597 0.058796 L 0.081111 0.070833 L 0.086527 0.081667 L 0.094652 0.093611 L 0.101805 0.104444 L 0.107222 0.115278 L 0.10993 0.124815 L 0.113541 0.135648 L 0.11625 0.146481 L 0.121597 0.158426 L 0.128819 0.169259 L 0.136041 0.176481 L 0.145972 0.1825 L 0.153125 0.184907 L 0.160347 0.190833 L 0.164861 0.200463 L 0.167569 0.210093 L 0.172083 0.220833 L 0.176527 0.23287 L 0.179236 0.243704 L 0.185555 0.255648 L 0.189166 0.266481 L 0.195486 0.276111 L 0.201736 0.286944 L 0.211666 0.296481 L 0.219791 0.303704 L 0.230555 0.310926 L 0.239583 0.318148 L 0.247708 0.324074 L 0.254861 0.326481 L 0.263888 0.3325 L 0.273819 0.336111 L 0.284583 0.343333 L 0.296319 0.348148 L 0.303472 0.350556 L 0.311597 0.354167 L 0.320625 0.357778 L 0.332291 0.3625 L 0.339513 0.364907 L 0.347638 0.368519 L 0.356597 0.37213 L 0.364722 0.375741 L 0.371944 0.376944 L 0.382708 0.382963 L 0.389931 0.386574 L 0.401666 0.3925 L 0.415138 0.396111 L 0.423263 0.400926 L 0.430486 0.40213 L 0.437638 0.400926 L 0.450277 0.40213 L 0.460138 0.40213 L 0.469166 0.404537 L 0.48 0.406944 L 0.488958 0.406944 L 0.497986 0.406944 L 0.507916 0.406944 L 0.515972 0.406944 L 0.525902 0.410556 L 0.537569 0.410556 L 0.5475 0.410556 L 0.560138 0.410556 L 0.569097 0.410556 L 0.580833 0.410556 L 0.597013 0.411759 L 0.606944 0.414167 L 0.616805 0.414167 L 0.626736 0.41537 L 0.636666 0.417778 L 0.646527 0.417778 L 0.655555 0.417778 L 0.66368 0.417778 L 0.670833 0.417778 L 0.681666 0.417778 L 0.691527 0.412963 L 0.69875 0.409352 L 0.705972 0.403333 L 0.714097 0.396111 L 0.723958 0.386574 L 0.732986 0.378148 L 0.740208 0.370926 L 0.748263 0.364907 L 0.754583 0.354167 L 0.761805 0.344537 L 0.767222 0.333704 L 0.769861 0.321759 L 0.770763 0.308519 L 0.770763 0.295278 L 0.770763 0.285741 L 0.770763 0.274907 L 0.769861 0.265278 L 0.767222 0.253333 L 0.764513 0.243704 L 0.759097 0.23287 L 0.751875 0.220833 L 0.744652 0.2125 L 0.736597 0.204074 L 0.728472 0.193241 L 0.722152 0.183704 L 0.715 0.180093 L 0.707777 0.176481 L 0.700555 0.176481 L 0.69243 0.175278 L 0.683472 0.17287 L 0.67625 0.170463 L 0.668125 0.165648 L 0.659167 0.163241 L 0.651944 0.15963 L 0.644722 0.158426 L 0.637569 0.156019 L 0.628541 0.152407 L 0.621319 0.148889 L 0.614097 0.147685" pathEditMode="relative" rAng="0" ptsTypes="">
                                      <p:cBhvr>
                                        <p:cTn id="8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0963 L -0.001806 0.020463 L -0.002708 0.03 L -0.003611 0.042037 L -0.005417 0.05287 L -0.006319 0.0625 L -0.009028 0.073241 L -0.009931 0.08287 L -0.013542 0.094907 L -0.014444 0.104444 L -0.014444 0.114074 L -0.012639 0.126111 L -0.009028 0.135648 L -0.001806 0.14287 L 0.005347 0.146481 L 0.012569 0.147685 L 0.019792 0.150093 L 0.027847 0.156111 L 0.035069 0.164537 L 0.045 0.171667 L 0.053056 0.180093 L 0.060278 0.187315 L 0.069306 0.194537 L 0.077431 0.199352 L 0.087292 0.204074 L 0.095417 0.207685 L 0.104444 0.210093 L 0.1125 0.211296 L 0.119722 0.213704 L 0.129653 0.213704 L 0.137708 0.213704 L 0.146736 0.213704 L 0.155764 0.213704 L 0.163819 0.213704 L 0.17375 0.213704 L 0.181875 0.213704 L 0.189931 0.214907 L 0.200764 0.218519 L 0.210625 0.219722 L 0.21875 0.22213 L 0.226875 0.225741 L 0.234931 0.226944 L 0.245764 0.230556 L 0.252986 0.232963 L 0.264653 0.236481 L 0.272778 0.240093 L 0.280903 0.243704 L 0.288958 0.247315 L 0.296181 0.248519 L 0.303403 0.25213 L 0.312361 0.253333 L 0.321389 0.254537 L 0.328611 0.256944 L 0.336736 0.256944 L 0.343889 0.256944 L 0.352014 0.256944 L 0.359236 0.256944 L 0.367292 0.256944 L 0.376319 0.256944 L 0.384444 0.256944 L 0.393403 0.256944 L 0.403333 0.256944 L 0.413264 0.256944 L 0.420417 0.256944 L 0.433056 0.256944 L 0.444722 0.256944 L 0.454653 0.256944 L 0.463681 0.256944 L 0.470833 0.255741 L 0.478958 0.254537 L 0.486181 0.25213 L 0.494236 0.25213 L 0.502361 0.250926 L 0.510486 0.249722 L 0.519444 0.246111 L 0.526667 0.244907 L 0.534792 0.244907 L 0.542917 0.2425 L 0.550972 0.240093 L 0.559097 0.236481 L 0.567222 0.234167 L 0.575278 0.229352 L 0.584306 0.224537 L 0.592431 0.219722 L 0.600486 0.217315 L 0.607708 0.2125 L 0.614931 0.211296 L 0.622083 0.208889 L 0.630208 0.201667 L 0.638333 0.194537 L 0.646458 0.184907 L 0.650903 0.175278 L 0.657222 0.164537 L 0.661736 0.154907 L 0.665347 0.144074 L 0.669861 0.133241 L 0.672569 0.123704 L 0.677014 0.114074 L 0.682431 0.104444 L 0.689653 0.094907 L 0.695972 0.085278 L 0.702222 0.074444 L 0.705833 0.064815 L 0.710347 0.055278 L 0.71125 0.044444 L 0.713958 0.033611 L 0.715764 0.02287 L 0.716667 0.013241 L 0.717569 0.002407 L 0.717569 -0.009537 L 0.717569 -0.02037 L 0.717569 -0.031204 L 0.715764 -0.040741 L 0.710347 -0.051574 L 0.705833 -0.063611 L 0.703125 -0.074444 L 0.695972 -0.082778 L 0.687847 -0.091204 L 0.679722 -0.098426 L 0.672569 -0.09963 L 0.665347 -0.09963 L 0.658125 -0.102037" pathEditMode="relative" ptsTypes="">
                                      <p:cBhvr>
                                        <p:cTn id="92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0963 L -0.001806 0.020463 L -0.002708 0.03 L -0.003611 0.042037 L -0.005417 0.05287 L -0.006319 0.0625 L -0.009028 0.073241 L -0.009931 0.08287 L -0.013542 0.094907 L -0.014444 0.104444 L -0.014444 0.114074 L -0.012639 0.126111 L -0.009028 0.135648 L -0.001806 0.14287 L 0.005347 0.146481 L 0.012569 0.147685 L 0.019792 0.150093 L 0.027847 0.156111 L 0.035069 0.164537 L 0.045 0.171667 L 0.053056 0.180093 L 0.060278 0.187315 L 0.069306 0.194537 L 0.077431 0.199352 L 0.087292 0.204074 L 0.095417 0.207685 L 0.104444 0.210093 L 0.1125 0.211296 L 0.119722 0.213704 L 0.129653 0.213704 L 0.137708 0.213704 L 0.146736 0.213704 L 0.155764 0.213704 L 0.163819 0.213704 L 0.17375 0.213704 L 0.181875 0.213704 L 0.189931 0.214907 L 0.200764 0.218519 L 0.210625 0.219722 L 0.21875 0.22213 L 0.226875 0.225741 L 0.234931 0.226944 L 0.245764 0.230556 L 0.252986 0.232963 L 0.264653 0.236481 L 0.272778 0.240093 L 0.280903 0.243704 L 0.288958 0.247315 L 0.296181 0.248519 L 0.303403 0.25213 L 0.312361 0.253333 L 0.321389 0.254537 L 0.328611 0.256944 L 0.336736 0.256944 L 0.343889 0.256944 L 0.352014 0.256944 L 0.359236 0.256944 L 0.367292 0.256944 L 0.376319 0.256944 L 0.384444 0.256944 L 0.393403 0.256944 L 0.403333 0.256944 L 0.413264 0.256944 L 0.420417 0.256944 L 0.433056 0.256944 L 0.444722 0.256944 L 0.454653 0.256944 L 0.463681 0.256944 L 0.470833 0.255741 L 0.478958 0.254537 L 0.486181 0.25213 L 0.494236 0.25213 L 0.502361 0.250926 L 0.510486 0.249722 L 0.519444 0.246111 L 0.526667 0.244907 L 0.534792 0.244907 L 0.542917 0.2425 L 0.550972 0.240093 L 0.559097 0.236481 L 0.567222 0.234167 L 0.575278 0.229352 L 0.584306 0.224537 L 0.592431 0.219722 L 0.600486 0.217315 L 0.607708 0.2125 L 0.614931 0.211296 L 0.622083 0.208889 L 0.630208 0.201667 L 0.638333 0.194537 L 0.646458 0.184907 L 0.650903 0.175278 L 0.657222 0.164537 L 0.661736 0.154907 L 0.665347 0.144074 L 0.669861 0.133241 L 0.672569 0.123704 L 0.677014 0.114074 L 0.682431 0.104444 L 0.689653 0.094907 L 0.695972 0.085278 L 0.702222 0.074444 L 0.705833 0.064815 L 0.710347 0.055278 L 0.71125 0.044444 L 0.713958 0.033611 L 0.715764 0.02287 L 0.716667 0.013241 L 0.717569 0.002407 L 0.717569 -0.009537 L 0.717569 -0.02037 L 0.717569 -0.031204 L 0.715764 -0.040741 L 0.710347 -0.051574 L 0.705833 -0.063611 L 0.703125 -0.074444 L 0.695972 -0.082778 L 0.687847 -0.091204 L 0.679722 -0.098426 L 0.672569 -0.09963 L 0.665347 -0.09963 L 0.658125 -0.102037" pathEditMode="relative" ptsTypes="">
                                      <p:cBhvr>
                                        <p:cTn id="94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6319 -0.00963 L 0.014375 -0.018056 L 0.0225 -0.026481 L 0.029722 -0.034815 L 0.036944 -0.037222 L 0.046806 -0.038426 L 0.054028 -0.038426 L 0.062153 -0.038426 L 0.070208 -0.031296 L 0.081042 -0.025278 L 0.088264 -0.021667 L 0.095417 -0.018056 L 0.102639 -0.012037 L 0.108056 -0.001204 L 0.116181 0.003519 L 0.123333 0.003519 L 0.131458 0.004722 L 0.139583 0.008333 L 0.148542 0.009537 L 0.161181 0.010741 L 0.171944 0.010741 L 0.180069 0.010741 L 0.188194 0.010741 L 0.19625 0.00713 L 0.203472 0.002315 L 0.214306 -0.002407 L 0.221458 -0.006019 L 0.231389 -0.010833 L 0.239514 -0.012037 L 0.252986 -0.013241 L 0.263819 -0.016852 L 0.271944 -0.018056 L 0.279097 -0.019259 L 0.287222 -0.019259 L 0.295347 -0.02287 L 0.3025 -0.026481" pathEditMode="relative" ptsTypes="">
                                      <p:cBhvr>
                                        <p:cTn id="103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6319 -0.00963 L 0.014375 -0.018056 L 0.0225 -0.026481 L 0.029722 -0.034815 L 0.036944 -0.037222 L 0.046806 -0.038426 L 0.054028 -0.038426 L 0.062153 -0.038426 L 0.070208 -0.031296 L 0.081042 -0.025278 L 0.088264 -0.021667 L 0.095417 -0.018056 L 0.102639 -0.012037 L 0.108056 -0.001204 L 0.116181 0.003519 L 0.123333 0.003519 L 0.131458 0.004722 L 0.139583 0.008333 L 0.148542 0.009537 L 0.161181 0.010741 L 0.171944 0.010741 L 0.180069 0.010741 L 0.188194 0.010741 L 0.19625 0.00713 L 0.203472 0.002315 L 0.214306 -0.002407 L 0.221458 -0.006019 L 0.231389 -0.010833 L 0.239514 -0.012037 L 0.252986 -0.013241 L 0.263819 -0.016852 L 0.271944 -0.018056 L 0.279097 -0.019259 L 0.287222 -0.019259 L 0.295347 -0.02287 L 0.3025 -0.026481" pathEditMode="relative" ptsTypes="">
                                      <p:cBhvr>
                                        <p:cTn id="105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1806 0.009537 L 0.004514 0.021574 L 0.006319 0.031204 L 0.006319 0.040741 L 0.006319 0.05037 L 0.004514 0.06 L 0.001806 0.072037 L -0.000903 0.081574 L -0.004514 0.094815 L -0.007222 0.104444 L -0.009028 0.113981 L -0.010833 0.123611 L -0.015278 0.133241 L -0.021597 0.14287 L -0.030625 0.147593 L -0.037847 0.152407 L -0.045 0.158426 L -0.052222 0.163241 L -0.059444 0.170463 L -0.0675 0.177593" pathEditMode="relative" ptsTypes="">
                                      <p:cBhvr>
                                        <p:cTn id="114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1806 0.009537 L 0.004514 0.021574 L 0.006319 0.031204 L 0.006319 0.040741 L 0.006319 0.05037 L 0.004514 0.06 L 0.001806 0.072037 L -0.000903 0.081574 L -0.004514 0.094815 L -0.007222 0.104444 L -0.009028 0.113981 L -0.010833 0.123611 L -0.015278 0.133241 L -0.021597 0.14287 L -0.030625 0.147593 L -0.037847 0.152407 L -0.045 0.158426 L -0.052222 0.163241 L -0.059444 0.170463 L -0.0675 0.177593" pathEditMode="relative" ptsTypes="">
                                      <p:cBhvr>
                                        <p:cTn id="11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4" grpId="1"/>
      <p:bldP spid="75" grpId="0"/>
      <p:bldP spid="75" grpId="1"/>
      <p:bldP spid="76" grpId="0"/>
      <p:bldP spid="76" grpId="1"/>
      <p:bldP spid="77" grpId="0"/>
      <p:bldP spid="77" grpId="1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13331" descr="锁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95525" y="3068638"/>
            <a:ext cx="2160588" cy="21542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457200" y="417513"/>
            <a:ext cx="6419850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anose="02010600030101010101" pitchFamily="49" charset="-122"/>
              <a:ea typeface="楷体_GB2312" panose="02010600030101010101" pitchFamily="49" charset="-122"/>
              <a:cs typeface="+mn-cs"/>
            </a:endParaRPr>
          </a:p>
        </p:txBody>
      </p:sp>
      <p:sp>
        <p:nvSpPr>
          <p:cNvPr id="14339" name="Text Box 20"/>
          <p:cNvSpPr txBox="1"/>
          <p:nvPr/>
        </p:nvSpPr>
        <p:spPr>
          <a:xfrm>
            <a:off x="1979613" y="4684713"/>
            <a:ext cx="2792412" cy="854075"/>
          </a:xfrm>
          <a:prstGeom prst="rect">
            <a:avLst/>
          </a:prstGeom>
          <a:solidFill>
            <a:srgbClr val="99FF66"/>
          </a:solidFill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zh-CN" altLang="en-US" sz="5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     </a:t>
            </a:r>
            <a:r>
              <a:rPr lang="en-US" altLang="zh-CN" sz="5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4</a:t>
            </a:r>
            <a:r>
              <a:rPr lang="zh-CN" altLang="en-US" sz="5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＋</a:t>
            </a:r>
            <a:r>
              <a:rPr lang="en-US" altLang="zh-CN" sz="5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  </a:t>
            </a:r>
            <a:endParaRPr lang="en-US" altLang="zh-CN" sz="5000" b="1">
              <a:solidFill>
                <a:schemeClr val="tx1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40" name="Rectangle 21"/>
          <p:cNvSpPr/>
          <p:nvPr/>
        </p:nvSpPr>
        <p:spPr>
          <a:xfrm>
            <a:off x="2230438" y="4762500"/>
            <a:ext cx="703262" cy="715963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indent="0" algn="ctr"/>
            <a:endParaRPr lang="zh-CN" altLang="en-US" b="1">
              <a:latin typeface="Arial" panose="020B0604020202020204" pitchFamily="34" charset="0"/>
              <a:ea typeface="楷体_GB2312" panose="02010600030101010101" pitchFamily="49" charset="-122"/>
            </a:endParaRPr>
          </a:p>
        </p:txBody>
      </p:sp>
      <p:grpSp>
        <p:nvGrpSpPr>
          <p:cNvPr id="14341" name="组合 13338"/>
          <p:cNvGrpSpPr/>
          <p:nvPr/>
        </p:nvGrpSpPr>
        <p:grpSpPr>
          <a:xfrm>
            <a:off x="4643438" y="4581525"/>
            <a:ext cx="2665412" cy="1831975"/>
            <a:chOff x="3288" y="2976"/>
            <a:chExt cx="1679" cy="1154"/>
          </a:xfrm>
        </p:grpSpPr>
        <p:pic>
          <p:nvPicPr>
            <p:cNvPr id="14342" name="图片 13332" descr="钥匙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88" y="2976"/>
              <a:ext cx="1679" cy="11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3" name="Oval 22"/>
            <p:cNvSpPr/>
            <p:nvPr/>
          </p:nvSpPr>
          <p:spPr>
            <a:xfrm>
              <a:off x="4250" y="3046"/>
              <a:ext cx="634" cy="635"/>
            </a:xfrm>
            <a:prstGeom prst="ellipse">
              <a:avLst/>
            </a:prstGeom>
            <a:solidFill>
              <a:srgbClr val="99FF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indent="0" algn="ctr"/>
              <a:r>
                <a:rPr lang="en-US" altLang="zh-CN" sz="50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26</a:t>
              </a:r>
              <a:endParaRPr lang="en-US" altLang="zh-CN" sz="5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959" name="Text Box 23"/>
          <p:cNvSpPr txBox="1"/>
          <p:nvPr/>
        </p:nvSpPr>
        <p:spPr>
          <a:xfrm>
            <a:off x="3041650" y="4684713"/>
            <a:ext cx="576263" cy="854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spcBef>
                <a:spcPct val="50000"/>
              </a:spcBef>
            </a:pPr>
            <a:r>
              <a:rPr lang="en-US" altLang="zh-CN" sz="50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4</a:t>
            </a:r>
            <a:endParaRPr lang="en-US" altLang="zh-CN" sz="5000" b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39960" name="Text Box 24"/>
          <p:cNvSpPr txBox="1"/>
          <p:nvPr/>
        </p:nvSpPr>
        <p:spPr>
          <a:xfrm>
            <a:off x="4037013" y="4684713"/>
            <a:ext cx="576262" cy="854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spcBef>
                <a:spcPct val="50000"/>
              </a:spcBef>
            </a:pPr>
            <a:r>
              <a:rPr lang="en-US" altLang="zh-CN" sz="50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endParaRPr lang="en-US" altLang="zh-CN" sz="5000" b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39961" name="Text Box 25"/>
          <p:cNvSpPr txBox="1"/>
          <p:nvPr/>
        </p:nvSpPr>
        <p:spPr>
          <a:xfrm>
            <a:off x="6581775" y="4772025"/>
            <a:ext cx="576263" cy="854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spcBef>
                <a:spcPct val="50000"/>
              </a:spcBef>
            </a:pPr>
            <a:r>
              <a:rPr lang="en-US" altLang="zh-CN" sz="50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6</a:t>
            </a:r>
            <a:endParaRPr lang="en-US" altLang="zh-CN" sz="5000" b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39962" name="Text Box 26"/>
          <p:cNvSpPr txBox="1"/>
          <p:nvPr/>
        </p:nvSpPr>
        <p:spPr>
          <a:xfrm>
            <a:off x="6229350" y="4772025"/>
            <a:ext cx="576263" cy="854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spcBef>
                <a:spcPct val="50000"/>
              </a:spcBef>
            </a:pPr>
            <a:r>
              <a:rPr lang="en-US" altLang="zh-CN" sz="5000" b="1">
                <a:solidFill>
                  <a:srgbClr val="000099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endParaRPr lang="en-US" altLang="zh-CN" sz="5000" b="1">
              <a:solidFill>
                <a:srgbClr val="000099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39963" name="Text Box 27"/>
          <p:cNvSpPr txBox="1"/>
          <p:nvPr/>
        </p:nvSpPr>
        <p:spPr>
          <a:xfrm>
            <a:off x="2297113" y="4684713"/>
            <a:ext cx="576262" cy="854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spcBef>
                <a:spcPct val="50000"/>
              </a:spcBef>
            </a:pPr>
            <a:r>
              <a:rPr lang="en-US" altLang="zh-CN" sz="5000" b="1">
                <a:solidFill>
                  <a:srgbClr val="000099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endParaRPr lang="en-US" altLang="zh-CN" sz="5000" b="1">
              <a:solidFill>
                <a:srgbClr val="000099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grpSp>
        <p:nvGrpSpPr>
          <p:cNvPr id="14349" name="组合 13337"/>
          <p:cNvGrpSpPr/>
          <p:nvPr/>
        </p:nvGrpSpPr>
        <p:grpSpPr>
          <a:xfrm>
            <a:off x="4819650" y="1938338"/>
            <a:ext cx="3935413" cy="1706562"/>
            <a:chOff x="3036" y="1221"/>
            <a:chExt cx="2479" cy="1075"/>
          </a:xfrm>
        </p:grpSpPr>
        <p:grpSp>
          <p:nvGrpSpPr>
            <p:cNvPr id="14350" name="组合 13336"/>
            <p:cNvGrpSpPr/>
            <p:nvPr/>
          </p:nvGrpSpPr>
          <p:grpSpPr>
            <a:xfrm>
              <a:off x="3036" y="1221"/>
              <a:ext cx="1613" cy="485"/>
              <a:chOff x="2654" y="995"/>
              <a:chExt cx="1613" cy="485"/>
            </a:xfrm>
          </p:grpSpPr>
          <p:sp>
            <p:nvSpPr>
              <p:cNvPr id="14351" name="圆角矩形标注 13334"/>
              <p:cNvSpPr/>
              <p:nvPr/>
            </p:nvSpPr>
            <p:spPr>
              <a:xfrm>
                <a:off x="2654" y="995"/>
                <a:ext cx="1451" cy="485"/>
              </a:xfrm>
              <a:prstGeom prst="wedgeRoundRectCallout">
                <a:avLst>
                  <a:gd name="adj1" fmla="val 61921"/>
                  <a:gd name="adj2" fmla="val 31856"/>
                  <a:gd name="adj3" fmla="val 16667"/>
                </a:avLst>
              </a:prstGeom>
              <a:solidFill>
                <a:schemeClr val="bg1"/>
              </a:solidFill>
              <a:ln w="19050" cap="flat" cmpd="sng">
                <a:solidFill>
                  <a:srgbClr val="3399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lvl="0" indent="0" algn="ctr"/>
                <a:endParaRPr lang="zh-CN" altLang="en-US">
                  <a:latin typeface="Arial" panose="020B0604020202020204" pitchFamily="34" charset="0"/>
                  <a:ea typeface="楷体_GB2312" panose="02010600030101010101" pitchFamily="49" charset="-122"/>
                </a:endParaRPr>
              </a:p>
            </p:txBody>
          </p:sp>
          <p:grpSp>
            <p:nvGrpSpPr>
              <p:cNvPr id="14352" name="组合 13335"/>
              <p:cNvGrpSpPr/>
              <p:nvPr/>
            </p:nvGrpSpPr>
            <p:grpSpPr>
              <a:xfrm>
                <a:off x="2835" y="1071"/>
                <a:ext cx="1432" cy="327"/>
                <a:chOff x="2789" y="1298"/>
                <a:chExt cx="1432" cy="327"/>
              </a:xfrm>
            </p:grpSpPr>
            <p:sp>
              <p:nvSpPr>
                <p:cNvPr id="14353" name="Rectangle 5"/>
                <p:cNvSpPr/>
                <p:nvPr/>
              </p:nvSpPr>
              <p:spPr>
                <a:xfrm>
                  <a:off x="2789" y="1342"/>
                  <a:ext cx="254" cy="255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lstStyle/>
                <a:p>
                  <a:pPr lvl="0" indent="0" algn="ctr"/>
                  <a:endParaRPr lang="zh-CN" altLang="en-US" b="1">
                    <a:latin typeface="Arial" panose="020B0604020202020204" pitchFamily="34" charset="0"/>
                    <a:ea typeface="楷体_GB2312" panose="02010600030101010101" pitchFamily="49" charset="-122"/>
                  </a:endParaRPr>
                </a:p>
              </p:txBody>
            </p:sp>
            <p:sp>
              <p:nvSpPr>
                <p:cNvPr id="14354" name="Text Box 6"/>
                <p:cNvSpPr txBox="1"/>
                <p:nvPr/>
              </p:nvSpPr>
              <p:spPr>
                <a:xfrm>
                  <a:off x="3041" y="1298"/>
                  <a:ext cx="1180" cy="32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 lvl="0" indent="0">
                    <a:spcBef>
                      <a:spcPct val="50000"/>
                    </a:spcBef>
                  </a:pPr>
                  <a:r>
                    <a:rPr lang="zh-CN" altLang="en-US" sz="28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楷体_GB2312" panose="02010600030101010101" pitchFamily="49" charset="-122"/>
                    </a:rPr>
                    <a:t>里填几？</a:t>
                  </a:r>
                  <a:endParaRPr lang="zh-CN" altLang="en-US" sz="28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anose="02010600030101010101" pitchFamily="49" charset="-122"/>
                  </a:endParaRPr>
                </a:p>
              </p:txBody>
            </p:sp>
          </p:grpSp>
        </p:grpSp>
        <p:pic>
          <p:nvPicPr>
            <p:cNvPr id="14355" name="Picture 52" descr="P-05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59" y="1240"/>
              <a:ext cx="1056" cy="105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4356" name="Text Box 24"/>
          <p:cNvSpPr txBox="1"/>
          <p:nvPr/>
        </p:nvSpPr>
        <p:spPr>
          <a:xfrm>
            <a:off x="427038" y="1571625"/>
            <a:ext cx="3568700" cy="549275"/>
          </a:xfrm>
          <a:prstGeom prst="rect">
            <a:avLst/>
          </a:prstGeom>
          <a:noFill/>
          <a:ln w="19050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zh-CN" altLang="en-US" sz="3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开锁游戏</a:t>
            </a:r>
            <a:endParaRPr lang="zh-CN" altLang="en-US" sz="3000" b="1">
              <a:solidFill>
                <a:schemeClr val="tx1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pic>
        <p:nvPicPr>
          <p:cNvPr id="43011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0744200" y="112649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9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9" grpId="0"/>
      <p:bldP spid="39960" grpId="0"/>
      <p:bldP spid="39961" grpId="0"/>
      <p:bldP spid="39962" grpId="0"/>
      <p:bldP spid="399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457200" y="417513"/>
            <a:ext cx="6419850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anose="02010600030101010101" pitchFamily="49" charset="-122"/>
              <a:ea typeface="楷体_GB2312" panose="02010600030101010101" pitchFamily="49" charset="-122"/>
              <a:cs typeface="+mn-cs"/>
            </a:endParaRPr>
          </a:p>
        </p:txBody>
      </p:sp>
      <p:sp>
        <p:nvSpPr>
          <p:cNvPr id="15362" name="Text Box 24"/>
          <p:cNvSpPr txBox="1"/>
          <p:nvPr/>
        </p:nvSpPr>
        <p:spPr>
          <a:xfrm>
            <a:off x="427038" y="1571625"/>
            <a:ext cx="3568700" cy="549275"/>
          </a:xfrm>
          <a:prstGeom prst="rect">
            <a:avLst/>
          </a:prstGeom>
          <a:noFill/>
          <a:ln w="19050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zh-CN" altLang="en-US" sz="3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开锁游戏</a:t>
            </a:r>
            <a:endParaRPr lang="zh-CN" altLang="en-US" sz="3000" b="1">
              <a:solidFill>
                <a:schemeClr val="tx1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grpSp>
        <p:nvGrpSpPr>
          <p:cNvPr id="15363" name="组合 12311"/>
          <p:cNvGrpSpPr/>
          <p:nvPr/>
        </p:nvGrpSpPr>
        <p:grpSpPr>
          <a:xfrm>
            <a:off x="4819650" y="1938338"/>
            <a:ext cx="3935413" cy="1706562"/>
            <a:chOff x="3036" y="1221"/>
            <a:chExt cx="2479" cy="1075"/>
          </a:xfrm>
        </p:grpSpPr>
        <p:grpSp>
          <p:nvGrpSpPr>
            <p:cNvPr id="15364" name="组合 12312"/>
            <p:cNvGrpSpPr/>
            <p:nvPr/>
          </p:nvGrpSpPr>
          <p:grpSpPr>
            <a:xfrm>
              <a:off x="3036" y="1221"/>
              <a:ext cx="1613" cy="485"/>
              <a:chOff x="2654" y="995"/>
              <a:chExt cx="1613" cy="485"/>
            </a:xfrm>
          </p:grpSpPr>
          <p:sp>
            <p:nvSpPr>
              <p:cNvPr id="15365" name="圆角矩形标注 12313"/>
              <p:cNvSpPr/>
              <p:nvPr/>
            </p:nvSpPr>
            <p:spPr>
              <a:xfrm>
                <a:off x="2654" y="995"/>
                <a:ext cx="1451" cy="485"/>
              </a:xfrm>
              <a:prstGeom prst="wedgeRoundRectCallout">
                <a:avLst>
                  <a:gd name="adj1" fmla="val 61921"/>
                  <a:gd name="adj2" fmla="val 31856"/>
                  <a:gd name="adj3" fmla="val 16667"/>
                </a:avLst>
              </a:prstGeom>
              <a:solidFill>
                <a:schemeClr val="bg1"/>
              </a:solidFill>
              <a:ln w="19050" cap="flat" cmpd="sng">
                <a:solidFill>
                  <a:srgbClr val="3399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lvl="0" indent="0" algn="ctr"/>
                <a:endParaRPr lang="zh-CN" altLang="en-US">
                  <a:latin typeface="Arial" panose="020B0604020202020204" pitchFamily="34" charset="0"/>
                  <a:ea typeface="楷体_GB2312" panose="02010600030101010101" pitchFamily="49" charset="-122"/>
                </a:endParaRPr>
              </a:p>
            </p:txBody>
          </p:sp>
          <p:grpSp>
            <p:nvGrpSpPr>
              <p:cNvPr id="15366" name="组合 12314"/>
              <p:cNvGrpSpPr/>
              <p:nvPr/>
            </p:nvGrpSpPr>
            <p:grpSpPr>
              <a:xfrm>
                <a:off x="2835" y="1071"/>
                <a:ext cx="1432" cy="327"/>
                <a:chOff x="2789" y="1298"/>
                <a:chExt cx="1432" cy="327"/>
              </a:xfrm>
            </p:grpSpPr>
            <p:sp>
              <p:nvSpPr>
                <p:cNvPr id="15367" name="Rectangle 5"/>
                <p:cNvSpPr/>
                <p:nvPr/>
              </p:nvSpPr>
              <p:spPr>
                <a:xfrm>
                  <a:off x="2789" y="1342"/>
                  <a:ext cx="254" cy="255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lstStyle/>
                <a:p>
                  <a:pPr lvl="0" indent="0" algn="ctr"/>
                  <a:endParaRPr lang="zh-CN" altLang="en-US" b="1">
                    <a:latin typeface="Arial" panose="020B0604020202020204" pitchFamily="34" charset="0"/>
                    <a:ea typeface="楷体_GB2312" panose="02010600030101010101" pitchFamily="49" charset="-122"/>
                  </a:endParaRPr>
                </a:p>
              </p:txBody>
            </p:sp>
            <p:sp>
              <p:nvSpPr>
                <p:cNvPr id="15368" name="Text Box 6"/>
                <p:cNvSpPr txBox="1"/>
                <p:nvPr/>
              </p:nvSpPr>
              <p:spPr>
                <a:xfrm>
                  <a:off x="3041" y="1298"/>
                  <a:ext cx="1180" cy="32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 lvl="0" indent="0">
                    <a:spcBef>
                      <a:spcPct val="50000"/>
                    </a:spcBef>
                  </a:pPr>
                  <a:r>
                    <a:rPr lang="zh-CN" altLang="en-US" sz="28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楷体_GB2312" panose="02010600030101010101" pitchFamily="49" charset="-122"/>
                    </a:rPr>
                    <a:t>里填几？</a:t>
                  </a:r>
                  <a:endParaRPr lang="zh-CN" altLang="en-US" sz="2800" b="1">
                    <a:solidFill>
                      <a:schemeClr val="tx1"/>
                    </a:solidFill>
                    <a:latin typeface="Arial" panose="020B0604020202020204" pitchFamily="34" charset="0"/>
                    <a:ea typeface="楷体_GB2312" panose="02010600030101010101" pitchFamily="49" charset="-122"/>
                  </a:endParaRPr>
                </a:p>
              </p:txBody>
            </p:sp>
          </p:grpSp>
        </p:grpSp>
        <p:pic>
          <p:nvPicPr>
            <p:cNvPr id="15369" name="Picture 52" descr="P-05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59" y="1240"/>
              <a:ext cx="1056" cy="1056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5370" name="图片 12318" descr="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513" y="3068638"/>
            <a:ext cx="2160587" cy="21542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1" name="Text Box 20"/>
          <p:cNvSpPr txBox="1"/>
          <p:nvPr/>
        </p:nvSpPr>
        <p:spPr>
          <a:xfrm>
            <a:off x="1979613" y="4684713"/>
            <a:ext cx="2792412" cy="854075"/>
          </a:xfrm>
          <a:prstGeom prst="rect">
            <a:avLst/>
          </a:prstGeom>
          <a:solidFill>
            <a:srgbClr val="99FF66"/>
          </a:solidFill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5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3    </a:t>
            </a:r>
            <a:r>
              <a:rPr lang="zh-CN" altLang="en-US" sz="5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＋</a:t>
            </a:r>
            <a:r>
              <a:rPr lang="en-US" altLang="zh-CN" sz="5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20</a:t>
            </a:r>
            <a:endParaRPr lang="en-US" altLang="zh-CN" sz="5000" b="1">
              <a:solidFill>
                <a:schemeClr val="tx1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5372" name="Rectangle 21"/>
          <p:cNvSpPr/>
          <p:nvPr/>
        </p:nvSpPr>
        <p:spPr>
          <a:xfrm>
            <a:off x="2497138" y="4762500"/>
            <a:ext cx="703262" cy="715963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indent="0" algn="ctr"/>
            <a:endParaRPr lang="zh-CN" altLang="en-US" b="1">
              <a:latin typeface="Arial" panose="020B0604020202020204" pitchFamily="34" charset="0"/>
              <a:ea typeface="楷体_GB2312" panose="02010600030101010101" pitchFamily="49" charset="-122"/>
            </a:endParaRPr>
          </a:p>
        </p:txBody>
      </p:sp>
      <p:grpSp>
        <p:nvGrpSpPr>
          <p:cNvPr id="15373" name="组合 12321"/>
          <p:cNvGrpSpPr/>
          <p:nvPr/>
        </p:nvGrpSpPr>
        <p:grpSpPr>
          <a:xfrm>
            <a:off x="4643438" y="4581525"/>
            <a:ext cx="2665412" cy="1831975"/>
            <a:chOff x="3288" y="2976"/>
            <a:chExt cx="1679" cy="1154"/>
          </a:xfrm>
        </p:grpSpPr>
        <p:pic>
          <p:nvPicPr>
            <p:cNvPr id="15374" name="图片 12322" descr="钥匙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88" y="2976"/>
              <a:ext cx="1679" cy="11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75" name="Oval 22"/>
            <p:cNvSpPr/>
            <p:nvPr/>
          </p:nvSpPr>
          <p:spPr>
            <a:xfrm>
              <a:off x="4250" y="3046"/>
              <a:ext cx="634" cy="635"/>
            </a:xfrm>
            <a:prstGeom prst="ellipse">
              <a:avLst/>
            </a:prstGeom>
            <a:solidFill>
              <a:srgbClr val="99FF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indent="0" algn="ctr"/>
              <a:r>
                <a:rPr lang="en-US" altLang="zh-CN" sz="50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54</a:t>
              </a:r>
              <a:endParaRPr lang="en-US" altLang="zh-CN" sz="5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959" name="Text Box 23"/>
          <p:cNvSpPr txBox="1"/>
          <p:nvPr/>
        </p:nvSpPr>
        <p:spPr>
          <a:xfrm>
            <a:off x="2549525" y="4684713"/>
            <a:ext cx="576263" cy="854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spcBef>
                <a:spcPct val="50000"/>
              </a:spcBef>
            </a:pPr>
            <a:r>
              <a:rPr lang="en-US" altLang="zh-CN" sz="5000" b="1">
                <a:solidFill>
                  <a:srgbClr val="000099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4</a:t>
            </a:r>
            <a:endParaRPr lang="en-US" altLang="zh-CN" sz="5000" b="1">
              <a:solidFill>
                <a:srgbClr val="000099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39960" name="Text Box 24"/>
          <p:cNvSpPr txBox="1"/>
          <p:nvPr/>
        </p:nvSpPr>
        <p:spPr>
          <a:xfrm>
            <a:off x="3602038" y="4684713"/>
            <a:ext cx="701675" cy="854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 algn="ctr">
              <a:spcBef>
                <a:spcPct val="50000"/>
              </a:spcBef>
            </a:pPr>
            <a:r>
              <a:rPr lang="en-US" altLang="zh-CN" sz="50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endParaRPr lang="en-US" altLang="zh-CN" sz="5000" b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39961" name="Text Box 25"/>
          <p:cNvSpPr txBox="1"/>
          <p:nvPr/>
        </p:nvSpPr>
        <p:spPr>
          <a:xfrm>
            <a:off x="6581775" y="4772025"/>
            <a:ext cx="576263" cy="854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spcBef>
                <a:spcPct val="50000"/>
              </a:spcBef>
            </a:pPr>
            <a:r>
              <a:rPr lang="en-US" altLang="zh-CN" sz="5000" b="1">
                <a:solidFill>
                  <a:srgbClr val="000099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4</a:t>
            </a:r>
            <a:endParaRPr lang="en-US" altLang="zh-CN" sz="5000" b="1">
              <a:solidFill>
                <a:srgbClr val="000099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39962" name="Text Box 26"/>
          <p:cNvSpPr txBox="1"/>
          <p:nvPr/>
        </p:nvSpPr>
        <p:spPr>
          <a:xfrm>
            <a:off x="6229350" y="4772025"/>
            <a:ext cx="576263" cy="854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spcBef>
                <a:spcPct val="50000"/>
              </a:spcBef>
            </a:pPr>
            <a:r>
              <a:rPr lang="en-US" altLang="zh-CN" sz="50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5</a:t>
            </a:r>
            <a:endParaRPr lang="en-US" altLang="zh-CN" sz="5000" b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39963" name="Text Box 27"/>
          <p:cNvSpPr txBox="1"/>
          <p:nvPr/>
        </p:nvSpPr>
        <p:spPr>
          <a:xfrm>
            <a:off x="1982788" y="4684713"/>
            <a:ext cx="576262" cy="854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spcBef>
                <a:spcPct val="50000"/>
              </a:spcBef>
            </a:pPr>
            <a:r>
              <a:rPr lang="en-US" altLang="zh-CN" sz="50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endParaRPr lang="en-US" altLang="zh-CN" sz="5000" b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9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9" grpId="0"/>
      <p:bldP spid="39960" grpId="0"/>
      <p:bldP spid="39961" grpId="0"/>
      <p:bldP spid="39962" grpId="0"/>
      <p:bldP spid="3996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89865" y="-1332865"/>
            <a:ext cx="9523730" cy="95237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48560" y="329565"/>
            <a:ext cx="4246880" cy="1310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>
                <a:latin typeface="Times New Roman" panose="02020603050405020304" pitchFamily="49" charset="-122"/>
                <a:ea typeface="楷体" panose="02010609060101010101" pitchFamily="49" charset="-122"/>
              </a:rPr>
              <a:t>分享收获</a:t>
            </a:r>
            <a:endParaRPr lang="zh-CN" altLang="en-US" sz="80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642918"/>
            <a:ext cx="4857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rPr>
              <a:t>板书：</a:t>
            </a:r>
            <a:endParaRPr lang="zh-CN" altLang="en-US" sz="4400" b="1">
              <a:solidFill>
                <a:schemeClr val="tx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2143116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25  + 2 = 27</a:t>
            </a:r>
            <a:endParaRPr lang="zh-CN" altLang="en-US"/>
          </a:p>
        </p:txBody>
      </p:sp>
      <p:cxnSp>
        <p:nvCxnSpPr>
          <p:cNvPr id="5" name="直接连接符 4"/>
          <p:cNvCxnSpPr>
            <a:endCxn id="8" idx="0"/>
          </p:cNvCxnSpPr>
          <p:nvPr/>
        </p:nvCxnSpPr>
        <p:spPr bwMode="auto">
          <a:xfrm rot="5400000">
            <a:off x="732208" y="2661042"/>
            <a:ext cx="357190" cy="321471"/>
          </a:xfrm>
          <a:prstGeom prst="line">
            <a:avLst/>
          </a:prstGeom>
          <a:gradFill rotWithShape="1">
            <a:gsLst>
              <a:gs pos="0">
                <a:srgbClr val="33CCFF"/>
              </a:gs>
              <a:gs pos="50000">
                <a:srgbClr val="FFFFFF"/>
              </a:gs>
              <a:gs pos="100000">
                <a:srgbClr val="33CCFF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" name="直接连接符 6"/>
          <p:cNvCxnSpPr/>
          <p:nvPr/>
        </p:nvCxnSpPr>
        <p:spPr bwMode="auto">
          <a:xfrm rot="16200000" flipH="1">
            <a:off x="1107257" y="2678901"/>
            <a:ext cx="357190" cy="285752"/>
          </a:xfrm>
          <a:prstGeom prst="line">
            <a:avLst/>
          </a:prstGeom>
          <a:gradFill rotWithShape="1">
            <a:gsLst>
              <a:gs pos="0">
                <a:srgbClr val="33CCFF"/>
              </a:gs>
              <a:gs pos="50000">
                <a:srgbClr val="FFFFFF"/>
              </a:gs>
              <a:gs pos="100000">
                <a:srgbClr val="33CCFF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TextBox 7"/>
          <p:cNvSpPr txBox="1"/>
          <p:nvPr/>
        </p:nvSpPr>
        <p:spPr>
          <a:xfrm>
            <a:off x="357158" y="3000372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20</a:t>
            </a:r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357290" y="300037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5</a:t>
            </a:r>
            <a:endParaRPr lang="zh-CN" altLang="en-US"/>
          </a:p>
        </p:txBody>
      </p:sp>
      <p:cxnSp>
        <p:nvCxnSpPr>
          <p:cNvPr id="12" name="直接连接符 11"/>
          <p:cNvCxnSpPr>
            <a:stCxn id="9" idx="2"/>
          </p:cNvCxnSpPr>
          <p:nvPr/>
        </p:nvCxnSpPr>
        <p:spPr bwMode="auto">
          <a:xfrm rot="5400000">
            <a:off x="1399645" y="3757106"/>
            <a:ext cx="343919" cy="1588"/>
          </a:xfrm>
          <a:prstGeom prst="line">
            <a:avLst/>
          </a:prstGeom>
          <a:gradFill rotWithShape="1">
            <a:gsLst>
              <a:gs pos="0">
                <a:srgbClr val="33CCFF"/>
              </a:gs>
              <a:gs pos="50000">
                <a:srgbClr val="FFFFFF"/>
              </a:gs>
              <a:gs pos="100000">
                <a:srgbClr val="33CCFF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" name="直接连接符 13"/>
          <p:cNvCxnSpPr/>
          <p:nvPr/>
        </p:nvCxnSpPr>
        <p:spPr bwMode="auto">
          <a:xfrm>
            <a:off x="1571604" y="3929066"/>
            <a:ext cx="500066" cy="1588"/>
          </a:xfrm>
          <a:prstGeom prst="line">
            <a:avLst/>
          </a:prstGeom>
          <a:gradFill rotWithShape="1">
            <a:gsLst>
              <a:gs pos="0">
                <a:srgbClr val="33CCFF"/>
              </a:gs>
              <a:gs pos="50000">
                <a:srgbClr val="FFFFFF"/>
              </a:gs>
              <a:gs pos="100000">
                <a:srgbClr val="33CCFF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" name="直接连接符 15"/>
          <p:cNvCxnSpPr/>
          <p:nvPr/>
        </p:nvCxnSpPr>
        <p:spPr bwMode="auto">
          <a:xfrm rot="5400000">
            <a:off x="1428728" y="3286124"/>
            <a:ext cx="1285884" cy="1588"/>
          </a:xfrm>
          <a:prstGeom prst="line">
            <a:avLst/>
          </a:prstGeom>
          <a:gradFill rotWithShape="1">
            <a:gsLst>
              <a:gs pos="0">
                <a:srgbClr val="33CCFF"/>
              </a:gs>
              <a:gs pos="50000">
                <a:srgbClr val="FFFFFF"/>
              </a:gs>
              <a:gs pos="100000">
                <a:srgbClr val="33CCFF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TextBox 16"/>
          <p:cNvSpPr txBox="1"/>
          <p:nvPr/>
        </p:nvSpPr>
        <p:spPr>
          <a:xfrm>
            <a:off x="1571604" y="414338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7</a:t>
            </a:r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00034" y="4786322"/>
            <a:ext cx="29289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先算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2+5=7    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再算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7+20=27</a:t>
            </a:r>
            <a:endParaRPr lang="zh-CN" altLang="en-US"/>
          </a:p>
          <a:p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714876" y="2143116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25 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+  20 = 45</a:t>
            </a:r>
            <a:endParaRPr lang="zh-CN" altLang="en-US"/>
          </a:p>
        </p:txBody>
      </p:sp>
      <p:cxnSp>
        <p:nvCxnSpPr>
          <p:cNvPr id="21" name="直接连接符 20"/>
          <p:cNvCxnSpPr>
            <a:endCxn id="28" idx="0"/>
          </p:cNvCxnSpPr>
          <p:nvPr/>
        </p:nvCxnSpPr>
        <p:spPr bwMode="auto">
          <a:xfrm rot="10800000" flipV="1">
            <a:off x="4464844" y="2643182"/>
            <a:ext cx="464347" cy="285752"/>
          </a:xfrm>
          <a:prstGeom prst="line">
            <a:avLst/>
          </a:prstGeom>
          <a:gradFill rotWithShape="1">
            <a:gsLst>
              <a:gs pos="0">
                <a:srgbClr val="33CCFF"/>
              </a:gs>
              <a:gs pos="50000">
                <a:srgbClr val="FFFFFF"/>
              </a:gs>
              <a:gs pos="100000">
                <a:srgbClr val="33CCFF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直接连接符 22"/>
          <p:cNvCxnSpPr/>
          <p:nvPr/>
        </p:nvCxnSpPr>
        <p:spPr bwMode="auto">
          <a:xfrm>
            <a:off x="5000628" y="2643182"/>
            <a:ext cx="428628" cy="357190"/>
          </a:xfrm>
          <a:prstGeom prst="line">
            <a:avLst/>
          </a:prstGeom>
          <a:gradFill rotWithShape="1">
            <a:gsLst>
              <a:gs pos="0">
                <a:srgbClr val="33CCFF"/>
              </a:gs>
              <a:gs pos="50000">
                <a:srgbClr val="FFFFFF"/>
              </a:gs>
              <a:gs pos="100000">
                <a:srgbClr val="33CCFF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" name="TextBox 27"/>
          <p:cNvSpPr txBox="1"/>
          <p:nvPr/>
        </p:nvSpPr>
        <p:spPr>
          <a:xfrm>
            <a:off x="4143372" y="292893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5       </a:t>
            </a:r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5143504" y="2928934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20</a:t>
            </a:r>
            <a:endParaRPr lang="zh-CN" altLang="en-US"/>
          </a:p>
        </p:txBody>
      </p:sp>
      <p:cxnSp>
        <p:nvCxnSpPr>
          <p:cNvPr id="35" name="直接连接符 34"/>
          <p:cNvCxnSpPr>
            <a:stCxn id="29" idx="2"/>
          </p:cNvCxnSpPr>
          <p:nvPr/>
        </p:nvCxnSpPr>
        <p:spPr bwMode="auto">
          <a:xfrm rot="5400000">
            <a:off x="5292228" y="3721391"/>
            <a:ext cx="416149" cy="785"/>
          </a:xfrm>
          <a:prstGeom prst="line">
            <a:avLst/>
          </a:prstGeom>
          <a:gradFill rotWithShape="1">
            <a:gsLst>
              <a:gs pos="0">
                <a:srgbClr val="33CCFF"/>
              </a:gs>
              <a:gs pos="50000">
                <a:srgbClr val="FFFFFF"/>
              </a:gs>
              <a:gs pos="100000">
                <a:srgbClr val="33CCFF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" name="直接连接符 38"/>
          <p:cNvCxnSpPr/>
          <p:nvPr/>
        </p:nvCxnSpPr>
        <p:spPr bwMode="auto">
          <a:xfrm>
            <a:off x="5500694" y="3929066"/>
            <a:ext cx="571504" cy="1588"/>
          </a:xfrm>
          <a:prstGeom prst="line">
            <a:avLst/>
          </a:prstGeom>
          <a:gradFill rotWithShape="1">
            <a:gsLst>
              <a:gs pos="0">
                <a:srgbClr val="33CCFF"/>
              </a:gs>
              <a:gs pos="50000">
                <a:srgbClr val="FFFFFF"/>
              </a:gs>
              <a:gs pos="100000">
                <a:srgbClr val="33CCFF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" name="直接连接符 40"/>
          <p:cNvCxnSpPr/>
          <p:nvPr/>
        </p:nvCxnSpPr>
        <p:spPr bwMode="auto">
          <a:xfrm rot="5400000" flipH="1" flipV="1">
            <a:off x="5429256" y="3286124"/>
            <a:ext cx="1285884" cy="1588"/>
          </a:xfrm>
          <a:prstGeom prst="line">
            <a:avLst/>
          </a:prstGeom>
          <a:gradFill rotWithShape="1">
            <a:gsLst>
              <a:gs pos="0">
                <a:srgbClr val="33CCFF"/>
              </a:gs>
              <a:gs pos="50000">
                <a:srgbClr val="FFFFFF"/>
              </a:gs>
              <a:gs pos="100000">
                <a:srgbClr val="33CCFF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3" name="TextBox 42"/>
          <p:cNvSpPr txBox="1"/>
          <p:nvPr/>
        </p:nvSpPr>
        <p:spPr>
          <a:xfrm>
            <a:off x="5429256" y="4000504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40</a:t>
            </a:r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4643438" y="4786322"/>
            <a:ext cx="32861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先算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20+20=40    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再算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40+5=45</a:t>
            </a:r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2071670" y="1428736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两位数加一位数、整十数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图片 4" descr="timgk_副本"/>
          <p:cNvPicPr>
            <a:picLocks noChangeAspect="1"/>
          </p:cNvPicPr>
          <p:nvPr/>
        </p:nvPicPr>
        <p:blipFill>
          <a:blip r:embed="rId1"/>
          <a:srcRect b="11527"/>
          <a:stretch>
            <a:fillRect/>
          </a:stretch>
        </p:blipFill>
        <p:spPr>
          <a:xfrm>
            <a:off x="-133350" y="-187325"/>
            <a:ext cx="9304655" cy="66478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内容占位符 3" descr="99"/>
          <p:cNvPicPr>
            <a:picLocks noGrp="1" noChangeAspect="1"/>
          </p:cNvPicPr>
          <p:nvPr>
            <p:ph idx="4294967295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82100" cy="6858000"/>
          </a:xfrm>
        </p:spPr>
      </p:pic>
      <p:pic>
        <p:nvPicPr>
          <p:cNvPr id="19" name="图片 18" descr="5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812" y="4200525"/>
            <a:ext cx="1800225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图片 21" descr="u=3680439873,121522300&amp;fm=23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9500" y="4378325"/>
            <a:ext cx="1800225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图片 22" descr="u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5264150"/>
            <a:ext cx="1978025" cy="17986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6" name="图片 30" descr="8副本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9725" y="5149850"/>
            <a:ext cx="1800225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7" name="图片 40" descr="ii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9763" y="4478338"/>
            <a:ext cx="1800225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8" name="图片 42" descr="3副本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51663" y="4981575"/>
            <a:ext cx="2482850" cy="1800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" name="文本框 51"/>
          <p:cNvSpPr txBox="1"/>
          <p:nvPr/>
        </p:nvSpPr>
        <p:spPr>
          <a:xfrm>
            <a:off x="838200" y="5149850"/>
            <a:ext cx="1168400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lvl="0" indent="0" algn="ctr"/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=35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643188" y="5327650"/>
            <a:ext cx="869950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t">
            <a:spAutoFit/>
          </a:bodyPr>
          <a:lstStyle/>
          <a:p>
            <a:pPr lvl="0" indent="0" algn="ctr"/>
            <a:r>
              <a:rPr lang="en-US" altLang="en-US" sz="2400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4+20</a:t>
            </a:r>
            <a:endParaRPr lang="en-US" altLang="en-US" sz="2400">
              <a:latin typeface="Arial" panose="020B0604020202020204" pitchFamily="34" charset="0"/>
              <a:ea typeface="楷体_GB2312" panose="02010600030101010101" pitchFamily="49" charset="-122"/>
            </a:endParaRPr>
          </a:p>
        </p:txBody>
      </p:sp>
      <p:sp>
        <p:nvSpPr>
          <p:cNvPr id="5132" name="文本框 56"/>
          <p:cNvSpPr txBox="1"/>
          <p:nvPr/>
        </p:nvSpPr>
        <p:spPr>
          <a:xfrm>
            <a:off x="1943100" y="6278563"/>
            <a:ext cx="700088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t">
            <a:spAutoFit/>
          </a:bodyPr>
          <a:lstStyle/>
          <a:p>
            <a:pPr lvl="0" indent="0" algn="ctr"/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=80</a:t>
            </a:r>
            <a:endParaRPr lang="zh-CN" altLang="en-US" sz="2400">
              <a:latin typeface="Arial" panose="020B0604020202020204" pitchFamily="34" charset="0"/>
              <a:ea typeface="楷体_GB2312" panose="02010600030101010101" pitchFamily="49" charset="-122"/>
            </a:endParaRPr>
          </a:p>
        </p:txBody>
      </p:sp>
      <p:sp>
        <p:nvSpPr>
          <p:cNvPr id="5136" name="文本框 60"/>
          <p:cNvSpPr txBox="1"/>
          <p:nvPr/>
        </p:nvSpPr>
        <p:spPr>
          <a:xfrm>
            <a:off x="5126038" y="6118225"/>
            <a:ext cx="803275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lvl="0" indent="0" algn="ctr"/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=60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5134" name="文本框 58"/>
          <p:cNvSpPr txBox="1"/>
          <p:nvPr/>
        </p:nvSpPr>
        <p:spPr>
          <a:xfrm>
            <a:off x="3451225" y="5327650"/>
            <a:ext cx="698500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t">
            <a:spAutoFit/>
          </a:bodyPr>
          <a:lstStyle/>
          <a:p>
            <a:pPr lvl="0" indent="0" algn="ctr"/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=24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5949950" y="5327650"/>
            <a:ext cx="869950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t">
            <a:spAutoFit/>
          </a:bodyPr>
          <a:lstStyle/>
          <a:p>
            <a:pPr lvl="0" indent="0" algn="ctr"/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60+3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5138" name="文本框 62"/>
          <p:cNvSpPr txBox="1"/>
          <p:nvPr/>
        </p:nvSpPr>
        <p:spPr>
          <a:xfrm>
            <a:off x="6735763" y="5327650"/>
            <a:ext cx="700087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t">
            <a:spAutoFit/>
          </a:bodyPr>
          <a:lstStyle/>
          <a:p>
            <a:pPr lvl="0" indent="0" algn="ctr"/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=63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7250113" y="6178550"/>
            <a:ext cx="1039812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t">
            <a:spAutoFit/>
          </a:bodyPr>
          <a:lstStyle/>
          <a:p>
            <a:pPr lvl="0" indent="0" algn="ctr"/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60+30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5140" name="文本框 64"/>
          <p:cNvSpPr txBox="1"/>
          <p:nvPr/>
        </p:nvSpPr>
        <p:spPr>
          <a:xfrm>
            <a:off x="8215313" y="6178550"/>
            <a:ext cx="700087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t">
            <a:spAutoFit/>
          </a:bodyPr>
          <a:lstStyle/>
          <a:p>
            <a:pPr lvl="0" indent="0" algn="ctr"/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=90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06363" y="5149850"/>
            <a:ext cx="1108075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lvl="0" indent="0" algn="ctr"/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30+5 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38200" y="6278563"/>
            <a:ext cx="1247775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lvl="0" indent="0" algn="ctr"/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楷体_GB2312" panose="02010600030101010101" pitchFamily="49" charset="-122"/>
              </a:rPr>
              <a:t>30+50</a:t>
            </a:r>
            <a:endParaRPr lang="zh-CN" altLang="en-US" sz="2400">
              <a:latin typeface="Arial" panose="020B0604020202020204" pitchFamily="34" charset="0"/>
              <a:ea typeface="楷体_GB2312" panose="02010600030101010101" pitchFamily="49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149725" y="6118225"/>
            <a:ext cx="1039813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t">
            <a:spAutoFit/>
          </a:bodyPr>
          <a:lstStyle/>
          <a:p>
            <a:pPr lvl="0" indent="0" algn="ctr"/>
            <a:r>
              <a:rPr lang="en-US" altLang="en-US" sz="2400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楷体_GB2312" panose="02010600030101010101" pitchFamily="49" charset="-122"/>
              </a:rPr>
              <a:t>40+20</a:t>
            </a:r>
            <a:endParaRPr lang="en-US" altLang="en-US" sz="2400">
              <a:solidFill>
                <a:schemeClr val="tx1"/>
              </a:solidFill>
              <a:latin typeface="Times New Roman" panose="02020603050405020304" pitchFamily="34" charset="0"/>
              <a:ea typeface="楷体" panose="02010609060101010101" pitchFamily="49" charset="-122"/>
              <a:sym typeface="楷体_GB2312" panose="0201060003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10486 -0.549074" pathEditMode="relative" ptsTypes="">
                                      <p:cBhvr>
                                        <p:cTn id="3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10486 -0.549074" pathEditMode="relative" ptsTypes="">
                                      <p:cBhvr>
                                        <p:cTn id="33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10486 -0.549074" pathEditMode="relative" ptsTypes="">
                                      <p:cBhvr>
                                        <p:cTn id="3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8889 -0.141111 -0.075972 -0.564444 -0.094375 -0.705556 C -0.112778 -0.846667 -0.094375 -0.71963 -0.092014 -0.705556" pathEditMode="relative" ptsTypes="">
                                      <p:cBhvr>
                                        <p:cTn id="44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8889 -0.141111 -0.075972 -0.564444 -0.094375 -0.705556 C -0.112778 -0.846667 -0.094375 -0.71963 -0.092014 -0.705556" pathEditMode="relative" ptsTypes="">
                                      <p:cBhvr>
                                        <p:cTn id="4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8889 -0.141111 -0.075972 -0.564444 -0.094375 -0.705556 C -0.112778 -0.846667 -0.094375 -0.71963 -0.092014 -0.705556" pathEditMode="relative" ptsTypes="">
                                      <p:cBhvr>
                                        <p:cTn id="48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89 0 L -0.014097 -0.341667" pathEditMode="relative" rAng="0" ptsTypes="">
                                      <p:cBhvr>
                                        <p:cTn id="57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9931 -0.341667" pathEditMode="relative" rAng="0" ptsTypes="">
                                      <p:cBhvr>
                                        <p:cTn id="5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778 -0.003981 L 0.002847 -0.347129" pathEditMode="relative" rAng="0" ptsTypes="">
                                      <p:cBhvr>
                                        <p:cTn id="61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67361 -0.645926" pathEditMode="relative" rAng="0" ptsTypes="">
                                      <p:cBhvr>
                                        <p:cTn id="70" dur="2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57917 -0.645926" pathEditMode="relative" rAng="0" ptsTypes="">
                                      <p:cBhvr>
                                        <p:cTn id="7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67986 -0.665648" pathEditMode="relative" rAng="0" ptsTypes="">
                                      <p:cBhvr>
                                        <p:cTn id="74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10741 L -0.002361 -0.023056 L -0.008056 -0.036852 L -0.016111 -0.049074 L -0.021875 -0.059815 L -0.031111 -0.0675 L -0.039167 -0.081296 L -0.041458 -0.092037 L -0.044861 -0.102778 L -0.048333 -0.113519 L -0.050625 -0.127315 L -0.054097 -0.138056 L -0.055278 -0.151852 L -0.055278 -0.164167 L -0.055278 -0.174907 L -0.055278 -0.190185 L -0.055278 -0.2025 L -0.050625 -0.214722 L -0.039167 -0.227037 L -0.031111 -0.242407 L -0.021875 -0.253148 L -0.015 -0.268426 L -0.009236 -0.279167 L -0.004653 -0.291481 L 0.003403 -0.309815 L 0.005694 -0.32213 L 0.007986 -0.334352 L 0.011458 -0.346667 L 0.011458 -0.362037 L 0.011458 -0.375833 L 0.011458 -0.388056 L 0.011458 -0.398796 L 0.011458 -0.415648 L 0.011458 -0.426389 L 0.007986 -0.440185 L 0.004583 -0.450926 L -0.001181 -0.463241 L -0.005764 -0.473981 L -0.011528 -0.484722 L -0.018403 -0.496944 L -0.025347 -0.507685 L -0.035694 -0.516944 L -0.044861 -0.523056 L -0.054097 -0.529167 L -0.062153 -0.538426 L -0.070208 -0.547593 L -0.078264 -0.553704 L -0.086319 -0.564444 L -0.094375 -0.57213 L -0.10125 -0.58287 L -0.105833 -0.593611 L -0.107014 -0.604352 L -0.109306 -0.615093 L -0.109306 -0.625833 L -0.107014 -0.638056" pathEditMode="relative" ptsTypes="">
                                      <p:cBhvr>
                                        <p:cTn id="83" dur="2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10741 L -0.002361 -0.023056 L -0.008056 -0.036852 L -0.016111 -0.049074 L -0.021875 -0.059815 L -0.031111 -0.0675 L -0.039167 -0.081296 L -0.041458 -0.092037 L -0.044861 -0.102778 L -0.048333 -0.113519 L -0.050625 -0.127315 L -0.054097 -0.138056 L -0.055278 -0.151852 L -0.055278 -0.164167 L -0.055278 -0.174907 L -0.055278 -0.190185 L -0.055278 -0.2025 L -0.050625 -0.214722 L -0.039167 -0.227037 L -0.031111 -0.242407 L -0.021875 -0.253148 L -0.015 -0.268426 L -0.009236 -0.279167 L -0.004653 -0.291481 L 0.003403 -0.309815 L 0.005694 -0.32213 L 0.007986 -0.334352 L 0.011458 -0.346667 L 0.011458 -0.362037 L 0.011458 -0.375833 L 0.011458 -0.388056 L 0.011458 -0.398796 L 0.011458 -0.415648 L 0.011458 -0.426389 L 0.007986 -0.440185 L 0.004583 -0.450926 L -0.001181 -0.463241 L -0.005764 -0.473981 L -0.011528 -0.484722 L -0.018403 -0.496944 L -0.025347 -0.507685 L -0.035694 -0.516944 L -0.044861 -0.523056 L -0.054097 -0.529167 L -0.062153 -0.538426 L -0.070208 -0.547593 L -0.078264 -0.553704 L -0.086319 -0.564444 L -0.094375 -0.57213 L -0.10125 -0.58287 L -0.105833 -0.593611 L -0.107014 -0.604352 L -0.109306 -0.615093 L -0.109306 -0.625833 L -0.107014 -0.638056" pathEditMode="relative" ptsTypes="">
                                      <p:cBhvr>
                                        <p:cTn id="85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10741 L -0.002361 -0.023056 L -0.008056 -0.036852 L -0.016111 -0.049074 L -0.021875 -0.059815 L -0.031111 -0.0675 L -0.039167 -0.081296 L -0.041458 -0.092037 L -0.044861 -0.102778 L -0.048333 -0.113519 L -0.050625 -0.127315 L -0.054097 -0.138056 L -0.055278 -0.151852 L -0.055278 -0.164167 L -0.055278 -0.174907 L -0.055278 -0.190185 L -0.055278 -0.2025 L -0.050625 -0.214722 L -0.039167 -0.227037 L -0.031111 -0.242407 L -0.021875 -0.253148 L -0.015 -0.268426 L -0.009236 -0.279167 L -0.004653 -0.291481 L 0.003403 -0.309815 L 0.005694 -0.32213 L 0.007986 -0.334352 L 0.011458 -0.346667 L 0.011458 -0.362037 L 0.011458 -0.375833 L 0.011458 -0.388056 L 0.011458 -0.398796 L 0.011458 -0.415648 L 0.011458 -0.426389 L 0.007986 -0.440185 L 0.004583 -0.450926 L -0.001181 -0.463241 L -0.005764 -0.473981 L -0.011528 -0.484722 L -0.018403 -0.496944 L -0.025347 -0.507685 L -0.035694 -0.516944 L -0.044861 -0.523056 L -0.054097 -0.529167 L -0.062153 -0.538426 L -0.070208 -0.547593 L -0.078264 -0.553704 L -0.086319 -0.564444 L -0.094375 -0.57213 L -0.10125 -0.58287 L -0.105833 -0.593611 L -0.107014 -0.604352 L -0.109306 -0.615093 L -0.109306 -0.625833 L -0.107014 -0.638056" pathEditMode="relative" ptsTypes="">
                                      <p:cBhvr>
                                        <p:cTn id="87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59792 -0.647222" pathEditMode="relative" ptsTypes="">
                                      <p:cBhvr>
                                        <p:cTn id="96" dur="2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59792 -0.647222" pathEditMode="relative" ptsTypes="">
                                      <p:cBhvr>
                                        <p:cTn id="98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59792 -0.647222" pathEditMode="relative" ptsTypes="">
                                      <p:cBhvr>
                                        <p:cTn id="100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2" grpId="1"/>
      <p:bldP spid="58" grpId="0"/>
      <p:bldP spid="58" grpId="1"/>
      <p:bldP spid="5132" grpId="0"/>
      <p:bldP spid="5132" grpId="1"/>
      <p:bldP spid="5136" grpId="0"/>
      <p:bldP spid="5136" grpId="1"/>
      <p:bldP spid="5134" grpId="0"/>
      <p:bldP spid="5134" grpId="1"/>
      <p:bldP spid="62" grpId="0"/>
      <p:bldP spid="62" grpId="1"/>
      <p:bldP spid="5138" grpId="0"/>
      <p:bldP spid="5138" grpId="1"/>
      <p:bldP spid="64" grpId="0"/>
      <p:bldP spid="64" grpId="1"/>
      <p:bldP spid="5140" grpId="0"/>
      <p:bldP spid="5140" grpId="1"/>
      <p:bldP spid="66" grpId="0"/>
      <p:bldP spid="66" grpId="1"/>
      <p:bldP spid="67" grpId="0"/>
      <p:bldP spid="67" grpId="1"/>
      <p:bldP spid="68" grpId="0"/>
      <p:bldP spid="6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457200" y="417513"/>
            <a:ext cx="6419850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anose="02010600030101010101" pitchFamily="49" charset="-122"/>
              <a:ea typeface="楷体_GB2312" panose="02010600030101010101" pitchFamily="49" charset="-122"/>
              <a:cs typeface="+mn-cs"/>
            </a:endParaRPr>
          </a:p>
        </p:txBody>
      </p:sp>
      <p:pic>
        <p:nvPicPr>
          <p:cNvPr id="6146" name="图片 5148" descr="p64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8350" y="2114550"/>
            <a:ext cx="7321550" cy="2239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矩形 5174"/>
          <p:cNvSpPr/>
          <p:nvPr/>
        </p:nvSpPr>
        <p:spPr>
          <a:xfrm>
            <a:off x="427038" y="1571625"/>
            <a:ext cx="5392737" cy="549275"/>
          </a:xfrm>
          <a:prstGeom prst="rect">
            <a:avLst/>
          </a:prstGeom>
          <a:noFill/>
          <a:ln w="19050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zh-CN" altLang="en-US" sz="3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爱学习的孩子</a:t>
            </a:r>
            <a:endParaRPr lang="zh-CN" altLang="en-US" sz="3000" b="1">
              <a:solidFill>
                <a:schemeClr val="tx1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285992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小林一共要写多少个字？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29256" y="2143116"/>
            <a:ext cx="32861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小林和小红已经写了多少个字？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785794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板书：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457200" y="417513"/>
            <a:ext cx="6419850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49" charset="-122"/>
                <a:ea typeface="楷体" panose="02010609060101010101" pitchFamily="49" charset="-122"/>
                <a:cs typeface="+mn-cs"/>
              </a:rPr>
              <a:t>我会操作，我会说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170" name="Text Box 18"/>
          <p:cNvSpPr txBox="1"/>
          <p:nvPr/>
        </p:nvSpPr>
        <p:spPr>
          <a:xfrm>
            <a:off x="5848350" y="1739900"/>
            <a:ext cx="184150" cy="579438"/>
          </a:xfrm>
          <a:prstGeom prst="rect">
            <a:avLst/>
          </a:prstGeom>
          <a:noFill/>
          <a:ln w="19050">
            <a:noFill/>
          </a:ln>
        </p:spPr>
        <p:txBody>
          <a:bodyPr wrap="none" anchor="t">
            <a:spAutoFit/>
          </a:bodyPr>
          <a:lstStyle/>
          <a:p>
            <a:pPr lvl="0" indent="0"/>
            <a:endParaRPr lang="zh-CN" altLang="en-US" b="1">
              <a:latin typeface="Arial" panose="020B0604020202020204" pitchFamily="34" charset="0"/>
              <a:ea typeface="楷体_GB2312" panose="02010600030101010101" pitchFamily="49" charset="-122"/>
            </a:endParaRPr>
          </a:p>
        </p:txBody>
      </p:sp>
      <p:sp>
        <p:nvSpPr>
          <p:cNvPr id="7171" name="Text Box 20"/>
          <p:cNvSpPr txBox="1"/>
          <p:nvPr/>
        </p:nvSpPr>
        <p:spPr>
          <a:xfrm>
            <a:off x="427038" y="1571625"/>
            <a:ext cx="6337300" cy="549275"/>
          </a:xfrm>
          <a:prstGeom prst="rect">
            <a:avLst/>
          </a:prstGeom>
          <a:noFill/>
          <a:ln w="19050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zh-CN" altLang="en-US" sz="3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两位数加一位数（不进位）</a:t>
            </a:r>
            <a:endParaRPr lang="en-US" altLang="zh-CN" sz="3000" b="1">
              <a:solidFill>
                <a:schemeClr val="tx1"/>
              </a:solidFill>
              <a:latin typeface="Arial" panose="020B0604020202020204" pitchFamily="34" charset="0"/>
              <a:ea typeface="楷体_GB2312" panose="02010600030101010101" pitchFamily="49" charset="-122"/>
            </a:endParaRPr>
          </a:p>
        </p:txBody>
      </p:sp>
      <p:sp>
        <p:nvSpPr>
          <p:cNvPr id="7172" name="Text Box 28"/>
          <p:cNvSpPr txBox="1"/>
          <p:nvPr/>
        </p:nvSpPr>
        <p:spPr>
          <a:xfrm>
            <a:off x="2641600" y="2393950"/>
            <a:ext cx="2184400" cy="549275"/>
          </a:xfrm>
          <a:prstGeom prst="rect">
            <a:avLst/>
          </a:prstGeom>
          <a:noFill/>
          <a:ln w="19050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3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25</a:t>
            </a:r>
            <a:r>
              <a:rPr lang="zh-CN" altLang="en-US" sz="3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＋</a:t>
            </a:r>
            <a:r>
              <a:rPr lang="en-US" altLang="zh-CN" sz="3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3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＝</a:t>
            </a:r>
            <a:endParaRPr lang="en-US" altLang="zh-CN" sz="3000" b="1">
              <a:solidFill>
                <a:schemeClr val="tx1"/>
              </a:solidFill>
              <a:latin typeface="Arial" panose="020B0604020202020204" pitchFamily="34" charset="0"/>
              <a:ea typeface="楷体_GB2312" panose="02010600030101010101" pitchFamily="49" charset="-122"/>
            </a:endParaRPr>
          </a:p>
        </p:txBody>
      </p:sp>
      <p:pic>
        <p:nvPicPr>
          <p:cNvPr id="6168" name="图片 6167" descr="p64_2"/>
          <p:cNvPicPr>
            <a:picLocks noChangeAspect="1"/>
          </p:cNvPicPr>
          <p:nvPr/>
        </p:nvPicPr>
        <p:blipFill>
          <a:blip r:embed="rId1"/>
          <a:srcRect l="75780" b="7277"/>
          <a:stretch>
            <a:fillRect/>
          </a:stretch>
        </p:blipFill>
        <p:spPr>
          <a:xfrm>
            <a:off x="5867400" y="3068638"/>
            <a:ext cx="1109663" cy="1322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69" name="图片 6168" descr="p64_2"/>
          <p:cNvPicPr>
            <a:picLocks noChangeAspect="1"/>
          </p:cNvPicPr>
          <p:nvPr/>
        </p:nvPicPr>
        <p:blipFill>
          <a:blip r:embed="rId1"/>
          <a:srcRect l="36974" t="8685" r="29634" b="4469"/>
          <a:stretch>
            <a:fillRect/>
          </a:stretch>
        </p:blipFill>
        <p:spPr>
          <a:xfrm>
            <a:off x="3349625" y="3181350"/>
            <a:ext cx="1544638" cy="1250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87" name="图片 6186" descr="64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275" y="3178175"/>
            <a:ext cx="1484313" cy="11858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6 -3.33333E-06 L 0.07431 -3.33333E-06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06 -7.40741E-07 L -0.07604 -7.40741E-07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457200" y="417513"/>
            <a:ext cx="6419850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strike="noStrike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49" charset="-122"/>
                <a:ea typeface="楷体" panose="02010609060101010101" pitchFamily="49" charset="-122"/>
                <a:cs typeface="+mn-cs"/>
                <a:sym typeface="+mn-ea"/>
              </a:rPr>
              <a:t>我会操作，我会说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anose="02010600030101010101" pitchFamily="49" charset="-122"/>
              <a:ea typeface="楷体_GB2312" panose="02010600030101010101" pitchFamily="49" charset="-122"/>
              <a:cs typeface="+mn-cs"/>
            </a:endParaRPr>
          </a:p>
        </p:txBody>
      </p:sp>
      <p:sp>
        <p:nvSpPr>
          <p:cNvPr id="25682" name="Text Box 82"/>
          <p:cNvSpPr txBox="1"/>
          <p:nvPr/>
        </p:nvSpPr>
        <p:spPr>
          <a:xfrm>
            <a:off x="4330700" y="2392363"/>
            <a:ext cx="635000" cy="549275"/>
          </a:xfrm>
          <a:prstGeom prst="rect">
            <a:avLst/>
          </a:prstGeom>
          <a:noFill/>
          <a:ln w="19050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3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27</a:t>
            </a:r>
            <a:endParaRPr lang="en-US" altLang="zh-CN" sz="3000" b="1">
              <a:solidFill>
                <a:schemeClr val="tx1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grpSp>
        <p:nvGrpSpPr>
          <p:cNvPr id="7218" name="组合 7217"/>
          <p:cNvGrpSpPr/>
          <p:nvPr/>
        </p:nvGrpSpPr>
        <p:grpSpPr>
          <a:xfrm>
            <a:off x="4024313" y="3068638"/>
            <a:ext cx="2255837" cy="1363662"/>
            <a:chOff x="2535" y="1933"/>
            <a:chExt cx="1421" cy="859"/>
          </a:xfrm>
        </p:grpSpPr>
        <p:pic>
          <p:nvPicPr>
            <p:cNvPr id="8196" name="图片 7212" descr="p64_2"/>
            <p:cNvPicPr>
              <a:picLocks noChangeAspect="1"/>
            </p:cNvPicPr>
            <p:nvPr/>
          </p:nvPicPr>
          <p:blipFill>
            <a:blip r:embed="rId1"/>
            <a:srcRect l="75780" b="7277"/>
            <a:stretch>
              <a:fillRect/>
            </a:stretch>
          </p:blipFill>
          <p:spPr>
            <a:xfrm>
              <a:off x="3257" y="1933"/>
              <a:ext cx="699" cy="83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197" name="图片 7213" descr="p64_2"/>
            <p:cNvPicPr>
              <a:picLocks noChangeAspect="1"/>
            </p:cNvPicPr>
            <p:nvPr/>
          </p:nvPicPr>
          <p:blipFill>
            <a:blip r:embed="rId1"/>
            <a:srcRect l="36974" t="8685" r="29634" b="4469"/>
            <a:stretch>
              <a:fillRect/>
            </a:stretch>
          </p:blipFill>
          <p:spPr>
            <a:xfrm>
              <a:off x="2535" y="2004"/>
              <a:ext cx="973" cy="788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7215" name="图片 7214" descr="64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275" y="3178175"/>
            <a:ext cx="1484313" cy="1185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9" name="Text Box 20"/>
          <p:cNvSpPr txBox="1"/>
          <p:nvPr/>
        </p:nvSpPr>
        <p:spPr>
          <a:xfrm>
            <a:off x="427038" y="1571625"/>
            <a:ext cx="6337300" cy="549275"/>
          </a:xfrm>
          <a:prstGeom prst="rect">
            <a:avLst/>
          </a:prstGeom>
          <a:noFill/>
          <a:ln w="19050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zh-CN" altLang="en-US" sz="3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两位数加一位数（不进位）</a:t>
            </a:r>
            <a:endParaRPr lang="en-US" altLang="zh-CN" sz="3000" b="1">
              <a:solidFill>
                <a:schemeClr val="tx1"/>
              </a:solidFill>
              <a:latin typeface="Arial" panose="020B0604020202020204" pitchFamily="34" charset="0"/>
              <a:ea typeface="楷体_GB2312" panose="02010600030101010101" pitchFamily="49" charset="-122"/>
            </a:endParaRPr>
          </a:p>
        </p:txBody>
      </p:sp>
      <p:sp>
        <p:nvSpPr>
          <p:cNvPr id="8200" name="Text Box 28"/>
          <p:cNvSpPr txBox="1"/>
          <p:nvPr/>
        </p:nvSpPr>
        <p:spPr>
          <a:xfrm>
            <a:off x="2641600" y="2393950"/>
            <a:ext cx="2184400" cy="549275"/>
          </a:xfrm>
          <a:prstGeom prst="rect">
            <a:avLst/>
          </a:prstGeom>
          <a:noFill/>
          <a:ln w="19050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3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25</a:t>
            </a:r>
            <a:r>
              <a:rPr lang="zh-CN" altLang="en-US" sz="3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＋</a:t>
            </a:r>
            <a:r>
              <a:rPr lang="en-US" altLang="zh-CN" sz="3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30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＝</a:t>
            </a:r>
            <a:endParaRPr lang="en-US" altLang="zh-CN" sz="3000" b="1">
              <a:solidFill>
                <a:schemeClr val="tx1"/>
              </a:solidFill>
              <a:latin typeface="Arial" panose="020B0604020202020204" pitchFamily="34" charset="0"/>
              <a:ea typeface="楷体_GB2312" panose="0201060003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2976" y="5000636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先算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2+5=7    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再算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7+20=27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06 1.48148E-06 L 0.05208 1.48148E-06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06 7.40741E-07 L -0.05625 7.40741E-07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82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714488"/>
            <a:ext cx="5572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rPr>
              <a:t>两位数加整十数</a:t>
            </a:r>
            <a:endParaRPr lang="zh-CN" altLang="en-US" b="1">
              <a:solidFill>
                <a:schemeClr val="tx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2786058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25+20=45</a:t>
            </a:r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285852" y="3857628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先算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20+20=40    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再算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40+5=45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071678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25+2=27                  25+20=45</a:t>
            </a:r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000100" y="3000372"/>
            <a:ext cx="2857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先算几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+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几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=</a:t>
            </a:r>
            <a:r>
              <a:rPr lang="zh-CN" altLang="en-US" b="1"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rPr>
              <a:t>几</a:t>
            </a:r>
            <a:r>
              <a:rPr lang="en-US" altLang="zh-CN" b="1"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  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再算几十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+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rPr>
              <a:t>几</a:t>
            </a:r>
            <a:endParaRPr lang="zh-CN" altLang="en-US">
              <a:solidFill>
                <a:schemeClr val="tx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3071810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先算几十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+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几十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=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rPr>
              <a:t>几十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    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再算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rPr>
              <a:t>几十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+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几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  <a:p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544</Words>
  <Application>WPS 演示</Application>
  <PresentationFormat>On-screen Show (4:3)</PresentationFormat>
  <Paragraphs>188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Times New Roman</vt:lpstr>
      <vt:lpstr>楷体</vt:lpstr>
      <vt:lpstr>楷体_GB2312</vt:lpstr>
      <vt:lpstr>新宋体</vt:lpstr>
      <vt:lpstr>Times New Roman</vt:lpstr>
      <vt:lpstr>Times New Roman</vt:lpstr>
      <vt:lpstr>Arial Unicode MS</vt:lpstr>
      <vt:lpstr>等线</vt:lpstr>
      <vt:lpstr>ppt</vt:lpstr>
      <vt:lpstr>两位数加一位数、整十数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2021-04-11T23:50:00Z</cp:lastPrinted>
  <dcterms:created xsi:type="dcterms:W3CDTF">2021-04-11T23:50:00Z</dcterms:created>
  <dcterms:modified xsi:type="dcterms:W3CDTF">2021-11-08T06:35:31Z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B446A0C42B2148EC95769B9934EB3B58</vt:lpwstr>
  </property>
  <property fmtid="{D5CDD505-2E9C-101B-9397-08002B2CF9AE}" pid="7" name="KSOProductBuildVer">
    <vt:lpwstr>2052-11.1.0.11045</vt:lpwstr>
  </property>
</Properties>
</file>