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276" r:id="rId3"/>
    <p:sldId id="262" r:id="rId5"/>
    <p:sldId id="263" r:id="rId6"/>
    <p:sldId id="264" r:id="rId7"/>
    <p:sldId id="265" r:id="rId8"/>
    <p:sldId id="266" r:id="rId9"/>
    <p:sldId id="274" r:id="rId10"/>
    <p:sldId id="275" r:id="rId11"/>
    <p:sldId id="269" r:id="rId12"/>
    <p:sldId id="270" r:id="rId13"/>
    <p:sldId id="271" r:id="rId14"/>
    <p:sldId id="277" r:id="rId15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4" autoAdjust="0"/>
    <p:restoredTop sz="94660"/>
  </p:normalViewPr>
  <p:slideViewPr>
    <p:cSldViewPr>
      <p:cViewPr varScale="1">
        <p:scale>
          <a:sx n="74" d="100"/>
          <a:sy n="74" d="100"/>
        </p:scale>
        <p:origin x="142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gs" Target="tags/tag40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F4CC9-12BD-4912-AD57-1FD94CF9AD9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E65E7-047E-42D2-BAA2-0D352564082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l" eaLnBrk="0" hangingPunct="0"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6EC4B5DE-A33D-4BBF-A81E-772C530D6FB4}" type="datetimeFigureOut">
              <a:rPr lang="zh-CN" altLang="en-US"/>
            </a:fld>
            <a:endParaRPr lang="en-US" altLang="zh-CN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l" eaLnBrk="0" hangingPunct="0">
              <a:defRPr sz="1200"/>
            </a:lvl1pPr>
          </a:lstStyle>
          <a:p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7F884762-4106-4688-9224-B1175926CEA7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单击此处编辑副标题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3C47C98-06EB-420E-8BC9-A7CDFC0E4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66029AB-D958-40D6-87F1-15E7343EF3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30E898A-3558-4847-A3FB-ACE2E9F118B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0" y="2757593"/>
            <a:ext cx="7545579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1F0552-9ABA-4F92-B378-3BCA1E88F255}" type="slidenum">
              <a:rPr lang="en-US" altLang="zh-CN" smtClean="0"/>
            </a:fld>
            <a:endParaRPr lang="en-US" altLang="zh-CN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667020"/>
            <a:ext cx="51816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68DA803-470C-46C7-8E92-C9C09FD9F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BB152DA-5D81-4BDE-8FF3-43F71AB91B2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446C418-C2B5-4EF4-92B1-43A519F79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单击此处编辑文本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noProof="1">
                <a:sym typeface="+mn-ea"/>
              </a:rPr>
              <a:t>单击此处编辑文本</a:t>
            </a:r>
            <a:endParaRPr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  <a:p>
            <a:pPr lvl="1"/>
            <a:r>
              <a:rPr lang="zh-CN" altLang="en-US" noProof="1">
                <a:sym typeface="+mn-ea"/>
              </a:rPr>
              <a:t>二级</a:t>
            </a:r>
            <a:endParaRPr lang="zh-CN" altLang="en-US" noProof="1">
              <a:sym typeface="+mn-ea"/>
            </a:endParaRPr>
          </a:p>
          <a:p>
            <a:pPr lvl="2"/>
            <a:r>
              <a:rPr lang="zh-CN" altLang="en-US" noProof="1">
                <a:sym typeface="+mn-ea"/>
              </a:rPr>
              <a:t>三级</a:t>
            </a:r>
            <a:endParaRPr lang="zh-CN" altLang="en-US" noProof="1">
              <a:sym typeface="+mn-ea"/>
            </a:endParaRPr>
          </a:p>
          <a:p>
            <a:pPr lvl="3"/>
            <a:r>
              <a:rPr lang="zh-CN" altLang="en-US" noProof="1">
                <a:sym typeface="+mn-ea"/>
              </a:rPr>
              <a:t>四级</a:t>
            </a:r>
            <a:endParaRPr lang="zh-CN" altLang="en-US" noProof="1">
              <a:sym typeface="+mn-ea"/>
            </a:endParaRPr>
          </a:p>
          <a:p>
            <a:pPr lvl="4"/>
            <a:r>
              <a:rPr lang="zh-CN" altLang="en-US" noProof="1">
                <a:sym typeface="+mn-ea"/>
              </a:rPr>
              <a:t>五级</a:t>
            </a:r>
            <a:endParaRPr noProof="1">
              <a:sym typeface="+mn-ea"/>
            </a:endParaRP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00070BE-C9AC-4B74-B8D4-84A98AC37D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207E8A4-3053-4DE4-B373-AB74FB397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B2D768F-7EE6-4E62-99C5-0542E3707B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单击图标添加图片</a:t>
            </a:r>
            <a:endParaRPr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DECC7AD-A882-4B3C-AB41-39C783C267B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noProof="1">
                <a:sym typeface="+mn-ea"/>
              </a:rPr>
              <a:t>单击此处编辑标题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7A863CA-955D-443B-B543-88E199F1C67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39.xml"/><Relationship Id="rId18" Type="http://schemas.openxmlformats.org/officeDocument/2006/relationships/tags" Target="../tags/tag38.xml"/><Relationship Id="rId17" Type="http://schemas.openxmlformats.org/officeDocument/2006/relationships/tags" Target="../tags/tag37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4"/>
            </p:custDataLst>
          </p:nvPr>
        </p:nvSpPr>
        <p:spPr bwMode="auto">
          <a:xfrm>
            <a:off x="456010" y="608014"/>
            <a:ext cx="8227219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15"/>
            </p:custDataLst>
          </p:nvPr>
        </p:nvSpPr>
        <p:spPr bwMode="auto">
          <a:xfrm>
            <a:off x="456010" y="1490664"/>
            <a:ext cx="8227219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459581" y="6315076"/>
            <a:ext cx="2024063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291" y="6315076"/>
            <a:ext cx="296941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657975" y="6315076"/>
            <a:ext cx="202525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A962E2F0-FE1E-43BC-A838-CE88F6F5ED18}" type="slidenum">
              <a:rPr lang="zh-CN" altLang="en-US" smtClean="0"/>
            </a:fld>
            <a:endParaRPr lang="zh-CN" altLang="en-US"/>
          </a:p>
        </p:txBody>
      </p:sp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checker dir="vert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 spc="225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Font typeface="Arial" panose="020B0604020202020204" pitchFamily="34" charset="0"/>
        <a:buChar char="●"/>
        <a:defRPr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Font typeface="Arial" panose="020B0604020202020204" pitchFamily="34" charset="0"/>
        <a:buChar char="●"/>
        <a:tabLst>
          <a:tab pos="1207135" algn="l"/>
        </a:tabLst>
        <a:defRPr sz="120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Wingdings" panose="05000000000000000000" pitchFamily="2" charset="2"/>
        <a:buChar char="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Font typeface="Arial" panose="020B0604020202020204" pitchFamily="34" charset="0"/>
        <a:buChar char="•"/>
        <a:tabLst>
          <a:tab pos="1207135" algn="l"/>
        </a:tabLst>
        <a:defRPr sz="1050" kern="1200" spc="113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0.jpeg"/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slide" Target="slide8.xml"/><Relationship Id="rId4" Type="http://schemas.openxmlformats.org/officeDocument/2006/relationships/slide" Target="slide6.xml"/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slide" Target="slide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找规律</a:t>
            </a:r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363" y="36449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2363" y="333375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750" y="333375"/>
            <a:ext cx="35274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313" y="3716338"/>
            <a:ext cx="3671887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4211638" y="1052513"/>
            <a:ext cx="733425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四季更替变换规律</a:t>
            </a:r>
            <a:endParaRPr lang="zh-CN" altLang="en-US" sz="36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203575" y="2492375"/>
            <a:ext cx="7921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春</a:t>
            </a:r>
            <a:endParaRPr lang="zh-CN" altLang="en-US" sz="4400" b="1">
              <a:solidFill>
                <a:srgbClr val="FF99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7812088" y="2349500"/>
            <a:ext cx="7921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夏</a:t>
            </a:r>
            <a:endParaRPr lang="zh-CN" altLang="en-US" sz="4400" b="1">
              <a:solidFill>
                <a:srgbClr val="FF99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276600" y="5734050"/>
            <a:ext cx="7921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A50021"/>
                </a:solidFill>
                <a:latin typeface="Times New Roman" panose="02020603050405020304"/>
                <a:ea typeface="楷体" panose="02010609060101010101" pitchFamily="49" charset="-122"/>
              </a:rPr>
              <a:t>秋</a:t>
            </a:r>
            <a:endParaRPr lang="zh-CN" altLang="en-US" sz="4400" b="1">
              <a:solidFill>
                <a:srgbClr val="A50021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7812088" y="5661025"/>
            <a:ext cx="7921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FF3300"/>
                </a:solidFill>
                <a:latin typeface="Times New Roman" panose="02020603050405020304"/>
                <a:ea typeface="楷体" panose="02010609060101010101" pitchFamily="49" charset="-122"/>
              </a:rPr>
              <a:t>冬</a:t>
            </a:r>
            <a:endParaRPr lang="zh-CN" altLang="en-US" sz="4400" b="1">
              <a:solidFill>
                <a:srgbClr val="FF33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2541" name="AutoShape 13">
            <a:hlinkClick r:id="" action="ppaction://noaction" endSnd="1" highlightClick="1"/>
          </p:cNvPr>
          <p:cNvSpPr>
            <a:spLocks noChangeArrowheads="1"/>
          </p:cNvSpPr>
          <p:nvPr/>
        </p:nvSpPr>
        <p:spPr bwMode="auto">
          <a:xfrm>
            <a:off x="4284663" y="6237288"/>
            <a:ext cx="574675" cy="431800"/>
          </a:xfrm>
          <a:prstGeom prst="actionButtonBlank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70" name="Picture 1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9" name="WordArt 17"/>
          <p:cNvSpPr>
            <a:spLocks noChangeArrowheads="1" noChangeShapeType="1" noTextEdit="1"/>
          </p:cNvSpPr>
          <p:nvPr/>
        </p:nvSpPr>
        <p:spPr bwMode="auto">
          <a:xfrm>
            <a:off x="1692275" y="1052513"/>
            <a:ext cx="5616575" cy="10810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r>
              <a:rPr lang="zh-CN" altLang="en-US" sz="8000" b="1" i="1" kern="10">
                <a:ln w="9525">
                  <a:solidFill>
                    <a:srgbClr val="000000"/>
                  </a:solidFill>
                  <a:round/>
                </a:ln>
                <a:solidFill>
                  <a:srgbClr val="FF9900"/>
                </a:solidFill>
                <a:latin typeface="Times New Roman" panose="02020603050405020304"/>
                <a:ea typeface="楷体" panose="02010609060101010101" pitchFamily="49" charset="-122"/>
              </a:rPr>
              <a:t>小小设计师</a:t>
            </a:r>
            <a:endParaRPr lang="zh-CN" altLang="en-US" sz="8000" b="1" i="1" kern="10">
              <a:ln w="9525">
                <a:solidFill>
                  <a:srgbClr val="000000"/>
                </a:solidFill>
                <a:round/>
              </a:ln>
              <a:solidFill>
                <a:srgbClr val="FF9900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827088" y="2133600"/>
            <a:ext cx="7704137" cy="267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>
                <a:latin typeface="Times New Roman" panose="02020603050405020304"/>
                <a:ea typeface="楷体" panose="02010609060101010101" pitchFamily="49" charset="-122"/>
              </a:rPr>
              <a:t>        </a:t>
            </a:r>
            <a:r>
              <a:rPr lang="zh-CN" altLang="en-US" sz="3200" b="1">
                <a:solidFill>
                  <a:srgbClr val="0066CC"/>
                </a:solidFill>
                <a:latin typeface="Times New Roman" panose="02020603050405020304"/>
                <a:ea typeface="楷体" panose="02010609060101010101" pitchFamily="49" charset="-122"/>
              </a:rPr>
              <a:t>亲爱的同学们，规律让我们的世界变得丰富多彩，请你开动脑筋，用彩笔或图片设计出美丽的图案。</a:t>
            </a:r>
            <a:endParaRPr lang="zh-CN" altLang="en-US" sz="3200" b="1">
              <a:solidFill>
                <a:srgbClr val="0066CC"/>
              </a:solidFill>
              <a:latin typeface="Times New Roman" panose="02020603050405020304"/>
              <a:ea typeface="楷体" panose="02010609060101010101" pitchFamily="49" charset="-122"/>
            </a:endParaRPr>
          </a:p>
          <a:p>
            <a:pPr algn="l">
              <a:lnSpc>
                <a:spcPct val="120000"/>
              </a:lnSpc>
              <a:spcBef>
                <a:spcPct val="50000"/>
              </a:spcBef>
            </a:pPr>
            <a:r>
              <a:rPr lang="zh-CN" altLang="en-US" sz="3200" b="1">
                <a:solidFill>
                  <a:srgbClr val="0066CC"/>
                </a:solidFill>
                <a:latin typeface="Times New Roman" panose="02020603050405020304"/>
                <a:ea typeface="楷体" panose="02010609060101010101" pitchFamily="49" charset="-122"/>
              </a:rPr>
              <a:t>     </a:t>
            </a:r>
            <a:r>
              <a:rPr lang="zh-CN" altLang="en-US" sz="3200" b="1">
                <a:solidFill>
                  <a:srgbClr val="FF00FF"/>
                </a:solidFill>
                <a:latin typeface="Times New Roman" panose="02020603050405020304"/>
                <a:ea typeface="楷体" panose="02010609060101010101" pitchFamily="49" charset="-122"/>
              </a:rPr>
              <a:t>（温馨提示：可以摆一摆，画一画。）</a:t>
            </a:r>
            <a:endParaRPr lang="zh-CN" altLang="en-US" sz="3200" b="1">
              <a:solidFill>
                <a:srgbClr val="FF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315700" y="111760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>
            <a:hlinkClick r:id="rId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71813" y="285750"/>
            <a:ext cx="1009650" cy="809625"/>
          </a:xfrm>
          <a:prstGeom prst="actionButtonForwardNex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099" name="AutoShape 3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333375"/>
            <a:ext cx="1169988" cy="1095375"/>
          </a:xfrm>
          <a:prstGeom prst="actionButtonForwardNex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0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32363" y="1341438"/>
            <a:ext cx="1711325" cy="1587500"/>
          </a:xfrm>
          <a:prstGeom prst="actionButtonForwardNex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01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57688" y="4286250"/>
            <a:ext cx="1571625" cy="1500188"/>
          </a:xfrm>
          <a:prstGeom prst="actionButtonForwardNex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102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5949950"/>
            <a:ext cx="719138" cy="576263"/>
          </a:xfrm>
          <a:prstGeom prst="actionButtonEnd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1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6363" y="2636838"/>
            <a:ext cx="7810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5" descr="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213" y="2636838"/>
            <a:ext cx="771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6" descr="1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3213" y="2636838"/>
            <a:ext cx="7810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7" descr="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4075" y="2660650"/>
            <a:ext cx="771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8" descr="1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6100" y="2636838"/>
            <a:ext cx="7810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9" descr="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4575" y="2660650"/>
            <a:ext cx="771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1" descr="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48263" y="2660650"/>
            <a:ext cx="771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AutoShape 12"/>
          <p:cNvSpPr>
            <a:spLocks noChangeArrowheads="1"/>
          </p:cNvSpPr>
          <p:nvPr/>
        </p:nvSpPr>
        <p:spPr bwMode="auto">
          <a:xfrm rot="10800000">
            <a:off x="5867400" y="2852738"/>
            <a:ext cx="863600" cy="936625"/>
          </a:xfrm>
          <a:prstGeom prst="triangle">
            <a:avLst>
              <a:gd name="adj" fmla="val 48347"/>
            </a:avLst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9229" name="Picture 13" descr="1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80063" y="4868863"/>
            <a:ext cx="7810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14" descr="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2225" y="4868863"/>
            <a:ext cx="771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2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5286375"/>
            <a:ext cx="576263" cy="647700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3.7037E-06 L -0.05 -0.31851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-1592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0.01319 L 0.03611 -0.32268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-1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1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4075" y="2276475"/>
            <a:ext cx="6953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43813" y="5572125"/>
            <a:ext cx="647700" cy="503238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6148" name="Picture 5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3350" y="2349500"/>
            <a:ext cx="7524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7" descr="1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2500" y="2276475"/>
            <a:ext cx="6953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8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1775" y="2349500"/>
            <a:ext cx="7524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9" descr="1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9338" y="2276475"/>
            <a:ext cx="6953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10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8613" y="2349500"/>
            <a:ext cx="7524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11" descr="1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27763" y="2276475"/>
            <a:ext cx="6953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12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7038" y="2349500"/>
            <a:ext cx="7524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13" descr="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7050" y="2349500"/>
            <a:ext cx="719138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4" descr="1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2500" y="2276475"/>
            <a:ext cx="6953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15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1775" y="2349500"/>
            <a:ext cx="7524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Picture 16" descr="1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2225" y="3933825"/>
            <a:ext cx="6953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7" name="Picture 17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5600" y="4005263"/>
            <a:ext cx="7524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07 -1.11111E-06 L 0.15573 -0.24745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78" y="-12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-2.22222E-06 L 0.05642 -0.23981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" y="-11991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QQ截图20140414110318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77088" y="1714500"/>
            <a:ext cx="936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4" descr="QQ截图201404141105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03"/>
          <a:stretch>
            <a:fillRect/>
          </a:stretch>
        </p:blipFill>
        <p:spPr bwMode="auto">
          <a:xfrm>
            <a:off x="1116013" y="1773238"/>
            <a:ext cx="6192837" cy="11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QQ截图201404141102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538" y="3933825"/>
            <a:ext cx="13700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QQ截图201404141101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575" y="4005263"/>
            <a:ext cx="1103313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08850" y="4581525"/>
            <a:ext cx="504825" cy="576263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2" name="Picture 6" descr="QQ截图201404141102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538" y="3933825"/>
            <a:ext cx="13700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QQ截图201404141101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575" y="4005263"/>
            <a:ext cx="1103313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79 -0.02107 L 0.31111 -0.35695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-1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2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07 -3.7037E-07 L 0.44115 -0.34653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49" y="-1733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79 -0.02107 L 0.31111 -0.35695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-1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07 -3.7037E-07 L 0.44115 -0.34653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49" y="-1733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1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288" y="1628775"/>
            <a:ext cx="76327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6238" y="4149725"/>
            <a:ext cx="893762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713" y="4149725"/>
            <a:ext cx="617537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877050" y="5013325"/>
            <a:ext cx="576263" cy="433388"/>
          </a:xfrm>
          <a:prstGeom prst="actionButtonBackPrevious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2" name="Picture 7" descr="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16238" y="4149725"/>
            <a:ext cx="893762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713" y="4149725"/>
            <a:ext cx="617537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-0.00208 L 0.55694 -0.35903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70" y="-17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1.85185E-06 L 0.41579 -0.36181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81" y="-1810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-0.00208 L 0.55694 -0.35903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70" y="-17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1.85185E-06 L 0.41579 -0.36181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81" y="-18102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1116013" y="260350"/>
            <a:ext cx="41036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i="1" u="sng">
                <a:solidFill>
                  <a:srgbClr val="0066FF"/>
                </a:solidFill>
                <a:latin typeface="Times New Roman" panose="02020603050405020304"/>
                <a:ea typeface="楷体" panose="02010609060101010101" pitchFamily="18" charset="-120"/>
              </a:rPr>
              <a:t>走进生活找一找</a:t>
            </a:r>
            <a:r>
              <a:rPr lang="zh-CN" altLang="en-US" sz="3600" b="1">
                <a:solidFill>
                  <a:srgbClr val="0066FF"/>
                </a:solidFill>
                <a:latin typeface="Times New Roman" panose="02020603050405020304"/>
                <a:ea typeface="楷体" panose="02010609060101010101" pitchFamily="49" charset="-122"/>
              </a:rPr>
              <a:t> </a:t>
            </a:r>
            <a:endParaRPr lang="zh-CN" altLang="en-US" sz="3600" b="1">
              <a:solidFill>
                <a:srgbClr val="0066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pic>
        <p:nvPicPr>
          <p:cNvPr id="26639" name="Picture 15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6513" y="-52388"/>
            <a:ext cx="1333501" cy="139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7916863" y="620713"/>
            <a:ext cx="854075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有规律的建筑图案</a:t>
            </a:r>
            <a:endParaRPr lang="zh-CN" altLang="en-US" sz="44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  <p:grpSp>
        <p:nvGrpSpPr>
          <p:cNvPr id="26649" name="Group 25"/>
          <p:cNvGrpSpPr/>
          <p:nvPr/>
        </p:nvGrpSpPr>
        <p:grpSpPr>
          <a:xfrm>
            <a:off x="468313" y="1052513"/>
            <a:ext cx="7129462" cy="5305425"/>
            <a:chOff x="295" y="663"/>
            <a:chExt cx="4491" cy="3342"/>
          </a:xfrm>
        </p:grpSpPr>
        <p:pic>
          <p:nvPicPr>
            <p:cNvPr id="26642" name="Picture 1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95" y="2205"/>
              <a:ext cx="4490" cy="1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6648" name="Group 24"/>
            <p:cNvGrpSpPr/>
            <p:nvPr/>
          </p:nvGrpSpPr>
          <p:grpSpPr>
            <a:xfrm>
              <a:off x="295" y="663"/>
              <a:ext cx="4491" cy="1320"/>
              <a:chOff x="295" y="663"/>
              <a:chExt cx="4491" cy="1320"/>
            </a:xfrm>
          </p:grpSpPr>
          <p:pic>
            <p:nvPicPr>
              <p:cNvPr id="26641" name="Picture 1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3243" y="663"/>
                <a:ext cx="1543" cy="13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646" name="Picture 2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295" y="709"/>
                <a:ext cx="2903" cy="12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6647" name="AutoShape 2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172450" y="5805488"/>
            <a:ext cx="576263" cy="503237"/>
          </a:xfrm>
          <a:prstGeom prst="actionButtonSound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5963" y="3357563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188" y="3644900"/>
            <a:ext cx="36004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4213" y="333375"/>
            <a:ext cx="36004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51500" y="333375"/>
            <a:ext cx="30956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4572000" y="1052513"/>
            <a:ext cx="854075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有规律的装饰图案</a:t>
            </a:r>
            <a:endParaRPr lang="zh-CN" altLang="en-US" sz="44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advClick="0" advTm="10000">
    <p:blinds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8038" y="908050"/>
            <a:ext cx="2665412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325" y="908050"/>
            <a:ext cx="2735263" cy="182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288" y="765175"/>
            <a:ext cx="3097212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313" y="3716338"/>
            <a:ext cx="2562225" cy="223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3938" y="3716338"/>
            <a:ext cx="2592387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88125" y="3716338"/>
            <a:ext cx="2281238" cy="228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1403350" y="2636838"/>
            <a:ext cx="64817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400" b="1">
                <a:solidFill>
                  <a:srgbClr val="0000FF"/>
                </a:solidFill>
                <a:latin typeface="Times New Roman" panose="02020603050405020304"/>
                <a:ea typeface="楷体" panose="02010609060101010101" pitchFamily="49" charset="-122"/>
              </a:rPr>
              <a:t>有规律的花纹</a:t>
            </a:r>
            <a:endParaRPr lang="zh-CN" altLang="en-US" sz="4400" b="1">
              <a:solidFill>
                <a:srgbClr val="0000FF"/>
              </a:solidFill>
              <a:latin typeface="Times New Roman" panose="02020603050405020304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advClick="0" advTm="10000"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</Words>
  <Application>WPS 演示</Application>
  <PresentationFormat>On-screen Show (4:3)</PresentationFormat>
  <Paragraphs>27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Times New Roman</vt:lpstr>
      <vt:lpstr>楷体</vt:lpstr>
      <vt:lpstr>楷体</vt:lpstr>
      <vt:lpstr>Arial Unicode MS</vt:lpstr>
      <vt:lpstr>等线</vt:lpstr>
      <vt:lpstr>ppt</vt:lpstr>
      <vt:lpstr>找规律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2021-04-11T23:57:00Z</cp:lastPrinted>
  <dcterms:created xsi:type="dcterms:W3CDTF">2021-04-11T23:57:00Z</dcterms:created>
  <dcterms:modified xsi:type="dcterms:W3CDTF">2021-11-08T06:41:11Z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1BD43AF5427C4EF79E3060683B8DC510</vt:lpwstr>
  </property>
  <property fmtid="{D5CDD505-2E9C-101B-9397-08002B2CF9AE}" pid="7" name="KSOProductBuildVer">
    <vt:lpwstr>2052-11.1.0.11045</vt:lpwstr>
  </property>
</Properties>
</file>