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71" r:id="rId3"/>
    <p:sldId id="272" r:id="rId5"/>
    <p:sldId id="273" r:id="rId6"/>
    <p:sldId id="274" r:id="rId7"/>
    <p:sldId id="275" r:id="rId8"/>
    <p:sldId id="279" r:id="rId9"/>
    <p:sldId id="276" r:id="rId10"/>
    <p:sldId id="278" r:id="rId11"/>
    <p:sldId id="277" r:id="rId12"/>
    <p:sldId id="280" r:id="rId13"/>
    <p:sldId id="281" r:id="rId14"/>
    <p:sldId id="283" r:id="rId15"/>
    <p:sldId id="282" r:id="rId16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None/>
      <a:defRPr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09" d="100"/>
          <a:sy n="109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4578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/>
          <a:p>
            <a:pPr marL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r>
              <a:rPr lang="zh-CN" altLang="en-US" sz="1200"/>
              <a:t> </a:t>
            </a:r>
            <a:endParaRPr lang="zh-CN" altLang="en-US" sz="1200"/>
          </a:p>
        </p:txBody>
      </p:sp>
      <p:sp>
        <p:nvSpPr>
          <p:cNvPr id="24579" name="日期占位符 2"/>
          <p:cNvSpPr>
            <a:spLocks noGrp="1"/>
          </p:cNvSpPr>
          <p:nvPr>
            <p:ph type="dt" idx="2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1" hangingPunct="1"/>
            <a:fld id="{BB962C8B-B14F-4D97-AF65-F5344CB8AC3E}" type="datetime1">
              <a:rPr lang="en-US" altLang="en-US" sz="1200"/>
            </a:fld>
            <a:endParaRPr lang="en-US" altLang="en-US" sz="1200"/>
          </a:p>
        </p:txBody>
      </p:sp>
      <p:sp>
        <p:nvSpPr>
          <p:cNvPr id="24580" name="幻灯片图像占位符 3"/>
          <p:cNvSpPr>
            <a:spLocks noGrp="1" noRot="1" noChangeAspect="1"/>
          </p:cNvSpPr>
          <p:nvPr>
            <p:ph type="sldImg" idx="5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4581" name="备注占位符 4"/>
          <p:cNvSpPr>
            <a:spLocks noGrp="1"/>
          </p:cNvSpPr>
          <p:nvPr>
            <p:ph type="body" sz="quarter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4582" name="页脚占位符 5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marL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r>
              <a:rPr lang="zh-CN" altLang="en-US" sz="1200"/>
              <a:t> </a:t>
            </a:r>
            <a:endParaRPr lang="zh-CN" altLang="en-US" sz="1200"/>
          </a:p>
        </p:txBody>
      </p:sp>
      <p:sp>
        <p:nvSpPr>
          <p:cNvPr id="24583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幻灯片图像占位符 1"/>
          <p:cNvSpPr>
            <a:spLocks noGrp="1" noRot="1" noTextEdit="1"/>
          </p:cNvSpPr>
          <p:nvPr>
            <p:ph type="sldImg" idx="2"/>
          </p:nvPr>
        </p:nvSpPr>
        <p:spPr>
          <a:ln/>
        </p:spPr>
      </p:sp>
      <p:sp>
        <p:nvSpPr>
          <p:cNvPr id="25603" name="文本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5604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25605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幻灯片图像占位符 1"/>
          <p:cNvSpPr>
            <a:spLocks noGrp="1" noRot="1" noTextEdit="1"/>
          </p:cNvSpPr>
          <p:nvPr>
            <p:ph type="sldImg" idx="2"/>
          </p:nvPr>
        </p:nvSpPr>
        <p:spPr>
          <a:ln/>
        </p:spPr>
      </p:sp>
      <p:sp>
        <p:nvSpPr>
          <p:cNvPr id="34819" name="文本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4820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34821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幻灯片图像占位符 1"/>
          <p:cNvSpPr>
            <a:spLocks noGrp="1" noRot="1" noTextEdit="1"/>
          </p:cNvSpPr>
          <p:nvPr>
            <p:ph type="sldImg" idx="2"/>
          </p:nvPr>
        </p:nvSpPr>
        <p:spPr>
          <a:ln/>
        </p:spPr>
      </p:sp>
      <p:sp>
        <p:nvSpPr>
          <p:cNvPr id="35843" name="文本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5844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35845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幻灯片图像占位符 1"/>
          <p:cNvSpPr>
            <a:spLocks noGrp="1" noRot="1" noTextEdit="1"/>
          </p:cNvSpPr>
          <p:nvPr>
            <p:ph type="sldImg" idx="2"/>
          </p:nvPr>
        </p:nvSpPr>
        <p:spPr>
          <a:ln/>
        </p:spPr>
      </p:sp>
      <p:sp>
        <p:nvSpPr>
          <p:cNvPr id="36867" name="文本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6868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36869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幻灯片图像占位符 1"/>
          <p:cNvSpPr>
            <a:spLocks noGrp="1" noRot="1" noTextEdit="1"/>
          </p:cNvSpPr>
          <p:nvPr>
            <p:ph type="sldImg" idx="2"/>
          </p:nvPr>
        </p:nvSpPr>
        <p:spPr>
          <a:ln/>
        </p:spPr>
      </p:sp>
      <p:sp>
        <p:nvSpPr>
          <p:cNvPr id="37891" name="文本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7892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37893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幻灯片图像占位符 1"/>
          <p:cNvSpPr>
            <a:spLocks noGrp="1" noRot="1" noTextEdit="1"/>
          </p:cNvSpPr>
          <p:nvPr>
            <p:ph type="sldImg" idx="2"/>
          </p:nvPr>
        </p:nvSpPr>
        <p:spPr>
          <a:ln/>
        </p:spPr>
      </p:sp>
      <p:sp>
        <p:nvSpPr>
          <p:cNvPr id="26627" name="文本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6628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26629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幻灯片图像占位符 1"/>
          <p:cNvSpPr>
            <a:spLocks noGrp="1" noRot="1" noTextEdit="1"/>
          </p:cNvSpPr>
          <p:nvPr>
            <p:ph type="sldImg" idx="2"/>
          </p:nvPr>
        </p:nvSpPr>
        <p:spPr>
          <a:ln/>
        </p:spPr>
      </p:sp>
      <p:sp>
        <p:nvSpPr>
          <p:cNvPr id="27651" name="文本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7652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27653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幻灯片图像占位符 1"/>
          <p:cNvSpPr>
            <a:spLocks noGrp="1" noRot="1" noTextEdit="1"/>
          </p:cNvSpPr>
          <p:nvPr>
            <p:ph type="sldImg" idx="2"/>
          </p:nvPr>
        </p:nvSpPr>
        <p:spPr>
          <a:ln/>
        </p:spPr>
      </p:sp>
      <p:sp>
        <p:nvSpPr>
          <p:cNvPr id="28675" name="文本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8676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28677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幻灯片图像占位符 1"/>
          <p:cNvSpPr>
            <a:spLocks noGrp="1" noRot="1" noTextEdit="1"/>
          </p:cNvSpPr>
          <p:nvPr>
            <p:ph type="sldImg" idx="2"/>
          </p:nvPr>
        </p:nvSpPr>
        <p:spPr>
          <a:ln/>
        </p:spPr>
      </p:sp>
      <p:sp>
        <p:nvSpPr>
          <p:cNvPr id="29699" name="文本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9700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29701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幻灯片图像占位符 1"/>
          <p:cNvSpPr>
            <a:spLocks noGrp="1" noRot="1" noTextEdit="1"/>
          </p:cNvSpPr>
          <p:nvPr>
            <p:ph type="sldImg" idx="2"/>
          </p:nvPr>
        </p:nvSpPr>
        <p:spPr>
          <a:ln/>
        </p:spPr>
      </p:sp>
      <p:sp>
        <p:nvSpPr>
          <p:cNvPr id="30723" name="文本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0724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30725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6" name="幻灯片图像占位符 1"/>
          <p:cNvSpPr>
            <a:spLocks noGrp="1" noRot="1" noTextEdit="1"/>
          </p:cNvSpPr>
          <p:nvPr>
            <p:ph type="sldImg" idx="2"/>
          </p:nvPr>
        </p:nvSpPr>
        <p:spPr>
          <a:ln/>
        </p:spPr>
      </p:sp>
      <p:sp>
        <p:nvSpPr>
          <p:cNvPr id="31747" name="文本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1748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31749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幻灯片图像占位符 1"/>
          <p:cNvSpPr>
            <a:spLocks noGrp="1" noRot="1" noTextEdit="1"/>
          </p:cNvSpPr>
          <p:nvPr>
            <p:ph type="sldImg" idx="2"/>
          </p:nvPr>
        </p:nvSpPr>
        <p:spPr>
          <a:ln/>
        </p:spPr>
      </p:sp>
      <p:sp>
        <p:nvSpPr>
          <p:cNvPr id="32771" name="文本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2772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32773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4" name="幻灯片图像占位符 1"/>
          <p:cNvSpPr>
            <a:spLocks noGrp="1" noRot="1" noTextEdit="1"/>
          </p:cNvSpPr>
          <p:nvPr>
            <p:ph type="sldImg" idx="2"/>
          </p:nvPr>
        </p:nvSpPr>
        <p:spPr>
          <a:ln/>
        </p:spPr>
      </p:sp>
      <p:sp>
        <p:nvSpPr>
          <p:cNvPr id="33795" name="文本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3796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33797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99100" y="914400"/>
            <a:ext cx="7349400" cy="257040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4500"/>
            </a:lvl1pPr>
          </a:lstStyle>
          <a:p>
            <a:r>
              <a:rPr kumimoji="0" lang="zh-CN" altLang="en-US" sz="45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45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99100" y="3560400"/>
            <a:ext cx="7349400" cy="1472400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2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0" lang="zh-CN" altLang="en-US" sz="1800" b="0" i="0" u="none" strike="noStrike" kern="1200" cap="none" spc="200" normalizeH="0" baseline="0" noProof="1">
                <a:uLnTx/>
                <a:uFillTx/>
              </a:rPr>
              <a:t>单击此处编辑母版副标题样式</a:t>
            </a:r>
            <a:endParaRPr kumimoji="0" lang="zh-CN" altLang="en-US" sz="1800" b="0" i="0" u="none" strike="noStrike" kern="1200" cap="none" spc="200" normalizeH="0" baseline="0" noProof="1">
              <a:uLnTx/>
              <a:uFillTx/>
            </a:endParaRPr>
          </a:p>
        </p:txBody>
      </p:sp>
      <p:sp>
        <p:nvSpPr>
          <p:cNvPr id="2050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/>
            </a:fld>
            <a:endParaRPr lang="en-US" altLang="zh-CN">
              <a:ea typeface="微软雅黑" panose="020B0503020204020204" pitchFamily="34" charset="-122"/>
            </a:endParaRPr>
          </a:p>
        </p:txBody>
      </p:sp>
      <p:sp>
        <p:nvSpPr>
          <p:cNvPr id="2053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zh-CN"/>
          </a:p>
        </p:txBody>
      </p:sp>
      <p:sp>
        <p:nvSpPr>
          <p:cNvPr id="2054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zh-CN"/>
          </a:p>
        </p:txBody>
      </p:sp>
    </p:spTree>
  </p:cSld>
  <p:clrMapOvr>
    <a:masterClrMapping/>
  </p:clrMapOvr>
  <p:transition/>
  <p:hf sldNum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456300" y="774000"/>
            <a:ext cx="8229600" cy="5482800"/>
          </a:xfrm>
        </p:spPr>
        <p:txBody>
          <a:bodyPr/>
          <a:lstStyle/>
          <a:p>
            <a:pPr lvl="0"/>
            <a:r>
              <a:rPr kumimoji="0" lang="zh-CN" altLang="en-US" sz="1300" b="0" i="0" u="none" strike="noStrike" kern="1200" cap="none" spc="150" normalizeH="0" baseline="0" noProof="1">
                <a:uLnTx/>
                <a:uFillTx/>
              </a:rPr>
              <a:t>单击此处编辑母版文本样式</a:t>
            </a:r>
            <a:endParaRPr kumimoji="0" lang="zh-CN" altLang="en-US" sz="1300" b="0" i="0" u="none" strike="noStrike" kern="1200" cap="none" spc="150" normalizeH="0" baseline="0" noProof="1">
              <a:uLnTx/>
              <a:uFillTx/>
            </a:endParaRPr>
          </a:p>
          <a:p>
            <a:pPr lvl="1"/>
            <a:r>
              <a:rPr kumimoji="0" lang="zh-CN" altLang="en-US" sz="1200" b="0" i="0" u="none" strike="noStrike" kern="1200" cap="none" spc="150" normalizeH="0" baseline="0" noProof="1">
                <a:uLnTx/>
                <a:uFillTx/>
              </a:rPr>
              <a:t>第二级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</a:endParaRPr>
          </a:p>
          <a:p>
            <a:pPr lvl="2"/>
            <a:r>
              <a:rPr kumimoji="0" lang="zh-CN" altLang="en-US" sz="1200" b="0" i="0" u="none" strike="noStrike" kern="1200" cap="none" spc="150" normalizeH="0" baseline="0" noProof="1">
                <a:uLnTx/>
                <a:uFillTx/>
              </a:rPr>
              <a:t>第三级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</a:endParaRPr>
          </a:p>
          <a:p>
            <a:pPr lvl="3"/>
            <a:r>
              <a:rPr kumimoji="0" lang="zh-CN" altLang="en-US" sz="1000" b="0" i="0" u="none" strike="noStrike" kern="1200" cap="none" spc="150" normalizeH="0" baseline="0" noProof="1">
                <a:uLnTx/>
                <a:uFillTx/>
              </a:rPr>
              <a:t>第四级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</a:endParaRPr>
          </a:p>
          <a:p>
            <a:pPr lvl="4"/>
            <a:r>
              <a:rPr kumimoji="0" lang="zh-CN" altLang="en-US" sz="1000" b="0" i="0" u="none" strike="noStrike" kern="1200" cap="none" spc="150" normalizeH="0" baseline="0" noProof="1">
                <a:uLnTx/>
                <a:uFillTx/>
              </a:rPr>
              <a:t>第五级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</a:endParaRPr>
          </a:p>
        </p:txBody>
      </p:sp>
      <p:sp>
        <p:nvSpPr>
          <p:cNvPr id="9218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>
                <a:ea typeface="微软雅黑" panose="020B0503020204020204" pitchFamily="34" charset="-122"/>
              </a:rPr>
            </a:fld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9221" name="日期占位符 1"/>
          <p:cNvSpPr>
            <a:spLocks noGrp="1"/>
          </p:cNvSpPr>
          <p:nvPr>
            <p:ph type="dt" sz="half" idx="2"/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en-US" sz="700">
                <a:ea typeface="微软雅黑" panose="020B0503020204020204" pitchFamily="34" charset="-122"/>
              </a:rPr>
            </a:fld>
            <a:endParaRPr lang="en-US" altLang="en-US" sz="700">
              <a:ea typeface="微软雅黑" panose="020B0503020204020204" pitchFamily="34" charset="-122"/>
            </a:endParaRPr>
          </a:p>
        </p:txBody>
      </p:sp>
      <p:sp>
        <p:nvSpPr>
          <p:cNvPr id="9222" name="页脚占位符 2"/>
          <p:cNvSpPr>
            <a:spLocks noGrp="1"/>
          </p:cNvSpPr>
          <p:nvPr>
            <p:ph type="ftr" sz="quarter" idx="3"/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99100" y="2484000"/>
            <a:ext cx="7349400" cy="1018800"/>
          </a:xfrm>
        </p:spPr>
        <p:txBody>
          <a:bodyPr lIns="90000" tIns="46800" rIns="90000" bIns="46800" rtlCol="0" anchor="t">
            <a:normAutofit/>
          </a:bodyPr>
          <a:lstStyle>
            <a:lvl1pPr algn="ctr">
              <a:defRPr sz="4500"/>
            </a:lvl1pPr>
          </a:lstStyle>
          <a:p>
            <a:pPr lvl="0"/>
            <a:r>
              <a:rPr kumimoji="0" lang="zh-CN" altLang="en-US" sz="4500" b="1" i="0" u="none" strike="noStrike" kern="1200" cap="none" spc="3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45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899100" y="3560400"/>
            <a:ext cx="7349400" cy="471600"/>
          </a:xfrm>
        </p:spPr>
        <p:txBody>
          <a:bodyPr>
            <a:normAutofit/>
          </a:bodyPr>
          <a:lstStyle>
            <a:lvl1pPr algn="ctr">
              <a:lnSpc>
                <a:spcPct val="110000"/>
              </a:lnSpc>
              <a:buNone/>
              <a:defRPr sz="1800" spc="200"/>
            </a:lvl1pPr>
          </a:lstStyle>
          <a:p>
            <a:pPr lvl="0"/>
            <a:r>
              <a:rPr kumimoji="0" lang="zh-CN" altLang="en-US" sz="1800" b="0" i="0" u="none" strike="noStrike" kern="1200" cap="none" spc="200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200" normalizeH="0" baseline="0" noProof="1">
              <a:uLnTx/>
              <a:uFillTx/>
            </a:endParaRPr>
          </a:p>
        </p:txBody>
      </p:sp>
      <p:sp>
        <p:nvSpPr>
          <p:cNvPr id="10242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>
                <a:ea typeface="微软雅黑" panose="020B0503020204020204" pitchFamily="34" charset="-122"/>
              </a:rPr>
            </a:fld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0245" name="日期占位符 2"/>
          <p:cNvSpPr>
            <a:spLocks noGrp="1"/>
          </p:cNvSpPr>
          <p:nvPr>
            <p:ph type="dt" sz="half" idx="2"/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en-US" sz="700">
                <a:ea typeface="微软雅黑" panose="020B0503020204020204" pitchFamily="34" charset="-122"/>
              </a:rPr>
            </a:fld>
            <a:endParaRPr lang="en-US" altLang="en-US" sz="700">
              <a:ea typeface="微软雅黑" panose="020B0503020204020204" pitchFamily="34" charset="-122"/>
            </a:endParaRPr>
          </a:p>
        </p:txBody>
      </p:sp>
      <p:sp>
        <p:nvSpPr>
          <p:cNvPr id="10246" name="页脚占位符 3"/>
          <p:cNvSpPr>
            <a:spLocks noGrp="1"/>
          </p:cNvSpPr>
          <p:nvPr>
            <p:ph type="ftr" sz="quarter" idx="3"/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3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6300" y="1490400"/>
            <a:ext cx="8226900" cy="4759200"/>
          </a:xfrm>
        </p:spPr>
        <p:txBody>
          <a:bodyPr rtlCol="0">
            <a:normAutofit/>
          </a:bodyPr>
          <a:lstStyle/>
          <a:p>
            <a:pPr lvl="0"/>
            <a:r>
              <a:rPr kumimoji="0" lang="zh-CN" altLang="en-US" sz="1300" b="0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3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第二级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第三级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第四级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第五级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3074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/>
            </a:fld>
            <a:endParaRPr lang="en-US" altLang="zh-CN">
              <a:ea typeface="微软雅黑" panose="020B0503020204020204" pitchFamily="34" charset="-122"/>
            </a:endParaRPr>
          </a:p>
        </p:txBody>
      </p:sp>
      <p:sp>
        <p:nvSpPr>
          <p:cNvPr id="3077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zh-CN"/>
          </a:p>
        </p:txBody>
      </p:sp>
      <p:sp>
        <p:nvSpPr>
          <p:cNvPr id="3078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zh-CN"/>
          </a:p>
        </p:txBody>
      </p:sp>
    </p:spTree>
  </p:cSld>
  <p:clrMapOvr>
    <a:masterClrMapping/>
  </p:clrMapOvr>
  <p:transition/>
  <p:hf sldNum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93100" y="3848400"/>
            <a:ext cx="5826600" cy="766800"/>
          </a:xfrm>
        </p:spPr>
        <p:txBody>
          <a:bodyPr lIns="90000" tIns="46800" rIns="90000" bIns="46800" anchor="b">
            <a:normAutofit/>
          </a:bodyPr>
          <a:lstStyle>
            <a:lvl1pPr>
              <a:defRPr sz="3300"/>
            </a:lvl1pPr>
          </a:lstStyle>
          <a:p>
            <a:r>
              <a:rPr kumimoji="0" lang="zh-CN" altLang="en-US" sz="33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33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93100" y="4615200"/>
            <a:ext cx="5826600" cy="867600"/>
          </a:xfrm>
        </p:spPr>
        <p:txBody>
          <a:bodyPr>
            <a:normAutofit/>
          </a:bodyPr>
          <a:lstStyle>
            <a:lvl1pPr marL="0" indent="0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0" lang="zh-CN" altLang="en-US" sz="1350" b="0" i="0" u="none" strike="noStrike" kern="1200" cap="none" spc="150" normalizeH="0" baseline="0" noProof="1">
                <a:uLnTx/>
                <a:uFillTx/>
              </a:rPr>
              <a:t>单击此处编辑母版文本样式</a:t>
            </a:r>
            <a:endParaRPr kumimoji="0" lang="zh-CN" altLang="en-US" sz="1350" b="0" i="0" u="none" strike="noStrike" kern="1200" cap="none" spc="150" normalizeH="0" baseline="0" noProof="1">
              <a:uLnTx/>
              <a:uFillTx/>
            </a:endParaRPr>
          </a:p>
        </p:txBody>
      </p:sp>
      <p:sp>
        <p:nvSpPr>
          <p:cNvPr id="4098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/>
            </a:fld>
            <a:endParaRPr lang="en-US" altLang="zh-CN">
              <a:ea typeface="微软雅黑" panose="020B0503020204020204" pitchFamily="34" charset="-122"/>
            </a:endParaRPr>
          </a:p>
        </p:txBody>
      </p:sp>
      <p:sp>
        <p:nvSpPr>
          <p:cNvPr id="4101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zh-CN"/>
          </a:p>
        </p:txBody>
      </p:sp>
      <p:sp>
        <p:nvSpPr>
          <p:cNvPr id="4102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zh-CN"/>
          </a:p>
        </p:txBody>
      </p:sp>
    </p:spTree>
  </p:cSld>
  <p:clrMapOvr>
    <a:masterClrMapping/>
  </p:clrMapOvr>
  <p:transition/>
  <p:hf sldNum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3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6300" y="1501200"/>
            <a:ext cx="3882600" cy="4748400"/>
          </a:xfrm>
        </p:spPr>
        <p:txBody>
          <a:bodyPr rtlCol="0">
            <a:normAutofit/>
          </a:bodyPr>
          <a:lstStyle/>
          <a:p>
            <a:pPr lvl="0"/>
            <a:r>
              <a:rPr kumimoji="0" lang="zh-CN" altLang="en-US" sz="1300" b="0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3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第二级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第三级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第四级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第五级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08700" y="1501200"/>
            <a:ext cx="3882600" cy="4748400"/>
          </a:xfrm>
        </p:spPr>
        <p:txBody>
          <a:bodyPr>
            <a:normAutofit/>
          </a:bodyPr>
          <a:lstStyle/>
          <a:p>
            <a:pPr lvl="0"/>
            <a:r>
              <a:rPr kumimoji="0" lang="zh-CN" altLang="en-US" sz="1300" b="0" i="0" u="none" strike="noStrike" kern="1200" cap="none" spc="150" normalizeH="0" baseline="0" noProof="1">
                <a:uLnTx/>
                <a:uFillTx/>
              </a:rPr>
              <a:t>单击此处编辑母版文本样式</a:t>
            </a:r>
            <a:endParaRPr kumimoji="0" lang="zh-CN" altLang="en-US" sz="1300" b="0" i="0" u="none" strike="noStrike" kern="1200" cap="none" spc="150" normalizeH="0" baseline="0" noProof="1">
              <a:uLnTx/>
              <a:uFillTx/>
            </a:endParaRPr>
          </a:p>
          <a:p>
            <a:pPr lvl="1"/>
            <a:r>
              <a:rPr kumimoji="0" lang="zh-CN" altLang="en-US" sz="1200" b="0" i="0" u="none" strike="noStrike" kern="1200" cap="none" spc="150" normalizeH="0" baseline="0" noProof="1">
                <a:uLnTx/>
                <a:uFillTx/>
              </a:rPr>
              <a:t>第二级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</a:endParaRPr>
          </a:p>
          <a:p>
            <a:pPr lvl="2"/>
            <a:r>
              <a:rPr kumimoji="0" lang="zh-CN" altLang="en-US" sz="1200" b="0" i="0" u="none" strike="noStrike" kern="1200" cap="none" spc="150" normalizeH="0" baseline="0" noProof="1">
                <a:uLnTx/>
                <a:uFillTx/>
              </a:rPr>
              <a:t>第三级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</a:endParaRPr>
          </a:p>
          <a:p>
            <a:pPr lvl="3"/>
            <a:r>
              <a:rPr kumimoji="0" lang="zh-CN" altLang="en-US" sz="1000" b="0" i="0" u="none" strike="noStrike" kern="1200" cap="none" spc="150" normalizeH="0" baseline="0" noProof="1">
                <a:uLnTx/>
                <a:uFillTx/>
              </a:rPr>
              <a:t>第四级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</a:endParaRPr>
          </a:p>
          <a:p>
            <a:pPr lvl="4"/>
            <a:r>
              <a:rPr kumimoji="0" lang="zh-CN" altLang="en-US" sz="1000" b="0" i="0" u="none" strike="noStrike" kern="1200" cap="none" spc="150" normalizeH="0" baseline="0" noProof="1">
                <a:uLnTx/>
                <a:uFillTx/>
              </a:rPr>
              <a:t>第五级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</a:endParaRPr>
          </a:p>
        </p:txBody>
      </p:sp>
      <p:sp>
        <p:nvSpPr>
          <p:cNvPr id="5122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/>
            </a:fld>
            <a:endParaRPr lang="en-US" altLang="zh-CN">
              <a:ea typeface="微软雅黑" panose="020B0503020204020204" pitchFamily="34" charset="-122"/>
            </a:endParaRPr>
          </a:p>
        </p:txBody>
      </p:sp>
      <p:sp>
        <p:nvSpPr>
          <p:cNvPr id="5125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zh-CN"/>
          </a:p>
        </p:txBody>
      </p:sp>
      <p:sp>
        <p:nvSpPr>
          <p:cNvPr id="5126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zh-CN"/>
          </a:p>
        </p:txBody>
      </p:sp>
    </p:spTree>
  </p:cSld>
  <p:clrMapOvr>
    <a:masterClrMapping/>
  </p:clrMapOvr>
  <p:transition/>
  <p:hf sldNum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3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6300" y="1429200"/>
            <a:ext cx="4006800" cy="381600"/>
          </a:xfrm>
        </p:spPr>
        <p:txBody>
          <a:bodyPr lIns="101600" tIns="38100" rIns="76200" bIns="38100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0" lang="zh-CN" altLang="en-US" sz="1500" b="1" i="0" u="none" strike="noStrike" kern="1200" cap="none" spc="200" normalizeH="0" baseline="0" noProof="1">
                <a:uLnTx/>
                <a:uFillTx/>
              </a:rPr>
              <a:t>单击此处编辑母版文本样式</a:t>
            </a:r>
            <a:endParaRPr kumimoji="0" lang="zh-CN" altLang="en-US" sz="1500" b="1" i="0" u="none" strike="noStrike" kern="1200" cap="none" spc="20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6300" y="1854000"/>
            <a:ext cx="4006800" cy="4395600"/>
          </a:xfrm>
        </p:spPr>
        <p:txBody>
          <a:bodyPr lIns="101600" tIns="0" rIns="82550" bIns="0" rtlCol="0">
            <a:normAutofit/>
          </a:bodyPr>
          <a:lstStyle/>
          <a:p>
            <a:pPr lvl="0"/>
            <a:r>
              <a:rPr kumimoji="0" lang="zh-CN" altLang="en-US" sz="1300" b="0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3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第二级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第三级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第四级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第五级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76813" y="1421729"/>
            <a:ext cx="4006800" cy="381600"/>
          </a:xfrm>
        </p:spPr>
        <p:txBody>
          <a:bodyPr lIns="101600" tIns="38100" rIns="76200" bIns="38100" rtlCol="0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0" lang="zh-CN" altLang="en-US" sz="1500" b="1" i="0" u="none" strike="noStrike" kern="1200" cap="none" spc="20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500" b="1" i="0" u="none" strike="noStrike" kern="1200" cap="none" spc="200" normalizeH="0" baseline="0" noProof="1">
              <a:uLnTx/>
              <a:uFillTx/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854000"/>
            <a:ext cx="4006800" cy="4395600"/>
          </a:xfrm>
        </p:spPr>
        <p:txBody>
          <a:bodyPr lIns="101600" tIns="0" rIns="82550" bIns="0" rtlCol="0">
            <a:normAutofit/>
          </a:bodyPr>
          <a:lstStyle/>
          <a:p>
            <a:pPr lvl="0"/>
            <a:r>
              <a:rPr kumimoji="0" lang="zh-CN" altLang="en-US" sz="1300" b="0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3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第二级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第三级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第四级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第五级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6146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/>
            </a:fld>
            <a:endParaRPr lang="en-US" altLang="zh-CN">
              <a:ea typeface="微软雅黑" panose="020B0503020204020204" pitchFamily="34" charset="-122"/>
            </a:endParaRPr>
          </a:p>
        </p:txBody>
      </p:sp>
      <p:sp>
        <p:nvSpPr>
          <p:cNvPr id="6149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zh-CN"/>
          </a:p>
        </p:txBody>
      </p:sp>
      <p:sp>
        <p:nvSpPr>
          <p:cNvPr id="6150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zh-CN"/>
          </a:p>
        </p:txBody>
      </p:sp>
    </p:spTree>
  </p:cSld>
  <p:clrMapOvr>
    <a:masterClrMapping/>
  </p:clrMapOvr>
  <p:transition/>
  <p:hf sldNum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3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  <p:hf sldNum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  <p:hf sldNum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6300" y="1555200"/>
            <a:ext cx="3924808" cy="4608000"/>
          </a:xfrm>
        </p:spPr>
        <p:txBody>
          <a:bodyPr vert="horz" lIns="90000" tIns="46800" rIns="90000" bIns="46800" rtlCol="0" anchor="t">
            <a:normAutofit/>
          </a:bodyPr>
          <a:lstStyle>
            <a:lvl1pPr>
              <a:buNone/>
              <a:defRPr sz="1200"/>
            </a:lvl1pPr>
          </a:lstStyle>
          <a:p>
            <a:pPr marL="171450" marR="0" lvl="0" indent="-171450" algn="l" defTabSz="6858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150" normalizeH="0" baseline="0" noProof="1">
              <a:ln>
                <a:noFill/>
              </a:ln>
              <a:solidFill>
                <a:srgbClr val="595959"/>
              </a:solidFill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62800" y="1555200"/>
            <a:ext cx="3920400" cy="4608000"/>
          </a:xfrm>
        </p:spPr>
        <p:txBody>
          <a:bodyPr rtlCol="0"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>
          <a:xfrm>
            <a:off x="455613" y="608013"/>
            <a:ext cx="8228012" cy="706437"/>
          </a:xfrm>
        </p:spPr>
        <p:txBody>
          <a:bodyPr/>
          <a:lstStyle/>
          <a:p>
            <a:r>
              <a:rPr kumimoji="0" lang="zh-CN" altLang="en-US" sz="27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7170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/>
            </a:fld>
            <a:endParaRPr lang="en-US" altLang="zh-CN">
              <a:ea typeface="微软雅黑" panose="020B0503020204020204" pitchFamily="34" charset="-122"/>
            </a:endParaRPr>
          </a:p>
        </p:txBody>
      </p:sp>
      <p:sp>
        <p:nvSpPr>
          <p:cNvPr id="7173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zh-CN"/>
          </a:p>
        </p:txBody>
      </p:sp>
      <p:sp>
        <p:nvSpPr>
          <p:cNvPr id="7174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zh-CN"/>
          </a:p>
        </p:txBody>
      </p:sp>
    </p:spTree>
  </p:cSld>
  <p:clrMapOvr>
    <a:masterClrMapping/>
  </p:clrMapOvr>
  <p:transition/>
  <p:hf sldNum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676100" y="914400"/>
            <a:ext cx="783000" cy="5029200"/>
          </a:xfrm>
        </p:spPr>
        <p:txBody>
          <a:bodyPr vert="eaVert" lIns="90000" tIns="46800" rIns="90000" bIns="46800" rtlCol="0">
            <a:normAutofit/>
          </a:bodyPr>
          <a:lstStyle>
            <a:lvl1pPr>
              <a:buNone/>
              <a:defRPr sz="2100"/>
            </a:lvl1pPr>
          </a:lstStyle>
          <a:p>
            <a:pPr lvl="0"/>
            <a:r>
              <a:rPr kumimoji="0" lang="zh-CN" altLang="en-US" sz="2100" b="1" i="0" u="none" strike="noStrike" kern="1200" cap="none" spc="3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1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914400"/>
            <a:ext cx="6876900" cy="5029200"/>
          </a:xfrm>
        </p:spPr>
        <p:txBody>
          <a:bodyPr vert="eaVert" lIns="46800" rIns="46800"/>
          <a:lstStyle>
            <a:lvl1pPr marL="171450" indent="-171450">
              <a:spcAft>
                <a:spcPts val="1000"/>
              </a:spcAft>
              <a:defRPr spc="300"/>
            </a:lvl1pPr>
            <a:lvl2pPr marL="514350" indent="-171450">
              <a:defRPr spc="300"/>
            </a:lvl2pPr>
            <a:lvl3pPr marL="857250" indent="-171450">
              <a:defRPr spc="300"/>
            </a:lvl3pPr>
            <a:lvl4pPr marL="1200150" indent="-171450">
              <a:defRPr spc="300"/>
            </a:lvl4pPr>
            <a:lvl5pPr marL="1543050" indent="-171450">
              <a:defRPr spc="300"/>
            </a:lvl5pPr>
          </a:lstStyle>
          <a:p>
            <a:pPr lvl="0"/>
            <a:r>
              <a:rPr kumimoji="0" lang="zh-CN" altLang="en-US" sz="1300" b="0" i="0" u="none" strike="noStrike" kern="1200" cap="none" spc="300" normalizeH="0" baseline="0" noProof="1">
                <a:uLnTx/>
                <a:uFillTx/>
              </a:rPr>
              <a:t>单击此处编辑母版文本样式</a:t>
            </a:r>
            <a:endParaRPr kumimoji="0" lang="zh-CN" altLang="en-US" sz="1300" b="0" i="0" u="none" strike="noStrike" kern="1200" cap="none" spc="300" normalizeH="0" baseline="0" noProof="1">
              <a:uLnTx/>
              <a:uFillTx/>
            </a:endParaRPr>
          </a:p>
          <a:p>
            <a:pPr lvl="1"/>
            <a:r>
              <a:rPr kumimoji="0" lang="zh-CN" altLang="en-US" sz="1200" b="0" i="0" u="none" strike="noStrike" kern="1200" cap="none" spc="300" normalizeH="0" baseline="0" noProof="1">
                <a:uLnTx/>
                <a:uFillTx/>
              </a:rPr>
              <a:t>第二级</a:t>
            </a:r>
            <a:endParaRPr kumimoji="0" lang="zh-CN" altLang="en-US" sz="1200" b="0" i="0" u="none" strike="noStrike" kern="1200" cap="none" spc="300" normalizeH="0" baseline="0" noProof="1">
              <a:uLnTx/>
              <a:uFillTx/>
            </a:endParaRPr>
          </a:p>
          <a:p>
            <a:pPr lvl="2"/>
            <a:r>
              <a:rPr kumimoji="0" lang="zh-CN" altLang="en-US" sz="1200" b="0" i="0" u="none" strike="noStrike" kern="1200" cap="none" spc="300" normalizeH="0" baseline="0" noProof="1">
                <a:uLnTx/>
                <a:uFillTx/>
              </a:rPr>
              <a:t>第三级</a:t>
            </a:r>
            <a:endParaRPr kumimoji="0" lang="zh-CN" altLang="en-US" sz="1200" b="0" i="0" u="none" strike="noStrike" kern="1200" cap="none" spc="300" normalizeH="0" baseline="0" noProof="1">
              <a:uLnTx/>
              <a:uFillTx/>
            </a:endParaRPr>
          </a:p>
          <a:p>
            <a:pPr lvl="3"/>
            <a:r>
              <a:rPr kumimoji="0" lang="zh-CN" altLang="en-US" sz="1000" b="0" i="0" u="none" strike="noStrike" kern="1200" cap="none" spc="300" normalizeH="0" baseline="0" noProof="1">
                <a:uLnTx/>
                <a:uFillTx/>
              </a:rPr>
              <a:t>第四级</a:t>
            </a:r>
            <a:endParaRPr kumimoji="0" lang="zh-CN" altLang="en-US" sz="1000" b="0" i="0" u="none" strike="noStrike" kern="1200" cap="none" spc="300" normalizeH="0" baseline="0" noProof="1">
              <a:uLnTx/>
              <a:uFillTx/>
            </a:endParaRPr>
          </a:p>
          <a:p>
            <a:pPr lvl="4"/>
            <a:r>
              <a:rPr kumimoji="0" lang="zh-CN" altLang="en-US" sz="1000" b="0" i="0" u="none" strike="noStrike" kern="1200" cap="none" spc="300" normalizeH="0" baseline="0" noProof="1">
                <a:uLnTx/>
                <a:uFillTx/>
              </a:rPr>
              <a:t>第五级</a:t>
            </a:r>
            <a:endParaRPr kumimoji="0" lang="zh-CN" altLang="en-US" sz="1000" b="0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8194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/>
            </a:fld>
            <a:endParaRPr lang="en-US" altLang="zh-CN">
              <a:ea typeface="微软雅黑" panose="020B0503020204020204" pitchFamily="34" charset="-122"/>
            </a:endParaRPr>
          </a:p>
        </p:txBody>
      </p:sp>
      <p:sp>
        <p:nvSpPr>
          <p:cNvPr id="8197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zh-CN"/>
          </a:p>
        </p:txBody>
      </p:sp>
      <p:sp>
        <p:nvSpPr>
          <p:cNvPr id="8198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zh-CN"/>
          </a:p>
        </p:txBody>
      </p:sp>
    </p:spTree>
  </p:cSld>
  <p:clrMapOvr>
    <a:masterClrMapping/>
  </p:clrMapOvr>
  <p:transition/>
  <p:hf sldNum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tags" Target="../tags/tag26.xml"/><Relationship Id="rId15" Type="http://schemas.openxmlformats.org/officeDocument/2006/relationships/tags" Target="../tags/tag25.xml"/><Relationship Id="rId14" Type="http://schemas.openxmlformats.org/officeDocument/2006/relationships/tags" Target="../tags/tag24.xml"/><Relationship Id="rId13" Type="http://schemas.openxmlformats.org/officeDocument/2006/relationships/tags" Target="../tags/tag23.xml"/><Relationship Id="rId12" Type="http://schemas.openxmlformats.org/officeDocument/2006/relationships/tags" Target="../tags/tag2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455613" y="608013"/>
            <a:ext cx="8228012" cy="706437"/>
          </a:xfrm>
          <a:prstGeom prst="rect">
            <a:avLst/>
          </a:prstGeom>
          <a:noFill/>
          <a:ln w="9525">
            <a:noFill/>
          </a:ln>
        </p:spPr>
        <p:txBody>
          <a:bodyPr lIns="90170" tIns="46990" rIns="90170" bIns="46990"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455613" y="1490663"/>
            <a:ext cx="8228012" cy="4759325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>
              <a:defRPr sz="1000">
                <a:solidFill>
                  <a:srgbClr val="080B17"/>
                </a:solidFill>
              </a:defRPr>
            </a:lvl1pPr>
          </a:lstStyle>
          <a:p>
            <a:pPr lvl="0" eaLnBrk="1" hangingPunct="1"/>
            <a:endParaRPr lang="en-US" altLang="zh-CN"/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 algn="ctr">
              <a:defRPr sz="1000">
                <a:solidFill>
                  <a:srgbClr val="080B17"/>
                </a:solidFill>
              </a:defRPr>
            </a:lvl1pPr>
          </a:lstStyle>
          <a:p>
            <a:pPr lvl="0" eaLnBrk="1" hangingPunct="1"/>
            <a:endParaRPr lang="en-US" altLang="zh-CN"/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 algn="r">
              <a:defRPr sz="7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2700" b="1" i="0" u="none" kern="1200" spc="300" baseline="0">
          <a:solidFill>
            <a:srgbClr val="262626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ClrTx/>
        <a:buSzTx/>
        <a:buFont typeface="Arial" panose="020B0604020202020204" pitchFamily="34" charset="0"/>
        <a:buChar char="●"/>
        <a:defRPr kumimoji="0" sz="1300" b="0" i="0" u="none" kern="1200" spc="150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685800" rtl="0" eaLnBrk="0" fontAlgn="base" hangingPunct="0">
        <a:lnSpc>
          <a:spcPct val="120000"/>
        </a:lnSpc>
        <a:spcBef>
          <a:spcPct val="0"/>
        </a:spcBef>
        <a:spcAft>
          <a:spcPts val="600"/>
        </a:spcAft>
        <a:buClrTx/>
        <a:buSzTx/>
        <a:buFont typeface="Arial" panose="020B0604020202020204" pitchFamily="34" charset="0"/>
        <a:buChar char="●"/>
        <a:tabLst>
          <a:tab pos="1206500" algn="l"/>
        </a:tabLst>
        <a:defRPr kumimoji="0" sz="1200" b="0" i="0" u="none" kern="1200" spc="150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685800" rtl="0" eaLnBrk="0" fontAlgn="base" hangingPunct="0">
        <a:lnSpc>
          <a:spcPct val="120000"/>
        </a:lnSpc>
        <a:spcBef>
          <a:spcPct val="0"/>
        </a:spcBef>
        <a:spcAft>
          <a:spcPts val="600"/>
        </a:spcAft>
        <a:buClrTx/>
        <a:buSzTx/>
        <a:buFont typeface="Arial" panose="020B0604020202020204" pitchFamily="34" charset="0"/>
        <a:buChar char="●"/>
        <a:tabLst>
          <a:tab pos="1206500" algn=""/>
        </a:tabLst>
        <a:defRPr kumimoji="0" sz="1200" b="0" i="0" u="none" kern="1200" spc="150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685800" rtl="0" eaLnBrk="0" fontAlgn="base" hangingPunct="0">
        <a:lnSpc>
          <a:spcPct val="120000"/>
        </a:lnSpc>
        <a:spcBef>
          <a:spcPct val="0"/>
        </a:spcBef>
        <a:spcAft>
          <a:spcPts val="300"/>
        </a:spcAft>
        <a:buClrTx/>
        <a:buSzTx/>
        <a:buFont typeface="Wingdings" panose="05000000000000000000" pitchFamily="2" charset="2"/>
        <a:buChar char=""/>
        <a:tabLst>
          <a:tab pos="1206500" algn="l"/>
        </a:tabLst>
        <a:defRPr kumimoji="0" sz="1000" b="0" i="0" u="none" kern="1200" spc="150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685800" rtl="0" eaLnBrk="0" fontAlgn="base" hangingPunct="0">
        <a:lnSpc>
          <a:spcPct val="120000"/>
        </a:lnSpc>
        <a:spcBef>
          <a:spcPct val="0"/>
        </a:spcBef>
        <a:spcAft>
          <a:spcPts val="300"/>
        </a:spcAft>
        <a:buClrTx/>
        <a:buSzTx/>
        <a:buFont typeface="Arial" panose="020B0604020202020204" pitchFamily="34" charset="0"/>
        <a:buChar char="•"/>
        <a:tabLst>
          <a:tab pos="1206500" algn="l"/>
        </a:tabLst>
        <a:defRPr kumimoji="0" sz="1000" b="0" i="0" u="none" kern="1200" spc="150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5.png"/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4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6.xml"/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14.png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9.xml"/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22.png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6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7" name="TextBox 2"/>
          <p:cNvSpPr/>
          <p:nvPr/>
        </p:nvSpPr>
        <p:spPr>
          <a:xfrm>
            <a:off x="1331913" y="404813"/>
            <a:ext cx="5543550" cy="9239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5400"/>
              <a:t>二年级上册</a:t>
            </a:r>
            <a:endParaRPr lang="zh-CN" altLang="en-US" sz="5400"/>
          </a:p>
        </p:txBody>
      </p:sp>
      <p:sp>
        <p:nvSpPr>
          <p:cNvPr id="11268" name="TextBox 3"/>
          <p:cNvSpPr/>
          <p:nvPr/>
        </p:nvSpPr>
        <p:spPr>
          <a:xfrm>
            <a:off x="395288" y="2420938"/>
            <a:ext cx="7489825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/>
              <a:t>                         </a:t>
            </a:r>
            <a:r>
              <a:rPr lang="zh-CN" altLang="en-US" sz="6000">
                <a:solidFill>
                  <a:srgbClr val="FF0000"/>
                </a:solidFill>
              </a:rPr>
              <a:t>不进位加法</a:t>
            </a:r>
            <a:endParaRPr lang="zh-CN" altLang="en-US" sz="60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1267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1267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 fill="hold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482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3" name="右箭头 2"/>
          <p:cNvSpPr/>
          <p:nvPr/>
        </p:nvSpPr>
        <p:spPr>
          <a:xfrm>
            <a:off x="755650" y="260350"/>
            <a:ext cx="3168650" cy="1512888"/>
          </a:xfrm>
          <a:prstGeom prst="rightArrow">
            <a:avLst>
              <a:gd name="adj1" fmla="val 50000"/>
              <a:gd name="adj2" fmla="val 50004"/>
            </a:avLst>
          </a:prstGeom>
          <a:solidFill>
            <a:schemeClr val="bg1"/>
          </a:solidFill>
          <a:ln w="12700" cap="flat" cmpd="sng">
            <a:solidFill>
              <a:srgbClr val="EC5F74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zh-CN" altLang="en-US" sz="3600">
                <a:solidFill>
                  <a:srgbClr val="FF0000"/>
                </a:solidFill>
                <a:latin typeface="宋体" panose="02010600030101010101" pitchFamily="2" charset="-122"/>
              </a:rPr>
              <a:t>做一做</a:t>
            </a:r>
            <a:endParaRPr lang="zh-CN" altLang="en-US" sz="360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pic>
        <p:nvPicPr>
          <p:cNvPr id="20484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288" y="2060575"/>
            <a:ext cx="3206750" cy="21605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5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7538" y="2133600"/>
            <a:ext cx="2795587" cy="1943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6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78425" y="4149725"/>
            <a:ext cx="1914525" cy="11509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1506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7" name="云形标注 2"/>
          <p:cNvSpPr/>
          <p:nvPr/>
        </p:nvSpPr>
        <p:spPr>
          <a:xfrm>
            <a:off x="611188" y="620713"/>
            <a:ext cx="4897437" cy="1152525"/>
          </a:xfrm>
          <a:prstGeom prst="cloudCallout">
            <a:avLst>
              <a:gd name="adj1" fmla="val -20833"/>
              <a:gd name="adj2" fmla="val 62500"/>
            </a:avLst>
          </a:prstGeom>
          <a:solidFill>
            <a:srgbClr val="FFFFFF"/>
          </a:solidFill>
          <a:ln w="12700" cap="flat" cmpd="sng">
            <a:solidFill>
              <a:srgbClr val="EC5F74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zh-CN" altLang="en-US" sz="3600" b="1">
                <a:solidFill>
                  <a:srgbClr val="FF0000"/>
                </a:solidFill>
                <a:latin typeface="宋体" panose="02010600030101010101" pitchFamily="2" charset="-122"/>
              </a:rPr>
              <a:t>课堂小结</a:t>
            </a:r>
            <a:endParaRPr lang="zh-CN" altLang="en-US" sz="36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21508" name="TextBox 3"/>
          <p:cNvSpPr/>
          <p:nvPr/>
        </p:nvSpPr>
        <p:spPr>
          <a:xfrm>
            <a:off x="1116013" y="2205038"/>
            <a:ext cx="5256212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>
                <a:solidFill>
                  <a:srgbClr val="FF0000"/>
                </a:solidFill>
              </a:rPr>
              <a:t>这节课你有什么收获呢？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1509" name="TextBox 4"/>
          <p:cNvSpPr/>
          <p:nvPr/>
        </p:nvSpPr>
        <p:spPr>
          <a:xfrm>
            <a:off x="971550" y="3068638"/>
            <a:ext cx="5616575" cy="5857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>
                <a:solidFill>
                  <a:srgbClr val="FF0000"/>
                </a:solidFill>
              </a:rPr>
              <a:t>笔算两位加法时要应注意什么？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animBg="1"/>
      <p:bldP spid="21508" grpId="0" animBg="1"/>
      <p:bldP spid="2150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2530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1" name="双波形 2"/>
          <p:cNvSpPr/>
          <p:nvPr/>
        </p:nvSpPr>
        <p:spPr>
          <a:xfrm>
            <a:off x="395288" y="765175"/>
            <a:ext cx="3600450" cy="1584325"/>
          </a:xfrm>
          <a:prstGeom prst="doubleWave">
            <a:avLst>
              <a:gd name="adj1" fmla="val 12500"/>
              <a:gd name="adj2" fmla="val -1440"/>
            </a:avLst>
          </a:prstGeom>
          <a:solidFill>
            <a:schemeClr val="bg1"/>
          </a:solidFill>
          <a:ln w="12700" cap="flat" cmpd="sng">
            <a:solidFill>
              <a:srgbClr val="EC5F74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zh-CN" altLang="en-US" sz="6000">
                <a:solidFill>
                  <a:srgbClr val="FF0000"/>
                </a:solidFill>
                <a:latin typeface="宋体" panose="02010600030101010101" pitchFamily="2" charset="-122"/>
              </a:rPr>
              <a:t>作业</a:t>
            </a:r>
            <a:endParaRPr lang="zh-CN" altLang="en-US" sz="600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22532" name="TextBox 3"/>
          <p:cNvSpPr/>
          <p:nvPr/>
        </p:nvSpPr>
        <p:spPr>
          <a:xfrm>
            <a:off x="900113" y="2565400"/>
            <a:ext cx="6840537" cy="19383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>
                <a:solidFill>
                  <a:srgbClr val="FF0000"/>
                </a:solidFill>
                <a:latin typeface="宋体" panose="02010600030101010101" pitchFamily="2" charset="-122"/>
              </a:rPr>
              <a:t>     练习二：</a:t>
            </a:r>
            <a:endParaRPr lang="en-US" altLang="zh-CN" sz="4000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r>
              <a:rPr lang="zh-CN" altLang="en-US" sz="4000">
                <a:solidFill>
                  <a:srgbClr val="FF0000"/>
                </a:solidFill>
                <a:latin typeface="宋体" panose="02010600030101010101" pitchFamily="2" charset="-122"/>
              </a:rPr>
              <a:t>                                        </a:t>
            </a:r>
            <a:endParaRPr lang="en-US" altLang="zh-CN" sz="4000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r>
              <a:rPr lang="zh-CN" altLang="en-US" sz="4000">
                <a:solidFill>
                  <a:srgbClr val="FF0000"/>
                </a:solidFill>
                <a:latin typeface="宋体" panose="02010600030101010101" pitchFamily="2" charset="-122"/>
              </a:rPr>
              <a:t>    第</a:t>
            </a:r>
            <a:r>
              <a:rPr lang="en-US" altLang="zh-CN" sz="4000">
                <a:solidFill>
                  <a:srgbClr val="FF0000"/>
                </a:solidFill>
                <a:latin typeface="宋体" panose="02010600030101010101" pitchFamily="2" charset="-122"/>
              </a:rPr>
              <a:t>1</a:t>
            </a:r>
            <a:r>
              <a:rPr lang="zh-CN" altLang="en-US" sz="4000">
                <a:solidFill>
                  <a:srgbClr val="FF0000"/>
                </a:solidFill>
                <a:latin typeface="宋体" panose="02010600030101010101" pitchFamily="2" charset="-122"/>
              </a:rPr>
              <a:t>、</a:t>
            </a:r>
            <a:r>
              <a:rPr lang="en-US" altLang="zh-CN" sz="4000">
                <a:solidFill>
                  <a:srgbClr val="FF0000"/>
                </a:solidFill>
                <a:latin typeface="宋体" panose="02010600030101010101" pitchFamily="2" charset="-122"/>
              </a:rPr>
              <a:t>2</a:t>
            </a:r>
            <a:r>
              <a:rPr lang="zh-CN" altLang="en-US" sz="4000">
                <a:solidFill>
                  <a:srgbClr val="FF0000"/>
                </a:solidFill>
                <a:latin typeface="宋体" panose="02010600030101010101" pitchFamily="2" charset="-122"/>
              </a:rPr>
              <a:t>题（列竖式计算）</a:t>
            </a:r>
            <a:endParaRPr lang="zh-CN" altLang="en-US" sz="400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2000" fill="hold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animBg="1"/>
      <p:bldP spid="2253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3554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55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20963"/>
            <a:ext cx="8820150" cy="42370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6" name="矩形 5"/>
          <p:cNvSpPr/>
          <p:nvPr/>
        </p:nvSpPr>
        <p:spPr>
          <a:xfrm>
            <a:off x="395288" y="333375"/>
            <a:ext cx="7993062" cy="923925"/>
          </a:xfrm>
          <a:prstGeom prst="rect">
            <a:avLst/>
          </a:prstGeom>
          <a:noFill/>
          <a:ln w="9525">
            <a:noFill/>
          </a:ln>
          <a:effectLst>
            <a:outerShdw dist="50800" dir="5219976" algn="ctr" rotWithShape="0">
              <a:srgbClr val="000000">
                <a:alpha val="32999"/>
              </a:srgbClr>
            </a:outerShdw>
          </a:effectLst>
        </p:spPr>
        <p:txBody>
          <a:bodyPr>
            <a:spAutoFit/>
          </a:bodyPr>
          <a:p>
            <a:pPr algn="ctr" defTabSz="914400">
              <a:buClrTx/>
              <a:buSzPct val="100000"/>
              <a:buFontTx/>
              <a:buNone/>
            </a:pPr>
            <a:r>
              <a:rPr lang="zh-CN" altLang="en-US" sz="5400" b="1"/>
              <a:t>谢谢指导</a:t>
            </a:r>
            <a:endParaRPr lang="zh-CN" altLang="en-US" sz="5400" b="1"/>
          </a:p>
        </p:txBody>
      </p:sp>
      <p:pic>
        <p:nvPicPr>
          <p:cNvPr id="23557" name="New pictur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30100" y="11455400"/>
            <a:ext cx="330200" cy="254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 fill="hold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90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1" name="TextBox 2"/>
          <p:cNvSpPr/>
          <p:nvPr/>
        </p:nvSpPr>
        <p:spPr>
          <a:xfrm>
            <a:off x="611188" y="188913"/>
            <a:ext cx="4392612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/>
              <a:t>教学目标</a:t>
            </a:r>
            <a:endParaRPr lang="zh-CN" altLang="en-US" sz="4000"/>
          </a:p>
        </p:txBody>
      </p:sp>
      <p:sp>
        <p:nvSpPr>
          <p:cNvPr id="12292" name="TextBox 4"/>
          <p:cNvSpPr/>
          <p:nvPr/>
        </p:nvSpPr>
        <p:spPr>
          <a:xfrm>
            <a:off x="684213" y="1196975"/>
            <a:ext cx="7416800" cy="9540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进一步体会加法的意义，理解相同数位上的数才能相加的道理</a:t>
            </a:r>
            <a:r>
              <a:rPr lang="zh-CN" altLang="en-US"/>
              <a:t>。</a:t>
            </a:r>
            <a:endParaRPr lang="zh-CN" altLang="en-US"/>
          </a:p>
        </p:txBody>
      </p:sp>
      <p:sp>
        <p:nvSpPr>
          <p:cNvPr id="12293" name="TextBox 5"/>
          <p:cNvSpPr/>
          <p:nvPr/>
        </p:nvSpPr>
        <p:spPr>
          <a:xfrm>
            <a:off x="684213" y="2349500"/>
            <a:ext cx="6696075" cy="1384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探索并掌握两位数加两位数不时位加法的计算方法，初步掌握笔算加法的法则，能熟练的计算。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294" name="TextBox 6"/>
          <p:cNvSpPr/>
          <p:nvPr/>
        </p:nvSpPr>
        <p:spPr>
          <a:xfrm rot="-10800000" flipV="1">
            <a:off x="755650" y="4038600"/>
            <a:ext cx="6985000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培养学生认真、仔细、书写工整的习惯。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animBg="1"/>
      <p:bldP spid="12292" grpId="0" animBg="1"/>
      <p:bldP spid="12293" grpId="0" animBg="1"/>
      <p:bldP spid="1229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4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5" name="TextBox 4"/>
          <p:cNvSpPr/>
          <p:nvPr/>
        </p:nvSpPr>
        <p:spPr>
          <a:xfrm>
            <a:off x="684213" y="549275"/>
            <a:ext cx="5688012" cy="13223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>
                <a:solidFill>
                  <a:srgbClr val="FF0000"/>
                </a:solidFill>
                <a:latin typeface="宋体" panose="02010600030101010101" pitchFamily="2" charset="-122"/>
              </a:rPr>
              <a:t>二（</a:t>
            </a:r>
            <a:r>
              <a:rPr lang="en-US" altLang="zh-CN" sz="4000" b="1">
                <a:solidFill>
                  <a:srgbClr val="FF0000"/>
                </a:solidFill>
                <a:latin typeface="宋体" panose="02010600030101010101" pitchFamily="2" charset="-122"/>
              </a:rPr>
              <a:t>1</a:t>
            </a:r>
            <a:r>
              <a:rPr lang="zh-CN" altLang="en-US" sz="4000" b="1">
                <a:solidFill>
                  <a:srgbClr val="FF0000"/>
                </a:solidFill>
                <a:latin typeface="宋体" panose="02010600030101010101" pitchFamily="2" charset="-122"/>
              </a:rPr>
              <a:t>）班学生和本班的带队老师一共多少人？</a:t>
            </a:r>
            <a:endParaRPr lang="zh-CN" altLang="en-US" sz="40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pic>
        <p:nvPicPr>
          <p:cNvPr id="13316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50" y="2276475"/>
            <a:ext cx="4464050" cy="36734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7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5825" y="3284538"/>
            <a:ext cx="1628775" cy="1657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8" name="椭圆形标注 8"/>
          <p:cNvSpPr/>
          <p:nvPr/>
        </p:nvSpPr>
        <p:spPr>
          <a:xfrm>
            <a:off x="4859338" y="1916113"/>
            <a:ext cx="3457575" cy="1657350"/>
          </a:xfrm>
          <a:prstGeom prst="wedgeEllipseCallout">
            <a:avLst>
              <a:gd name="adj1" fmla="val 18449"/>
              <a:gd name="adj2" fmla="val 119639"/>
            </a:avLst>
          </a:prstGeom>
          <a:solidFill>
            <a:schemeClr val="bg1"/>
          </a:solidFill>
          <a:ln w="12700" cap="flat" cmpd="sng">
            <a:solidFill>
              <a:srgbClr val="EC5F74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zh-CN" altLang="en-US" sz="3200">
                <a:solidFill>
                  <a:srgbClr val="2222CC"/>
                </a:solidFill>
                <a:latin typeface="宋体" panose="02010600030101010101" pitchFamily="2" charset="-122"/>
              </a:rPr>
              <a:t>你能口算吗？</a:t>
            </a:r>
            <a:endParaRPr lang="zh-CN" altLang="en-US" sz="3200">
              <a:solidFill>
                <a:srgbClr val="2222CC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animBg="1"/>
      <p:bldP spid="133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8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385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9" name="TextBox 2"/>
          <p:cNvSpPr/>
          <p:nvPr/>
        </p:nvSpPr>
        <p:spPr>
          <a:xfrm>
            <a:off x="468313" y="333375"/>
            <a:ext cx="4967287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/>
              <a:t>摆一摆，算一算</a:t>
            </a:r>
            <a:endParaRPr lang="zh-CN" altLang="en-US" sz="3600"/>
          </a:p>
        </p:txBody>
      </p:sp>
      <p:grpSp>
        <p:nvGrpSpPr>
          <p:cNvPr id="14340" name="组合 11"/>
          <p:cNvGrpSpPr/>
          <p:nvPr/>
        </p:nvGrpSpPr>
        <p:grpSpPr>
          <a:xfrm>
            <a:off x="455613" y="1268413"/>
            <a:ext cx="4692650" cy="1584325"/>
            <a:chOff x="455613" y="1268413"/>
            <a:chExt cx="4691955" cy="1584349"/>
          </a:xfrm>
        </p:grpSpPr>
        <p:pic>
          <p:nvPicPr>
            <p:cNvPr id="14341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5613" y="1268413"/>
              <a:ext cx="3900487" cy="1512887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4342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83968" y="1628800"/>
              <a:ext cx="863600" cy="1223962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14343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8400" y="2997200"/>
            <a:ext cx="1079500" cy="863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4" name="TextBox 7"/>
          <p:cNvSpPr/>
          <p:nvPr/>
        </p:nvSpPr>
        <p:spPr>
          <a:xfrm>
            <a:off x="5651500" y="1844675"/>
            <a:ext cx="2665413" cy="1600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000">
                <a:latin typeface="宋体" panose="02010600030101010101" pitchFamily="2" charset="-122"/>
              </a:rPr>
              <a:t>    35</a:t>
            </a:r>
            <a:endParaRPr lang="en-US" altLang="zh-CN" sz="4000">
              <a:latin typeface="宋体" panose="02010600030101010101" pitchFamily="2" charset="-122"/>
            </a:endParaRPr>
          </a:p>
          <a:p>
            <a:r>
              <a:rPr lang="en-US" altLang="zh-CN" sz="4000">
                <a:latin typeface="宋体" panose="02010600030101010101" pitchFamily="2" charset="-122"/>
              </a:rPr>
              <a:t>   + 2</a:t>
            </a:r>
            <a:endParaRPr lang="en-US" altLang="zh-CN" sz="4000">
              <a:latin typeface="宋体" panose="02010600030101010101" pitchFamily="2" charset="-122"/>
            </a:endParaRPr>
          </a:p>
          <a:p>
            <a:endParaRPr lang="zh-CN" altLang="en-US">
              <a:latin typeface="宋体" panose="02010600030101010101" pitchFamily="2" charset="-122"/>
            </a:endParaRPr>
          </a:p>
        </p:txBody>
      </p:sp>
      <p:cxnSp>
        <p:nvCxnSpPr>
          <p:cNvPr id="14345" name="直接连接符 9"/>
          <p:cNvCxnSpPr/>
          <p:nvPr/>
        </p:nvCxnSpPr>
        <p:spPr>
          <a:xfrm>
            <a:off x="6011863" y="3068638"/>
            <a:ext cx="1584325" cy="0"/>
          </a:xfrm>
          <a:prstGeom prst="line">
            <a:avLst/>
          </a:prstGeom>
          <a:ln w="6350" cap="flat" cmpd="sng">
            <a:solidFill>
              <a:schemeClr val="accent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4346" name="TextBox 15"/>
          <p:cNvSpPr/>
          <p:nvPr/>
        </p:nvSpPr>
        <p:spPr>
          <a:xfrm>
            <a:off x="6588125" y="2565400"/>
            <a:ext cx="1152525" cy="1200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600">
                <a:latin typeface="宋体" panose="02010600030101010101" pitchFamily="2" charset="-122"/>
              </a:rPr>
              <a:t>                                 3 7</a:t>
            </a:r>
            <a:endParaRPr lang="zh-CN" altLang="en-US" sz="3600">
              <a:latin typeface="宋体" panose="02010600030101010101" pitchFamily="2" charset="-122"/>
            </a:endParaRPr>
          </a:p>
        </p:txBody>
      </p:sp>
      <p:pic>
        <p:nvPicPr>
          <p:cNvPr id="14347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0825" y="2997200"/>
            <a:ext cx="2233613" cy="18716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4" grpId="0" animBg="1"/>
      <p:bldP spid="1434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2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3" name="横卷形 4"/>
          <p:cNvSpPr/>
          <p:nvPr/>
        </p:nvSpPr>
        <p:spPr>
          <a:xfrm>
            <a:off x="755650" y="2133600"/>
            <a:ext cx="3311525" cy="1439863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12700" cap="flat" cmpd="sng">
            <a:solidFill>
              <a:srgbClr val="EC5F74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zh-CN" altLang="en-US" sz="36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也可以写成竖式，用笔算。</a:t>
            </a:r>
            <a:endParaRPr lang="zh-CN" altLang="en-US" sz="36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36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563" y="836613"/>
            <a:ext cx="3167062" cy="28082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386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7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750" y="620713"/>
            <a:ext cx="1655763" cy="14414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8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1413" y="476250"/>
            <a:ext cx="4897437" cy="1724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9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33825" y="2566988"/>
            <a:ext cx="1276350" cy="1724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90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24325" y="4221163"/>
            <a:ext cx="1023938" cy="5762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91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8313" y="4292600"/>
            <a:ext cx="1871662" cy="2127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92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83413" y="3933825"/>
            <a:ext cx="2160587" cy="24082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93" name="圆角矩形标注 9"/>
          <p:cNvSpPr/>
          <p:nvPr/>
        </p:nvSpPr>
        <p:spPr>
          <a:xfrm>
            <a:off x="4716463" y="5084763"/>
            <a:ext cx="2232025" cy="504825"/>
          </a:xfrm>
          <a:prstGeom prst="wedgeRoundRectCallout">
            <a:avLst>
              <a:gd name="adj1" fmla="val 45921"/>
              <a:gd name="adj2" fmla="val 146486"/>
              <a:gd name="adj3" fmla="val 16667"/>
            </a:avLst>
          </a:prstGeom>
          <a:solidFill>
            <a:schemeClr val="bg1"/>
          </a:solidFill>
          <a:ln w="12700" cap="flat" cmpd="sng">
            <a:solidFill>
              <a:srgbClr val="EC5F74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zh-CN" altLang="en-US" sz="2800">
                <a:solidFill>
                  <a:srgbClr val="FF0000"/>
                </a:solidFill>
                <a:latin typeface="宋体" panose="02010600030101010101" pitchFamily="2" charset="-122"/>
              </a:rPr>
              <a:t>从个位加起。</a:t>
            </a:r>
            <a:endParaRPr lang="zh-CN" altLang="en-US" sz="280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6394" name="椭圆形标注 10"/>
          <p:cNvSpPr/>
          <p:nvPr/>
        </p:nvSpPr>
        <p:spPr>
          <a:xfrm>
            <a:off x="1908175" y="4652963"/>
            <a:ext cx="2303463" cy="1152525"/>
          </a:xfrm>
          <a:prstGeom prst="wedgeEllipseCallout">
            <a:avLst>
              <a:gd name="adj1" fmla="val -47287"/>
              <a:gd name="adj2" fmla="val 62500"/>
            </a:avLst>
          </a:prstGeom>
          <a:solidFill>
            <a:schemeClr val="bg1"/>
          </a:solidFill>
          <a:ln w="12700" cap="flat" cmpd="sng">
            <a:solidFill>
              <a:srgbClr val="EC5F74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zh-CN" altLang="en-US" sz="2800">
                <a:solidFill>
                  <a:srgbClr val="FF0000"/>
                </a:solidFill>
                <a:latin typeface="宋体" panose="02010600030101010101" pitchFamily="2" charset="-122"/>
              </a:rPr>
              <a:t>相同数位要对齐。</a:t>
            </a:r>
            <a:endParaRPr lang="zh-CN" altLang="en-US" sz="280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3" grpId="0" animBg="1"/>
      <p:bldP spid="1639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矩形 12"/>
          <p:cNvSpPr/>
          <p:nvPr/>
        </p:nvSpPr>
        <p:spPr>
          <a:xfrm>
            <a:off x="3348038" y="3068638"/>
            <a:ext cx="431800" cy="1368425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EC5F74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pic>
        <p:nvPicPr>
          <p:cNvPr id="17411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 cap="flat" cmpd="thickThin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17412" name="爆炸形 2 2"/>
          <p:cNvSpPr/>
          <p:nvPr/>
        </p:nvSpPr>
        <p:spPr>
          <a:xfrm>
            <a:off x="1331913" y="620713"/>
            <a:ext cx="5327650" cy="2016125"/>
          </a:xfrm>
          <a:prstGeom prst="irregularSeal2">
            <a:avLst/>
          </a:prstGeom>
          <a:solidFill>
            <a:srgbClr val="FFFFFF"/>
          </a:solidFill>
          <a:ln w="12700" cap="flat" cmpd="sng">
            <a:solidFill>
              <a:srgbClr val="EC5F74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zh-CN" altLang="en-US" sz="5400">
                <a:solidFill>
                  <a:srgbClr val="FF0000"/>
                </a:solidFill>
                <a:latin typeface="宋体" panose="02010600030101010101" pitchFamily="2" charset="-122"/>
              </a:rPr>
              <a:t>笔算</a:t>
            </a:r>
            <a:endParaRPr lang="zh-CN" altLang="en-US" sz="540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7413" name="TextBox 3"/>
          <p:cNvSpPr/>
          <p:nvPr/>
        </p:nvSpPr>
        <p:spPr>
          <a:xfrm>
            <a:off x="2843213" y="2852738"/>
            <a:ext cx="1441450" cy="1200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600">
                <a:latin typeface="宋体" panose="02010600030101010101" pitchFamily="2" charset="-122"/>
              </a:rPr>
              <a:t>       3 5</a:t>
            </a:r>
            <a:endParaRPr lang="zh-CN" altLang="en-US" sz="3600">
              <a:latin typeface="宋体" panose="02010600030101010101" pitchFamily="2" charset="-122"/>
            </a:endParaRPr>
          </a:p>
        </p:txBody>
      </p:sp>
      <p:sp>
        <p:nvSpPr>
          <p:cNvPr id="17414" name="TextBox 4"/>
          <p:cNvSpPr/>
          <p:nvPr/>
        </p:nvSpPr>
        <p:spPr>
          <a:xfrm>
            <a:off x="1692275" y="3860800"/>
            <a:ext cx="2592388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600">
                <a:latin typeface="宋体" panose="02010600030101010101" pitchFamily="2" charset="-122"/>
              </a:rPr>
              <a:t>   +   2</a:t>
            </a:r>
            <a:endParaRPr lang="zh-CN" altLang="en-US" sz="3600">
              <a:latin typeface="宋体" panose="02010600030101010101" pitchFamily="2" charset="-122"/>
            </a:endParaRPr>
          </a:p>
        </p:txBody>
      </p:sp>
      <p:sp>
        <p:nvSpPr>
          <p:cNvPr id="17415" name="TextBox 5"/>
          <p:cNvSpPr/>
          <p:nvPr/>
        </p:nvSpPr>
        <p:spPr>
          <a:xfrm>
            <a:off x="1979613" y="4581525"/>
            <a:ext cx="295275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600">
                <a:latin typeface="宋体" panose="02010600030101010101" pitchFamily="2" charset="-122"/>
              </a:rPr>
              <a:t>    3 7    </a:t>
            </a:r>
            <a:endParaRPr lang="zh-CN" altLang="en-US" sz="3600">
              <a:latin typeface="宋体" panose="02010600030101010101" pitchFamily="2" charset="-122"/>
            </a:endParaRPr>
          </a:p>
        </p:txBody>
      </p:sp>
      <p:cxnSp>
        <p:nvCxnSpPr>
          <p:cNvPr id="17416" name="直接连接符 8"/>
          <p:cNvCxnSpPr/>
          <p:nvPr/>
        </p:nvCxnSpPr>
        <p:spPr>
          <a:xfrm flipV="1">
            <a:off x="2195513" y="4437063"/>
            <a:ext cx="1655762" cy="39687"/>
          </a:xfrm>
          <a:prstGeom prst="line">
            <a:avLst/>
          </a:prstGeom>
          <a:ln w="63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7417" name="TextBox 10"/>
          <p:cNvSpPr/>
          <p:nvPr/>
        </p:nvSpPr>
        <p:spPr>
          <a:xfrm>
            <a:off x="1403350" y="2708275"/>
            <a:ext cx="1800225" cy="523875"/>
          </a:xfrm>
          <a:prstGeom prst="rect">
            <a:avLst/>
          </a:prstGeom>
          <a:solidFill>
            <a:srgbClr val="FAFF1D"/>
          </a:solidFill>
          <a:ln w="9525">
            <a:noFill/>
          </a:ln>
        </p:spPr>
        <p:txBody>
          <a:bodyPr>
            <a:spAutoFit/>
          </a:bodyPr>
          <a:p>
            <a:r>
              <a:rPr lang="zh-CN" altLang="en-US" sz="2800"/>
              <a:t>列竖式</a:t>
            </a:r>
            <a:endParaRPr lang="zh-CN" altLang="en-US" sz="2800"/>
          </a:p>
        </p:txBody>
      </p:sp>
      <p:sp>
        <p:nvSpPr>
          <p:cNvPr id="17418" name="TextBox 11"/>
          <p:cNvSpPr/>
          <p:nvPr/>
        </p:nvSpPr>
        <p:spPr>
          <a:xfrm>
            <a:off x="2555875" y="3068638"/>
            <a:ext cx="1871663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/>
              <a:t>  十  个</a:t>
            </a:r>
            <a:endParaRPr lang="zh-CN" altLang="en-US" sz="2800"/>
          </a:p>
        </p:txBody>
      </p:sp>
      <p:sp>
        <p:nvSpPr>
          <p:cNvPr id="17419" name="TextBox 13"/>
          <p:cNvSpPr/>
          <p:nvPr/>
        </p:nvSpPr>
        <p:spPr>
          <a:xfrm>
            <a:off x="4643438" y="3573463"/>
            <a:ext cx="3241675" cy="1384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>
                <a:solidFill>
                  <a:srgbClr val="FF0000"/>
                </a:solidFill>
                <a:latin typeface="宋体" panose="02010600030101010101" pitchFamily="2" charset="-122"/>
              </a:rPr>
              <a:t>个位：</a:t>
            </a:r>
            <a:endParaRPr lang="en-US" altLang="zh-CN" sz="2800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r>
              <a:rPr lang="en-US" altLang="zh-CN" sz="2800">
                <a:solidFill>
                  <a:srgbClr val="FF0000"/>
                </a:solidFill>
                <a:latin typeface="宋体" panose="02010600030101010101" pitchFamily="2" charset="-122"/>
              </a:rPr>
              <a:t>5+2=7</a:t>
            </a:r>
            <a:endParaRPr lang="en-US" altLang="zh-CN" sz="2800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r>
              <a:rPr lang="zh-CN" altLang="en-US" sz="2800">
                <a:solidFill>
                  <a:srgbClr val="FF0000"/>
                </a:solidFill>
                <a:latin typeface="宋体" panose="02010600030101010101" pitchFamily="2" charset="-122"/>
              </a:rPr>
              <a:t>个位上填</a:t>
            </a:r>
            <a:r>
              <a:rPr lang="en-US" altLang="zh-CN" sz="2800">
                <a:solidFill>
                  <a:srgbClr val="FF0000"/>
                </a:solidFill>
                <a:latin typeface="宋体" panose="02010600030101010101" pitchFamily="2" charset="-122"/>
              </a:rPr>
              <a:t>47</a:t>
            </a:r>
            <a:endParaRPr lang="zh-CN" altLang="en-US" sz="280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7420" name="TextBox 14"/>
          <p:cNvSpPr/>
          <p:nvPr/>
        </p:nvSpPr>
        <p:spPr>
          <a:xfrm>
            <a:off x="323850" y="3500438"/>
            <a:ext cx="2087563" cy="13858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>
                <a:solidFill>
                  <a:srgbClr val="FF0000"/>
                </a:solidFill>
                <a:latin typeface="宋体" panose="02010600030101010101" pitchFamily="2" charset="-122"/>
              </a:rPr>
              <a:t>十位：</a:t>
            </a:r>
            <a:endParaRPr lang="en-US" altLang="zh-CN" sz="2800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r>
              <a:rPr lang="en-US" altLang="zh-CN" sz="2800">
                <a:solidFill>
                  <a:srgbClr val="FF0000"/>
                </a:solidFill>
                <a:latin typeface="宋体" panose="02010600030101010101" pitchFamily="2" charset="-122"/>
              </a:rPr>
              <a:t>3+0=3</a:t>
            </a:r>
            <a:endParaRPr lang="en-US" altLang="zh-CN" sz="2800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r>
              <a:rPr lang="zh-CN" altLang="en-US" sz="2800">
                <a:solidFill>
                  <a:srgbClr val="FF0000"/>
                </a:solidFill>
                <a:latin typeface="宋体" panose="02010600030101010101" pitchFamily="2" charset="-122"/>
              </a:rPr>
              <a:t>十位上填</a:t>
            </a:r>
            <a:r>
              <a:rPr lang="en-US" altLang="zh-CN" sz="2800">
                <a:solidFill>
                  <a:srgbClr val="FF0000"/>
                </a:solidFill>
                <a:latin typeface="宋体" panose="02010600030101010101" pitchFamily="2" charset="-122"/>
              </a:rPr>
              <a:t>3</a:t>
            </a:r>
            <a:endParaRPr lang="zh-CN" altLang="en-US" sz="280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7421" name="TextBox 15"/>
          <p:cNvSpPr/>
          <p:nvPr/>
        </p:nvSpPr>
        <p:spPr>
          <a:xfrm>
            <a:off x="755650" y="5300663"/>
            <a:ext cx="7488238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>
                <a:solidFill>
                  <a:srgbClr val="FC10B9"/>
                </a:solidFill>
              </a:rPr>
              <a:t>相同数位上的数对齐，从个位算起。</a:t>
            </a:r>
            <a:endParaRPr lang="zh-CN" altLang="en-US" sz="3600">
              <a:solidFill>
                <a:srgbClr val="FC10B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 fill="hold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 fill="hold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animBg="1"/>
      <p:bldP spid="17413" grpId="0" animBg="1"/>
      <p:bldP spid="17414" grpId="0" animBg="1"/>
      <p:bldP spid="17415" grpId="0" animBg="1"/>
      <p:bldP spid="17417" grpId="0" animBg="1"/>
      <p:bldP spid="17418" grpId="0" animBg="1"/>
      <p:bldP spid="17420" grpId="0" animBg="1"/>
      <p:bldP spid="174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434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5" name="TextBox 2"/>
          <p:cNvSpPr/>
          <p:nvPr/>
        </p:nvSpPr>
        <p:spPr>
          <a:xfrm>
            <a:off x="395288" y="476250"/>
            <a:ext cx="5689600" cy="1077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>
                <a:solidFill>
                  <a:srgbClr val="FF0000"/>
                </a:solidFill>
                <a:latin typeface="宋体" panose="02010600030101010101" pitchFamily="2" charset="-122"/>
              </a:rPr>
              <a:t>二（</a:t>
            </a:r>
            <a:r>
              <a:rPr lang="en-US" altLang="zh-CN" sz="3200">
                <a:solidFill>
                  <a:srgbClr val="FF0000"/>
                </a:solidFill>
                <a:latin typeface="宋体" panose="02010600030101010101" pitchFamily="2" charset="-122"/>
              </a:rPr>
              <a:t>1</a:t>
            </a:r>
            <a:r>
              <a:rPr lang="zh-CN" altLang="en-US" sz="3200">
                <a:solidFill>
                  <a:srgbClr val="FF0000"/>
                </a:solidFill>
                <a:latin typeface="宋体" panose="02010600030101010101" pitchFamily="2" charset="-122"/>
              </a:rPr>
              <a:t>）班和二（</a:t>
            </a:r>
            <a:r>
              <a:rPr lang="en-US" altLang="zh-CN" sz="3200">
                <a:solidFill>
                  <a:srgbClr val="FF0000"/>
                </a:solidFill>
                <a:latin typeface="宋体" panose="02010600030101010101" pitchFamily="2" charset="-122"/>
              </a:rPr>
              <a:t>2</a:t>
            </a:r>
            <a:r>
              <a:rPr lang="zh-CN" altLang="en-US" sz="3200">
                <a:solidFill>
                  <a:srgbClr val="FF0000"/>
                </a:solidFill>
                <a:latin typeface="宋体" panose="02010600030101010101" pitchFamily="2" charset="-122"/>
              </a:rPr>
              <a:t>）班一共有多少名学生？</a:t>
            </a:r>
            <a:endParaRPr lang="zh-CN" altLang="en-US" sz="320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pic>
        <p:nvPicPr>
          <p:cNvPr id="18436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088" y="1844675"/>
            <a:ext cx="2232025" cy="23828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37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6100" y="2060575"/>
            <a:ext cx="2041525" cy="2305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8" name="TextBox 5"/>
          <p:cNvSpPr/>
          <p:nvPr/>
        </p:nvSpPr>
        <p:spPr>
          <a:xfrm>
            <a:off x="1258888" y="4581525"/>
            <a:ext cx="482600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>
                <a:solidFill>
                  <a:srgbClr val="FF0000"/>
                </a:solidFill>
                <a:latin typeface="宋体" panose="02010600030101010101" pitchFamily="2" charset="-122"/>
              </a:rPr>
              <a:t>        35+32=</a:t>
            </a:r>
            <a:endParaRPr lang="zh-CN" altLang="en-US" sz="320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8439" name="TextBox 6"/>
          <p:cNvSpPr/>
          <p:nvPr/>
        </p:nvSpPr>
        <p:spPr>
          <a:xfrm>
            <a:off x="1619250" y="5157788"/>
            <a:ext cx="5976938" cy="830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>
                <a:solidFill>
                  <a:srgbClr val="FF0000"/>
                </a:solidFill>
                <a:latin typeface="宋体" panose="02010600030101010101" pitchFamily="2" charset="-122"/>
              </a:rPr>
              <a:t>  怎样计算呢？</a:t>
            </a:r>
            <a:endParaRPr lang="zh-CN" altLang="en-US" sz="480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9458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59" name="TextBox 2"/>
          <p:cNvSpPr/>
          <p:nvPr/>
        </p:nvSpPr>
        <p:spPr>
          <a:xfrm>
            <a:off x="1042988" y="476250"/>
            <a:ext cx="5184775" cy="5857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/>
              <a:t>做一做</a:t>
            </a:r>
            <a:endParaRPr lang="zh-CN" altLang="en-US" sz="3200"/>
          </a:p>
        </p:txBody>
      </p:sp>
      <p:pic>
        <p:nvPicPr>
          <p:cNvPr id="19460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50" y="1844675"/>
            <a:ext cx="3505200" cy="18859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1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7175" y="1844675"/>
            <a:ext cx="4238625" cy="2143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2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7450" y="4076700"/>
            <a:ext cx="1428750" cy="11715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3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6825" y="4076700"/>
            <a:ext cx="1905000" cy="1257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4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76375" y="5268913"/>
            <a:ext cx="1149350" cy="5524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5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95963" y="5373688"/>
            <a:ext cx="809625" cy="4857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animBg="1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heme/theme1.xml><?xml version="1.0" encoding="utf-8"?>
<a:theme xmlns:a="http://schemas.openxmlformats.org/drawingml/2006/main" name="ppt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472</Words>
  <Application>WPS 演示</Application>
  <PresentationFormat/>
  <Paragraphs>76</Paragraphs>
  <Slides>13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2" baseType="lpstr">
      <vt:lpstr>Arial</vt:lpstr>
      <vt:lpstr>宋体</vt:lpstr>
      <vt:lpstr>Wingdings</vt:lpstr>
      <vt:lpstr>微软雅黑</vt:lpstr>
      <vt:lpstr>黑体</vt:lpstr>
      <vt:lpstr>Calibri Light</vt:lpstr>
      <vt:lpstr>Calibri</vt:lpstr>
      <vt:lpstr>Arial Unicode MS</vt:lpstr>
      <vt:lpstr>ppt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2021-04-12T13:07:44Z</cp:lastPrinted>
  <dcterms:created xsi:type="dcterms:W3CDTF">2021-04-12T13:07:44Z</dcterms:created>
  <dcterms:modified xsi:type="dcterms:W3CDTF">2021-11-08T10:58:43Z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4CAB528CA29F47A4A9AE6A68D79101D0</vt:lpwstr>
  </property>
  <property fmtid="{D5CDD505-2E9C-101B-9397-08002B2CF9AE}" pid="7" name="KSOProductBuildVer">
    <vt:lpwstr>2052-11.1.0.11045</vt:lpwstr>
  </property>
</Properties>
</file>