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</p:sldMasterIdLst>
  <p:notesMasterIdLst>
    <p:notesMasterId r:id="rId5"/>
  </p:notesMasterIdLst>
  <p:sldIdLst>
    <p:sldId id="756" r:id="rId4"/>
    <p:sldId id="743" r:id="rId6"/>
    <p:sldId id="713" r:id="rId7"/>
    <p:sldId id="718" r:id="rId8"/>
    <p:sldId id="719" r:id="rId9"/>
    <p:sldId id="720" r:id="rId10"/>
    <p:sldId id="701" r:id="rId11"/>
    <p:sldId id="702" r:id="rId12"/>
    <p:sldId id="703" r:id="rId13"/>
    <p:sldId id="704" r:id="rId14"/>
    <p:sldId id="715" r:id="rId15"/>
    <p:sldId id="707" r:id="rId16"/>
    <p:sldId id="712" r:id="rId17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FFCC"/>
    <a:srgbClr val="CC9900"/>
    <a:srgbClr val="FF3300"/>
    <a:srgbClr val="FFFF00"/>
    <a:srgbClr val="CCCC00"/>
    <a:srgbClr val="6600CC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582" y="108"/>
      </p:cViewPr>
      <p:guideLst>
        <p:guide orient="horz" pos="934"/>
        <p:guide pos="6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zh-CN" sz="1200" b="0" dirty="0">
                <a:ea typeface="宋体" panose="02010600030101010101" pitchFamily="2" charset="-122"/>
              </a:rPr>
            </a:fld>
            <a:endParaRPr lang="zh-CN" altLang="zh-CN" sz="1200" b="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image" Target="../media/image12.png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1" Type="http://schemas.openxmlformats.org/officeDocument/2006/relationships/tags" Target="../tags/tag151.xml"/><Relationship Id="rId80" Type="http://schemas.openxmlformats.org/officeDocument/2006/relationships/tags" Target="../tags/tag150.xml"/><Relationship Id="rId8" Type="http://schemas.openxmlformats.org/officeDocument/2006/relationships/tags" Target="../tags/tag78.xml"/><Relationship Id="rId79" Type="http://schemas.openxmlformats.org/officeDocument/2006/relationships/tags" Target="../tags/tag149.xml"/><Relationship Id="rId78" Type="http://schemas.openxmlformats.org/officeDocument/2006/relationships/tags" Target="../tags/tag148.xml"/><Relationship Id="rId77" Type="http://schemas.openxmlformats.org/officeDocument/2006/relationships/tags" Target="../tags/tag147.xml"/><Relationship Id="rId76" Type="http://schemas.openxmlformats.org/officeDocument/2006/relationships/tags" Target="../tags/tag146.xml"/><Relationship Id="rId75" Type="http://schemas.openxmlformats.org/officeDocument/2006/relationships/tags" Target="../tags/tag145.xml"/><Relationship Id="rId74" Type="http://schemas.openxmlformats.org/officeDocument/2006/relationships/tags" Target="../tags/tag144.xml"/><Relationship Id="rId73" Type="http://schemas.openxmlformats.org/officeDocument/2006/relationships/tags" Target="../tags/tag143.xml"/><Relationship Id="rId72" Type="http://schemas.openxmlformats.org/officeDocument/2006/relationships/tags" Target="../tags/tag142.xml"/><Relationship Id="rId71" Type="http://schemas.openxmlformats.org/officeDocument/2006/relationships/tags" Target="../tags/tag141.xml"/><Relationship Id="rId70" Type="http://schemas.openxmlformats.org/officeDocument/2006/relationships/tags" Target="../tags/tag140.xml"/><Relationship Id="rId7" Type="http://schemas.openxmlformats.org/officeDocument/2006/relationships/tags" Target="../tags/tag77.xml"/><Relationship Id="rId69" Type="http://schemas.openxmlformats.org/officeDocument/2006/relationships/tags" Target="../tags/tag139.xml"/><Relationship Id="rId68" Type="http://schemas.openxmlformats.org/officeDocument/2006/relationships/tags" Target="../tags/tag138.xml"/><Relationship Id="rId67" Type="http://schemas.openxmlformats.org/officeDocument/2006/relationships/tags" Target="../tags/tag137.xml"/><Relationship Id="rId66" Type="http://schemas.openxmlformats.org/officeDocument/2006/relationships/tags" Target="../tags/tag136.xml"/><Relationship Id="rId65" Type="http://schemas.openxmlformats.org/officeDocument/2006/relationships/tags" Target="../tags/tag135.xml"/><Relationship Id="rId64" Type="http://schemas.openxmlformats.org/officeDocument/2006/relationships/tags" Target="../tags/tag134.xml"/><Relationship Id="rId63" Type="http://schemas.openxmlformats.org/officeDocument/2006/relationships/tags" Target="../tags/tag133.xml"/><Relationship Id="rId62" Type="http://schemas.openxmlformats.org/officeDocument/2006/relationships/tags" Target="../tags/tag132.xml"/><Relationship Id="rId61" Type="http://schemas.openxmlformats.org/officeDocument/2006/relationships/tags" Target="../tags/tag131.xml"/><Relationship Id="rId60" Type="http://schemas.openxmlformats.org/officeDocument/2006/relationships/tags" Target="../tags/tag130.xml"/><Relationship Id="rId6" Type="http://schemas.openxmlformats.org/officeDocument/2006/relationships/tags" Target="../tags/tag76.xml"/><Relationship Id="rId59" Type="http://schemas.openxmlformats.org/officeDocument/2006/relationships/tags" Target="../tags/tag129.xml"/><Relationship Id="rId58" Type="http://schemas.openxmlformats.org/officeDocument/2006/relationships/tags" Target="../tags/tag128.xml"/><Relationship Id="rId57" Type="http://schemas.openxmlformats.org/officeDocument/2006/relationships/tags" Target="../tags/tag127.xml"/><Relationship Id="rId56" Type="http://schemas.openxmlformats.org/officeDocument/2006/relationships/tags" Target="../tags/tag126.xml"/><Relationship Id="rId55" Type="http://schemas.openxmlformats.org/officeDocument/2006/relationships/tags" Target="../tags/tag125.xml"/><Relationship Id="rId54" Type="http://schemas.openxmlformats.org/officeDocument/2006/relationships/tags" Target="../tags/tag124.xml"/><Relationship Id="rId53" Type="http://schemas.openxmlformats.org/officeDocument/2006/relationships/tags" Target="../tags/tag123.xml"/><Relationship Id="rId52" Type="http://schemas.openxmlformats.org/officeDocument/2006/relationships/tags" Target="../tags/tag122.xml"/><Relationship Id="rId51" Type="http://schemas.openxmlformats.org/officeDocument/2006/relationships/tags" Target="../tags/tag121.xml"/><Relationship Id="rId50" Type="http://schemas.openxmlformats.org/officeDocument/2006/relationships/tags" Target="../tags/tag120.xml"/><Relationship Id="rId5" Type="http://schemas.openxmlformats.org/officeDocument/2006/relationships/tags" Target="../tags/tag75.xml"/><Relationship Id="rId49" Type="http://schemas.openxmlformats.org/officeDocument/2006/relationships/tags" Target="../tags/tag119.xml"/><Relationship Id="rId48" Type="http://schemas.openxmlformats.org/officeDocument/2006/relationships/tags" Target="../tags/tag118.xml"/><Relationship Id="rId47" Type="http://schemas.openxmlformats.org/officeDocument/2006/relationships/tags" Target="../tags/tag117.xml"/><Relationship Id="rId46" Type="http://schemas.openxmlformats.org/officeDocument/2006/relationships/tags" Target="../tags/tag116.xml"/><Relationship Id="rId45" Type="http://schemas.openxmlformats.org/officeDocument/2006/relationships/tags" Target="../tags/tag115.xml"/><Relationship Id="rId44" Type="http://schemas.openxmlformats.org/officeDocument/2006/relationships/tags" Target="../tags/tag114.xml"/><Relationship Id="rId43" Type="http://schemas.openxmlformats.org/officeDocument/2006/relationships/tags" Target="../tags/tag113.xml"/><Relationship Id="rId42" Type="http://schemas.openxmlformats.org/officeDocument/2006/relationships/tags" Target="../tags/tag112.xml"/><Relationship Id="rId41" Type="http://schemas.openxmlformats.org/officeDocument/2006/relationships/tags" Target="../tags/tag111.xml"/><Relationship Id="rId40" Type="http://schemas.openxmlformats.org/officeDocument/2006/relationships/tags" Target="../tags/tag110.xml"/><Relationship Id="rId4" Type="http://schemas.openxmlformats.org/officeDocument/2006/relationships/tags" Target="../tags/tag74.xml"/><Relationship Id="rId39" Type="http://schemas.openxmlformats.org/officeDocument/2006/relationships/tags" Target="../tags/tag109.xml"/><Relationship Id="rId38" Type="http://schemas.openxmlformats.org/officeDocument/2006/relationships/tags" Target="../tags/tag108.xml"/><Relationship Id="rId37" Type="http://schemas.openxmlformats.org/officeDocument/2006/relationships/tags" Target="../tags/tag107.xml"/><Relationship Id="rId36" Type="http://schemas.openxmlformats.org/officeDocument/2006/relationships/tags" Target="../tags/tag106.xml"/><Relationship Id="rId35" Type="http://schemas.openxmlformats.org/officeDocument/2006/relationships/tags" Target="../tags/tag105.xml"/><Relationship Id="rId34" Type="http://schemas.openxmlformats.org/officeDocument/2006/relationships/tags" Target="../tags/tag104.xml"/><Relationship Id="rId33" Type="http://schemas.openxmlformats.org/officeDocument/2006/relationships/tags" Target="../tags/tag103.xml"/><Relationship Id="rId32" Type="http://schemas.openxmlformats.org/officeDocument/2006/relationships/tags" Target="../tags/tag102.xml"/><Relationship Id="rId31" Type="http://schemas.openxmlformats.org/officeDocument/2006/relationships/tags" Target="../tags/tag101.xml"/><Relationship Id="rId30" Type="http://schemas.openxmlformats.org/officeDocument/2006/relationships/tags" Target="../tags/tag100.xml"/><Relationship Id="rId3" Type="http://schemas.openxmlformats.org/officeDocument/2006/relationships/tags" Target="../tags/tag73.xml"/><Relationship Id="rId29" Type="http://schemas.openxmlformats.org/officeDocument/2006/relationships/tags" Target="../tags/tag99.xml"/><Relationship Id="rId28" Type="http://schemas.openxmlformats.org/officeDocument/2006/relationships/tags" Target="../tags/tag98.xml"/><Relationship Id="rId27" Type="http://schemas.openxmlformats.org/officeDocument/2006/relationships/tags" Target="../tags/tag97.xml"/><Relationship Id="rId26" Type="http://schemas.openxmlformats.org/officeDocument/2006/relationships/tags" Target="../tags/tag96.xml"/><Relationship Id="rId25" Type="http://schemas.openxmlformats.org/officeDocument/2006/relationships/tags" Target="../tags/tag95.xml"/><Relationship Id="rId24" Type="http://schemas.openxmlformats.org/officeDocument/2006/relationships/tags" Target="../tags/tag94.xml"/><Relationship Id="rId23" Type="http://schemas.openxmlformats.org/officeDocument/2006/relationships/tags" Target="../tags/tag93.xml"/><Relationship Id="rId22" Type="http://schemas.openxmlformats.org/officeDocument/2006/relationships/tags" Target="../tags/tag92.xml"/><Relationship Id="rId21" Type="http://schemas.openxmlformats.org/officeDocument/2006/relationships/tags" Target="../tags/tag91.xml"/><Relationship Id="rId20" Type="http://schemas.openxmlformats.org/officeDocument/2006/relationships/tags" Target="../tags/tag90.xml"/><Relationship Id="rId2" Type="http://schemas.openxmlformats.org/officeDocument/2006/relationships/tags" Target="../tags/tag72.xml"/><Relationship Id="rId19" Type="http://schemas.openxmlformats.org/officeDocument/2006/relationships/tags" Target="../tags/tag89.xml"/><Relationship Id="rId18" Type="http://schemas.openxmlformats.org/officeDocument/2006/relationships/tags" Target="../tags/tag88.xml"/><Relationship Id="rId17" Type="http://schemas.openxmlformats.org/officeDocument/2006/relationships/tags" Target="../tags/tag87.xml"/><Relationship Id="rId16" Type="http://schemas.openxmlformats.org/officeDocument/2006/relationships/tags" Target="../tags/tag86.xml"/><Relationship Id="rId15" Type="http://schemas.openxmlformats.org/officeDocument/2006/relationships/tags" Target="../tags/tag85.xml"/><Relationship Id="rId14" Type="http://schemas.openxmlformats.org/officeDocument/2006/relationships/tags" Target="../tags/tag84.xml"/><Relationship Id="rId13" Type="http://schemas.openxmlformats.org/officeDocument/2006/relationships/tags" Target="../tags/tag83.xml"/><Relationship Id="rId12" Type="http://schemas.openxmlformats.org/officeDocument/2006/relationships/tags" Target="../tags/tag82.xml"/><Relationship Id="rId11" Type="http://schemas.openxmlformats.org/officeDocument/2006/relationships/tags" Target="../tags/tag81.xml"/><Relationship Id="rId10" Type="http://schemas.openxmlformats.org/officeDocument/2006/relationships/tags" Target="../tags/tag8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image" Target="../media/image5.png"/><Relationship Id="rId2" Type="http://schemas.openxmlformats.org/officeDocument/2006/relationships/tags" Target="../tags/tag15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63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image" Target="../media/image12.png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image" Target="../media/image13.png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0" Type="http://schemas.openxmlformats.org/officeDocument/2006/relationships/tags" Target="../tags/tag17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image" Target="../media/image9.png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0" Type="http://schemas.openxmlformats.org/officeDocument/2006/relationships/tags" Target="../tags/tag17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6" Type="http://schemas.openxmlformats.org/officeDocument/2006/relationships/tags" Target="../tags/tag203.xml"/><Relationship Id="rId25" Type="http://schemas.openxmlformats.org/officeDocument/2006/relationships/tags" Target="../tags/tag202.xml"/><Relationship Id="rId24" Type="http://schemas.openxmlformats.org/officeDocument/2006/relationships/tags" Target="../tags/tag201.xml"/><Relationship Id="rId23" Type="http://schemas.openxmlformats.org/officeDocument/2006/relationships/tags" Target="../tags/tag200.xml"/><Relationship Id="rId22" Type="http://schemas.openxmlformats.org/officeDocument/2006/relationships/tags" Target="../tags/tag199.xml"/><Relationship Id="rId21" Type="http://schemas.openxmlformats.org/officeDocument/2006/relationships/tags" Target="../tags/tag198.xml"/><Relationship Id="rId20" Type="http://schemas.openxmlformats.org/officeDocument/2006/relationships/image" Target="../media/image14.png"/><Relationship Id="rId2" Type="http://schemas.openxmlformats.org/officeDocument/2006/relationships/tags" Target="../tags/tag180.xml"/><Relationship Id="rId19" Type="http://schemas.openxmlformats.org/officeDocument/2006/relationships/tags" Target="../tags/tag197.xml"/><Relationship Id="rId18" Type="http://schemas.openxmlformats.org/officeDocument/2006/relationships/tags" Target="../tags/tag196.xml"/><Relationship Id="rId17" Type="http://schemas.openxmlformats.org/officeDocument/2006/relationships/tags" Target="../tags/tag195.xml"/><Relationship Id="rId16" Type="http://schemas.openxmlformats.org/officeDocument/2006/relationships/tags" Target="../tags/tag194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image" Target="../media/image8.png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220.xml"/><Relationship Id="rId8" Type="http://schemas.openxmlformats.org/officeDocument/2006/relationships/tags" Target="../tags/tag219.xml"/><Relationship Id="rId7" Type="http://schemas.openxmlformats.org/officeDocument/2006/relationships/tags" Target="../tags/tag218.xml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image" Target="../media/image15.png"/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230.xml"/><Relationship Id="rId7" Type="http://schemas.openxmlformats.org/officeDocument/2006/relationships/image" Target="../media/image3.png"/><Relationship Id="rId6" Type="http://schemas.openxmlformats.org/officeDocument/2006/relationships/tags" Target="../tags/tag229.xml"/><Relationship Id="rId5" Type="http://schemas.openxmlformats.org/officeDocument/2006/relationships/image" Target="../media/image2.png"/><Relationship Id="rId4" Type="http://schemas.openxmlformats.org/officeDocument/2006/relationships/tags" Target="../tags/tag228.xml"/><Relationship Id="rId3" Type="http://schemas.openxmlformats.org/officeDocument/2006/relationships/image" Target="../media/image1.png"/><Relationship Id="rId2" Type="http://schemas.openxmlformats.org/officeDocument/2006/relationships/tags" Target="../tags/tag227.xml"/><Relationship Id="rId14" Type="http://schemas.openxmlformats.org/officeDocument/2006/relationships/tags" Target="../tags/tag235.xml"/><Relationship Id="rId13" Type="http://schemas.openxmlformats.org/officeDocument/2006/relationships/tags" Target="../tags/tag234.xml"/><Relationship Id="rId12" Type="http://schemas.openxmlformats.org/officeDocument/2006/relationships/tags" Target="../tags/tag233.xml"/><Relationship Id="rId11" Type="http://schemas.openxmlformats.org/officeDocument/2006/relationships/tags" Target="../tags/tag232.xml"/><Relationship Id="rId10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image" Target="../media/image5.pn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image" Target="../media/image5.png"/><Relationship Id="rId2" Type="http://schemas.openxmlformats.org/officeDocument/2006/relationships/tags" Target="../tags/tag23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46.xml"/><Relationship Id="rId8" Type="http://schemas.openxmlformats.org/officeDocument/2006/relationships/tags" Target="../tags/tag245.xml"/><Relationship Id="rId7" Type="http://schemas.openxmlformats.org/officeDocument/2006/relationships/image" Target="../media/image7.png"/><Relationship Id="rId6" Type="http://schemas.openxmlformats.org/officeDocument/2006/relationships/tags" Target="../tags/tag244.xml"/><Relationship Id="rId5" Type="http://schemas.openxmlformats.org/officeDocument/2006/relationships/image" Target="../media/image6.png"/><Relationship Id="rId4" Type="http://schemas.openxmlformats.org/officeDocument/2006/relationships/tags" Target="../tags/tag243.xml"/><Relationship Id="rId3" Type="http://schemas.openxmlformats.org/officeDocument/2006/relationships/image" Target="../media/image1.png"/><Relationship Id="rId2" Type="http://schemas.openxmlformats.org/officeDocument/2006/relationships/tags" Target="../tags/tag242.xml"/><Relationship Id="rId13" Type="http://schemas.openxmlformats.org/officeDocument/2006/relationships/tags" Target="../tags/tag250.xml"/><Relationship Id="rId12" Type="http://schemas.openxmlformats.org/officeDocument/2006/relationships/tags" Target="../tags/tag249.xml"/><Relationship Id="rId11" Type="http://schemas.openxmlformats.org/officeDocument/2006/relationships/tags" Target="../tags/tag248.xml"/><Relationship Id="rId10" Type="http://schemas.openxmlformats.org/officeDocument/2006/relationships/tags" Target="../tags/tag24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57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image" Target="../media/image8.png"/><Relationship Id="rId2" Type="http://schemas.openxmlformats.org/officeDocument/2006/relationships/tags" Target="../tags/tag251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image" Target="../media/image9.png"/><Relationship Id="rId2" Type="http://schemas.openxmlformats.org/officeDocument/2006/relationships/tags" Target="../tags/tag258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271.xml"/><Relationship Id="rId7" Type="http://schemas.openxmlformats.org/officeDocument/2006/relationships/image" Target="../media/image10.png"/><Relationship Id="rId6" Type="http://schemas.openxmlformats.org/officeDocument/2006/relationships/tags" Target="../tags/tag270.xml"/><Relationship Id="rId5" Type="http://schemas.openxmlformats.org/officeDocument/2006/relationships/image" Target="../media/image3.png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5" Type="http://schemas.openxmlformats.org/officeDocument/2006/relationships/tags" Target="../tags/tag276.xml"/><Relationship Id="rId14" Type="http://schemas.openxmlformats.org/officeDocument/2006/relationships/tags" Target="../tags/tag275.xml"/><Relationship Id="rId13" Type="http://schemas.openxmlformats.org/officeDocument/2006/relationships/tags" Target="../tags/tag274.xml"/><Relationship Id="rId12" Type="http://schemas.openxmlformats.org/officeDocument/2006/relationships/tags" Target="../tags/tag273.xml"/><Relationship Id="rId11" Type="http://schemas.openxmlformats.org/officeDocument/2006/relationships/image" Target="../media/image8.png"/><Relationship Id="rId10" Type="http://schemas.openxmlformats.org/officeDocument/2006/relationships/tags" Target="../tags/tag272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86.xml"/><Relationship Id="rId8" Type="http://schemas.openxmlformats.org/officeDocument/2006/relationships/tags" Target="../tags/tag285.xml"/><Relationship Id="rId7" Type="http://schemas.openxmlformats.org/officeDocument/2006/relationships/tags" Target="../tags/tag284.xml"/><Relationship Id="rId6" Type="http://schemas.openxmlformats.org/officeDocument/2006/relationships/tags" Target="../tags/tag283.xml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image" Target="../media/image12.png"/><Relationship Id="rId2" Type="http://schemas.openxmlformats.org/officeDocument/2006/relationships/tags" Target="../tags/tag280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image" Target="../media/image13.png"/><Relationship Id="rId2" Type="http://schemas.openxmlformats.org/officeDocument/2006/relationships/tags" Target="../tags/tag287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image" Target="../media/image12.png"/><Relationship Id="rId2" Type="http://schemas.openxmlformats.org/officeDocument/2006/relationships/tags" Target="../tags/tag293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1" Type="http://schemas.openxmlformats.org/officeDocument/2006/relationships/tags" Target="../tags/tag377.xml"/><Relationship Id="rId80" Type="http://schemas.openxmlformats.org/officeDocument/2006/relationships/tags" Target="../tags/tag376.xml"/><Relationship Id="rId8" Type="http://schemas.openxmlformats.org/officeDocument/2006/relationships/tags" Target="../tags/tag304.xml"/><Relationship Id="rId79" Type="http://schemas.openxmlformats.org/officeDocument/2006/relationships/tags" Target="../tags/tag375.xml"/><Relationship Id="rId78" Type="http://schemas.openxmlformats.org/officeDocument/2006/relationships/tags" Target="../tags/tag374.xml"/><Relationship Id="rId77" Type="http://schemas.openxmlformats.org/officeDocument/2006/relationships/tags" Target="../tags/tag373.xml"/><Relationship Id="rId76" Type="http://schemas.openxmlformats.org/officeDocument/2006/relationships/tags" Target="../tags/tag372.xml"/><Relationship Id="rId75" Type="http://schemas.openxmlformats.org/officeDocument/2006/relationships/tags" Target="../tags/tag371.xml"/><Relationship Id="rId74" Type="http://schemas.openxmlformats.org/officeDocument/2006/relationships/tags" Target="../tags/tag370.xml"/><Relationship Id="rId73" Type="http://schemas.openxmlformats.org/officeDocument/2006/relationships/tags" Target="../tags/tag369.xml"/><Relationship Id="rId72" Type="http://schemas.openxmlformats.org/officeDocument/2006/relationships/tags" Target="../tags/tag368.xml"/><Relationship Id="rId71" Type="http://schemas.openxmlformats.org/officeDocument/2006/relationships/tags" Target="../tags/tag367.xml"/><Relationship Id="rId70" Type="http://schemas.openxmlformats.org/officeDocument/2006/relationships/tags" Target="../tags/tag366.xml"/><Relationship Id="rId7" Type="http://schemas.openxmlformats.org/officeDocument/2006/relationships/tags" Target="../tags/tag303.xml"/><Relationship Id="rId69" Type="http://schemas.openxmlformats.org/officeDocument/2006/relationships/tags" Target="../tags/tag365.xml"/><Relationship Id="rId68" Type="http://schemas.openxmlformats.org/officeDocument/2006/relationships/tags" Target="../tags/tag364.xml"/><Relationship Id="rId67" Type="http://schemas.openxmlformats.org/officeDocument/2006/relationships/tags" Target="../tags/tag363.xml"/><Relationship Id="rId66" Type="http://schemas.openxmlformats.org/officeDocument/2006/relationships/tags" Target="../tags/tag362.xml"/><Relationship Id="rId65" Type="http://schemas.openxmlformats.org/officeDocument/2006/relationships/tags" Target="../tags/tag361.xml"/><Relationship Id="rId64" Type="http://schemas.openxmlformats.org/officeDocument/2006/relationships/tags" Target="../tags/tag360.xml"/><Relationship Id="rId63" Type="http://schemas.openxmlformats.org/officeDocument/2006/relationships/tags" Target="../tags/tag359.xml"/><Relationship Id="rId62" Type="http://schemas.openxmlformats.org/officeDocument/2006/relationships/tags" Target="../tags/tag358.xml"/><Relationship Id="rId61" Type="http://schemas.openxmlformats.org/officeDocument/2006/relationships/tags" Target="../tags/tag357.xml"/><Relationship Id="rId60" Type="http://schemas.openxmlformats.org/officeDocument/2006/relationships/tags" Target="../tags/tag356.xml"/><Relationship Id="rId6" Type="http://schemas.openxmlformats.org/officeDocument/2006/relationships/tags" Target="../tags/tag302.xml"/><Relationship Id="rId59" Type="http://schemas.openxmlformats.org/officeDocument/2006/relationships/tags" Target="../tags/tag355.xml"/><Relationship Id="rId58" Type="http://schemas.openxmlformats.org/officeDocument/2006/relationships/tags" Target="../tags/tag354.xml"/><Relationship Id="rId57" Type="http://schemas.openxmlformats.org/officeDocument/2006/relationships/tags" Target="../tags/tag353.xml"/><Relationship Id="rId56" Type="http://schemas.openxmlformats.org/officeDocument/2006/relationships/tags" Target="../tags/tag352.xml"/><Relationship Id="rId55" Type="http://schemas.openxmlformats.org/officeDocument/2006/relationships/tags" Target="../tags/tag351.xml"/><Relationship Id="rId54" Type="http://schemas.openxmlformats.org/officeDocument/2006/relationships/tags" Target="../tags/tag350.xml"/><Relationship Id="rId53" Type="http://schemas.openxmlformats.org/officeDocument/2006/relationships/tags" Target="../tags/tag349.xml"/><Relationship Id="rId52" Type="http://schemas.openxmlformats.org/officeDocument/2006/relationships/tags" Target="../tags/tag348.xml"/><Relationship Id="rId51" Type="http://schemas.openxmlformats.org/officeDocument/2006/relationships/tags" Target="../tags/tag347.xml"/><Relationship Id="rId50" Type="http://schemas.openxmlformats.org/officeDocument/2006/relationships/tags" Target="../tags/tag346.xml"/><Relationship Id="rId5" Type="http://schemas.openxmlformats.org/officeDocument/2006/relationships/tags" Target="../tags/tag301.xml"/><Relationship Id="rId49" Type="http://schemas.openxmlformats.org/officeDocument/2006/relationships/tags" Target="../tags/tag345.xml"/><Relationship Id="rId48" Type="http://schemas.openxmlformats.org/officeDocument/2006/relationships/tags" Target="../tags/tag344.xml"/><Relationship Id="rId47" Type="http://schemas.openxmlformats.org/officeDocument/2006/relationships/tags" Target="../tags/tag343.xml"/><Relationship Id="rId46" Type="http://schemas.openxmlformats.org/officeDocument/2006/relationships/tags" Target="../tags/tag342.xml"/><Relationship Id="rId45" Type="http://schemas.openxmlformats.org/officeDocument/2006/relationships/tags" Target="../tags/tag341.xml"/><Relationship Id="rId44" Type="http://schemas.openxmlformats.org/officeDocument/2006/relationships/tags" Target="../tags/tag340.xml"/><Relationship Id="rId43" Type="http://schemas.openxmlformats.org/officeDocument/2006/relationships/tags" Target="../tags/tag339.xml"/><Relationship Id="rId42" Type="http://schemas.openxmlformats.org/officeDocument/2006/relationships/tags" Target="../tags/tag338.xml"/><Relationship Id="rId41" Type="http://schemas.openxmlformats.org/officeDocument/2006/relationships/tags" Target="../tags/tag337.xml"/><Relationship Id="rId40" Type="http://schemas.openxmlformats.org/officeDocument/2006/relationships/tags" Target="../tags/tag336.xml"/><Relationship Id="rId4" Type="http://schemas.openxmlformats.org/officeDocument/2006/relationships/tags" Target="../tags/tag300.xml"/><Relationship Id="rId39" Type="http://schemas.openxmlformats.org/officeDocument/2006/relationships/tags" Target="../tags/tag335.xml"/><Relationship Id="rId38" Type="http://schemas.openxmlformats.org/officeDocument/2006/relationships/tags" Target="../tags/tag334.xml"/><Relationship Id="rId37" Type="http://schemas.openxmlformats.org/officeDocument/2006/relationships/tags" Target="../tags/tag333.xml"/><Relationship Id="rId36" Type="http://schemas.openxmlformats.org/officeDocument/2006/relationships/tags" Target="../tags/tag332.xml"/><Relationship Id="rId35" Type="http://schemas.openxmlformats.org/officeDocument/2006/relationships/tags" Target="../tags/tag331.xml"/><Relationship Id="rId34" Type="http://schemas.openxmlformats.org/officeDocument/2006/relationships/tags" Target="../tags/tag330.xml"/><Relationship Id="rId33" Type="http://schemas.openxmlformats.org/officeDocument/2006/relationships/tags" Target="../tags/tag329.xml"/><Relationship Id="rId32" Type="http://schemas.openxmlformats.org/officeDocument/2006/relationships/tags" Target="../tags/tag328.xml"/><Relationship Id="rId31" Type="http://schemas.openxmlformats.org/officeDocument/2006/relationships/tags" Target="../tags/tag327.xml"/><Relationship Id="rId30" Type="http://schemas.openxmlformats.org/officeDocument/2006/relationships/tags" Target="../tags/tag326.xml"/><Relationship Id="rId3" Type="http://schemas.openxmlformats.org/officeDocument/2006/relationships/tags" Target="../tags/tag299.xml"/><Relationship Id="rId29" Type="http://schemas.openxmlformats.org/officeDocument/2006/relationships/tags" Target="../tags/tag325.xml"/><Relationship Id="rId28" Type="http://schemas.openxmlformats.org/officeDocument/2006/relationships/tags" Target="../tags/tag324.xml"/><Relationship Id="rId27" Type="http://schemas.openxmlformats.org/officeDocument/2006/relationships/tags" Target="../tags/tag323.xml"/><Relationship Id="rId26" Type="http://schemas.openxmlformats.org/officeDocument/2006/relationships/tags" Target="../tags/tag322.xml"/><Relationship Id="rId25" Type="http://schemas.openxmlformats.org/officeDocument/2006/relationships/tags" Target="../tags/tag321.xml"/><Relationship Id="rId24" Type="http://schemas.openxmlformats.org/officeDocument/2006/relationships/tags" Target="../tags/tag320.xml"/><Relationship Id="rId23" Type="http://schemas.openxmlformats.org/officeDocument/2006/relationships/tags" Target="../tags/tag319.xml"/><Relationship Id="rId22" Type="http://schemas.openxmlformats.org/officeDocument/2006/relationships/tags" Target="../tags/tag318.xml"/><Relationship Id="rId21" Type="http://schemas.openxmlformats.org/officeDocument/2006/relationships/tags" Target="../tags/tag317.xml"/><Relationship Id="rId20" Type="http://schemas.openxmlformats.org/officeDocument/2006/relationships/tags" Target="../tags/tag316.xml"/><Relationship Id="rId2" Type="http://schemas.openxmlformats.org/officeDocument/2006/relationships/tags" Target="../tags/tag298.xml"/><Relationship Id="rId19" Type="http://schemas.openxmlformats.org/officeDocument/2006/relationships/tags" Target="../tags/tag315.xml"/><Relationship Id="rId18" Type="http://schemas.openxmlformats.org/officeDocument/2006/relationships/tags" Target="../tags/tag314.xml"/><Relationship Id="rId17" Type="http://schemas.openxmlformats.org/officeDocument/2006/relationships/tags" Target="../tags/tag313.xml"/><Relationship Id="rId16" Type="http://schemas.openxmlformats.org/officeDocument/2006/relationships/tags" Target="../tags/tag312.xml"/><Relationship Id="rId15" Type="http://schemas.openxmlformats.org/officeDocument/2006/relationships/tags" Target="../tags/tag311.xml"/><Relationship Id="rId14" Type="http://schemas.openxmlformats.org/officeDocument/2006/relationships/tags" Target="../tags/tag310.xml"/><Relationship Id="rId13" Type="http://schemas.openxmlformats.org/officeDocument/2006/relationships/tags" Target="../tags/tag309.xml"/><Relationship Id="rId12" Type="http://schemas.openxmlformats.org/officeDocument/2006/relationships/tags" Target="../tags/tag308.xml"/><Relationship Id="rId11" Type="http://schemas.openxmlformats.org/officeDocument/2006/relationships/tags" Target="../tags/tag307.xml"/><Relationship Id="rId10" Type="http://schemas.openxmlformats.org/officeDocument/2006/relationships/tags" Target="../tags/tag306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image" Target="../media/image7.png"/><Relationship Id="rId6" Type="http://schemas.openxmlformats.org/officeDocument/2006/relationships/tags" Target="../tags/tag18.xml"/><Relationship Id="rId5" Type="http://schemas.openxmlformats.org/officeDocument/2006/relationships/image" Target="../media/image6.png"/><Relationship Id="rId4" Type="http://schemas.openxmlformats.org/officeDocument/2006/relationships/tags" Target="../tags/tag17.xml"/><Relationship Id="rId3" Type="http://schemas.openxmlformats.org/officeDocument/2006/relationships/image" Target="../media/image1.png"/><Relationship Id="rId2" Type="http://schemas.openxmlformats.org/officeDocument/2006/relationships/tags" Target="../tags/tag16.xml"/><Relationship Id="rId13" Type="http://schemas.openxmlformats.org/officeDocument/2006/relationships/tags" Target="../tags/tag24.xml"/><Relationship Id="rId12" Type="http://schemas.openxmlformats.org/officeDocument/2006/relationships/tags" Target="../tags/tag23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4" Type="http://schemas.openxmlformats.org/officeDocument/2006/relationships/tags" Target="../tags/tag379.xml"/><Relationship Id="rId3" Type="http://schemas.openxmlformats.org/officeDocument/2006/relationships/image" Target="../media/image5.png"/><Relationship Id="rId2" Type="http://schemas.openxmlformats.org/officeDocument/2006/relationships/tags" Target="../tags/tag378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image" Target="../media/image12.png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396.xml"/><Relationship Id="rId8" Type="http://schemas.openxmlformats.org/officeDocument/2006/relationships/tags" Target="../tags/tag395.xml"/><Relationship Id="rId7" Type="http://schemas.openxmlformats.org/officeDocument/2006/relationships/tags" Target="../tags/tag394.xml"/><Relationship Id="rId6" Type="http://schemas.openxmlformats.org/officeDocument/2006/relationships/tags" Target="../tags/tag393.xml"/><Relationship Id="rId5" Type="http://schemas.openxmlformats.org/officeDocument/2006/relationships/tags" Target="../tags/tag392.xml"/><Relationship Id="rId4" Type="http://schemas.openxmlformats.org/officeDocument/2006/relationships/image" Target="../media/image13.png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0" Type="http://schemas.openxmlformats.org/officeDocument/2006/relationships/tags" Target="../tags/tag397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image" Target="../media/image9.png"/><Relationship Id="rId3" Type="http://schemas.openxmlformats.org/officeDocument/2006/relationships/tags" Target="../tags/tag399.xml"/><Relationship Id="rId2" Type="http://schemas.openxmlformats.org/officeDocument/2006/relationships/tags" Target="../tags/tag398.xml"/><Relationship Id="rId10" Type="http://schemas.openxmlformats.org/officeDocument/2006/relationships/tags" Target="../tags/tag405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413.xml"/><Relationship Id="rId8" Type="http://schemas.openxmlformats.org/officeDocument/2006/relationships/tags" Target="../tags/tag412.xml"/><Relationship Id="rId7" Type="http://schemas.openxmlformats.org/officeDocument/2006/relationships/tags" Target="../tags/tag411.xml"/><Relationship Id="rId6" Type="http://schemas.openxmlformats.org/officeDocument/2006/relationships/tags" Target="../tags/tag410.xml"/><Relationship Id="rId5" Type="http://schemas.openxmlformats.org/officeDocument/2006/relationships/tags" Target="../tags/tag409.xml"/><Relationship Id="rId4" Type="http://schemas.openxmlformats.org/officeDocument/2006/relationships/tags" Target="../tags/tag408.xml"/><Relationship Id="rId3" Type="http://schemas.openxmlformats.org/officeDocument/2006/relationships/tags" Target="../tags/tag407.xml"/><Relationship Id="rId26" Type="http://schemas.openxmlformats.org/officeDocument/2006/relationships/tags" Target="../tags/tag429.xml"/><Relationship Id="rId25" Type="http://schemas.openxmlformats.org/officeDocument/2006/relationships/tags" Target="../tags/tag428.xml"/><Relationship Id="rId24" Type="http://schemas.openxmlformats.org/officeDocument/2006/relationships/tags" Target="../tags/tag427.xml"/><Relationship Id="rId23" Type="http://schemas.openxmlformats.org/officeDocument/2006/relationships/tags" Target="../tags/tag426.xml"/><Relationship Id="rId22" Type="http://schemas.openxmlformats.org/officeDocument/2006/relationships/tags" Target="../tags/tag425.xml"/><Relationship Id="rId21" Type="http://schemas.openxmlformats.org/officeDocument/2006/relationships/tags" Target="../tags/tag424.xml"/><Relationship Id="rId20" Type="http://schemas.openxmlformats.org/officeDocument/2006/relationships/image" Target="../media/image14.png"/><Relationship Id="rId2" Type="http://schemas.openxmlformats.org/officeDocument/2006/relationships/tags" Target="../tags/tag406.xml"/><Relationship Id="rId19" Type="http://schemas.openxmlformats.org/officeDocument/2006/relationships/tags" Target="../tags/tag423.xml"/><Relationship Id="rId18" Type="http://schemas.openxmlformats.org/officeDocument/2006/relationships/tags" Target="../tags/tag422.xml"/><Relationship Id="rId17" Type="http://schemas.openxmlformats.org/officeDocument/2006/relationships/tags" Target="../tags/tag421.xml"/><Relationship Id="rId16" Type="http://schemas.openxmlformats.org/officeDocument/2006/relationships/tags" Target="../tags/tag420.xml"/><Relationship Id="rId15" Type="http://schemas.openxmlformats.org/officeDocument/2006/relationships/tags" Target="../tags/tag419.xml"/><Relationship Id="rId14" Type="http://schemas.openxmlformats.org/officeDocument/2006/relationships/tags" Target="../tags/tag418.xml"/><Relationship Id="rId13" Type="http://schemas.openxmlformats.org/officeDocument/2006/relationships/tags" Target="../tags/tag417.xml"/><Relationship Id="rId12" Type="http://schemas.openxmlformats.org/officeDocument/2006/relationships/tags" Target="../tags/tag416.xml"/><Relationship Id="rId11" Type="http://schemas.openxmlformats.org/officeDocument/2006/relationships/tags" Target="../tags/tag415.xml"/><Relationship Id="rId10" Type="http://schemas.openxmlformats.org/officeDocument/2006/relationships/tags" Target="../tags/tag414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image" Target="../media/image8.png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image" Target="../media/image15.png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8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image" Target="../media/image9.png"/><Relationship Id="rId2" Type="http://schemas.openxmlformats.org/officeDocument/2006/relationships/tags" Target="../tags/tag32.xml"/><Relationship Id="rId11" Type="http://schemas.openxmlformats.org/officeDocument/2006/relationships/tags" Target="../tags/tag40.xml"/><Relationship Id="rId10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45.xml"/><Relationship Id="rId7" Type="http://schemas.openxmlformats.org/officeDocument/2006/relationships/image" Target="../media/image10.png"/><Relationship Id="rId6" Type="http://schemas.openxmlformats.org/officeDocument/2006/relationships/tags" Target="../tags/tag44.xml"/><Relationship Id="rId5" Type="http://schemas.openxmlformats.org/officeDocument/2006/relationships/image" Target="../media/image3.png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5" Type="http://schemas.openxmlformats.org/officeDocument/2006/relationships/tags" Target="../tags/tag50.xml"/><Relationship Id="rId14" Type="http://schemas.openxmlformats.org/officeDocument/2006/relationships/tags" Target="../tags/tag49.xml"/><Relationship Id="rId13" Type="http://schemas.openxmlformats.org/officeDocument/2006/relationships/tags" Target="../tags/tag48.xml"/><Relationship Id="rId12" Type="http://schemas.openxmlformats.org/officeDocument/2006/relationships/tags" Target="../tags/tag47.xml"/><Relationship Id="rId11" Type="http://schemas.openxmlformats.org/officeDocument/2006/relationships/image" Target="../media/image8.png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image" Target="../media/image12.png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image" Target="../media/image13.png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图片 9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578"/>
            <a:ext cx="9144000" cy="1857422"/>
          </a:xfrm>
          <a:prstGeom prst="rect">
            <a:avLst/>
          </a:prstGeom>
        </p:spPr>
      </p:pic>
      <p:pic>
        <p:nvPicPr>
          <p:cNvPr id="96" name="图片 9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74" y="1400635"/>
            <a:ext cx="3282980" cy="4602879"/>
          </a:xfrm>
          <a:prstGeom prst="rect">
            <a:avLst/>
          </a:prstGeom>
        </p:spPr>
      </p:pic>
      <p:pic>
        <p:nvPicPr>
          <p:cNvPr id="100" name="图片 9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2" y="433054"/>
            <a:ext cx="1298561" cy="1633870"/>
          </a:xfrm>
          <a:prstGeom prst="rect">
            <a:avLst/>
          </a:prstGeom>
        </p:spPr>
      </p:pic>
      <p:pic>
        <p:nvPicPr>
          <p:cNvPr id="102" name="图片 10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013" y="398003"/>
            <a:ext cx="4965623" cy="12985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0"/>
            </p:custDataLst>
          </p:nvPr>
        </p:nvSpPr>
        <p:spPr>
          <a:xfrm>
            <a:off x="489431" y="2157730"/>
            <a:ext cx="4773381" cy="1167765"/>
          </a:xfrm>
          <a:noFill/>
        </p:spPr>
        <p:txBody>
          <a:bodyPr wrap="square" lIns="91440" tIns="45720" rIns="91440" bIns="45720" rtlCol="0" anchor="b" anchorCtr="0">
            <a:normAutofit/>
          </a:bodyPr>
          <a:lstStyle>
            <a:lvl1pPr>
              <a:defRPr lang="zh-CN" altLang="en-US" sz="3300" spc="300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pitchFamily="18" charset="-122"/>
                <a:cs typeface="+mn-cs"/>
              </a:defRPr>
            </a:lvl1pPr>
          </a:lstStyle>
          <a:p>
            <a:pPr marL="0" marR="0" lvl="0" inden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1"/>
            </p:custDataLst>
          </p:nvPr>
        </p:nvSpPr>
        <p:spPr>
          <a:xfrm>
            <a:off x="489431" y="3381744"/>
            <a:ext cx="4773381" cy="1049522"/>
          </a:xfrm>
          <a:noFill/>
        </p:spPr>
        <p:txBody>
          <a:bodyPr wrap="square" lIns="91440" tIns="45720" rIns="91440" bIns="45720" rtlCol="0" anchor="t" anchorCtr="0">
            <a:normAutofit/>
          </a:bodyPr>
          <a:lstStyle>
            <a:lvl1pPr marL="0" indent="0">
              <a:buNone/>
              <a:defRPr kumimoji="0" lang="zh-CN" altLang="en-US" sz="1800" b="0" i="0" spc="200" baseline="0" dirty="0">
                <a:ln>
                  <a:noFill/>
                </a:ln>
                <a:effectLst/>
                <a:uLnTx/>
                <a:latin typeface="Arial" panose="020B0604020202020204" pitchFamily="34" charset="0"/>
              </a:defRPr>
            </a:lvl1pPr>
          </a:lstStyle>
          <a:p>
            <a:pPr marL="228600" marR="0" lvl="0" indent="-228600"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51" y="5028026"/>
            <a:ext cx="1188823" cy="137781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952508"/>
            <a:ext cx="8139178" cy="5388907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-780645" y="3820387"/>
            <a:ext cx="10780515" cy="3041768"/>
            <a:chOff x="-2507996" y="3007360"/>
            <a:chExt cx="16099157" cy="4574668"/>
          </a:xfrm>
        </p:grpSpPr>
        <p:sp>
          <p:nvSpPr>
            <p:cNvPr id="7" name="任意多边形: 形状 6"/>
            <p:cNvSpPr/>
            <p:nvPr>
              <p:custDataLst>
                <p:tags r:id="rId3"/>
              </p:custDataLst>
            </p:nvPr>
          </p:nvSpPr>
          <p:spPr>
            <a:xfrm>
              <a:off x="-2507996" y="3007360"/>
              <a:ext cx="16099157" cy="4574668"/>
            </a:xfrm>
            <a:custGeom>
              <a:avLst/>
              <a:gdLst/>
              <a:ahLst/>
              <a:cxnLst/>
              <a:rect l="0" t="0" r="0" b="0"/>
              <a:pathLst>
                <a:path w="16099157" h="4574668">
                  <a:moveTo>
                    <a:pt x="0" y="4574667"/>
                  </a:moveTo>
                  <a:cubicBezTo>
                    <a:pt x="3044190" y="1857883"/>
                    <a:pt x="9254618" y="0"/>
                    <a:pt x="16099156" y="4574667"/>
                  </a:cubicBezTo>
                  <a:close/>
                </a:path>
              </a:pathLst>
            </a:custGeom>
            <a:solidFill>
              <a:srgbClr val="E77D5D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sp>
          <p:nvSpPr>
            <p:cNvPr id="8" name="任意多边形: 形状 7"/>
            <p:cNvSpPr/>
            <p:nvPr>
              <p:custDataLst>
                <p:tags r:id="rId4"/>
              </p:custDataLst>
            </p:nvPr>
          </p:nvSpPr>
          <p:spPr>
            <a:xfrm>
              <a:off x="-1460119" y="3904615"/>
              <a:ext cx="13637642" cy="3677413"/>
            </a:xfrm>
            <a:custGeom>
              <a:avLst/>
              <a:gdLst/>
              <a:ahLst/>
              <a:cxnLst/>
              <a:rect l="0" t="0" r="0" b="0"/>
              <a:pathLst>
                <a:path w="13637642" h="3677413">
                  <a:moveTo>
                    <a:pt x="0" y="3677412"/>
                  </a:moveTo>
                  <a:cubicBezTo>
                    <a:pt x="2578735" y="1493520"/>
                    <a:pt x="7839583" y="0"/>
                    <a:pt x="13637641" y="3677412"/>
                  </a:cubicBezTo>
                  <a:close/>
                </a:path>
              </a:pathLst>
            </a:custGeom>
            <a:solidFill>
              <a:srgbClr val="919DBC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sp>
          <p:nvSpPr>
            <p:cNvPr id="9" name="任意多边形: 形状 8"/>
            <p:cNvSpPr/>
            <p:nvPr>
              <p:custDataLst>
                <p:tags r:id="rId5"/>
              </p:custDataLst>
            </p:nvPr>
          </p:nvSpPr>
          <p:spPr>
            <a:xfrm>
              <a:off x="0" y="4716526"/>
              <a:ext cx="10692004" cy="2865502"/>
            </a:xfrm>
            <a:custGeom>
              <a:avLst/>
              <a:gdLst/>
              <a:ahLst/>
              <a:cxnLst/>
              <a:rect l="0" t="0" r="0" b="0"/>
              <a:pathLst>
                <a:path w="10692004" h="2865502">
                  <a:moveTo>
                    <a:pt x="0" y="2865501"/>
                  </a:moveTo>
                  <a:cubicBezTo>
                    <a:pt x="2021713" y="1163701"/>
                    <a:pt x="6146292" y="0"/>
                    <a:pt x="10692003" y="2865501"/>
                  </a:cubicBezTo>
                  <a:close/>
                </a:path>
              </a:pathLst>
            </a:custGeom>
            <a:solidFill>
              <a:srgbClr val="C66B6B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sp>
          <p:nvSpPr>
            <p:cNvPr id="10" name="任意多边形: 形状 9"/>
            <p:cNvSpPr/>
            <p:nvPr>
              <p:custDataLst>
                <p:tags r:id="rId6"/>
              </p:custDataLst>
            </p:nvPr>
          </p:nvSpPr>
          <p:spPr>
            <a:xfrm>
              <a:off x="396875" y="5411216"/>
              <a:ext cx="9757284" cy="2148841"/>
            </a:xfrm>
            <a:custGeom>
              <a:avLst/>
              <a:gdLst/>
              <a:ahLst/>
              <a:cxnLst/>
              <a:rect l="0" t="0" r="0" b="0"/>
              <a:pathLst>
                <a:path w="9757284" h="2148841">
                  <a:moveTo>
                    <a:pt x="0" y="2148840"/>
                  </a:moveTo>
                  <a:cubicBezTo>
                    <a:pt x="1662303" y="1125728"/>
                    <a:pt x="4767707" y="0"/>
                    <a:pt x="9757283" y="2148840"/>
                  </a:cubicBezTo>
                  <a:close/>
                </a:path>
              </a:pathLst>
            </a:custGeom>
            <a:solidFill>
              <a:srgbClr val="EBE462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sp>
          <p:nvSpPr>
            <p:cNvPr id="11" name="任意多边形: 形状 10"/>
            <p:cNvSpPr/>
            <p:nvPr>
              <p:custDataLst>
                <p:tags r:id="rId7"/>
              </p:custDataLst>
            </p:nvPr>
          </p:nvSpPr>
          <p:spPr>
            <a:xfrm>
              <a:off x="1732788" y="6049899"/>
              <a:ext cx="7253987" cy="1510158"/>
            </a:xfrm>
            <a:custGeom>
              <a:avLst/>
              <a:gdLst/>
              <a:ahLst/>
              <a:cxnLst/>
              <a:rect l="0" t="0" r="0" b="0"/>
              <a:pathLst>
                <a:path w="7253987" h="1510158">
                  <a:moveTo>
                    <a:pt x="0" y="1510157"/>
                  </a:moveTo>
                  <a:cubicBezTo>
                    <a:pt x="1235837" y="791083"/>
                    <a:pt x="3544443" y="0"/>
                    <a:pt x="7253986" y="1510157"/>
                  </a:cubicBezTo>
                  <a:close/>
                </a:path>
              </a:pathLst>
            </a:custGeom>
            <a:solidFill>
              <a:srgbClr val="7FC268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sp>
          <p:nvSpPr>
            <p:cNvPr id="12" name="任意多边形: 形状 11"/>
            <p:cNvSpPr/>
            <p:nvPr>
              <p:custDataLst>
                <p:tags r:id="rId8"/>
              </p:custDataLst>
            </p:nvPr>
          </p:nvSpPr>
          <p:spPr>
            <a:xfrm>
              <a:off x="3253867" y="6854063"/>
              <a:ext cx="4396868" cy="705994"/>
            </a:xfrm>
            <a:custGeom>
              <a:avLst/>
              <a:gdLst/>
              <a:ahLst/>
              <a:cxnLst/>
              <a:rect l="0" t="0" r="0" b="0"/>
              <a:pathLst>
                <a:path w="4396868" h="705994">
                  <a:moveTo>
                    <a:pt x="0" y="705993"/>
                  </a:moveTo>
                  <a:cubicBezTo>
                    <a:pt x="1465580" y="207518"/>
                    <a:pt x="2581021" y="0"/>
                    <a:pt x="4396867" y="705993"/>
                  </a:cubicBezTo>
                  <a:close/>
                </a:path>
              </a:pathLst>
            </a:custGeom>
            <a:solidFill>
              <a:srgbClr val="C284B7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</p:grpSp>
      <p:grpSp>
        <p:nvGrpSpPr>
          <p:cNvPr id="13" name="组合 12"/>
          <p:cNvGrpSpPr/>
          <p:nvPr>
            <p:custDataLst>
              <p:tags r:id="rId9"/>
            </p:custDataLst>
          </p:nvPr>
        </p:nvGrpSpPr>
        <p:grpSpPr>
          <a:xfrm>
            <a:off x="5151249" y="1397662"/>
            <a:ext cx="3411435" cy="4391672"/>
            <a:chOff x="6725353" y="1521781"/>
            <a:chExt cx="4548580" cy="4391672"/>
          </a:xfrm>
        </p:grpSpPr>
        <p:grpSp>
          <p:nvGrpSpPr>
            <p:cNvPr id="14" name="组合 13"/>
            <p:cNvGrpSpPr/>
            <p:nvPr/>
          </p:nvGrpSpPr>
          <p:grpSpPr>
            <a:xfrm>
              <a:off x="8713783" y="1521781"/>
              <a:ext cx="2560150" cy="4391672"/>
              <a:chOff x="4784344" y="488823"/>
              <a:chExt cx="3612260" cy="6196457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6920102" y="4239387"/>
                <a:ext cx="552831" cy="2443226"/>
              </a:xfrm>
              <a:custGeom>
                <a:avLst/>
                <a:gdLst>
                  <a:gd name="connsiteX0" fmla="*/ 337312 w 552831"/>
                  <a:gd name="connsiteY0" fmla="*/ 84328 h 2443226"/>
                  <a:gd name="connsiteX1" fmla="*/ 552831 w 552831"/>
                  <a:gd name="connsiteY1" fmla="*/ 2443226 h 2443226"/>
                  <a:gd name="connsiteX2" fmla="*/ 285369 w 552831"/>
                  <a:gd name="connsiteY2" fmla="*/ 2412365 h 2443226"/>
                  <a:gd name="connsiteX3" fmla="*/ 0 w 552831"/>
                  <a:gd name="connsiteY3" fmla="*/ 0 h 2443226"/>
                  <a:gd name="connsiteX4" fmla="*/ 337312 w 552831"/>
                  <a:gd name="connsiteY4" fmla="*/ 84328 h 244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2831" h="2443226">
                    <a:moveTo>
                      <a:pt x="337312" y="84328"/>
                    </a:moveTo>
                    <a:lnTo>
                      <a:pt x="552831" y="2443226"/>
                    </a:lnTo>
                    <a:lnTo>
                      <a:pt x="285369" y="2412365"/>
                    </a:lnTo>
                    <a:lnTo>
                      <a:pt x="0" y="0"/>
                    </a:lnTo>
                    <a:lnTo>
                      <a:pt x="337312" y="84328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7242301" y="4344162"/>
                <a:ext cx="324231" cy="2341118"/>
              </a:xfrm>
              <a:custGeom>
                <a:avLst/>
                <a:gdLst>
                  <a:gd name="connsiteX0" fmla="*/ 324231 w 324231"/>
                  <a:gd name="connsiteY0" fmla="*/ 2290064 h 2341118"/>
                  <a:gd name="connsiteX1" fmla="*/ 233426 w 324231"/>
                  <a:gd name="connsiteY1" fmla="*/ 2341118 h 2341118"/>
                  <a:gd name="connsiteX2" fmla="*/ 0 w 324231"/>
                  <a:gd name="connsiteY2" fmla="*/ 0 h 2341118"/>
                  <a:gd name="connsiteX3" fmla="*/ 95250 w 324231"/>
                  <a:gd name="connsiteY3" fmla="*/ 19558 h 2341118"/>
                  <a:gd name="connsiteX4" fmla="*/ 324231 w 324231"/>
                  <a:gd name="connsiteY4" fmla="*/ 2290064 h 2341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231" h="2341118">
                    <a:moveTo>
                      <a:pt x="324231" y="2290064"/>
                    </a:moveTo>
                    <a:lnTo>
                      <a:pt x="233426" y="2341118"/>
                    </a:lnTo>
                    <a:lnTo>
                      <a:pt x="0" y="0"/>
                    </a:lnTo>
                    <a:lnTo>
                      <a:pt x="95250" y="19558"/>
                    </a:lnTo>
                    <a:lnTo>
                      <a:pt x="324231" y="2290064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6930136" y="508254"/>
                <a:ext cx="181610" cy="655066"/>
              </a:xfrm>
              <a:custGeom>
                <a:avLst/>
                <a:gdLst>
                  <a:gd name="connsiteX0" fmla="*/ 181610 w 181610"/>
                  <a:gd name="connsiteY0" fmla="*/ 58420 h 655066"/>
                  <a:gd name="connsiteX1" fmla="*/ 90805 w 181610"/>
                  <a:gd name="connsiteY1" fmla="*/ 0 h 655066"/>
                  <a:gd name="connsiteX2" fmla="*/ 0 w 181610"/>
                  <a:gd name="connsiteY2" fmla="*/ 645287 h 655066"/>
                  <a:gd name="connsiteX3" fmla="*/ 100584 w 181610"/>
                  <a:gd name="connsiteY3" fmla="*/ 655066 h 655066"/>
                  <a:gd name="connsiteX4" fmla="*/ 181610 w 181610"/>
                  <a:gd name="connsiteY4" fmla="*/ 58420 h 655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" h="655066">
                    <a:moveTo>
                      <a:pt x="181610" y="58420"/>
                    </a:moveTo>
                    <a:lnTo>
                      <a:pt x="90805" y="0"/>
                    </a:lnTo>
                    <a:lnTo>
                      <a:pt x="0" y="645287"/>
                    </a:lnTo>
                    <a:lnTo>
                      <a:pt x="100584" y="655066"/>
                    </a:lnTo>
                    <a:lnTo>
                      <a:pt x="181610" y="58420"/>
                    </a:lnTo>
                  </a:path>
                </a:pathLst>
              </a:custGeom>
              <a:solidFill>
                <a:srgbClr val="AA79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4784344" y="4162679"/>
                <a:ext cx="1115315" cy="2191894"/>
              </a:xfrm>
              <a:custGeom>
                <a:avLst/>
                <a:gdLst/>
                <a:ahLst/>
                <a:cxnLst/>
                <a:rect l="0" t="0" r="0" b="0"/>
                <a:pathLst>
                  <a:path w="1115315" h="2191894">
                    <a:moveTo>
                      <a:pt x="793242" y="0"/>
                    </a:moveTo>
                    <a:lnTo>
                      <a:pt x="0" y="2055749"/>
                    </a:lnTo>
                    <a:lnTo>
                      <a:pt x="285369" y="2191893"/>
                    </a:lnTo>
                    <a:lnTo>
                      <a:pt x="1067181" y="110236"/>
                    </a:lnTo>
                    <a:lnTo>
                      <a:pt x="1115314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7337552" y="4363720"/>
                <a:ext cx="624587" cy="1562863"/>
              </a:xfrm>
              <a:custGeom>
                <a:avLst/>
                <a:gdLst/>
                <a:ahLst/>
                <a:cxnLst/>
                <a:rect l="0" t="0" r="0" b="0"/>
                <a:pathLst>
                  <a:path w="624587" h="1562863">
                    <a:moveTo>
                      <a:pt x="371602" y="1562862"/>
                    </a:moveTo>
                    <a:lnTo>
                      <a:pt x="0" y="0"/>
                    </a:lnTo>
                    <a:lnTo>
                      <a:pt x="228981" y="26035"/>
                    </a:lnTo>
                    <a:lnTo>
                      <a:pt x="624586" y="1562862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0" name="任意多边形: 形状 49"/>
              <p:cNvSpPr/>
              <p:nvPr>
                <p:custDataLst>
                  <p:tags r:id="rId15"/>
                </p:custDataLst>
              </p:nvPr>
            </p:nvSpPr>
            <p:spPr>
              <a:xfrm>
                <a:off x="7566533" y="4389246"/>
                <a:ext cx="479806" cy="1537335"/>
              </a:xfrm>
              <a:custGeom>
                <a:avLst/>
                <a:gdLst>
                  <a:gd name="connsiteX0" fmla="*/ 479806 w 479806"/>
                  <a:gd name="connsiteY0" fmla="*/ 1476375 h 1537335"/>
                  <a:gd name="connsiteX1" fmla="*/ 395605 w 479806"/>
                  <a:gd name="connsiteY1" fmla="*/ 1537335 h 1537335"/>
                  <a:gd name="connsiteX2" fmla="*/ 0 w 479806"/>
                  <a:gd name="connsiteY2" fmla="*/ 508 h 1537335"/>
                  <a:gd name="connsiteX3" fmla="*/ 83312 w 479806"/>
                  <a:gd name="connsiteY3" fmla="*/ 0 h 1537335"/>
                  <a:gd name="connsiteX4" fmla="*/ 479806 w 479806"/>
                  <a:gd name="connsiteY4" fmla="*/ 1476375 h 1537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806" h="1537335">
                    <a:moveTo>
                      <a:pt x="479806" y="1476375"/>
                    </a:moveTo>
                    <a:lnTo>
                      <a:pt x="395605" y="1537335"/>
                    </a:lnTo>
                    <a:lnTo>
                      <a:pt x="0" y="508"/>
                    </a:lnTo>
                    <a:lnTo>
                      <a:pt x="83312" y="0"/>
                    </a:lnTo>
                    <a:lnTo>
                      <a:pt x="479806" y="1476375"/>
                    </a:lnTo>
                  </a:path>
                </a:pathLst>
              </a:custGeom>
              <a:solidFill>
                <a:srgbClr val="AA79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1" name="任意多边形: 形状 50"/>
              <p:cNvSpPr/>
              <p:nvPr>
                <p:custDataLst>
                  <p:tags r:id="rId16"/>
                </p:custDataLst>
              </p:nvPr>
            </p:nvSpPr>
            <p:spPr>
              <a:xfrm>
                <a:off x="7962137" y="1451863"/>
                <a:ext cx="434467" cy="2983103"/>
              </a:xfrm>
              <a:custGeom>
                <a:avLst/>
                <a:gdLst>
                  <a:gd name="connsiteX0" fmla="*/ 434467 w 434467"/>
                  <a:gd name="connsiteY0" fmla="*/ 58293 h 2983103"/>
                  <a:gd name="connsiteX1" fmla="*/ 343662 w 434467"/>
                  <a:gd name="connsiteY1" fmla="*/ 0 h 2983103"/>
                  <a:gd name="connsiteX2" fmla="*/ 0 w 434467"/>
                  <a:gd name="connsiteY2" fmla="*/ 2983103 h 2983103"/>
                  <a:gd name="connsiteX3" fmla="*/ 77724 w 434467"/>
                  <a:gd name="connsiteY3" fmla="*/ 2957195 h 2983103"/>
                  <a:gd name="connsiteX4" fmla="*/ 434467 w 434467"/>
                  <a:gd name="connsiteY4" fmla="*/ 58293 h 298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467" h="2983103">
                    <a:moveTo>
                      <a:pt x="434467" y="58293"/>
                    </a:moveTo>
                    <a:lnTo>
                      <a:pt x="343662" y="0"/>
                    </a:lnTo>
                    <a:lnTo>
                      <a:pt x="0" y="2983103"/>
                    </a:lnTo>
                    <a:lnTo>
                      <a:pt x="77724" y="2957195"/>
                    </a:lnTo>
                    <a:lnTo>
                      <a:pt x="434467" y="58293"/>
                    </a:lnTo>
                  </a:path>
                </a:pathLst>
              </a:custGeom>
              <a:solidFill>
                <a:srgbClr val="B27D4D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2" name="任意多边形: 形状 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6399148" y="1134109"/>
                <a:ext cx="674497" cy="307467"/>
              </a:xfrm>
              <a:custGeom>
                <a:avLst/>
                <a:gdLst>
                  <a:gd name="connsiteX0" fmla="*/ 57277 w 674497"/>
                  <a:gd name="connsiteY0" fmla="*/ 0 h 307467"/>
                  <a:gd name="connsiteX1" fmla="*/ 0 w 674497"/>
                  <a:gd name="connsiteY1" fmla="*/ 300990 h 307467"/>
                  <a:gd name="connsiteX2" fmla="*/ 648589 w 674497"/>
                  <a:gd name="connsiteY2" fmla="*/ 307467 h 307467"/>
                  <a:gd name="connsiteX3" fmla="*/ 674497 w 674497"/>
                  <a:gd name="connsiteY3" fmla="*/ 28829 h 307467"/>
                  <a:gd name="connsiteX4" fmla="*/ 57277 w 674497"/>
                  <a:gd name="connsiteY4" fmla="*/ 0 h 30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497" h="307467">
                    <a:moveTo>
                      <a:pt x="57277" y="0"/>
                    </a:moveTo>
                    <a:lnTo>
                      <a:pt x="0" y="300990"/>
                    </a:lnTo>
                    <a:lnTo>
                      <a:pt x="648589" y="307467"/>
                    </a:lnTo>
                    <a:lnTo>
                      <a:pt x="674497" y="28829"/>
                    </a:lnTo>
                    <a:lnTo>
                      <a:pt x="57277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3" name="任意多边形: 形状 52"/>
              <p:cNvSpPr/>
              <p:nvPr>
                <p:custDataLst>
                  <p:tags r:id="rId18"/>
                </p:custDataLst>
              </p:nvPr>
            </p:nvSpPr>
            <p:spPr>
              <a:xfrm>
                <a:off x="7047737" y="1160017"/>
                <a:ext cx="88265" cy="281559"/>
              </a:xfrm>
              <a:custGeom>
                <a:avLst/>
                <a:gdLst>
                  <a:gd name="connsiteX0" fmla="*/ 88265 w 88265"/>
                  <a:gd name="connsiteY0" fmla="*/ 50165 h 281559"/>
                  <a:gd name="connsiteX1" fmla="*/ 21971 w 88265"/>
                  <a:gd name="connsiteY1" fmla="*/ 0 h 281559"/>
                  <a:gd name="connsiteX2" fmla="*/ 0 w 88265"/>
                  <a:gd name="connsiteY2" fmla="*/ 281559 h 281559"/>
                  <a:gd name="connsiteX3" fmla="*/ 64770 w 88265"/>
                  <a:gd name="connsiteY3" fmla="*/ 277241 h 281559"/>
                  <a:gd name="connsiteX4" fmla="*/ 88265 w 88265"/>
                  <a:gd name="connsiteY4" fmla="*/ 50165 h 28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265" h="281559">
                    <a:moveTo>
                      <a:pt x="88265" y="50165"/>
                    </a:moveTo>
                    <a:lnTo>
                      <a:pt x="21971" y="0"/>
                    </a:lnTo>
                    <a:lnTo>
                      <a:pt x="0" y="281559"/>
                    </a:lnTo>
                    <a:lnTo>
                      <a:pt x="64770" y="277241"/>
                    </a:lnTo>
                    <a:lnTo>
                      <a:pt x="88265" y="50165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4" name="任意多边形: 形状 53"/>
              <p:cNvSpPr/>
              <p:nvPr>
                <p:custDataLst>
                  <p:tags r:id="rId19"/>
                </p:custDataLst>
              </p:nvPr>
            </p:nvSpPr>
            <p:spPr>
              <a:xfrm>
                <a:off x="6602603" y="488823"/>
                <a:ext cx="418338" cy="664718"/>
              </a:xfrm>
              <a:custGeom>
                <a:avLst/>
                <a:gdLst>
                  <a:gd name="connsiteX0" fmla="*/ 113538 w 418338"/>
                  <a:gd name="connsiteY0" fmla="*/ 0 h 664718"/>
                  <a:gd name="connsiteX1" fmla="*/ 418338 w 418338"/>
                  <a:gd name="connsiteY1" fmla="*/ 19431 h 664718"/>
                  <a:gd name="connsiteX2" fmla="*/ 327533 w 418338"/>
                  <a:gd name="connsiteY2" fmla="*/ 664718 h 664718"/>
                  <a:gd name="connsiteX3" fmla="*/ 0 w 418338"/>
                  <a:gd name="connsiteY3" fmla="*/ 656717 h 664718"/>
                  <a:gd name="connsiteX4" fmla="*/ 113538 w 418338"/>
                  <a:gd name="connsiteY4" fmla="*/ 0 h 6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8338" h="664718">
                    <a:moveTo>
                      <a:pt x="113538" y="0"/>
                    </a:moveTo>
                    <a:lnTo>
                      <a:pt x="418338" y="19431"/>
                    </a:lnTo>
                    <a:lnTo>
                      <a:pt x="327533" y="664718"/>
                    </a:lnTo>
                    <a:lnTo>
                      <a:pt x="0" y="656717"/>
                    </a:lnTo>
                    <a:lnTo>
                      <a:pt x="113538" y="0"/>
                    </a:lnTo>
                  </a:path>
                </a:pathLst>
              </a:custGeom>
              <a:solidFill>
                <a:srgbClr val="B29351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5" name="任意多边形: 形状 54"/>
              <p:cNvSpPr/>
              <p:nvPr>
                <p:custDataLst>
                  <p:tags r:id="rId20"/>
                </p:custDataLst>
              </p:nvPr>
            </p:nvSpPr>
            <p:spPr>
              <a:xfrm>
                <a:off x="5069712" y="4272914"/>
                <a:ext cx="856107" cy="2081657"/>
              </a:xfrm>
              <a:custGeom>
                <a:avLst/>
                <a:gdLst>
                  <a:gd name="connsiteX0" fmla="*/ 856107 w 856107"/>
                  <a:gd name="connsiteY0" fmla="*/ 8763 h 2081657"/>
                  <a:gd name="connsiteX1" fmla="*/ 149352 w 856107"/>
                  <a:gd name="connsiteY1" fmla="*/ 2049272 h 2081657"/>
                  <a:gd name="connsiteX2" fmla="*/ 0 w 856107"/>
                  <a:gd name="connsiteY2" fmla="*/ 2081657 h 2081657"/>
                  <a:gd name="connsiteX3" fmla="*/ 781812 w 856107"/>
                  <a:gd name="connsiteY3" fmla="*/ 0 h 2081657"/>
                  <a:gd name="connsiteX4" fmla="*/ 856107 w 856107"/>
                  <a:gd name="connsiteY4" fmla="*/ 8763 h 2081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6107" h="2081657">
                    <a:moveTo>
                      <a:pt x="856107" y="8763"/>
                    </a:moveTo>
                    <a:lnTo>
                      <a:pt x="149352" y="2049272"/>
                    </a:lnTo>
                    <a:lnTo>
                      <a:pt x="0" y="2081657"/>
                    </a:lnTo>
                    <a:lnTo>
                      <a:pt x="781812" y="0"/>
                    </a:lnTo>
                    <a:lnTo>
                      <a:pt x="856107" y="8763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21"/>
                </p:custDataLst>
              </p:nvPr>
            </p:nvSpPr>
            <p:spPr>
              <a:xfrm>
                <a:off x="5244464" y="5678043"/>
                <a:ext cx="1916303" cy="602996"/>
              </a:xfrm>
              <a:custGeom>
                <a:avLst/>
                <a:gdLst>
                  <a:gd name="connsiteX0" fmla="*/ 1916303 w 1916303"/>
                  <a:gd name="connsiteY0" fmla="*/ 602996 h 602996"/>
                  <a:gd name="connsiteX1" fmla="*/ 0 w 1916303"/>
                  <a:gd name="connsiteY1" fmla="*/ 217932 h 602996"/>
                  <a:gd name="connsiteX2" fmla="*/ 81407 w 1916303"/>
                  <a:gd name="connsiteY2" fmla="*/ 0 h 602996"/>
                  <a:gd name="connsiteX3" fmla="*/ 1888490 w 1916303"/>
                  <a:gd name="connsiteY3" fmla="*/ 319913 h 602996"/>
                  <a:gd name="connsiteX4" fmla="*/ 1916303 w 1916303"/>
                  <a:gd name="connsiteY4" fmla="*/ 602996 h 602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303" h="602996">
                    <a:moveTo>
                      <a:pt x="1916303" y="602996"/>
                    </a:moveTo>
                    <a:lnTo>
                      <a:pt x="0" y="217932"/>
                    </a:lnTo>
                    <a:lnTo>
                      <a:pt x="81407" y="0"/>
                    </a:lnTo>
                    <a:lnTo>
                      <a:pt x="1888490" y="319913"/>
                    </a:lnTo>
                    <a:lnTo>
                      <a:pt x="1916303" y="602996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22"/>
                </p:custDataLst>
              </p:nvPr>
            </p:nvSpPr>
            <p:spPr>
              <a:xfrm>
                <a:off x="5325871" y="5664962"/>
                <a:ext cx="1807083" cy="332994"/>
              </a:xfrm>
              <a:custGeom>
                <a:avLst/>
                <a:gdLst>
                  <a:gd name="connsiteX0" fmla="*/ 115697 w 1807083"/>
                  <a:gd name="connsiteY0" fmla="*/ 0 h 332994"/>
                  <a:gd name="connsiteX1" fmla="*/ 0 w 1807083"/>
                  <a:gd name="connsiteY1" fmla="*/ 13081 h 332994"/>
                  <a:gd name="connsiteX2" fmla="*/ 1807083 w 1807083"/>
                  <a:gd name="connsiteY2" fmla="*/ 332994 h 332994"/>
                  <a:gd name="connsiteX3" fmla="*/ 1800606 w 1807083"/>
                  <a:gd name="connsiteY3" fmla="*/ 272415 h 332994"/>
                  <a:gd name="connsiteX4" fmla="*/ 115697 w 1807083"/>
                  <a:gd name="connsiteY4" fmla="*/ 0 h 33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83" h="332994">
                    <a:moveTo>
                      <a:pt x="115697" y="0"/>
                    </a:moveTo>
                    <a:lnTo>
                      <a:pt x="0" y="13081"/>
                    </a:lnTo>
                    <a:lnTo>
                      <a:pt x="1807083" y="332994"/>
                    </a:lnTo>
                    <a:lnTo>
                      <a:pt x="1800606" y="272415"/>
                    </a:lnTo>
                    <a:lnTo>
                      <a:pt x="115697" y="0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23"/>
                </p:custDataLst>
              </p:nvPr>
            </p:nvSpPr>
            <p:spPr>
              <a:xfrm>
                <a:off x="4953000" y="1419479"/>
                <a:ext cx="3352800" cy="3015488"/>
              </a:xfrm>
              <a:custGeom>
                <a:avLst/>
                <a:gdLst>
                  <a:gd name="connsiteX0" fmla="*/ 427990 w 3352800"/>
                  <a:gd name="connsiteY0" fmla="*/ 0 h 3015488"/>
                  <a:gd name="connsiteX1" fmla="*/ 0 w 3352800"/>
                  <a:gd name="connsiteY1" fmla="*/ 2671826 h 3015488"/>
                  <a:gd name="connsiteX2" fmla="*/ 3009138 w 3352800"/>
                  <a:gd name="connsiteY2" fmla="*/ 3015488 h 3015488"/>
                  <a:gd name="connsiteX3" fmla="*/ 3352800 w 3352800"/>
                  <a:gd name="connsiteY3" fmla="*/ 32385 h 3015488"/>
                  <a:gd name="connsiteX4" fmla="*/ 427990 w 3352800"/>
                  <a:gd name="connsiteY4" fmla="*/ 0 h 301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2800" h="3015488">
                    <a:moveTo>
                      <a:pt x="427990" y="0"/>
                    </a:moveTo>
                    <a:lnTo>
                      <a:pt x="0" y="2671826"/>
                    </a:lnTo>
                    <a:lnTo>
                      <a:pt x="3009138" y="3015488"/>
                    </a:lnTo>
                    <a:lnTo>
                      <a:pt x="3352800" y="32385"/>
                    </a:lnTo>
                    <a:lnTo>
                      <a:pt x="427990" y="0"/>
                    </a:lnTo>
                  </a:path>
                </a:pathLst>
              </a:custGeom>
              <a:solidFill>
                <a:srgbClr val="BC99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24"/>
                </p:custDataLst>
              </p:nvPr>
            </p:nvSpPr>
            <p:spPr>
              <a:xfrm>
                <a:off x="5069713" y="1510157"/>
                <a:ext cx="3035046" cy="2762758"/>
              </a:xfrm>
              <a:custGeom>
                <a:avLst/>
                <a:gdLst>
                  <a:gd name="connsiteX0" fmla="*/ 402082 w 3035046"/>
                  <a:gd name="connsiteY0" fmla="*/ 0 h 2762758"/>
                  <a:gd name="connsiteX1" fmla="*/ 0 w 3035046"/>
                  <a:gd name="connsiteY1" fmla="*/ 2464435 h 2762758"/>
                  <a:gd name="connsiteX2" fmla="*/ 2717292 w 3035046"/>
                  <a:gd name="connsiteY2" fmla="*/ 2762758 h 2762758"/>
                  <a:gd name="connsiteX3" fmla="*/ 3035046 w 3035046"/>
                  <a:gd name="connsiteY3" fmla="*/ 42164 h 2762758"/>
                  <a:gd name="connsiteX4" fmla="*/ 402082 w 3035046"/>
                  <a:gd name="connsiteY4" fmla="*/ 0 h 27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5046" h="2762758">
                    <a:moveTo>
                      <a:pt x="402082" y="0"/>
                    </a:moveTo>
                    <a:lnTo>
                      <a:pt x="0" y="2464435"/>
                    </a:lnTo>
                    <a:lnTo>
                      <a:pt x="2717292" y="2762758"/>
                    </a:lnTo>
                    <a:lnTo>
                      <a:pt x="3035046" y="42164"/>
                    </a:lnTo>
                    <a:lnTo>
                      <a:pt x="402082" y="0"/>
                    </a:lnTo>
                  </a:path>
                </a:pathLst>
              </a:custGeom>
              <a:solidFill>
                <a:srgbClr val="FFFFFF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60" name="任意多边形: 形状 59"/>
              <p:cNvSpPr/>
              <p:nvPr>
                <p:custDataLst>
                  <p:tags r:id="rId25"/>
                </p:custDataLst>
              </p:nvPr>
            </p:nvSpPr>
            <p:spPr>
              <a:xfrm>
                <a:off x="6325489" y="1393443"/>
                <a:ext cx="851916" cy="149225"/>
              </a:xfrm>
              <a:custGeom>
                <a:avLst/>
                <a:gdLst>
                  <a:gd name="connsiteX0" fmla="*/ 0 w 851916"/>
                  <a:gd name="connsiteY0" fmla="*/ 0 h 149225"/>
                  <a:gd name="connsiteX1" fmla="*/ 0 w 851916"/>
                  <a:gd name="connsiteY1" fmla="*/ 130429 h 149225"/>
                  <a:gd name="connsiteX2" fmla="*/ 851916 w 851916"/>
                  <a:gd name="connsiteY2" fmla="*/ 149225 h 149225"/>
                  <a:gd name="connsiteX3" fmla="*/ 851916 w 851916"/>
                  <a:gd name="connsiteY3" fmla="*/ 26035 h 149225"/>
                  <a:gd name="connsiteX4" fmla="*/ 0 w 851916"/>
                  <a:gd name="connsiteY4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916" h="149225">
                    <a:moveTo>
                      <a:pt x="0" y="0"/>
                    </a:moveTo>
                    <a:lnTo>
                      <a:pt x="0" y="130429"/>
                    </a:lnTo>
                    <a:lnTo>
                      <a:pt x="851916" y="149225"/>
                    </a:lnTo>
                    <a:lnTo>
                      <a:pt x="851916" y="2603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61" name="任意多边形: 形状 60"/>
              <p:cNvSpPr/>
              <p:nvPr>
                <p:custDataLst>
                  <p:tags r:id="rId26"/>
                </p:custDataLst>
              </p:nvPr>
            </p:nvSpPr>
            <p:spPr>
              <a:xfrm>
                <a:off x="5631815" y="3922648"/>
                <a:ext cx="1357630" cy="479933"/>
              </a:xfrm>
              <a:custGeom>
                <a:avLst/>
                <a:gdLst>
                  <a:gd name="connsiteX0" fmla="*/ 25908 w 1357630"/>
                  <a:gd name="connsiteY0" fmla="*/ 0 h 479933"/>
                  <a:gd name="connsiteX1" fmla="*/ 0 w 1357630"/>
                  <a:gd name="connsiteY1" fmla="*/ 324231 h 479933"/>
                  <a:gd name="connsiteX2" fmla="*/ 1318641 w 1357630"/>
                  <a:gd name="connsiteY2" fmla="*/ 479933 h 479933"/>
                  <a:gd name="connsiteX3" fmla="*/ 1357630 w 1357630"/>
                  <a:gd name="connsiteY3" fmla="*/ 160020 h 479933"/>
                  <a:gd name="connsiteX4" fmla="*/ 25908 w 1357630"/>
                  <a:gd name="connsiteY4" fmla="*/ 0 h 479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7630" h="479933">
                    <a:moveTo>
                      <a:pt x="25908" y="0"/>
                    </a:moveTo>
                    <a:lnTo>
                      <a:pt x="0" y="324231"/>
                    </a:lnTo>
                    <a:lnTo>
                      <a:pt x="1318641" y="479933"/>
                    </a:lnTo>
                    <a:lnTo>
                      <a:pt x="1357630" y="160020"/>
                    </a:lnTo>
                    <a:lnTo>
                      <a:pt x="25908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62" name="任意多边形: 形状 61"/>
              <p:cNvSpPr/>
              <p:nvPr>
                <p:custDataLst>
                  <p:tags r:id="rId27"/>
                </p:custDataLst>
              </p:nvPr>
            </p:nvSpPr>
            <p:spPr>
              <a:xfrm>
                <a:off x="6920103" y="4080510"/>
                <a:ext cx="164339" cy="317755"/>
              </a:xfrm>
              <a:custGeom>
                <a:avLst/>
                <a:gdLst/>
                <a:ahLst/>
                <a:cxnLst/>
                <a:rect l="0" t="0" r="0" b="0"/>
                <a:pathLst>
                  <a:path w="164339" h="317755">
                    <a:moveTo>
                      <a:pt x="164338" y="15113"/>
                    </a:moveTo>
                    <a:lnTo>
                      <a:pt x="67057" y="0"/>
                    </a:lnTo>
                    <a:lnTo>
                      <a:pt x="0" y="317754"/>
                    </a:lnTo>
                    <a:cubicBezTo>
                      <a:pt x="59309" y="300736"/>
                      <a:pt x="103759" y="288163"/>
                      <a:pt x="121032" y="283210"/>
                    </a:cubicBezTo>
                    <a:close/>
                  </a:path>
                </a:pathLst>
              </a:custGeom>
              <a:solidFill>
                <a:srgbClr val="AE7B4C"/>
              </a:solidFill>
              <a:ln w="1270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63" name="任意多边形: 形状 62"/>
              <p:cNvSpPr/>
              <p:nvPr>
                <p:custDataLst>
                  <p:tags r:id="rId28"/>
                </p:custDataLst>
              </p:nvPr>
            </p:nvSpPr>
            <p:spPr>
              <a:xfrm>
                <a:off x="5951728" y="2450592"/>
                <a:ext cx="1283970" cy="1011682"/>
              </a:xfrm>
              <a:custGeom>
                <a:avLst/>
                <a:gdLst>
                  <a:gd name="connsiteX0" fmla="*/ 1225677 w 1283970"/>
                  <a:gd name="connsiteY0" fmla="*/ 1011682 h 1011682"/>
                  <a:gd name="connsiteX1" fmla="*/ 1283970 w 1283970"/>
                  <a:gd name="connsiteY1" fmla="*/ 84328 h 1011682"/>
                  <a:gd name="connsiteX2" fmla="*/ 77851 w 1283970"/>
                  <a:gd name="connsiteY2" fmla="*/ 0 h 1011682"/>
                  <a:gd name="connsiteX3" fmla="*/ 0 w 1283970"/>
                  <a:gd name="connsiteY3" fmla="*/ 880618 h 1011682"/>
                  <a:gd name="connsiteX4" fmla="*/ 1225677 w 1283970"/>
                  <a:gd name="connsiteY4" fmla="*/ 1011682 h 101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970" h="1011682">
                    <a:moveTo>
                      <a:pt x="1225677" y="1011682"/>
                    </a:moveTo>
                    <a:lnTo>
                      <a:pt x="1283970" y="84328"/>
                    </a:lnTo>
                    <a:lnTo>
                      <a:pt x="77851" y="0"/>
                    </a:lnTo>
                    <a:lnTo>
                      <a:pt x="0" y="880618"/>
                    </a:lnTo>
                    <a:lnTo>
                      <a:pt x="1225677" y="101168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64" name="任意多边形: 形状 63"/>
              <p:cNvSpPr/>
              <p:nvPr>
                <p:custDataLst>
                  <p:tags r:id="rId29"/>
                </p:custDataLst>
              </p:nvPr>
            </p:nvSpPr>
            <p:spPr>
              <a:xfrm>
                <a:off x="5864097" y="1977136"/>
                <a:ext cx="1423543" cy="557784"/>
              </a:xfrm>
              <a:custGeom>
                <a:avLst/>
                <a:gdLst>
                  <a:gd name="connsiteX0" fmla="*/ 729615 w 1423543"/>
                  <a:gd name="connsiteY0" fmla="*/ 0 h 557784"/>
                  <a:gd name="connsiteX1" fmla="*/ 0 w 1423543"/>
                  <a:gd name="connsiteY1" fmla="*/ 463677 h 557784"/>
                  <a:gd name="connsiteX2" fmla="*/ 1423543 w 1423543"/>
                  <a:gd name="connsiteY2" fmla="*/ 557784 h 557784"/>
                  <a:gd name="connsiteX3" fmla="*/ 729615 w 1423543"/>
                  <a:gd name="connsiteY3" fmla="*/ 0 h 55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3543" h="557784">
                    <a:moveTo>
                      <a:pt x="729615" y="0"/>
                    </a:moveTo>
                    <a:lnTo>
                      <a:pt x="0" y="463677"/>
                    </a:lnTo>
                    <a:lnTo>
                      <a:pt x="1423543" y="557784"/>
                    </a:lnTo>
                    <a:lnTo>
                      <a:pt x="729615" y="0"/>
                    </a:lnTo>
                  </a:path>
                </a:pathLst>
              </a:custGeom>
              <a:solidFill>
                <a:schemeClr val="accent6"/>
              </a:solidFill>
              <a:ln w="6350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65" name="任意多边形: 形状 64"/>
              <p:cNvSpPr/>
              <p:nvPr>
                <p:custDataLst>
                  <p:tags r:id="rId30"/>
                </p:custDataLst>
              </p:nvPr>
            </p:nvSpPr>
            <p:spPr>
              <a:xfrm>
                <a:off x="6191250" y="2503043"/>
                <a:ext cx="465075" cy="413640"/>
              </a:xfrm>
              <a:custGeom>
                <a:avLst/>
                <a:gdLst/>
                <a:ahLst/>
                <a:cxnLst/>
                <a:rect l="0" t="0" r="0" b="0"/>
                <a:pathLst>
                  <a:path w="465075" h="413640">
                    <a:moveTo>
                      <a:pt x="26289" y="229616"/>
                    </a:moveTo>
                    <a:cubicBezTo>
                      <a:pt x="16637" y="127635"/>
                      <a:pt x="0" y="21082"/>
                      <a:pt x="162433" y="35052"/>
                    </a:cubicBezTo>
                    <a:cubicBezTo>
                      <a:pt x="232410" y="2159"/>
                      <a:pt x="298323" y="0"/>
                      <a:pt x="356997" y="51308"/>
                    </a:cubicBezTo>
                    <a:cubicBezTo>
                      <a:pt x="416433" y="63246"/>
                      <a:pt x="443484" y="90170"/>
                      <a:pt x="438023" y="132334"/>
                    </a:cubicBezTo>
                    <a:cubicBezTo>
                      <a:pt x="462788" y="166116"/>
                      <a:pt x="465074" y="198628"/>
                      <a:pt x="438023" y="229616"/>
                    </a:cubicBezTo>
                    <a:cubicBezTo>
                      <a:pt x="370967" y="223774"/>
                      <a:pt x="324612" y="257302"/>
                      <a:pt x="292100" y="317119"/>
                    </a:cubicBezTo>
                    <a:cubicBezTo>
                      <a:pt x="274447" y="386334"/>
                      <a:pt x="234442" y="413639"/>
                      <a:pt x="172085" y="399161"/>
                    </a:cubicBezTo>
                    <a:cubicBezTo>
                      <a:pt x="82423" y="353568"/>
                      <a:pt x="12827" y="302514"/>
                      <a:pt x="26289" y="22961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6725353" y="2056157"/>
              <a:ext cx="3124522" cy="3802340"/>
              <a:chOff x="4847077" y="1638183"/>
              <a:chExt cx="3309678" cy="4027663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4847077" y="1638183"/>
                <a:ext cx="3309678" cy="4027663"/>
                <a:chOff x="1689862" y="1131189"/>
                <a:chExt cx="4766565" cy="5800599"/>
              </a:xfrm>
            </p:grpSpPr>
            <p:sp>
              <p:nvSpPr>
                <p:cNvPr id="24" name="任意多边形: 形状 23"/>
                <p:cNvSpPr/>
                <p:nvPr>
                  <p:custDataLst>
                    <p:tags r:id="rId31"/>
                  </p:custDataLst>
                </p:nvPr>
              </p:nvSpPr>
              <p:spPr>
                <a:xfrm>
                  <a:off x="3473704" y="5608828"/>
                  <a:ext cx="331471" cy="80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1471" h="804800">
                      <a:moveTo>
                        <a:pt x="46101" y="791210"/>
                      </a:moveTo>
                      <a:cubicBezTo>
                        <a:pt x="149987" y="804799"/>
                        <a:pt x="247650" y="779526"/>
                        <a:pt x="331470" y="729615"/>
                      </a:cubicBezTo>
                      <a:cubicBezTo>
                        <a:pt x="268224" y="537972"/>
                        <a:pt x="263144" y="281178"/>
                        <a:pt x="279527" y="0"/>
                      </a:cubicBezTo>
                      <a:lnTo>
                        <a:pt x="13716" y="0"/>
                      </a:lnTo>
                      <a:cubicBezTo>
                        <a:pt x="4318" y="325247"/>
                        <a:pt x="0" y="653034"/>
                        <a:pt x="46101" y="791210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5" name="任意多边形: 形状 24"/>
                <p:cNvSpPr/>
                <p:nvPr>
                  <p:custDataLst>
                    <p:tags r:id="rId32"/>
                  </p:custDataLst>
                </p:nvPr>
              </p:nvSpPr>
              <p:spPr>
                <a:xfrm>
                  <a:off x="2089912" y="1552321"/>
                  <a:ext cx="2741677" cy="21761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741677" h="2176146">
                      <a:moveTo>
                        <a:pt x="2379980" y="632333"/>
                      </a:moveTo>
                      <a:cubicBezTo>
                        <a:pt x="2741676" y="1211580"/>
                        <a:pt x="2441194" y="1634998"/>
                        <a:pt x="1689354" y="1951990"/>
                      </a:cubicBezTo>
                      <a:cubicBezTo>
                        <a:pt x="1648587" y="1981962"/>
                        <a:pt x="1633728" y="2048129"/>
                        <a:pt x="1627759" y="2127123"/>
                      </a:cubicBezTo>
                      <a:cubicBezTo>
                        <a:pt x="1548892" y="2176145"/>
                        <a:pt x="1481836" y="2170049"/>
                        <a:pt x="1430020" y="2091436"/>
                      </a:cubicBezTo>
                      <a:cubicBezTo>
                        <a:pt x="1436751" y="2009394"/>
                        <a:pt x="1390904" y="1966468"/>
                        <a:pt x="1319784" y="1942338"/>
                      </a:cubicBezTo>
                      <a:cubicBezTo>
                        <a:pt x="940435" y="1919605"/>
                        <a:pt x="578739" y="1948180"/>
                        <a:pt x="466979" y="1760728"/>
                      </a:cubicBezTo>
                      <a:lnTo>
                        <a:pt x="0" y="1096010"/>
                      </a:lnTo>
                      <a:lnTo>
                        <a:pt x="350139" y="463677"/>
                      </a:lnTo>
                      <a:lnTo>
                        <a:pt x="1089406" y="285369"/>
                      </a:lnTo>
                      <a:lnTo>
                        <a:pt x="1549908" y="0"/>
                      </a:lnTo>
                      <a:lnTo>
                        <a:pt x="1890395" y="29210"/>
                      </a:ln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33"/>
                  </p:custDataLst>
                </p:nvPr>
              </p:nvSpPr>
              <p:spPr>
                <a:xfrm>
                  <a:off x="2799842" y="5715762"/>
                  <a:ext cx="373000" cy="9671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73000" h="967106">
                      <a:moveTo>
                        <a:pt x="97409" y="0"/>
                      </a:moveTo>
                      <a:cubicBezTo>
                        <a:pt x="53340" y="333121"/>
                        <a:pt x="0" y="647954"/>
                        <a:pt x="19558" y="882015"/>
                      </a:cubicBezTo>
                      <a:cubicBezTo>
                        <a:pt x="86995" y="967105"/>
                        <a:pt x="193802" y="919480"/>
                        <a:pt x="288671" y="865759"/>
                      </a:cubicBezTo>
                      <a:cubicBezTo>
                        <a:pt x="287147" y="524002"/>
                        <a:pt x="302006" y="211582"/>
                        <a:pt x="372999" y="0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7" name="任意多边形: 形状 26"/>
                <p:cNvSpPr/>
                <p:nvPr>
                  <p:custDataLst>
                    <p:tags r:id="rId34"/>
                  </p:custDataLst>
                </p:nvPr>
              </p:nvSpPr>
              <p:spPr>
                <a:xfrm>
                  <a:off x="2761107" y="3890264"/>
                  <a:ext cx="337186" cy="1691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7186" h="169165">
                      <a:moveTo>
                        <a:pt x="142621" y="0"/>
                      </a:moveTo>
                      <a:lnTo>
                        <a:pt x="0" y="169164"/>
                      </a:lnTo>
                      <a:cubicBezTo>
                        <a:pt x="100457" y="136779"/>
                        <a:pt x="337185" y="113411"/>
                        <a:pt x="337185" y="113411"/>
                      </a:cubicBezTo>
                      <a:cubicBezTo>
                        <a:pt x="337185" y="113411"/>
                        <a:pt x="260731" y="19812"/>
                        <a:pt x="142621" y="0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8" name="任意多边形: 形状 27"/>
                <p:cNvSpPr/>
                <p:nvPr>
                  <p:custDataLst>
                    <p:tags r:id="rId35"/>
                  </p:custDataLst>
                </p:nvPr>
              </p:nvSpPr>
              <p:spPr>
                <a:xfrm>
                  <a:off x="4237863" y="2831719"/>
                  <a:ext cx="1195197" cy="977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95197" h="977266">
                      <a:moveTo>
                        <a:pt x="64516" y="977265"/>
                      </a:moveTo>
                      <a:cubicBezTo>
                        <a:pt x="306324" y="854456"/>
                        <a:pt x="553085" y="663702"/>
                        <a:pt x="754126" y="429387"/>
                      </a:cubicBezTo>
                      <a:cubicBezTo>
                        <a:pt x="834136" y="402463"/>
                        <a:pt x="874522" y="361950"/>
                        <a:pt x="870839" y="306197"/>
                      </a:cubicBezTo>
                      <a:cubicBezTo>
                        <a:pt x="981075" y="279146"/>
                        <a:pt x="1060577" y="166751"/>
                        <a:pt x="1039495" y="150495"/>
                      </a:cubicBezTo>
                      <a:cubicBezTo>
                        <a:pt x="1018414" y="134238"/>
                        <a:pt x="919988" y="183769"/>
                        <a:pt x="841756" y="234823"/>
                      </a:cubicBezTo>
                      <a:cubicBezTo>
                        <a:pt x="892556" y="178563"/>
                        <a:pt x="927734" y="114173"/>
                        <a:pt x="1123823" y="124587"/>
                      </a:cubicBezTo>
                      <a:lnTo>
                        <a:pt x="1195196" y="111633"/>
                      </a:lnTo>
                      <a:cubicBezTo>
                        <a:pt x="1170939" y="48387"/>
                        <a:pt x="1066545" y="0"/>
                        <a:pt x="948817" y="56515"/>
                      </a:cubicBezTo>
                      <a:cubicBezTo>
                        <a:pt x="861313" y="62992"/>
                        <a:pt x="809751" y="116459"/>
                        <a:pt x="760730" y="173228"/>
                      </a:cubicBezTo>
                      <a:cubicBezTo>
                        <a:pt x="573913" y="450469"/>
                        <a:pt x="323088" y="650875"/>
                        <a:pt x="0" y="764413"/>
                      </a:cubicBezTo>
                      <a:cubicBezTo>
                        <a:pt x="21717" y="837438"/>
                        <a:pt x="24130" y="915924"/>
                        <a:pt x="64516" y="977265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9" name="任意多边形: 形状 28"/>
                <p:cNvSpPr/>
                <p:nvPr>
                  <p:custDataLst>
                    <p:tags r:id="rId36"/>
                  </p:custDataLst>
                </p:nvPr>
              </p:nvSpPr>
              <p:spPr>
                <a:xfrm>
                  <a:off x="2743708" y="3555238"/>
                  <a:ext cx="1604011" cy="16169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04011" h="1616965">
                      <a:moveTo>
                        <a:pt x="99441" y="337185"/>
                      </a:moveTo>
                      <a:cubicBezTo>
                        <a:pt x="210439" y="357759"/>
                        <a:pt x="315341" y="407162"/>
                        <a:pt x="410718" y="501523"/>
                      </a:cubicBezTo>
                      <a:lnTo>
                        <a:pt x="0" y="1292733"/>
                      </a:lnTo>
                      <a:cubicBezTo>
                        <a:pt x="271272" y="1474089"/>
                        <a:pt x="661035" y="1560957"/>
                        <a:pt x="1089533" y="1616964"/>
                      </a:cubicBezTo>
                      <a:cubicBezTo>
                        <a:pt x="1203452" y="1285621"/>
                        <a:pt x="1279779" y="930402"/>
                        <a:pt x="1301369" y="540385"/>
                      </a:cubicBezTo>
                      <a:cubicBezTo>
                        <a:pt x="1301242" y="423799"/>
                        <a:pt x="1425067" y="367157"/>
                        <a:pt x="1604010" y="337185"/>
                      </a:cubicBezTo>
                      <a:lnTo>
                        <a:pt x="1478661" y="0"/>
                      </a:lnTo>
                      <a:cubicBezTo>
                        <a:pt x="1231264" y="74676"/>
                        <a:pt x="1042289" y="85979"/>
                        <a:pt x="987298" y="38862"/>
                      </a:cubicBezTo>
                      <a:cubicBezTo>
                        <a:pt x="967359" y="224790"/>
                        <a:pt x="772794" y="140462"/>
                        <a:pt x="765048" y="26035"/>
                      </a:cubicBezTo>
                      <a:cubicBezTo>
                        <a:pt x="445770" y="36068"/>
                        <a:pt x="249936" y="183134"/>
                        <a:pt x="99441" y="337185"/>
                      </a:cubicBezTo>
                      <a:close/>
                    </a:path>
                  </a:pathLst>
                </a:custGeom>
                <a:solidFill>
                  <a:srgbClr val="A49DCC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0" name="任意多边形: 形状 29"/>
                <p:cNvSpPr/>
                <p:nvPr>
                  <p:custDataLst>
                    <p:tags r:id="rId37"/>
                  </p:custDataLst>
                </p:nvPr>
              </p:nvSpPr>
              <p:spPr>
                <a:xfrm>
                  <a:off x="2764282" y="4898644"/>
                  <a:ext cx="1176783" cy="8680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76783" h="868046">
                      <a:moveTo>
                        <a:pt x="64897" y="0"/>
                      </a:moveTo>
                      <a:cubicBezTo>
                        <a:pt x="17272" y="261620"/>
                        <a:pt x="0" y="523240"/>
                        <a:pt x="16256" y="784733"/>
                      </a:cubicBezTo>
                      <a:cubicBezTo>
                        <a:pt x="167259" y="836549"/>
                        <a:pt x="341503" y="868045"/>
                        <a:pt x="625856" y="804164"/>
                      </a:cubicBezTo>
                      <a:cubicBezTo>
                        <a:pt x="789432" y="852551"/>
                        <a:pt x="951484" y="850900"/>
                        <a:pt x="1112266" y="804164"/>
                      </a:cubicBezTo>
                      <a:cubicBezTo>
                        <a:pt x="1167384" y="594233"/>
                        <a:pt x="1176782" y="337566"/>
                        <a:pt x="1160907" y="55118"/>
                      </a:cubicBezTo>
                      <a:cubicBezTo>
                        <a:pt x="821817" y="181610"/>
                        <a:pt x="455803" y="183388"/>
                        <a:pt x="64897" y="0"/>
                      </a:cubicBezTo>
                      <a:close/>
                    </a:path>
                  </a:pathLst>
                </a:custGeom>
                <a:solidFill>
                  <a:srgbClr val="D57F3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1" name="任意多边形: 形状 30"/>
                <p:cNvSpPr/>
                <p:nvPr>
                  <p:custDataLst>
                    <p:tags r:id="rId38"/>
                  </p:custDataLst>
                </p:nvPr>
              </p:nvSpPr>
              <p:spPr>
                <a:xfrm>
                  <a:off x="3007359" y="3596259"/>
                  <a:ext cx="1191516" cy="22978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91516" h="2297812">
                      <a:moveTo>
                        <a:pt x="203328" y="32385"/>
                      </a:moveTo>
                      <a:lnTo>
                        <a:pt x="348870" y="0"/>
                      </a:lnTo>
                      <a:cubicBezTo>
                        <a:pt x="460376" y="126746"/>
                        <a:pt x="518796" y="242951"/>
                        <a:pt x="521082" y="347980"/>
                      </a:cubicBezTo>
                      <a:cubicBezTo>
                        <a:pt x="636906" y="317500"/>
                        <a:pt x="752984" y="310515"/>
                        <a:pt x="869062" y="326390"/>
                      </a:cubicBezTo>
                      <a:cubicBezTo>
                        <a:pt x="863347" y="201549"/>
                        <a:pt x="835661" y="95631"/>
                        <a:pt x="776098" y="17272"/>
                      </a:cubicBezTo>
                      <a:lnTo>
                        <a:pt x="890652" y="28067"/>
                      </a:lnTo>
                      <a:cubicBezTo>
                        <a:pt x="1166749" y="377952"/>
                        <a:pt x="1191515" y="1202055"/>
                        <a:pt x="1118743" y="2210308"/>
                      </a:cubicBezTo>
                      <a:cubicBezTo>
                        <a:pt x="878840" y="2297811"/>
                        <a:pt x="409194" y="2271649"/>
                        <a:pt x="0" y="2236216"/>
                      </a:cubicBezTo>
                      <a:cubicBezTo>
                        <a:pt x="201550" y="1260221"/>
                        <a:pt x="441453" y="379857"/>
                        <a:pt x="203328" y="32385"/>
                      </a:cubicBezTo>
                      <a:close/>
                    </a:path>
                  </a:pathLst>
                </a:custGeom>
                <a:solidFill>
                  <a:srgbClr val="E7E875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2" name="任意多边形: 形状 31"/>
                <p:cNvSpPr/>
                <p:nvPr>
                  <p:custDataLst>
                    <p:tags r:id="rId39"/>
                  </p:custDataLst>
                </p:nvPr>
              </p:nvSpPr>
              <p:spPr>
                <a:xfrm>
                  <a:off x="2714498" y="6581521"/>
                  <a:ext cx="809753" cy="35026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9753" h="350267">
                      <a:moveTo>
                        <a:pt x="98425" y="9779"/>
                      </a:moveTo>
                      <a:cubicBezTo>
                        <a:pt x="0" y="218186"/>
                        <a:pt x="279527" y="350266"/>
                        <a:pt x="724281" y="278892"/>
                      </a:cubicBezTo>
                      <a:cubicBezTo>
                        <a:pt x="809752" y="243205"/>
                        <a:pt x="809752" y="132969"/>
                        <a:pt x="743712" y="90805"/>
                      </a:cubicBezTo>
                      <a:cubicBezTo>
                        <a:pt x="664083" y="20066"/>
                        <a:pt x="520827" y="8382"/>
                        <a:pt x="374015" y="0"/>
                      </a:cubicBezTo>
                      <a:cubicBezTo>
                        <a:pt x="291211" y="60579"/>
                        <a:pt x="197231" y="50419"/>
                        <a:pt x="98425" y="9779"/>
                      </a:cubicBezTo>
                      <a:close/>
                    </a:path>
                  </a:pathLst>
                </a:custGeom>
                <a:solidFill>
                  <a:srgbClr val="89B8D7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3" name="任意多边形: 形状 32"/>
                <p:cNvSpPr/>
                <p:nvPr>
                  <p:custDataLst>
                    <p:tags r:id="rId40"/>
                  </p:custDataLst>
                </p:nvPr>
              </p:nvSpPr>
              <p:spPr>
                <a:xfrm>
                  <a:off x="3512185" y="6296787"/>
                  <a:ext cx="686055" cy="2686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86055" h="268606">
                      <a:moveTo>
                        <a:pt x="14097" y="103251"/>
                      </a:moveTo>
                      <a:cubicBezTo>
                        <a:pt x="0" y="175768"/>
                        <a:pt x="55626" y="232791"/>
                        <a:pt x="205359" y="268605"/>
                      </a:cubicBezTo>
                      <a:cubicBezTo>
                        <a:pt x="366649" y="265176"/>
                        <a:pt x="520319" y="256413"/>
                        <a:pt x="626872" y="213487"/>
                      </a:cubicBezTo>
                      <a:cubicBezTo>
                        <a:pt x="673354" y="197231"/>
                        <a:pt x="686054" y="141224"/>
                        <a:pt x="648970" y="103251"/>
                      </a:cubicBezTo>
                      <a:cubicBezTo>
                        <a:pt x="569849" y="0"/>
                        <a:pt x="431673" y="2159"/>
                        <a:pt x="297815" y="10795"/>
                      </a:cubicBezTo>
                      <a:cubicBezTo>
                        <a:pt x="260477" y="116586"/>
                        <a:pt x="144526" y="102616"/>
                        <a:pt x="14097" y="103251"/>
                      </a:cubicBezTo>
                      <a:close/>
                    </a:path>
                  </a:pathLst>
                </a:custGeom>
                <a:solidFill>
                  <a:srgbClr val="87B2C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4" name="任意多边形: 形状 33"/>
                <p:cNvSpPr/>
                <p:nvPr>
                  <p:custDataLst>
                    <p:tags r:id="rId41"/>
                  </p:custDataLst>
                </p:nvPr>
              </p:nvSpPr>
              <p:spPr>
                <a:xfrm>
                  <a:off x="2023364" y="3799078"/>
                  <a:ext cx="2025016" cy="127139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025016" h="1271398">
                      <a:moveTo>
                        <a:pt x="1597787" y="341376"/>
                      </a:moveTo>
                      <a:cubicBezTo>
                        <a:pt x="1130046" y="0"/>
                        <a:pt x="0" y="384048"/>
                        <a:pt x="267589" y="768858"/>
                      </a:cubicBezTo>
                      <a:cubicBezTo>
                        <a:pt x="669671" y="1271397"/>
                        <a:pt x="2025015" y="1255268"/>
                        <a:pt x="1908810" y="752602"/>
                      </a:cubicBezTo>
                      <a:cubicBezTo>
                        <a:pt x="1853565" y="648081"/>
                        <a:pt x="1751203" y="600329"/>
                        <a:pt x="1620012" y="587248"/>
                      </a:cubicBezTo>
                      <a:cubicBezTo>
                        <a:pt x="1567180" y="568452"/>
                        <a:pt x="1567815" y="484378"/>
                        <a:pt x="1584071" y="477012"/>
                      </a:cubicBezTo>
                      <a:cubicBezTo>
                        <a:pt x="1600327" y="469645"/>
                        <a:pt x="1621282" y="389509"/>
                        <a:pt x="1597787" y="341376"/>
                      </a:cubicBezTo>
                      <a:close/>
                    </a:path>
                  </a:pathLst>
                </a:custGeom>
                <a:solidFill>
                  <a:srgbClr val="DAC4A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5" name="任意多边形: 形状 34"/>
                <p:cNvSpPr/>
                <p:nvPr>
                  <p:custDataLst>
                    <p:tags r:id="rId42"/>
                  </p:custDataLst>
                </p:nvPr>
              </p:nvSpPr>
              <p:spPr>
                <a:xfrm>
                  <a:off x="4658741" y="2863342"/>
                  <a:ext cx="1267080" cy="2198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67080" h="219838">
                      <a:moveTo>
                        <a:pt x="93218" y="203327"/>
                      </a:moveTo>
                      <a:cubicBezTo>
                        <a:pt x="0" y="189992"/>
                        <a:pt x="371602" y="123571"/>
                        <a:pt x="1244346" y="0"/>
                      </a:cubicBezTo>
                      <a:lnTo>
                        <a:pt x="1267079" y="34671"/>
                      </a:lnTo>
                      <a:cubicBezTo>
                        <a:pt x="788162" y="161036"/>
                        <a:pt x="393573" y="219837"/>
                        <a:pt x="93218" y="203327"/>
                      </a:cubicBezTo>
                      <a:close/>
                    </a:path>
                  </a:pathLst>
                </a:custGeom>
                <a:solidFill>
                  <a:srgbClr val="B3433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43"/>
                  </p:custDataLst>
                </p:nvPr>
              </p:nvSpPr>
              <p:spPr>
                <a:xfrm>
                  <a:off x="5893943" y="2747772"/>
                  <a:ext cx="398273" cy="2199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98273" h="219965">
                      <a:moveTo>
                        <a:pt x="5842" y="98425"/>
                      </a:moveTo>
                      <a:cubicBezTo>
                        <a:pt x="0" y="27559"/>
                        <a:pt x="158750" y="9906"/>
                        <a:pt x="362585" y="0"/>
                      </a:cubicBezTo>
                      <a:lnTo>
                        <a:pt x="398272" y="115570"/>
                      </a:lnTo>
                      <a:cubicBezTo>
                        <a:pt x="273685" y="167513"/>
                        <a:pt x="149098" y="219964"/>
                        <a:pt x="31877" y="150241"/>
                      </a:cubicBezTo>
                      <a:cubicBezTo>
                        <a:pt x="17526" y="134620"/>
                        <a:pt x="10160" y="116967"/>
                        <a:pt x="5842" y="98425"/>
                      </a:cubicBezTo>
                      <a:close/>
                    </a:path>
                  </a:pathLst>
                </a:custGeom>
                <a:solidFill>
                  <a:srgbClr val="78201C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7" name="任意多边形: 形状 36"/>
                <p:cNvSpPr/>
                <p:nvPr>
                  <p:custDataLst>
                    <p:tags r:id="rId44"/>
                  </p:custDataLst>
                </p:nvPr>
              </p:nvSpPr>
              <p:spPr>
                <a:xfrm>
                  <a:off x="6125718" y="2612644"/>
                  <a:ext cx="330709" cy="2950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0709" h="295022">
                      <a:moveTo>
                        <a:pt x="330708" y="0"/>
                      </a:moveTo>
                      <a:cubicBezTo>
                        <a:pt x="301498" y="250571"/>
                        <a:pt x="155575" y="295021"/>
                        <a:pt x="86487" y="182626"/>
                      </a:cubicBezTo>
                      <a:cubicBezTo>
                        <a:pt x="0" y="46482"/>
                        <a:pt x="254000" y="120523"/>
                        <a:pt x="33070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 cmpd="sng" algn="ctr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8" name="任意多边形: 形状 37"/>
                <p:cNvSpPr/>
                <p:nvPr>
                  <p:custDataLst>
                    <p:tags r:id="rId45"/>
                  </p:custDataLst>
                </p:nvPr>
              </p:nvSpPr>
              <p:spPr>
                <a:xfrm>
                  <a:off x="1689862" y="1131189"/>
                  <a:ext cx="2815591" cy="226618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815591" h="2266189">
                      <a:moveTo>
                        <a:pt x="782574" y="437388"/>
                      </a:moveTo>
                      <a:cubicBezTo>
                        <a:pt x="0" y="1125093"/>
                        <a:pt x="240792" y="1710690"/>
                        <a:pt x="782574" y="2266188"/>
                      </a:cubicBezTo>
                      <a:cubicBezTo>
                        <a:pt x="839597" y="2193544"/>
                        <a:pt x="889000" y="2117979"/>
                        <a:pt x="889635" y="2022983"/>
                      </a:cubicBezTo>
                      <a:cubicBezTo>
                        <a:pt x="558927" y="1977644"/>
                        <a:pt x="555625" y="1607947"/>
                        <a:pt x="986917" y="1731137"/>
                      </a:cubicBezTo>
                      <a:cubicBezTo>
                        <a:pt x="1129284" y="1503680"/>
                        <a:pt x="1164844" y="1229487"/>
                        <a:pt x="1084199" y="904240"/>
                      </a:cubicBezTo>
                      <a:cubicBezTo>
                        <a:pt x="1323594" y="1020064"/>
                        <a:pt x="1466596" y="1219835"/>
                        <a:pt x="1551178" y="1439291"/>
                      </a:cubicBezTo>
                      <a:lnTo>
                        <a:pt x="1896491" y="1327404"/>
                      </a:lnTo>
                      <a:cubicBezTo>
                        <a:pt x="1923161" y="1138682"/>
                        <a:pt x="1827530" y="922020"/>
                        <a:pt x="1706753" y="690245"/>
                      </a:cubicBezTo>
                      <a:cubicBezTo>
                        <a:pt x="1869440" y="902589"/>
                        <a:pt x="1977136" y="1106678"/>
                        <a:pt x="1969389" y="1293368"/>
                      </a:cubicBezTo>
                      <a:lnTo>
                        <a:pt x="2212594" y="1205865"/>
                      </a:lnTo>
                      <a:cubicBezTo>
                        <a:pt x="2230628" y="1053719"/>
                        <a:pt x="2138807" y="846328"/>
                        <a:pt x="2001774" y="602742"/>
                      </a:cubicBezTo>
                      <a:cubicBezTo>
                        <a:pt x="2168270" y="752856"/>
                        <a:pt x="2279903" y="945769"/>
                        <a:pt x="2368169" y="1157224"/>
                      </a:cubicBezTo>
                      <a:lnTo>
                        <a:pt x="2504313" y="1118362"/>
                      </a:lnTo>
                      <a:cubicBezTo>
                        <a:pt x="2525268" y="939292"/>
                        <a:pt x="2427351" y="734568"/>
                        <a:pt x="2261108" y="515239"/>
                      </a:cubicBezTo>
                      <a:cubicBezTo>
                        <a:pt x="2465197" y="698119"/>
                        <a:pt x="2614041" y="877570"/>
                        <a:pt x="2659888" y="1050290"/>
                      </a:cubicBezTo>
                      <a:lnTo>
                        <a:pt x="2815590" y="1011428"/>
                      </a:lnTo>
                      <a:cubicBezTo>
                        <a:pt x="2559431" y="456946"/>
                        <a:pt x="2058035" y="0"/>
                        <a:pt x="1152144" y="291592"/>
                      </a:cubicBezTo>
                      <a:cubicBezTo>
                        <a:pt x="1048385" y="301371"/>
                        <a:pt x="989203" y="204978"/>
                        <a:pt x="957580" y="126239"/>
                      </a:cubicBezTo>
                      <a:cubicBezTo>
                        <a:pt x="932942" y="204344"/>
                        <a:pt x="947547" y="279019"/>
                        <a:pt x="1006221" y="350013"/>
                      </a:cubicBezTo>
                      <a:cubicBezTo>
                        <a:pt x="947547" y="280290"/>
                        <a:pt x="860298" y="250699"/>
                        <a:pt x="743585" y="262510"/>
                      </a:cubicBezTo>
                      <a:cubicBezTo>
                        <a:pt x="817880" y="307341"/>
                        <a:pt x="869442" y="352680"/>
                        <a:pt x="889508" y="398654"/>
                      </a:cubicBezTo>
                      <a:cubicBezTo>
                        <a:pt x="786892" y="347854"/>
                        <a:pt x="718820" y="364110"/>
                        <a:pt x="613918" y="427864"/>
                      </a:cubicBezTo>
                      <a:cubicBezTo>
                        <a:pt x="698119" y="412496"/>
                        <a:pt x="758952" y="412623"/>
                        <a:pt x="782574" y="437388"/>
                      </a:cubicBezTo>
                      <a:close/>
                    </a:path>
                  </a:pathLst>
                </a:custGeom>
                <a:solidFill>
                  <a:srgbClr val="D8660A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39" name="任意多边形: 形状 38"/>
                <p:cNvSpPr/>
                <p:nvPr>
                  <p:custDataLst>
                    <p:tags r:id="rId46"/>
                  </p:custDataLst>
                </p:nvPr>
              </p:nvSpPr>
              <p:spPr>
                <a:xfrm>
                  <a:off x="3057779" y="4102608"/>
                  <a:ext cx="230125" cy="1183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30125" h="118365">
                      <a:moveTo>
                        <a:pt x="230124" y="44577"/>
                      </a:moveTo>
                      <a:cubicBezTo>
                        <a:pt x="230124" y="66421"/>
                        <a:pt x="202565" y="118364"/>
                        <a:pt x="115062" y="108585"/>
                      </a:cubicBezTo>
                      <a:cubicBezTo>
                        <a:pt x="15748" y="109982"/>
                        <a:pt x="0" y="68072"/>
                        <a:pt x="0" y="44577"/>
                      </a:cubicBezTo>
                      <a:cubicBezTo>
                        <a:pt x="0" y="21082"/>
                        <a:pt x="51562" y="0"/>
                        <a:pt x="115062" y="0"/>
                      </a:cubicBezTo>
                      <a:cubicBezTo>
                        <a:pt x="178562" y="0"/>
                        <a:pt x="230124" y="22733"/>
                        <a:pt x="230124" y="4457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40" name="任意多边形: 形状 39"/>
                <p:cNvSpPr/>
                <p:nvPr>
                  <p:custDataLst>
                    <p:tags r:id="rId47"/>
                  </p:custDataLst>
                </p:nvPr>
              </p:nvSpPr>
              <p:spPr>
                <a:xfrm>
                  <a:off x="2692908" y="4146423"/>
                  <a:ext cx="210821" cy="9893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0821" h="98934">
                      <a:moveTo>
                        <a:pt x="210820" y="36449"/>
                      </a:moveTo>
                      <a:cubicBezTo>
                        <a:pt x="210820" y="0"/>
                        <a:pt x="163576" y="0"/>
                        <a:pt x="105410" y="0"/>
                      </a:cubicBezTo>
                      <a:cubicBezTo>
                        <a:pt x="47244" y="0"/>
                        <a:pt x="0" y="45847"/>
                        <a:pt x="0" y="66040"/>
                      </a:cubicBezTo>
                      <a:cubicBezTo>
                        <a:pt x="0" y="98933"/>
                        <a:pt x="47244" y="98933"/>
                        <a:pt x="105410" y="98933"/>
                      </a:cubicBezTo>
                      <a:cubicBezTo>
                        <a:pt x="163576" y="98933"/>
                        <a:pt x="210820" y="72898"/>
                        <a:pt x="210820" y="3644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41" name="任意多边形: 形状 40"/>
                <p:cNvSpPr/>
                <p:nvPr>
                  <p:custDataLst>
                    <p:tags r:id="rId48"/>
                  </p:custDataLst>
                </p:nvPr>
              </p:nvSpPr>
              <p:spPr>
                <a:xfrm>
                  <a:off x="2426970" y="4333367"/>
                  <a:ext cx="223775" cy="1117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3775" h="111761">
                      <a:moveTo>
                        <a:pt x="223774" y="66421"/>
                      </a:moveTo>
                      <a:cubicBezTo>
                        <a:pt x="223774" y="111760"/>
                        <a:pt x="168656" y="111760"/>
                        <a:pt x="111887" y="111760"/>
                      </a:cubicBezTo>
                      <a:cubicBezTo>
                        <a:pt x="50165" y="111760"/>
                        <a:pt x="0" y="110109"/>
                        <a:pt x="0" y="66421"/>
                      </a:cubicBezTo>
                      <a:cubicBezTo>
                        <a:pt x="0" y="22733"/>
                        <a:pt x="50038" y="0"/>
                        <a:pt x="111887" y="0"/>
                      </a:cubicBezTo>
                      <a:cubicBezTo>
                        <a:pt x="173736" y="0"/>
                        <a:pt x="223774" y="21082"/>
                        <a:pt x="223774" y="66421"/>
                      </a:cubicBezTo>
                      <a:close/>
                    </a:path>
                  </a:pathLst>
                </a:custGeom>
                <a:solidFill>
                  <a:srgbClr val="60B74C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42" name="任意多边形: 形状 41"/>
                <p:cNvSpPr/>
                <p:nvPr>
                  <p:custDataLst>
                    <p:tags r:id="rId49"/>
                  </p:custDataLst>
                </p:nvPr>
              </p:nvSpPr>
              <p:spPr>
                <a:xfrm>
                  <a:off x="2538857" y="4516120"/>
                  <a:ext cx="235713" cy="12319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35713" h="123191">
                      <a:moveTo>
                        <a:pt x="235712" y="55118"/>
                      </a:moveTo>
                      <a:cubicBezTo>
                        <a:pt x="235712" y="103759"/>
                        <a:pt x="183007" y="123190"/>
                        <a:pt x="117856" y="123190"/>
                      </a:cubicBezTo>
                      <a:cubicBezTo>
                        <a:pt x="52832" y="123190"/>
                        <a:pt x="0" y="92329"/>
                        <a:pt x="0" y="55118"/>
                      </a:cubicBezTo>
                      <a:cubicBezTo>
                        <a:pt x="0" y="17780"/>
                        <a:pt x="52705" y="0"/>
                        <a:pt x="117856" y="0"/>
                      </a:cubicBezTo>
                      <a:cubicBezTo>
                        <a:pt x="183007" y="0"/>
                        <a:pt x="235712" y="6477"/>
                        <a:pt x="235712" y="55118"/>
                      </a:cubicBezTo>
                      <a:close/>
                    </a:path>
                  </a:pathLst>
                </a:custGeom>
                <a:solidFill>
                  <a:srgbClr val="87ADBE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43" name="任意多边形: 形状 42"/>
                <p:cNvSpPr/>
                <p:nvPr>
                  <p:custDataLst>
                    <p:tags r:id="rId50"/>
                  </p:custDataLst>
                </p:nvPr>
              </p:nvSpPr>
              <p:spPr>
                <a:xfrm>
                  <a:off x="2840482" y="4613275"/>
                  <a:ext cx="223775" cy="13627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3775" h="136272">
                      <a:moveTo>
                        <a:pt x="223774" y="58420"/>
                      </a:moveTo>
                      <a:cubicBezTo>
                        <a:pt x="223774" y="17907"/>
                        <a:pt x="173736" y="0"/>
                        <a:pt x="111887" y="0"/>
                      </a:cubicBezTo>
                      <a:cubicBezTo>
                        <a:pt x="50038" y="0"/>
                        <a:pt x="0" y="47625"/>
                        <a:pt x="0" y="58420"/>
                      </a:cubicBezTo>
                      <a:cubicBezTo>
                        <a:pt x="0" y="103759"/>
                        <a:pt x="50038" y="136271"/>
                        <a:pt x="111887" y="136271"/>
                      </a:cubicBezTo>
                      <a:cubicBezTo>
                        <a:pt x="173736" y="136271"/>
                        <a:pt x="223774" y="98933"/>
                        <a:pt x="223774" y="58420"/>
                      </a:cubicBezTo>
                      <a:close/>
                    </a:path>
                  </a:pathLst>
                </a:custGeom>
                <a:solidFill>
                  <a:srgbClr val="8E93C8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44" name="任意多边形: 形状 43"/>
                <p:cNvSpPr/>
                <p:nvPr>
                  <p:custDataLst>
                    <p:tags r:id="rId51"/>
                  </p:custDataLst>
                </p:nvPr>
              </p:nvSpPr>
              <p:spPr>
                <a:xfrm>
                  <a:off x="3172841" y="4621403"/>
                  <a:ext cx="244857" cy="1281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44857" h="128144">
                      <a:moveTo>
                        <a:pt x="244856" y="60833"/>
                      </a:moveTo>
                      <a:cubicBezTo>
                        <a:pt x="244856" y="94107"/>
                        <a:pt x="189992" y="128143"/>
                        <a:pt x="122428" y="128143"/>
                      </a:cubicBezTo>
                      <a:cubicBezTo>
                        <a:pt x="54864" y="128143"/>
                        <a:pt x="0" y="95758"/>
                        <a:pt x="0" y="60833"/>
                      </a:cubicBezTo>
                      <a:cubicBezTo>
                        <a:pt x="0" y="45212"/>
                        <a:pt x="54864" y="0"/>
                        <a:pt x="122428" y="0"/>
                      </a:cubicBezTo>
                      <a:cubicBezTo>
                        <a:pt x="189992" y="0"/>
                        <a:pt x="244856" y="27559"/>
                        <a:pt x="244856" y="60833"/>
                      </a:cubicBezTo>
                      <a:close/>
                    </a:path>
                  </a:pathLst>
                </a:custGeom>
                <a:solidFill>
                  <a:srgbClr val="EAE630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6047069" y="2522039"/>
                <a:ext cx="735975" cy="552907"/>
                <a:chOff x="3418078" y="2404110"/>
                <a:chExt cx="1059943" cy="796291"/>
              </a:xfrm>
            </p:grpSpPr>
            <p:sp>
              <p:nvSpPr>
                <p:cNvPr id="18" name="任意多边形: 形状 17"/>
                <p:cNvSpPr/>
                <p:nvPr>
                  <p:custDataLst>
                    <p:tags r:id="rId52"/>
                  </p:custDataLst>
                </p:nvPr>
              </p:nvSpPr>
              <p:spPr>
                <a:xfrm>
                  <a:off x="3418078" y="2601468"/>
                  <a:ext cx="265939" cy="343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65939" h="343663">
                      <a:moveTo>
                        <a:pt x="265938" y="171831"/>
                      </a:moveTo>
                      <a:cubicBezTo>
                        <a:pt x="265938" y="266700"/>
                        <a:pt x="217297" y="343662"/>
                        <a:pt x="143891" y="343662"/>
                      </a:cubicBezTo>
                      <a:cubicBezTo>
                        <a:pt x="70485" y="343662"/>
                        <a:pt x="0" y="266700"/>
                        <a:pt x="0" y="171831"/>
                      </a:cubicBezTo>
                      <a:cubicBezTo>
                        <a:pt x="0" y="76962"/>
                        <a:pt x="49403" y="0"/>
                        <a:pt x="122809" y="0"/>
                      </a:cubicBezTo>
                      <a:cubicBezTo>
                        <a:pt x="196342" y="0"/>
                        <a:pt x="265938" y="76962"/>
                        <a:pt x="265938" y="1718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19" name="任意多边形: 形状 18"/>
                <p:cNvSpPr/>
                <p:nvPr>
                  <p:custDataLst>
                    <p:tags r:id="rId53"/>
                  </p:custDataLst>
                </p:nvPr>
              </p:nvSpPr>
              <p:spPr>
                <a:xfrm>
                  <a:off x="4214749" y="2404110"/>
                  <a:ext cx="253493" cy="343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53493" h="343663">
                      <a:moveTo>
                        <a:pt x="253492" y="171831"/>
                      </a:moveTo>
                      <a:cubicBezTo>
                        <a:pt x="253492" y="266700"/>
                        <a:pt x="206375" y="343662"/>
                        <a:pt x="132969" y="343662"/>
                      </a:cubicBezTo>
                      <a:cubicBezTo>
                        <a:pt x="59563" y="343662"/>
                        <a:pt x="0" y="266700"/>
                        <a:pt x="0" y="171831"/>
                      </a:cubicBezTo>
                      <a:cubicBezTo>
                        <a:pt x="0" y="76962"/>
                        <a:pt x="59563" y="0"/>
                        <a:pt x="132969" y="0"/>
                      </a:cubicBezTo>
                      <a:cubicBezTo>
                        <a:pt x="206375" y="0"/>
                        <a:pt x="253492" y="76835"/>
                        <a:pt x="253492" y="1718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0" name="任意多边形: 形状 19"/>
                <p:cNvSpPr/>
                <p:nvPr>
                  <p:custDataLst>
                    <p:tags r:id="rId54"/>
                  </p:custDataLst>
                </p:nvPr>
              </p:nvSpPr>
              <p:spPr>
                <a:xfrm>
                  <a:off x="3539236" y="2670302"/>
                  <a:ext cx="149226" cy="18046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9226" h="180468">
                      <a:moveTo>
                        <a:pt x="108077" y="0"/>
                      </a:moveTo>
                      <a:cubicBezTo>
                        <a:pt x="149225" y="50800"/>
                        <a:pt x="148463" y="111125"/>
                        <a:pt x="126365" y="176276"/>
                      </a:cubicBezTo>
                      <a:cubicBezTo>
                        <a:pt x="19431" y="180467"/>
                        <a:pt x="0" y="17018"/>
                        <a:pt x="108077" y="0"/>
                      </a:cubicBezTo>
                      <a:close/>
                    </a:path>
                  </a:pathLst>
                </a:custGeom>
                <a:solidFill>
                  <a:srgbClr val="35332E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1" name="任意多边形: 形状 20"/>
                <p:cNvSpPr/>
                <p:nvPr>
                  <p:custDataLst>
                    <p:tags r:id="rId55"/>
                  </p:custDataLst>
                </p:nvPr>
              </p:nvSpPr>
              <p:spPr>
                <a:xfrm>
                  <a:off x="4318762" y="2470023"/>
                  <a:ext cx="159259" cy="1871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59259" h="187199">
                      <a:moveTo>
                        <a:pt x="119761" y="0"/>
                      </a:moveTo>
                      <a:cubicBezTo>
                        <a:pt x="159258" y="52070"/>
                        <a:pt x="156591" y="112268"/>
                        <a:pt x="132334" y="176784"/>
                      </a:cubicBezTo>
                      <a:cubicBezTo>
                        <a:pt x="24003" y="187198"/>
                        <a:pt x="0" y="2921"/>
                        <a:pt x="119761" y="0"/>
                      </a:cubicBezTo>
                      <a:close/>
                    </a:path>
                  </a:pathLst>
                </a:custGeom>
                <a:solidFill>
                  <a:srgbClr val="35332E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2" name="任意多边形: 形状 21"/>
                <p:cNvSpPr/>
                <p:nvPr>
                  <p:custDataLst>
                    <p:tags r:id="rId56"/>
                  </p:custDataLst>
                </p:nvPr>
              </p:nvSpPr>
              <p:spPr>
                <a:xfrm>
                  <a:off x="4011041" y="2747772"/>
                  <a:ext cx="130176" cy="13157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30176" h="131573">
                      <a:moveTo>
                        <a:pt x="0" y="0"/>
                      </a:moveTo>
                      <a:cubicBezTo>
                        <a:pt x="130175" y="19939"/>
                        <a:pt x="98171" y="70231"/>
                        <a:pt x="7239" y="131572"/>
                      </a:cubicBezTo>
                      <a:cubicBezTo>
                        <a:pt x="109474" y="56261"/>
                        <a:pt x="102108" y="25527"/>
                        <a:pt x="0" y="0"/>
                      </a:cubicBezTo>
                      <a:close/>
                    </a:path>
                  </a:pathLst>
                </a:custGeom>
                <a:solidFill>
                  <a:srgbClr val="2A2A2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  <p:sp>
              <p:nvSpPr>
                <p:cNvPr id="23" name="任意多边形: 形状 22"/>
                <p:cNvSpPr/>
                <p:nvPr>
                  <p:custDataLst>
                    <p:tags r:id="rId57"/>
                  </p:custDataLst>
                </p:nvPr>
              </p:nvSpPr>
              <p:spPr>
                <a:xfrm>
                  <a:off x="3687572" y="3053715"/>
                  <a:ext cx="438532" cy="1466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8532" h="146686">
                      <a:moveTo>
                        <a:pt x="0" y="106172"/>
                      </a:moveTo>
                      <a:cubicBezTo>
                        <a:pt x="161290" y="146685"/>
                        <a:pt x="366903" y="126238"/>
                        <a:pt x="438531" y="0"/>
                      </a:cubicBezTo>
                      <a:cubicBezTo>
                        <a:pt x="353441" y="105283"/>
                        <a:pt x="178308" y="134493"/>
                        <a:pt x="0" y="106172"/>
                      </a:cubicBezTo>
                      <a:close/>
                    </a:path>
                  </a:pathLst>
                </a:custGeom>
                <a:solidFill>
                  <a:srgbClr val="2C2B2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700"/>
                </a:p>
              </p:txBody>
            </p:sp>
          </p:grpSp>
        </p:grpSp>
      </p:grpSp>
      <p:grpSp>
        <p:nvGrpSpPr>
          <p:cNvPr id="66" name="组合 65"/>
          <p:cNvGrpSpPr/>
          <p:nvPr>
            <p:custDataLst>
              <p:tags r:id="rId58"/>
            </p:custDataLst>
          </p:nvPr>
        </p:nvGrpSpPr>
        <p:grpSpPr>
          <a:xfrm>
            <a:off x="7911362" y="4732271"/>
            <a:ext cx="840758" cy="1203586"/>
            <a:chOff x="825500" y="2577552"/>
            <a:chExt cx="150310" cy="161383"/>
          </a:xfrm>
        </p:grpSpPr>
        <p:grpSp>
          <p:nvGrpSpPr>
            <p:cNvPr id="67" name="组合 66"/>
            <p:cNvGrpSpPr/>
            <p:nvPr/>
          </p:nvGrpSpPr>
          <p:grpSpPr>
            <a:xfrm>
              <a:off x="855989" y="2681188"/>
              <a:ext cx="75375" cy="57747"/>
              <a:chOff x="1792732" y="5291074"/>
              <a:chExt cx="305182" cy="233808"/>
            </a:xfrm>
          </p:grpSpPr>
          <p:sp>
            <p:nvSpPr>
              <p:cNvPr id="74" name="任意多边形: 形状 73"/>
              <p:cNvSpPr/>
              <p:nvPr>
                <p:custDataLst>
                  <p:tags r:id="rId59"/>
                </p:custDataLst>
              </p:nvPr>
            </p:nvSpPr>
            <p:spPr>
              <a:xfrm>
                <a:off x="1998980" y="5291074"/>
                <a:ext cx="98934" cy="228474"/>
              </a:xfrm>
              <a:custGeom>
                <a:avLst/>
                <a:gdLst/>
                <a:ahLst/>
                <a:cxnLst/>
                <a:rect l="0" t="0" r="0" b="0"/>
                <a:pathLst>
                  <a:path w="98934" h="228474">
                    <a:moveTo>
                      <a:pt x="98933" y="183134"/>
                    </a:moveTo>
                    <a:cubicBezTo>
                      <a:pt x="87630" y="217170"/>
                      <a:pt x="22733" y="228473"/>
                      <a:pt x="0" y="183134"/>
                    </a:cubicBezTo>
                    <a:lnTo>
                      <a:pt x="8128" y="6477"/>
                    </a:lnTo>
                    <a:lnTo>
                      <a:pt x="75565" y="0"/>
                    </a:lnTo>
                    <a:close/>
                  </a:path>
                </a:pathLst>
              </a:custGeom>
              <a:solidFill>
                <a:srgbClr val="591F12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75" name="任意多边形: 形状 74"/>
              <p:cNvSpPr/>
              <p:nvPr>
                <p:custDataLst>
                  <p:tags r:id="rId60"/>
                </p:custDataLst>
              </p:nvPr>
            </p:nvSpPr>
            <p:spPr>
              <a:xfrm>
                <a:off x="1792732" y="5316601"/>
                <a:ext cx="93346" cy="208281"/>
              </a:xfrm>
              <a:custGeom>
                <a:avLst/>
                <a:gdLst/>
                <a:ahLst/>
                <a:cxnLst/>
                <a:rect l="0" t="0" r="0" b="0"/>
                <a:pathLst>
                  <a:path w="93346" h="208281">
                    <a:moveTo>
                      <a:pt x="93345" y="165735"/>
                    </a:moveTo>
                    <a:cubicBezTo>
                      <a:pt x="83185" y="196850"/>
                      <a:pt x="22225" y="208280"/>
                      <a:pt x="0" y="167386"/>
                    </a:cubicBezTo>
                    <a:lnTo>
                      <a:pt x="4699" y="6985"/>
                    </a:lnTo>
                    <a:lnTo>
                      <a:pt x="68199" y="0"/>
                    </a:lnTo>
                    <a:close/>
                  </a:path>
                </a:pathLst>
              </a:custGeom>
              <a:solidFill>
                <a:srgbClr val="591F12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825500" y="2577552"/>
              <a:ext cx="150310" cy="127945"/>
              <a:chOff x="1669288" y="4871466"/>
              <a:chExt cx="608585" cy="518034"/>
            </a:xfrm>
          </p:grpSpPr>
          <p:sp>
            <p:nvSpPr>
              <p:cNvPr id="72" name="任意多边形: 形状 71"/>
              <p:cNvSpPr/>
              <p:nvPr>
                <p:custDataLst>
                  <p:tags r:id="rId61"/>
                </p:custDataLst>
              </p:nvPr>
            </p:nvSpPr>
            <p:spPr>
              <a:xfrm>
                <a:off x="1804543" y="4871466"/>
                <a:ext cx="473330" cy="426086"/>
              </a:xfrm>
              <a:custGeom>
                <a:avLst/>
                <a:gdLst/>
                <a:ahLst/>
                <a:cxnLst/>
                <a:rect l="0" t="0" r="0" b="0"/>
                <a:pathLst>
                  <a:path w="473330" h="426086">
                    <a:moveTo>
                      <a:pt x="210693" y="0"/>
                    </a:moveTo>
                    <a:cubicBezTo>
                      <a:pt x="403606" y="0"/>
                      <a:pt x="473329" y="401701"/>
                      <a:pt x="236601" y="426085"/>
                    </a:cubicBezTo>
                    <a:cubicBezTo>
                      <a:pt x="0" y="426085"/>
                      <a:pt x="48514" y="38608"/>
                      <a:pt x="210693" y="0"/>
                    </a:cubicBezTo>
                    <a:close/>
                  </a:path>
                </a:pathLst>
              </a:custGeom>
              <a:solidFill>
                <a:srgbClr val="2AAC38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73" name="任意多边形: 形状 72"/>
              <p:cNvSpPr/>
              <p:nvPr>
                <p:custDataLst>
                  <p:tags r:id="rId62"/>
                </p:custDataLst>
              </p:nvPr>
            </p:nvSpPr>
            <p:spPr>
              <a:xfrm>
                <a:off x="1669288" y="5044821"/>
                <a:ext cx="369952" cy="344679"/>
              </a:xfrm>
              <a:custGeom>
                <a:avLst/>
                <a:gdLst/>
                <a:ahLst/>
                <a:cxnLst/>
                <a:rect l="0" t="0" r="0" b="0"/>
                <a:pathLst>
                  <a:path w="369952" h="344679">
                    <a:moveTo>
                      <a:pt x="126238" y="19685"/>
                    </a:moveTo>
                    <a:cubicBezTo>
                      <a:pt x="277876" y="0"/>
                      <a:pt x="369951" y="278892"/>
                      <a:pt x="186182" y="320421"/>
                    </a:cubicBezTo>
                    <a:cubicBezTo>
                      <a:pt x="0" y="344678"/>
                      <a:pt x="2413" y="63754"/>
                      <a:pt x="126238" y="19685"/>
                    </a:cubicBezTo>
                    <a:close/>
                  </a:path>
                </a:pathLst>
              </a:custGeom>
              <a:solidFill>
                <a:srgbClr val="2AAC38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51879" y="2621121"/>
              <a:ext cx="86761" cy="60036"/>
              <a:chOff x="1776095" y="5047869"/>
              <a:chExt cx="351282" cy="243078"/>
            </a:xfrm>
          </p:grpSpPr>
          <p:sp>
            <p:nvSpPr>
              <p:cNvPr id="70" name="椭圆 69"/>
              <p:cNvSpPr/>
              <p:nvPr>
                <p:custDataLst>
                  <p:tags r:id="rId63"/>
                </p:custDataLst>
              </p:nvPr>
            </p:nvSpPr>
            <p:spPr>
              <a:xfrm>
                <a:off x="2021713" y="5047869"/>
                <a:ext cx="105664" cy="145796"/>
              </a:xfrm>
              <a:prstGeom prst="ellipse">
                <a:avLst/>
              </a:prstGeom>
              <a:solidFill>
                <a:srgbClr val="F0DEE5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  <p:sp>
            <p:nvSpPr>
              <p:cNvPr id="71" name="椭圆 70"/>
              <p:cNvSpPr/>
              <p:nvPr>
                <p:custDataLst>
                  <p:tags r:id="rId64"/>
                </p:custDataLst>
              </p:nvPr>
            </p:nvSpPr>
            <p:spPr>
              <a:xfrm>
                <a:off x="1776095" y="5173345"/>
                <a:ext cx="81534" cy="117602"/>
              </a:xfrm>
              <a:prstGeom prst="ellipse">
                <a:avLst/>
              </a:prstGeom>
              <a:solidFill>
                <a:srgbClr val="F0DEE5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/>
              </a:p>
            </p:txBody>
          </p:sp>
        </p:grpSp>
      </p:grpSp>
      <p:sp>
        <p:nvSpPr>
          <p:cNvPr id="76" name="Freeform 106"/>
          <p:cNvSpPr/>
          <p:nvPr>
            <p:custDataLst>
              <p:tags r:id="rId65"/>
            </p:custDataLst>
          </p:nvPr>
        </p:nvSpPr>
        <p:spPr>
          <a:xfrm>
            <a:off x="6539444" y="1101813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231815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/>
          </a:p>
        </p:txBody>
      </p:sp>
      <p:sp>
        <p:nvSpPr>
          <p:cNvPr id="77" name="Freeform 106"/>
          <p:cNvSpPr/>
          <p:nvPr>
            <p:custDataLst>
              <p:tags r:id="rId66"/>
            </p:custDataLst>
          </p:nvPr>
        </p:nvSpPr>
        <p:spPr>
          <a:xfrm>
            <a:off x="4296686" y="305604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231815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/>
          </a:p>
        </p:txBody>
      </p:sp>
      <p:sp>
        <p:nvSpPr>
          <p:cNvPr id="78" name="Freeform 106"/>
          <p:cNvSpPr/>
          <p:nvPr>
            <p:custDataLst>
              <p:tags r:id="rId67"/>
            </p:custDataLst>
          </p:nvPr>
        </p:nvSpPr>
        <p:spPr>
          <a:xfrm>
            <a:off x="2327513" y="955975"/>
            <a:ext cx="952278" cy="563920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231815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/>
          </a:p>
        </p:txBody>
      </p:sp>
      <p:grpSp>
        <p:nvGrpSpPr>
          <p:cNvPr id="79" name="组合 78"/>
          <p:cNvGrpSpPr/>
          <p:nvPr>
            <p:custDataLst>
              <p:tags r:id="rId68"/>
            </p:custDataLst>
          </p:nvPr>
        </p:nvGrpSpPr>
        <p:grpSpPr>
          <a:xfrm>
            <a:off x="296158" y="289827"/>
            <a:ext cx="1296203" cy="1623972"/>
            <a:chOff x="4921032" y="2118054"/>
            <a:chExt cx="1011355" cy="950321"/>
          </a:xfrm>
        </p:grpSpPr>
        <p:sp>
          <p:nvSpPr>
            <p:cNvPr id="80" name="任意多边形: 形状 79"/>
            <p:cNvSpPr/>
            <p:nvPr>
              <p:custDataLst>
                <p:tags r:id="rId69"/>
              </p:custDataLst>
            </p:nvPr>
          </p:nvSpPr>
          <p:spPr>
            <a:xfrm>
              <a:off x="5147124" y="2389921"/>
              <a:ext cx="470135" cy="397254"/>
            </a:xfrm>
            <a:custGeom>
              <a:avLst/>
              <a:gdLst/>
              <a:ahLst/>
              <a:cxnLst/>
              <a:rect l="0" t="0" r="0" b="0"/>
              <a:pathLst>
                <a:path w="665227" h="562103">
                  <a:moveTo>
                    <a:pt x="665226" y="298958"/>
                  </a:moveTo>
                  <a:cubicBezTo>
                    <a:pt x="665226" y="446405"/>
                    <a:pt x="513842" y="562102"/>
                    <a:pt x="366395" y="562102"/>
                  </a:cubicBezTo>
                  <a:cubicBezTo>
                    <a:pt x="218948" y="562102"/>
                    <a:pt x="47498" y="532257"/>
                    <a:pt x="47498" y="384810"/>
                  </a:cubicBezTo>
                  <a:cubicBezTo>
                    <a:pt x="0" y="160020"/>
                    <a:pt x="218948" y="0"/>
                    <a:pt x="366395" y="0"/>
                  </a:cubicBezTo>
                  <a:cubicBezTo>
                    <a:pt x="513842" y="127"/>
                    <a:pt x="665226" y="69342"/>
                    <a:pt x="665226" y="298958"/>
                  </a:cubicBezTo>
                  <a:close/>
                </a:path>
              </a:pathLst>
            </a:custGeom>
            <a:solidFill>
              <a:srgbClr val="D8660A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cxnSp>
          <p:nvCxnSpPr>
            <p:cNvPr id="81" name="直接连接符 80"/>
            <p:cNvCxnSpPr/>
            <p:nvPr>
              <p:custDataLst>
                <p:tags r:id="rId70"/>
              </p:custDataLst>
            </p:nvPr>
          </p:nvCxnSpPr>
          <p:spPr>
            <a:xfrm>
              <a:off x="4979103" y="2270906"/>
              <a:ext cx="82484" cy="15581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任意多边形: 形状 81"/>
            <p:cNvSpPr/>
            <p:nvPr>
              <p:custDataLst>
                <p:tags r:id="rId71"/>
              </p:custDataLst>
            </p:nvPr>
          </p:nvSpPr>
          <p:spPr>
            <a:xfrm>
              <a:off x="5201156" y="2118054"/>
              <a:ext cx="40750" cy="134453"/>
            </a:xfrm>
            <a:custGeom>
              <a:avLst/>
              <a:gdLst/>
              <a:ahLst/>
              <a:cxnLst/>
              <a:rect l="0" t="0" r="0" b="0"/>
              <a:pathLst>
                <a:path w="57660" h="190247">
                  <a:moveTo>
                    <a:pt x="5715" y="0"/>
                  </a:moveTo>
                  <a:cubicBezTo>
                    <a:pt x="0" y="63373"/>
                    <a:pt x="17272" y="126873"/>
                    <a:pt x="57659" y="190246"/>
                  </a:cubicBezTo>
                </a:path>
              </a:pathLst>
            </a:cu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cxnSp>
          <p:nvCxnSpPr>
            <p:cNvPr id="83" name="直接连接符 82"/>
            <p:cNvCxnSpPr/>
            <p:nvPr>
              <p:custDataLst>
                <p:tags r:id="rId72"/>
              </p:custDataLst>
            </p:nvPr>
          </p:nvCxnSpPr>
          <p:spPr>
            <a:xfrm>
              <a:off x="5467906" y="2133402"/>
              <a:ext cx="3052" cy="1405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任意多边形: 形状 83"/>
            <p:cNvSpPr/>
            <p:nvPr>
              <p:custDataLst>
                <p:tags r:id="rId73"/>
              </p:custDataLst>
            </p:nvPr>
          </p:nvSpPr>
          <p:spPr>
            <a:xfrm>
              <a:off x="5752069" y="2465315"/>
              <a:ext cx="180318" cy="40749"/>
            </a:xfrm>
            <a:custGeom>
              <a:avLst/>
              <a:gdLst/>
              <a:ahLst/>
              <a:cxnLst/>
              <a:rect l="0" t="0" r="0" b="0"/>
              <a:pathLst>
                <a:path w="255145" h="57659">
                  <a:moveTo>
                    <a:pt x="0" y="18796"/>
                  </a:moveTo>
                  <a:cubicBezTo>
                    <a:pt x="85090" y="0"/>
                    <a:pt x="170053" y="13081"/>
                    <a:pt x="255144" y="57658"/>
                  </a:cubicBezTo>
                </a:path>
              </a:pathLst>
            </a:cu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/>
            </a:p>
          </p:txBody>
        </p:sp>
        <p:cxnSp>
          <p:nvCxnSpPr>
            <p:cNvPr id="85" name="直接连接符 84"/>
            <p:cNvCxnSpPr/>
            <p:nvPr>
              <p:custDataLst>
                <p:tags r:id="rId74"/>
              </p:custDataLst>
            </p:nvPr>
          </p:nvCxnSpPr>
          <p:spPr>
            <a:xfrm>
              <a:off x="5697140" y="2802522"/>
              <a:ext cx="76381" cy="1436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>
              <p:custDataLst>
                <p:tags r:id="rId75"/>
              </p:custDataLst>
            </p:nvPr>
          </p:nvCxnSpPr>
          <p:spPr>
            <a:xfrm flipH="1">
              <a:off x="5241815" y="2933923"/>
              <a:ext cx="76381" cy="13445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>
              <p:custDataLst>
                <p:tags r:id="rId76"/>
              </p:custDataLst>
            </p:nvPr>
          </p:nvCxnSpPr>
          <p:spPr>
            <a:xfrm>
              <a:off x="4921032" y="2707831"/>
              <a:ext cx="11910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7"/>
            </p:custDataLst>
          </p:nvPr>
        </p:nvSpPr>
        <p:spPr>
          <a:xfrm>
            <a:off x="632307" y="2278400"/>
            <a:ext cx="4205150" cy="1167765"/>
          </a:xfrm>
          <a:noFill/>
        </p:spPr>
        <p:txBody>
          <a:bodyPr wrap="square" lIns="91440" tIns="45720" rIns="91440" bIns="45720" rtlCol="0" anchor="b" anchorCtr="0">
            <a:normAutofit/>
          </a:bodyPr>
          <a:lstStyle>
            <a:lvl1pPr>
              <a:defRPr kumimoji="0" sz="4500" i="0" spc="30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latin typeface="Arial" panose="020B0604020202020204" pitchFamily="34" charset="0"/>
                <a:ea typeface="汉仪乐喵体W" panose="00020600040101010101" pitchFamily="18" charset="-122"/>
                <a:cs typeface="+mn-cs"/>
                <a:sym typeface="+mn-ea"/>
              </a:defRPr>
            </a:lvl1pPr>
          </a:lstStyle>
          <a:p>
            <a:pPr marL="0" marR="0" lvl="0" inden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1" name="文本占位符 90"/>
          <p:cNvSpPr>
            <a:spLocks noGrp="1"/>
          </p:cNvSpPr>
          <p:nvPr>
            <p:ph type="body" sz="quarter" idx="13" hasCustomPrompt="1"/>
            <p:custDataLst>
              <p:tags r:id="rId81"/>
            </p:custDataLst>
          </p:nvPr>
        </p:nvSpPr>
        <p:spPr>
          <a:xfrm>
            <a:off x="632307" y="3505063"/>
            <a:ext cx="4205150" cy="1072381"/>
          </a:xfrm>
          <a:noFill/>
        </p:spPr>
        <p:txBody>
          <a:bodyPr wrap="square" lIns="91440" tIns="45720" rIns="91440" bIns="45720" rtlCol="0" anchor="t" anchorCtr="0">
            <a:normAutofit/>
          </a:bodyPr>
          <a:lstStyle>
            <a:lvl1pPr marL="0" indent="0">
              <a:buNone/>
              <a:defRPr kumimoji="0" lang="zh-CN" altLang="en-US" sz="1800" b="0" i="0" spc="200" baseline="0" dirty="0" smtClean="0">
                <a:ln>
                  <a:noFill/>
                </a:ln>
                <a:effectLst/>
                <a:uLnTx/>
                <a:latin typeface="Arial" panose="020B0604020202020204" pitchFamily="34" charset="0"/>
              </a:defRPr>
            </a:lvl1pPr>
          </a:lstStyle>
          <a:p>
            <a:pPr marL="228600" marR="0" lvl="0" indent="-228600"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单击此处编辑正文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522" y="5703856"/>
            <a:ext cx="617273" cy="10851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7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51" y="5028026"/>
            <a:ext cx="1188823" cy="13778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1249200"/>
            <a:ext cx="7219800" cy="723600"/>
          </a:xfrm>
        </p:spPr>
        <p:txBody>
          <a:bodyPr lIns="91440" tIns="45720" rIns="91440" bIns="45720"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2163600"/>
            <a:ext cx="7219950" cy="3445200"/>
          </a:xfrm>
        </p:spPr>
        <p:txBody>
          <a:bodyPr lIns="91440" tIns="45720" rIns="91440" bIns="45720"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7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5" y="5235543"/>
            <a:ext cx="960203" cy="16155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37400" y="770400"/>
            <a:ext cx="2970000" cy="882000"/>
          </a:xfrm>
        </p:spPr>
        <p:txBody>
          <a:bodyPr lIns="91440" tIns="45720" rIns="91440" bIns="45720"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40100" y="1764000"/>
            <a:ext cx="2967300" cy="4093200"/>
          </a:xfrm>
        </p:spPr>
        <p:txBody>
          <a:bodyPr lIns="91440" tIns="45720" rIns="91440" bIns="45720"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3825900" y="769938"/>
            <a:ext cx="4860000" cy="5087937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7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160" y="140787"/>
            <a:ext cx="1015072" cy="13290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771235"/>
            <a:ext cx="8200505" cy="646331"/>
          </a:xfrm>
        </p:spPr>
        <p:txBody>
          <a:bodyPr lIns="91440" tIns="45720" rIns="91440" bIns="45720"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659600"/>
            <a:ext cx="8231981" cy="828000"/>
          </a:xfrm>
        </p:spPr>
        <p:txBody>
          <a:bodyPr lIns="91440" tIns="45720" rIns="91440" bIns="4572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808000"/>
            <a:ext cx="8224200" cy="34308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7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146" name="组合 145"/>
          <p:cNvGrpSpPr/>
          <p:nvPr>
            <p:custDataLst>
              <p:tags r:id="rId3"/>
            </p:custDataLst>
          </p:nvPr>
        </p:nvGrpSpPr>
        <p:grpSpPr>
          <a:xfrm>
            <a:off x="1167434" y="909336"/>
            <a:ext cx="608406" cy="457842"/>
            <a:chOff x="5119590" y="553654"/>
            <a:chExt cx="1148407" cy="648429"/>
          </a:xfrm>
          <a:solidFill>
            <a:schemeClr val="bg1"/>
          </a:solidFill>
        </p:grpSpPr>
        <p:sp>
          <p:nvSpPr>
            <p:cNvPr id="147" name="任意多边形: 形状 146"/>
            <p:cNvSpPr/>
            <p:nvPr>
              <p:custDataLst>
                <p:tags r:id="rId4"/>
              </p:custDataLst>
            </p:nvPr>
          </p:nvSpPr>
          <p:spPr>
            <a:xfrm rot="529749">
              <a:off x="5228769" y="553654"/>
              <a:ext cx="355967" cy="312436"/>
            </a:xfrm>
            <a:custGeom>
              <a:avLst/>
              <a:gdLst/>
              <a:ahLst/>
              <a:cxnLst/>
              <a:rect l="0" t="0" r="0" b="0"/>
              <a:pathLst>
                <a:path w="503683" h="442088">
                  <a:moveTo>
                    <a:pt x="0" y="442087"/>
                  </a:moveTo>
                  <a:cubicBezTo>
                    <a:pt x="0" y="151892"/>
                    <a:pt x="355600" y="0"/>
                    <a:pt x="503682" y="266954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48" name="任意多边形: 形状 147"/>
            <p:cNvSpPr/>
            <p:nvPr>
              <p:custDataLst>
                <p:tags r:id="rId5"/>
              </p:custDataLst>
            </p:nvPr>
          </p:nvSpPr>
          <p:spPr>
            <a:xfrm rot="529749">
              <a:off x="5591802" y="585899"/>
              <a:ext cx="372033" cy="213168"/>
            </a:xfrm>
            <a:custGeom>
              <a:avLst/>
              <a:gdLst/>
              <a:ahLst/>
              <a:cxnLst/>
              <a:rect l="0" t="0" r="0" b="0"/>
              <a:pathLst>
                <a:path w="526416" h="301626">
                  <a:moveTo>
                    <a:pt x="526415" y="204343"/>
                  </a:moveTo>
                  <a:cubicBezTo>
                    <a:pt x="329692" y="0"/>
                    <a:pt x="81153" y="30353"/>
                    <a:pt x="0" y="30162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49" name="任意多边形: 形状 148"/>
            <p:cNvSpPr/>
            <p:nvPr>
              <p:custDataLst>
                <p:tags r:id="rId6"/>
              </p:custDataLst>
            </p:nvPr>
          </p:nvSpPr>
          <p:spPr>
            <a:xfrm rot="529749">
              <a:off x="5962779" y="608278"/>
              <a:ext cx="273482" cy="231837"/>
            </a:xfrm>
            <a:custGeom>
              <a:avLst/>
              <a:gdLst/>
              <a:ahLst/>
              <a:cxnLst/>
              <a:rect l="0" t="0" r="0" b="0"/>
              <a:pathLst>
                <a:path w="386969" h="328042">
                  <a:moveTo>
                    <a:pt x="365887" y="328041"/>
                  </a:moveTo>
                  <a:cubicBezTo>
                    <a:pt x="386968" y="131826"/>
                    <a:pt x="155702" y="0"/>
                    <a:pt x="0" y="24320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0" name="任意多边形: 形状 149"/>
            <p:cNvSpPr/>
            <p:nvPr>
              <p:custDataLst>
                <p:tags r:id="rId7"/>
              </p:custDataLst>
            </p:nvPr>
          </p:nvSpPr>
          <p:spPr>
            <a:xfrm rot="529749">
              <a:off x="5966242" y="845689"/>
              <a:ext cx="301755" cy="242069"/>
            </a:xfrm>
            <a:custGeom>
              <a:avLst/>
              <a:gdLst/>
              <a:ahLst/>
              <a:cxnLst/>
              <a:rect l="0" t="0" r="0" b="0"/>
              <a:pathLst>
                <a:path w="426975" h="342520">
                  <a:moveTo>
                    <a:pt x="0" y="342519"/>
                  </a:moveTo>
                  <a:cubicBezTo>
                    <a:pt x="322072" y="336804"/>
                    <a:pt x="426974" y="279400"/>
                    <a:pt x="308610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1" name="任意多边形: 形状 150"/>
            <p:cNvSpPr/>
            <p:nvPr>
              <p:custDataLst>
                <p:tags r:id="rId8"/>
              </p:custDataLst>
            </p:nvPr>
          </p:nvSpPr>
          <p:spPr>
            <a:xfrm rot="529749">
              <a:off x="5630371" y="1038531"/>
              <a:ext cx="309385" cy="150250"/>
            </a:xfrm>
            <a:custGeom>
              <a:avLst/>
              <a:gdLst/>
              <a:ahLst/>
              <a:cxnLst/>
              <a:rect l="0" t="0" r="0" b="0"/>
              <a:pathLst>
                <a:path w="437770" h="212599">
                  <a:moveTo>
                    <a:pt x="0" y="0"/>
                  </a:moveTo>
                  <a:cubicBezTo>
                    <a:pt x="142621" y="212598"/>
                    <a:pt x="289307" y="166751"/>
                    <a:pt x="437769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2" name="任意多边形: 形状 151"/>
            <p:cNvSpPr/>
            <p:nvPr>
              <p:custDataLst>
                <p:tags r:id="rId9"/>
              </p:custDataLst>
            </p:nvPr>
          </p:nvSpPr>
          <p:spPr>
            <a:xfrm rot="529749">
              <a:off x="5348232" y="992864"/>
              <a:ext cx="281112" cy="209219"/>
            </a:xfrm>
            <a:custGeom>
              <a:avLst/>
              <a:gdLst/>
              <a:ahLst/>
              <a:cxnLst/>
              <a:rect l="0" t="0" r="0" b="0"/>
              <a:pathLst>
                <a:path w="397765" h="296038">
                  <a:moveTo>
                    <a:pt x="0" y="61722"/>
                  </a:moveTo>
                  <a:cubicBezTo>
                    <a:pt x="98425" y="296037"/>
                    <a:pt x="332867" y="230886"/>
                    <a:pt x="397764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3" name="任意多边形: 形状 152"/>
            <p:cNvSpPr/>
            <p:nvPr>
              <p:custDataLst>
                <p:tags r:id="rId10"/>
              </p:custDataLst>
            </p:nvPr>
          </p:nvSpPr>
          <p:spPr>
            <a:xfrm rot="529749">
              <a:off x="5119590" y="953511"/>
              <a:ext cx="234529" cy="172329"/>
            </a:xfrm>
            <a:custGeom>
              <a:avLst/>
              <a:gdLst/>
              <a:ahLst/>
              <a:cxnLst/>
              <a:rect l="0" t="0" r="0" b="0"/>
              <a:pathLst>
                <a:path w="331852" h="243841">
                  <a:moveTo>
                    <a:pt x="0" y="0"/>
                  </a:moveTo>
                  <a:cubicBezTo>
                    <a:pt x="0" y="243840"/>
                    <a:pt x="272415" y="234061"/>
                    <a:pt x="331851" y="61722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54" name="组合 153"/>
          <p:cNvGrpSpPr/>
          <p:nvPr>
            <p:custDataLst>
              <p:tags r:id="rId11"/>
            </p:custDataLst>
          </p:nvPr>
        </p:nvGrpSpPr>
        <p:grpSpPr>
          <a:xfrm>
            <a:off x="2035143" y="519655"/>
            <a:ext cx="420402" cy="316588"/>
            <a:chOff x="5119590" y="553654"/>
            <a:chExt cx="1148407" cy="648429"/>
          </a:xfrm>
          <a:solidFill>
            <a:schemeClr val="bg1"/>
          </a:solidFill>
        </p:grpSpPr>
        <p:sp>
          <p:nvSpPr>
            <p:cNvPr id="155" name="任意多边形: 形状 154"/>
            <p:cNvSpPr/>
            <p:nvPr>
              <p:custDataLst>
                <p:tags r:id="rId12"/>
              </p:custDataLst>
            </p:nvPr>
          </p:nvSpPr>
          <p:spPr>
            <a:xfrm rot="529749">
              <a:off x="5228769" y="553654"/>
              <a:ext cx="355967" cy="312436"/>
            </a:xfrm>
            <a:custGeom>
              <a:avLst/>
              <a:gdLst/>
              <a:ahLst/>
              <a:cxnLst/>
              <a:rect l="0" t="0" r="0" b="0"/>
              <a:pathLst>
                <a:path w="503683" h="442088">
                  <a:moveTo>
                    <a:pt x="0" y="442087"/>
                  </a:moveTo>
                  <a:cubicBezTo>
                    <a:pt x="0" y="151892"/>
                    <a:pt x="355600" y="0"/>
                    <a:pt x="503682" y="266954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6" name="任意多边形: 形状 155"/>
            <p:cNvSpPr/>
            <p:nvPr>
              <p:custDataLst>
                <p:tags r:id="rId13"/>
              </p:custDataLst>
            </p:nvPr>
          </p:nvSpPr>
          <p:spPr>
            <a:xfrm rot="529749">
              <a:off x="5591802" y="585899"/>
              <a:ext cx="372033" cy="213168"/>
            </a:xfrm>
            <a:custGeom>
              <a:avLst/>
              <a:gdLst/>
              <a:ahLst/>
              <a:cxnLst/>
              <a:rect l="0" t="0" r="0" b="0"/>
              <a:pathLst>
                <a:path w="526416" h="301626">
                  <a:moveTo>
                    <a:pt x="526415" y="204343"/>
                  </a:moveTo>
                  <a:cubicBezTo>
                    <a:pt x="329692" y="0"/>
                    <a:pt x="81153" y="30353"/>
                    <a:pt x="0" y="30162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7" name="任意多边形: 形状 156"/>
            <p:cNvSpPr/>
            <p:nvPr>
              <p:custDataLst>
                <p:tags r:id="rId14"/>
              </p:custDataLst>
            </p:nvPr>
          </p:nvSpPr>
          <p:spPr>
            <a:xfrm rot="529749">
              <a:off x="5962779" y="608278"/>
              <a:ext cx="273482" cy="231837"/>
            </a:xfrm>
            <a:custGeom>
              <a:avLst/>
              <a:gdLst/>
              <a:ahLst/>
              <a:cxnLst/>
              <a:rect l="0" t="0" r="0" b="0"/>
              <a:pathLst>
                <a:path w="386969" h="328042">
                  <a:moveTo>
                    <a:pt x="365887" y="328041"/>
                  </a:moveTo>
                  <a:cubicBezTo>
                    <a:pt x="386968" y="131826"/>
                    <a:pt x="155702" y="0"/>
                    <a:pt x="0" y="24320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8" name="任意多边形: 形状 157"/>
            <p:cNvSpPr/>
            <p:nvPr>
              <p:custDataLst>
                <p:tags r:id="rId15"/>
              </p:custDataLst>
            </p:nvPr>
          </p:nvSpPr>
          <p:spPr>
            <a:xfrm rot="529749">
              <a:off x="5966242" y="845689"/>
              <a:ext cx="301755" cy="242069"/>
            </a:xfrm>
            <a:custGeom>
              <a:avLst/>
              <a:gdLst/>
              <a:ahLst/>
              <a:cxnLst/>
              <a:rect l="0" t="0" r="0" b="0"/>
              <a:pathLst>
                <a:path w="426975" h="342520">
                  <a:moveTo>
                    <a:pt x="0" y="342519"/>
                  </a:moveTo>
                  <a:cubicBezTo>
                    <a:pt x="322072" y="336804"/>
                    <a:pt x="426974" y="279400"/>
                    <a:pt x="308610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9" name="任意多边形: 形状 158"/>
            <p:cNvSpPr/>
            <p:nvPr>
              <p:custDataLst>
                <p:tags r:id="rId16"/>
              </p:custDataLst>
            </p:nvPr>
          </p:nvSpPr>
          <p:spPr>
            <a:xfrm rot="529749">
              <a:off x="5630371" y="1038531"/>
              <a:ext cx="309385" cy="150250"/>
            </a:xfrm>
            <a:custGeom>
              <a:avLst/>
              <a:gdLst/>
              <a:ahLst/>
              <a:cxnLst/>
              <a:rect l="0" t="0" r="0" b="0"/>
              <a:pathLst>
                <a:path w="437770" h="212599">
                  <a:moveTo>
                    <a:pt x="0" y="0"/>
                  </a:moveTo>
                  <a:cubicBezTo>
                    <a:pt x="142621" y="212598"/>
                    <a:pt x="289307" y="166751"/>
                    <a:pt x="437769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0" name="任意多边形: 形状 159"/>
            <p:cNvSpPr/>
            <p:nvPr>
              <p:custDataLst>
                <p:tags r:id="rId17"/>
              </p:custDataLst>
            </p:nvPr>
          </p:nvSpPr>
          <p:spPr>
            <a:xfrm rot="529749">
              <a:off x="5348232" y="992864"/>
              <a:ext cx="281112" cy="209219"/>
            </a:xfrm>
            <a:custGeom>
              <a:avLst/>
              <a:gdLst/>
              <a:ahLst/>
              <a:cxnLst/>
              <a:rect l="0" t="0" r="0" b="0"/>
              <a:pathLst>
                <a:path w="397765" h="296038">
                  <a:moveTo>
                    <a:pt x="0" y="61722"/>
                  </a:moveTo>
                  <a:cubicBezTo>
                    <a:pt x="98425" y="296037"/>
                    <a:pt x="332867" y="230886"/>
                    <a:pt x="397764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1" name="任意多边形: 形状 160"/>
            <p:cNvSpPr/>
            <p:nvPr>
              <p:custDataLst>
                <p:tags r:id="rId18"/>
              </p:custDataLst>
            </p:nvPr>
          </p:nvSpPr>
          <p:spPr>
            <a:xfrm rot="529749">
              <a:off x="5119590" y="953511"/>
              <a:ext cx="234529" cy="172329"/>
            </a:xfrm>
            <a:custGeom>
              <a:avLst/>
              <a:gdLst/>
              <a:ahLst/>
              <a:cxnLst/>
              <a:rect l="0" t="0" r="0" b="0"/>
              <a:pathLst>
                <a:path w="331852" h="243841">
                  <a:moveTo>
                    <a:pt x="0" y="0"/>
                  </a:moveTo>
                  <a:cubicBezTo>
                    <a:pt x="0" y="243840"/>
                    <a:pt x="272415" y="234061"/>
                    <a:pt x="331851" y="61722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70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3" y="338719"/>
            <a:ext cx="923624" cy="11583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453600" y="659813"/>
            <a:ext cx="8232300" cy="584775"/>
          </a:xfrm>
        </p:spPr>
        <p:txBody>
          <a:bodyPr lIns="91440" tIns="45720" rIns="91440" bIns="45720" anchor="ctr">
            <a:normAutofit/>
          </a:bodyPr>
          <a:lstStyle>
            <a:lvl1pPr algn="ctr">
              <a:defRPr sz="24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25"/>
            </p:custDataLst>
          </p:nvPr>
        </p:nvSpPr>
        <p:spPr>
          <a:xfrm>
            <a:off x="453628" y="1681200"/>
            <a:ext cx="8243100" cy="32112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26"/>
            </p:custDataLst>
          </p:nvPr>
        </p:nvSpPr>
        <p:spPr>
          <a:xfrm>
            <a:off x="445500" y="5180400"/>
            <a:ext cx="8251200" cy="1011600"/>
          </a:xfrm>
        </p:spPr>
        <p:txBody>
          <a:bodyPr lIns="91440" tIns="45720" rIns="91440" bIns="45720"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7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1647">
            <a:off x="7940412" y="-57147"/>
            <a:ext cx="777308" cy="104860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237600"/>
            <a:ext cx="8278200" cy="441964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663200"/>
            <a:ext cx="4006800" cy="28944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663200"/>
            <a:ext cx="4025700" cy="28944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4816800"/>
            <a:ext cx="4006800" cy="7812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4813200"/>
            <a:ext cx="4025700" cy="7812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9144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27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4" y="254645"/>
            <a:ext cx="8650974" cy="65659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42100" y="1339200"/>
            <a:ext cx="6858000" cy="2386800"/>
          </a:xfrm>
        </p:spPr>
        <p:txBody>
          <a:bodyPr lIns="91440" tIns="45720" rIns="91440" bIns="45720"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141810" y="3862800"/>
            <a:ext cx="6858000" cy="1656000"/>
          </a:xfrm>
        </p:spPr>
        <p:txBody>
          <a:bodyPr lIns="91440" tIns="45720" rIns="91440" bIns="4572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图片 9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578"/>
            <a:ext cx="9144000" cy="1857422"/>
          </a:xfrm>
          <a:prstGeom prst="rect">
            <a:avLst/>
          </a:prstGeom>
        </p:spPr>
      </p:pic>
      <p:pic>
        <p:nvPicPr>
          <p:cNvPr id="96" name="图片 95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74" y="1400635"/>
            <a:ext cx="3282980" cy="4602879"/>
          </a:xfrm>
          <a:prstGeom prst="rect">
            <a:avLst/>
          </a:prstGeom>
        </p:spPr>
      </p:pic>
      <p:pic>
        <p:nvPicPr>
          <p:cNvPr id="100" name="图片 99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2" y="433054"/>
            <a:ext cx="1298561" cy="1633870"/>
          </a:xfrm>
          <a:prstGeom prst="rect">
            <a:avLst/>
          </a:prstGeom>
        </p:spPr>
      </p:pic>
      <p:pic>
        <p:nvPicPr>
          <p:cNvPr id="102" name="图片 101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013" y="398003"/>
            <a:ext cx="4965623" cy="12985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0"/>
            </p:custDataLst>
          </p:nvPr>
        </p:nvSpPr>
        <p:spPr>
          <a:xfrm>
            <a:off x="489431" y="2157730"/>
            <a:ext cx="4773381" cy="1167765"/>
          </a:xfrm>
          <a:noFill/>
        </p:spPr>
        <p:txBody>
          <a:bodyPr wrap="square" lIns="91440" tIns="45720" rIns="91440" bIns="45720" rtlCol="0" anchor="b" anchorCtr="0">
            <a:normAutofit/>
          </a:bodyPr>
          <a:lstStyle>
            <a:lvl1pPr>
              <a:defRPr lang="zh-CN" altLang="en-US" sz="4400" spc="300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pitchFamily="18" charset="-122"/>
                <a:cs typeface="+mn-cs"/>
              </a:defRPr>
            </a:lvl1pPr>
          </a:lstStyle>
          <a:p>
            <a:pPr marL="0" marR="0" lvl="0" inden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1"/>
            </p:custDataLst>
          </p:nvPr>
        </p:nvSpPr>
        <p:spPr>
          <a:xfrm>
            <a:off x="489431" y="3381744"/>
            <a:ext cx="4773381" cy="1049522"/>
          </a:xfrm>
          <a:noFill/>
        </p:spPr>
        <p:txBody>
          <a:bodyPr wrap="square" lIns="91440" tIns="45720" rIns="91440" bIns="45720" rtlCol="0" anchor="t" anchorCtr="0">
            <a:normAutofit/>
          </a:bodyPr>
          <a:lstStyle>
            <a:lvl1pPr marL="0" indent="0">
              <a:buNone/>
              <a:defRPr kumimoji="0" lang="zh-CN" altLang="en-US" sz="2400" b="0" i="0" spc="200" baseline="0" dirty="0">
                <a:ln>
                  <a:noFill/>
                </a:ln>
                <a:effectLst/>
                <a:uLnTx/>
                <a:latin typeface="Arial" panose="020B0604020202020204" pitchFamily="34" charset="0"/>
              </a:defRPr>
            </a:lvl1pPr>
          </a:lstStyle>
          <a:p>
            <a:pPr marL="228600" marR="0" lvl="0" indent="-228600"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522" y="5703856"/>
            <a:ext cx="617273" cy="10851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952508"/>
            <a:ext cx="8139178" cy="538890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522" y="5703856"/>
            <a:ext cx="617273" cy="10851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952508"/>
            <a:ext cx="8139178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图片 8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578"/>
            <a:ext cx="9144000" cy="1857422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1" y="1398651"/>
            <a:ext cx="2885182" cy="4822354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049" y="4188865"/>
            <a:ext cx="1687214" cy="2042337"/>
          </a:xfrm>
          <a:prstGeom prst="rect">
            <a:avLst/>
          </a:prstGeom>
        </p:spPr>
      </p:pic>
      <p:sp>
        <p:nvSpPr>
          <p:cNvPr id="7" name="Freeform 106"/>
          <p:cNvSpPr/>
          <p:nvPr userDrawn="1">
            <p:custDataLst>
              <p:tags r:id="rId8"/>
            </p:custDataLst>
          </p:nvPr>
        </p:nvSpPr>
        <p:spPr>
          <a:xfrm>
            <a:off x="7776518" y="1485531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Freeform 106"/>
          <p:cNvSpPr/>
          <p:nvPr userDrawn="1">
            <p:custDataLst>
              <p:tags r:id="rId9"/>
            </p:custDataLst>
          </p:nvPr>
        </p:nvSpPr>
        <p:spPr>
          <a:xfrm>
            <a:off x="6903455" y="741614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3750634" y="2905381"/>
            <a:ext cx="4261639" cy="1569660"/>
          </a:xfrm>
        </p:spPr>
        <p:txBody>
          <a:bodyPr lIns="91440" tIns="45720" rIns="91440" bIns="45720" anchor="t" anchorCtr="0">
            <a:normAutofit/>
          </a:bodyPr>
          <a:lstStyle>
            <a:lvl1pPr>
              <a:defRPr sz="48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1647">
            <a:off x="7940412" y="-57147"/>
            <a:ext cx="777308" cy="104860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952508"/>
            <a:ext cx="396243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952508"/>
            <a:ext cx="396243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160" y="140787"/>
            <a:ext cx="1015072" cy="13290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952508"/>
            <a:ext cx="396243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406525"/>
            <a:ext cx="39624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952508"/>
            <a:ext cx="396243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406525"/>
            <a:ext cx="396243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106"/>
          <p:cNvSpPr/>
          <p:nvPr userDrawn="1">
            <p:custDataLst>
              <p:tags r:id="rId2"/>
            </p:custDataLst>
          </p:nvPr>
        </p:nvSpPr>
        <p:spPr>
          <a:xfrm>
            <a:off x="2527400" y="637823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81" name="Freeform 106"/>
          <p:cNvSpPr/>
          <p:nvPr userDrawn="1">
            <p:custDataLst>
              <p:tags r:id="rId3"/>
            </p:custDataLst>
          </p:nvPr>
        </p:nvSpPr>
        <p:spPr>
          <a:xfrm>
            <a:off x="1691805" y="1232622"/>
            <a:ext cx="952278" cy="563920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91" name="图片 90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8" y="257754"/>
            <a:ext cx="1298561" cy="1633870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4545"/>
            <a:ext cx="9144000" cy="1643455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378" y="4547235"/>
            <a:ext cx="1842676" cy="2261812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501" y="3644306"/>
            <a:ext cx="777308" cy="104860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9" name="标题 88"/>
          <p:cNvSpPr>
            <a:spLocks noGrp="1"/>
          </p:cNvSpPr>
          <p:nvPr userDrawn="1">
            <p:ph type="title"/>
            <p:custDataLst>
              <p:tags r:id="rId15"/>
            </p:custDataLst>
          </p:nvPr>
        </p:nvSpPr>
        <p:spPr>
          <a:xfrm>
            <a:off x="502412" y="443230"/>
            <a:ext cx="8139178" cy="461665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51" y="5028026"/>
            <a:ext cx="1188823" cy="13778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952508"/>
            <a:ext cx="396243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952508"/>
            <a:ext cx="396243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5" y="5235543"/>
            <a:ext cx="960203" cy="161558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952508"/>
            <a:ext cx="71323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952500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51" y="5028026"/>
            <a:ext cx="1188823" cy="137781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952508"/>
            <a:ext cx="8139178" cy="5388907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-780645" y="3820387"/>
            <a:ext cx="10780515" cy="3041768"/>
            <a:chOff x="-2507996" y="3007360"/>
            <a:chExt cx="16099157" cy="4574668"/>
          </a:xfrm>
        </p:grpSpPr>
        <p:sp>
          <p:nvSpPr>
            <p:cNvPr id="7" name="任意多边形: 形状 6"/>
            <p:cNvSpPr/>
            <p:nvPr>
              <p:custDataLst>
                <p:tags r:id="rId3"/>
              </p:custDataLst>
            </p:nvPr>
          </p:nvSpPr>
          <p:spPr>
            <a:xfrm>
              <a:off x="-2507996" y="3007360"/>
              <a:ext cx="16099157" cy="4574668"/>
            </a:xfrm>
            <a:custGeom>
              <a:avLst/>
              <a:gdLst/>
              <a:ahLst/>
              <a:cxnLst/>
              <a:rect l="0" t="0" r="0" b="0"/>
              <a:pathLst>
                <a:path w="16099157" h="4574668">
                  <a:moveTo>
                    <a:pt x="0" y="4574667"/>
                  </a:moveTo>
                  <a:cubicBezTo>
                    <a:pt x="3044190" y="1857883"/>
                    <a:pt x="9254618" y="0"/>
                    <a:pt x="16099156" y="4574667"/>
                  </a:cubicBezTo>
                  <a:close/>
                </a:path>
              </a:pathLst>
            </a:custGeom>
            <a:solidFill>
              <a:srgbClr val="E77D5D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任意多边形: 形状 7"/>
            <p:cNvSpPr/>
            <p:nvPr>
              <p:custDataLst>
                <p:tags r:id="rId4"/>
              </p:custDataLst>
            </p:nvPr>
          </p:nvSpPr>
          <p:spPr>
            <a:xfrm>
              <a:off x="-1460119" y="3904615"/>
              <a:ext cx="13637642" cy="3677413"/>
            </a:xfrm>
            <a:custGeom>
              <a:avLst/>
              <a:gdLst/>
              <a:ahLst/>
              <a:cxnLst/>
              <a:rect l="0" t="0" r="0" b="0"/>
              <a:pathLst>
                <a:path w="13637642" h="3677413">
                  <a:moveTo>
                    <a:pt x="0" y="3677412"/>
                  </a:moveTo>
                  <a:cubicBezTo>
                    <a:pt x="2578735" y="1493520"/>
                    <a:pt x="7839583" y="0"/>
                    <a:pt x="13637641" y="3677412"/>
                  </a:cubicBezTo>
                  <a:close/>
                </a:path>
              </a:pathLst>
            </a:custGeom>
            <a:solidFill>
              <a:srgbClr val="919DBC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任意多边形: 形状 8"/>
            <p:cNvSpPr/>
            <p:nvPr>
              <p:custDataLst>
                <p:tags r:id="rId5"/>
              </p:custDataLst>
            </p:nvPr>
          </p:nvSpPr>
          <p:spPr>
            <a:xfrm>
              <a:off x="0" y="4716526"/>
              <a:ext cx="10692004" cy="2865502"/>
            </a:xfrm>
            <a:custGeom>
              <a:avLst/>
              <a:gdLst/>
              <a:ahLst/>
              <a:cxnLst/>
              <a:rect l="0" t="0" r="0" b="0"/>
              <a:pathLst>
                <a:path w="10692004" h="2865502">
                  <a:moveTo>
                    <a:pt x="0" y="2865501"/>
                  </a:moveTo>
                  <a:cubicBezTo>
                    <a:pt x="2021713" y="1163701"/>
                    <a:pt x="6146292" y="0"/>
                    <a:pt x="10692003" y="2865501"/>
                  </a:cubicBezTo>
                  <a:close/>
                </a:path>
              </a:pathLst>
            </a:custGeom>
            <a:solidFill>
              <a:srgbClr val="C66B6B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任意多边形: 形状 9"/>
            <p:cNvSpPr/>
            <p:nvPr>
              <p:custDataLst>
                <p:tags r:id="rId6"/>
              </p:custDataLst>
            </p:nvPr>
          </p:nvSpPr>
          <p:spPr>
            <a:xfrm>
              <a:off x="396875" y="5411216"/>
              <a:ext cx="9757284" cy="2148841"/>
            </a:xfrm>
            <a:custGeom>
              <a:avLst/>
              <a:gdLst/>
              <a:ahLst/>
              <a:cxnLst/>
              <a:rect l="0" t="0" r="0" b="0"/>
              <a:pathLst>
                <a:path w="9757284" h="2148841">
                  <a:moveTo>
                    <a:pt x="0" y="2148840"/>
                  </a:moveTo>
                  <a:cubicBezTo>
                    <a:pt x="1662303" y="1125728"/>
                    <a:pt x="4767707" y="0"/>
                    <a:pt x="9757283" y="2148840"/>
                  </a:cubicBezTo>
                  <a:close/>
                </a:path>
              </a:pathLst>
            </a:custGeom>
            <a:solidFill>
              <a:srgbClr val="EBE462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" name="任意多边形: 形状 10"/>
            <p:cNvSpPr/>
            <p:nvPr>
              <p:custDataLst>
                <p:tags r:id="rId7"/>
              </p:custDataLst>
            </p:nvPr>
          </p:nvSpPr>
          <p:spPr>
            <a:xfrm>
              <a:off x="1732788" y="6049899"/>
              <a:ext cx="7253987" cy="1510158"/>
            </a:xfrm>
            <a:custGeom>
              <a:avLst/>
              <a:gdLst/>
              <a:ahLst/>
              <a:cxnLst/>
              <a:rect l="0" t="0" r="0" b="0"/>
              <a:pathLst>
                <a:path w="7253987" h="1510158">
                  <a:moveTo>
                    <a:pt x="0" y="1510157"/>
                  </a:moveTo>
                  <a:cubicBezTo>
                    <a:pt x="1235837" y="791083"/>
                    <a:pt x="3544443" y="0"/>
                    <a:pt x="7253986" y="1510157"/>
                  </a:cubicBezTo>
                  <a:close/>
                </a:path>
              </a:pathLst>
            </a:custGeom>
            <a:solidFill>
              <a:srgbClr val="7FC268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: 形状 11"/>
            <p:cNvSpPr/>
            <p:nvPr>
              <p:custDataLst>
                <p:tags r:id="rId8"/>
              </p:custDataLst>
            </p:nvPr>
          </p:nvSpPr>
          <p:spPr>
            <a:xfrm>
              <a:off x="3253867" y="6854063"/>
              <a:ext cx="4396868" cy="705994"/>
            </a:xfrm>
            <a:custGeom>
              <a:avLst/>
              <a:gdLst/>
              <a:ahLst/>
              <a:cxnLst/>
              <a:rect l="0" t="0" r="0" b="0"/>
              <a:pathLst>
                <a:path w="4396868" h="705994">
                  <a:moveTo>
                    <a:pt x="0" y="705993"/>
                  </a:moveTo>
                  <a:cubicBezTo>
                    <a:pt x="1465580" y="207518"/>
                    <a:pt x="2581021" y="0"/>
                    <a:pt x="4396867" y="705993"/>
                  </a:cubicBezTo>
                  <a:close/>
                </a:path>
              </a:pathLst>
            </a:custGeom>
            <a:solidFill>
              <a:srgbClr val="C284B7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13" name="组合 12"/>
          <p:cNvGrpSpPr/>
          <p:nvPr userDrawn="1">
            <p:custDataLst>
              <p:tags r:id="rId9"/>
            </p:custDataLst>
          </p:nvPr>
        </p:nvGrpSpPr>
        <p:grpSpPr>
          <a:xfrm>
            <a:off x="5151249" y="1397662"/>
            <a:ext cx="3411435" cy="4391672"/>
            <a:chOff x="6725353" y="1521781"/>
            <a:chExt cx="4548580" cy="4391672"/>
          </a:xfrm>
        </p:grpSpPr>
        <p:grpSp>
          <p:nvGrpSpPr>
            <p:cNvPr id="14" name="组合 13"/>
            <p:cNvGrpSpPr/>
            <p:nvPr/>
          </p:nvGrpSpPr>
          <p:grpSpPr>
            <a:xfrm>
              <a:off x="8713783" y="1521781"/>
              <a:ext cx="2560150" cy="4391672"/>
              <a:chOff x="4784344" y="488823"/>
              <a:chExt cx="3612260" cy="6196457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6920102" y="4239387"/>
                <a:ext cx="552831" cy="2443226"/>
              </a:xfrm>
              <a:custGeom>
                <a:avLst/>
                <a:gdLst>
                  <a:gd name="connsiteX0" fmla="*/ 337312 w 552831"/>
                  <a:gd name="connsiteY0" fmla="*/ 84328 h 2443226"/>
                  <a:gd name="connsiteX1" fmla="*/ 552831 w 552831"/>
                  <a:gd name="connsiteY1" fmla="*/ 2443226 h 2443226"/>
                  <a:gd name="connsiteX2" fmla="*/ 285369 w 552831"/>
                  <a:gd name="connsiteY2" fmla="*/ 2412365 h 2443226"/>
                  <a:gd name="connsiteX3" fmla="*/ 0 w 552831"/>
                  <a:gd name="connsiteY3" fmla="*/ 0 h 2443226"/>
                  <a:gd name="connsiteX4" fmla="*/ 337312 w 552831"/>
                  <a:gd name="connsiteY4" fmla="*/ 84328 h 244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2831" h="2443226">
                    <a:moveTo>
                      <a:pt x="337312" y="84328"/>
                    </a:moveTo>
                    <a:lnTo>
                      <a:pt x="552831" y="2443226"/>
                    </a:lnTo>
                    <a:lnTo>
                      <a:pt x="285369" y="2412365"/>
                    </a:lnTo>
                    <a:lnTo>
                      <a:pt x="0" y="0"/>
                    </a:lnTo>
                    <a:lnTo>
                      <a:pt x="337312" y="84328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7242301" y="4344162"/>
                <a:ext cx="324231" cy="2341118"/>
              </a:xfrm>
              <a:custGeom>
                <a:avLst/>
                <a:gdLst>
                  <a:gd name="connsiteX0" fmla="*/ 324231 w 324231"/>
                  <a:gd name="connsiteY0" fmla="*/ 2290064 h 2341118"/>
                  <a:gd name="connsiteX1" fmla="*/ 233426 w 324231"/>
                  <a:gd name="connsiteY1" fmla="*/ 2341118 h 2341118"/>
                  <a:gd name="connsiteX2" fmla="*/ 0 w 324231"/>
                  <a:gd name="connsiteY2" fmla="*/ 0 h 2341118"/>
                  <a:gd name="connsiteX3" fmla="*/ 95250 w 324231"/>
                  <a:gd name="connsiteY3" fmla="*/ 19558 h 2341118"/>
                  <a:gd name="connsiteX4" fmla="*/ 324231 w 324231"/>
                  <a:gd name="connsiteY4" fmla="*/ 2290064 h 2341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231" h="2341118">
                    <a:moveTo>
                      <a:pt x="324231" y="2290064"/>
                    </a:moveTo>
                    <a:lnTo>
                      <a:pt x="233426" y="2341118"/>
                    </a:lnTo>
                    <a:lnTo>
                      <a:pt x="0" y="0"/>
                    </a:lnTo>
                    <a:lnTo>
                      <a:pt x="95250" y="19558"/>
                    </a:lnTo>
                    <a:lnTo>
                      <a:pt x="324231" y="2290064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6930136" y="508254"/>
                <a:ext cx="181610" cy="655066"/>
              </a:xfrm>
              <a:custGeom>
                <a:avLst/>
                <a:gdLst>
                  <a:gd name="connsiteX0" fmla="*/ 181610 w 181610"/>
                  <a:gd name="connsiteY0" fmla="*/ 58420 h 655066"/>
                  <a:gd name="connsiteX1" fmla="*/ 90805 w 181610"/>
                  <a:gd name="connsiteY1" fmla="*/ 0 h 655066"/>
                  <a:gd name="connsiteX2" fmla="*/ 0 w 181610"/>
                  <a:gd name="connsiteY2" fmla="*/ 645287 h 655066"/>
                  <a:gd name="connsiteX3" fmla="*/ 100584 w 181610"/>
                  <a:gd name="connsiteY3" fmla="*/ 655066 h 655066"/>
                  <a:gd name="connsiteX4" fmla="*/ 181610 w 181610"/>
                  <a:gd name="connsiteY4" fmla="*/ 58420 h 655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610" h="655066">
                    <a:moveTo>
                      <a:pt x="181610" y="58420"/>
                    </a:moveTo>
                    <a:lnTo>
                      <a:pt x="90805" y="0"/>
                    </a:lnTo>
                    <a:lnTo>
                      <a:pt x="0" y="645287"/>
                    </a:lnTo>
                    <a:lnTo>
                      <a:pt x="100584" y="655066"/>
                    </a:lnTo>
                    <a:lnTo>
                      <a:pt x="181610" y="58420"/>
                    </a:lnTo>
                  </a:path>
                </a:pathLst>
              </a:custGeom>
              <a:solidFill>
                <a:srgbClr val="AA79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4784344" y="4162679"/>
                <a:ext cx="1115315" cy="2191894"/>
              </a:xfrm>
              <a:custGeom>
                <a:avLst/>
                <a:gdLst/>
                <a:ahLst/>
                <a:cxnLst/>
                <a:rect l="0" t="0" r="0" b="0"/>
                <a:pathLst>
                  <a:path w="1115315" h="2191894">
                    <a:moveTo>
                      <a:pt x="793242" y="0"/>
                    </a:moveTo>
                    <a:lnTo>
                      <a:pt x="0" y="2055749"/>
                    </a:lnTo>
                    <a:lnTo>
                      <a:pt x="285369" y="2191893"/>
                    </a:lnTo>
                    <a:lnTo>
                      <a:pt x="1067181" y="110236"/>
                    </a:lnTo>
                    <a:lnTo>
                      <a:pt x="1115314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7337552" y="4363720"/>
                <a:ext cx="624587" cy="1562863"/>
              </a:xfrm>
              <a:custGeom>
                <a:avLst/>
                <a:gdLst/>
                <a:ahLst/>
                <a:cxnLst/>
                <a:rect l="0" t="0" r="0" b="0"/>
                <a:pathLst>
                  <a:path w="624587" h="1562863">
                    <a:moveTo>
                      <a:pt x="371602" y="1562862"/>
                    </a:moveTo>
                    <a:lnTo>
                      <a:pt x="0" y="0"/>
                    </a:lnTo>
                    <a:lnTo>
                      <a:pt x="228981" y="26035"/>
                    </a:lnTo>
                    <a:lnTo>
                      <a:pt x="624586" y="1562862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0" name="任意多边形: 形状 49"/>
              <p:cNvSpPr/>
              <p:nvPr>
                <p:custDataLst>
                  <p:tags r:id="rId15"/>
                </p:custDataLst>
              </p:nvPr>
            </p:nvSpPr>
            <p:spPr>
              <a:xfrm>
                <a:off x="7566533" y="4389246"/>
                <a:ext cx="479806" cy="1537335"/>
              </a:xfrm>
              <a:custGeom>
                <a:avLst/>
                <a:gdLst>
                  <a:gd name="connsiteX0" fmla="*/ 479806 w 479806"/>
                  <a:gd name="connsiteY0" fmla="*/ 1476375 h 1537335"/>
                  <a:gd name="connsiteX1" fmla="*/ 395605 w 479806"/>
                  <a:gd name="connsiteY1" fmla="*/ 1537335 h 1537335"/>
                  <a:gd name="connsiteX2" fmla="*/ 0 w 479806"/>
                  <a:gd name="connsiteY2" fmla="*/ 508 h 1537335"/>
                  <a:gd name="connsiteX3" fmla="*/ 83312 w 479806"/>
                  <a:gd name="connsiteY3" fmla="*/ 0 h 1537335"/>
                  <a:gd name="connsiteX4" fmla="*/ 479806 w 479806"/>
                  <a:gd name="connsiteY4" fmla="*/ 1476375 h 1537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806" h="1537335">
                    <a:moveTo>
                      <a:pt x="479806" y="1476375"/>
                    </a:moveTo>
                    <a:lnTo>
                      <a:pt x="395605" y="1537335"/>
                    </a:lnTo>
                    <a:lnTo>
                      <a:pt x="0" y="508"/>
                    </a:lnTo>
                    <a:lnTo>
                      <a:pt x="83312" y="0"/>
                    </a:lnTo>
                    <a:lnTo>
                      <a:pt x="479806" y="1476375"/>
                    </a:lnTo>
                  </a:path>
                </a:pathLst>
              </a:custGeom>
              <a:solidFill>
                <a:srgbClr val="AA79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1" name="任意多边形: 形状 50"/>
              <p:cNvSpPr/>
              <p:nvPr>
                <p:custDataLst>
                  <p:tags r:id="rId16"/>
                </p:custDataLst>
              </p:nvPr>
            </p:nvSpPr>
            <p:spPr>
              <a:xfrm>
                <a:off x="7962137" y="1451863"/>
                <a:ext cx="434467" cy="2983103"/>
              </a:xfrm>
              <a:custGeom>
                <a:avLst/>
                <a:gdLst>
                  <a:gd name="connsiteX0" fmla="*/ 434467 w 434467"/>
                  <a:gd name="connsiteY0" fmla="*/ 58293 h 2983103"/>
                  <a:gd name="connsiteX1" fmla="*/ 343662 w 434467"/>
                  <a:gd name="connsiteY1" fmla="*/ 0 h 2983103"/>
                  <a:gd name="connsiteX2" fmla="*/ 0 w 434467"/>
                  <a:gd name="connsiteY2" fmla="*/ 2983103 h 2983103"/>
                  <a:gd name="connsiteX3" fmla="*/ 77724 w 434467"/>
                  <a:gd name="connsiteY3" fmla="*/ 2957195 h 2983103"/>
                  <a:gd name="connsiteX4" fmla="*/ 434467 w 434467"/>
                  <a:gd name="connsiteY4" fmla="*/ 58293 h 298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467" h="2983103">
                    <a:moveTo>
                      <a:pt x="434467" y="58293"/>
                    </a:moveTo>
                    <a:lnTo>
                      <a:pt x="343662" y="0"/>
                    </a:lnTo>
                    <a:lnTo>
                      <a:pt x="0" y="2983103"/>
                    </a:lnTo>
                    <a:lnTo>
                      <a:pt x="77724" y="2957195"/>
                    </a:lnTo>
                    <a:lnTo>
                      <a:pt x="434467" y="58293"/>
                    </a:lnTo>
                  </a:path>
                </a:pathLst>
              </a:custGeom>
              <a:solidFill>
                <a:srgbClr val="B27D4D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2" name="任意多边形: 形状 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6399148" y="1134109"/>
                <a:ext cx="674497" cy="307467"/>
              </a:xfrm>
              <a:custGeom>
                <a:avLst/>
                <a:gdLst>
                  <a:gd name="connsiteX0" fmla="*/ 57277 w 674497"/>
                  <a:gd name="connsiteY0" fmla="*/ 0 h 307467"/>
                  <a:gd name="connsiteX1" fmla="*/ 0 w 674497"/>
                  <a:gd name="connsiteY1" fmla="*/ 300990 h 307467"/>
                  <a:gd name="connsiteX2" fmla="*/ 648589 w 674497"/>
                  <a:gd name="connsiteY2" fmla="*/ 307467 h 307467"/>
                  <a:gd name="connsiteX3" fmla="*/ 674497 w 674497"/>
                  <a:gd name="connsiteY3" fmla="*/ 28829 h 307467"/>
                  <a:gd name="connsiteX4" fmla="*/ 57277 w 674497"/>
                  <a:gd name="connsiteY4" fmla="*/ 0 h 30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497" h="307467">
                    <a:moveTo>
                      <a:pt x="57277" y="0"/>
                    </a:moveTo>
                    <a:lnTo>
                      <a:pt x="0" y="300990"/>
                    </a:lnTo>
                    <a:lnTo>
                      <a:pt x="648589" y="307467"/>
                    </a:lnTo>
                    <a:lnTo>
                      <a:pt x="674497" y="28829"/>
                    </a:lnTo>
                    <a:lnTo>
                      <a:pt x="57277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3" name="任意多边形: 形状 52"/>
              <p:cNvSpPr/>
              <p:nvPr>
                <p:custDataLst>
                  <p:tags r:id="rId18"/>
                </p:custDataLst>
              </p:nvPr>
            </p:nvSpPr>
            <p:spPr>
              <a:xfrm>
                <a:off x="7047737" y="1160017"/>
                <a:ext cx="88265" cy="281559"/>
              </a:xfrm>
              <a:custGeom>
                <a:avLst/>
                <a:gdLst>
                  <a:gd name="connsiteX0" fmla="*/ 88265 w 88265"/>
                  <a:gd name="connsiteY0" fmla="*/ 50165 h 281559"/>
                  <a:gd name="connsiteX1" fmla="*/ 21971 w 88265"/>
                  <a:gd name="connsiteY1" fmla="*/ 0 h 281559"/>
                  <a:gd name="connsiteX2" fmla="*/ 0 w 88265"/>
                  <a:gd name="connsiteY2" fmla="*/ 281559 h 281559"/>
                  <a:gd name="connsiteX3" fmla="*/ 64770 w 88265"/>
                  <a:gd name="connsiteY3" fmla="*/ 277241 h 281559"/>
                  <a:gd name="connsiteX4" fmla="*/ 88265 w 88265"/>
                  <a:gd name="connsiteY4" fmla="*/ 50165 h 28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265" h="281559">
                    <a:moveTo>
                      <a:pt x="88265" y="50165"/>
                    </a:moveTo>
                    <a:lnTo>
                      <a:pt x="21971" y="0"/>
                    </a:lnTo>
                    <a:lnTo>
                      <a:pt x="0" y="281559"/>
                    </a:lnTo>
                    <a:lnTo>
                      <a:pt x="64770" y="277241"/>
                    </a:lnTo>
                    <a:lnTo>
                      <a:pt x="88265" y="50165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4" name="任意多边形: 形状 53"/>
              <p:cNvSpPr/>
              <p:nvPr>
                <p:custDataLst>
                  <p:tags r:id="rId19"/>
                </p:custDataLst>
              </p:nvPr>
            </p:nvSpPr>
            <p:spPr>
              <a:xfrm>
                <a:off x="6602603" y="488823"/>
                <a:ext cx="418338" cy="664718"/>
              </a:xfrm>
              <a:custGeom>
                <a:avLst/>
                <a:gdLst>
                  <a:gd name="connsiteX0" fmla="*/ 113538 w 418338"/>
                  <a:gd name="connsiteY0" fmla="*/ 0 h 664718"/>
                  <a:gd name="connsiteX1" fmla="*/ 418338 w 418338"/>
                  <a:gd name="connsiteY1" fmla="*/ 19431 h 664718"/>
                  <a:gd name="connsiteX2" fmla="*/ 327533 w 418338"/>
                  <a:gd name="connsiteY2" fmla="*/ 664718 h 664718"/>
                  <a:gd name="connsiteX3" fmla="*/ 0 w 418338"/>
                  <a:gd name="connsiteY3" fmla="*/ 656717 h 664718"/>
                  <a:gd name="connsiteX4" fmla="*/ 113538 w 418338"/>
                  <a:gd name="connsiteY4" fmla="*/ 0 h 6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8338" h="664718">
                    <a:moveTo>
                      <a:pt x="113538" y="0"/>
                    </a:moveTo>
                    <a:lnTo>
                      <a:pt x="418338" y="19431"/>
                    </a:lnTo>
                    <a:lnTo>
                      <a:pt x="327533" y="664718"/>
                    </a:lnTo>
                    <a:lnTo>
                      <a:pt x="0" y="656717"/>
                    </a:lnTo>
                    <a:lnTo>
                      <a:pt x="113538" y="0"/>
                    </a:lnTo>
                  </a:path>
                </a:pathLst>
              </a:custGeom>
              <a:solidFill>
                <a:srgbClr val="B29351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5" name="任意多边形: 形状 54"/>
              <p:cNvSpPr/>
              <p:nvPr>
                <p:custDataLst>
                  <p:tags r:id="rId20"/>
                </p:custDataLst>
              </p:nvPr>
            </p:nvSpPr>
            <p:spPr>
              <a:xfrm>
                <a:off x="5069712" y="4272914"/>
                <a:ext cx="856107" cy="2081657"/>
              </a:xfrm>
              <a:custGeom>
                <a:avLst/>
                <a:gdLst>
                  <a:gd name="connsiteX0" fmla="*/ 856107 w 856107"/>
                  <a:gd name="connsiteY0" fmla="*/ 8763 h 2081657"/>
                  <a:gd name="connsiteX1" fmla="*/ 149352 w 856107"/>
                  <a:gd name="connsiteY1" fmla="*/ 2049272 h 2081657"/>
                  <a:gd name="connsiteX2" fmla="*/ 0 w 856107"/>
                  <a:gd name="connsiteY2" fmla="*/ 2081657 h 2081657"/>
                  <a:gd name="connsiteX3" fmla="*/ 781812 w 856107"/>
                  <a:gd name="connsiteY3" fmla="*/ 0 h 2081657"/>
                  <a:gd name="connsiteX4" fmla="*/ 856107 w 856107"/>
                  <a:gd name="connsiteY4" fmla="*/ 8763 h 2081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6107" h="2081657">
                    <a:moveTo>
                      <a:pt x="856107" y="8763"/>
                    </a:moveTo>
                    <a:lnTo>
                      <a:pt x="149352" y="2049272"/>
                    </a:lnTo>
                    <a:lnTo>
                      <a:pt x="0" y="2081657"/>
                    </a:lnTo>
                    <a:lnTo>
                      <a:pt x="781812" y="0"/>
                    </a:lnTo>
                    <a:lnTo>
                      <a:pt x="856107" y="8763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21"/>
                </p:custDataLst>
              </p:nvPr>
            </p:nvSpPr>
            <p:spPr>
              <a:xfrm>
                <a:off x="5244464" y="5678043"/>
                <a:ext cx="1916303" cy="602996"/>
              </a:xfrm>
              <a:custGeom>
                <a:avLst/>
                <a:gdLst>
                  <a:gd name="connsiteX0" fmla="*/ 1916303 w 1916303"/>
                  <a:gd name="connsiteY0" fmla="*/ 602996 h 602996"/>
                  <a:gd name="connsiteX1" fmla="*/ 0 w 1916303"/>
                  <a:gd name="connsiteY1" fmla="*/ 217932 h 602996"/>
                  <a:gd name="connsiteX2" fmla="*/ 81407 w 1916303"/>
                  <a:gd name="connsiteY2" fmla="*/ 0 h 602996"/>
                  <a:gd name="connsiteX3" fmla="*/ 1888490 w 1916303"/>
                  <a:gd name="connsiteY3" fmla="*/ 319913 h 602996"/>
                  <a:gd name="connsiteX4" fmla="*/ 1916303 w 1916303"/>
                  <a:gd name="connsiteY4" fmla="*/ 602996 h 602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303" h="602996">
                    <a:moveTo>
                      <a:pt x="1916303" y="602996"/>
                    </a:moveTo>
                    <a:lnTo>
                      <a:pt x="0" y="217932"/>
                    </a:lnTo>
                    <a:lnTo>
                      <a:pt x="81407" y="0"/>
                    </a:lnTo>
                    <a:lnTo>
                      <a:pt x="1888490" y="319913"/>
                    </a:lnTo>
                    <a:lnTo>
                      <a:pt x="1916303" y="602996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22"/>
                </p:custDataLst>
              </p:nvPr>
            </p:nvSpPr>
            <p:spPr>
              <a:xfrm>
                <a:off x="5325871" y="5664962"/>
                <a:ext cx="1807083" cy="332994"/>
              </a:xfrm>
              <a:custGeom>
                <a:avLst/>
                <a:gdLst>
                  <a:gd name="connsiteX0" fmla="*/ 115697 w 1807083"/>
                  <a:gd name="connsiteY0" fmla="*/ 0 h 332994"/>
                  <a:gd name="connsiteX1" fmla="*/ 0 w 1807083"/>
                  <a:gd name="connsiteY1" fmla="*/ 13081 h 332994"/>
                  <a:gd name="connsiteX2" fmla="*/ 1807083 w 1807083"/>
                  <a:gd name="connsiteY2" fmla="*/ 332994 h 332994"/>
                  <a:gd name="connsiteX3" fmla="*/ 1800606 w 1807083"/>
                  <a:gd name="connsiteY3" fmla="*/ 272415 h 332994"/>
                  <a:gd name="connsiteX4" fmla="*/ 115697 w 1807083"/>
                  <a:gd name="connsiteY4" fmla="*/ 0 h 33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83" h="332994">
                    <a:moveTo>
                      <a:pt x="115697" y="0"/>
                    </a:moveTo>
                    <a:lnTo>
                      <a:pt x="0" y="13081"/>
                    </a:lnTo>
                    <a:lnTo>
                      <a:pt x="1807083" y="332994"/>
                    </a:lnTo>
                    <a:lnTo>
                      <a:pt x="1800606" y="272415"/>
                    </a:lnTo>
                    <a:lnTo>
                      <a:pt x="115697" y="0"/>
                    </a:lnTo>
                  </a:path>
                </a:pathLst>
              </a:custGeom>
              <a:solidFill>
                <a:srgbClr val="AE7B4C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23"/>
                </p:custDataLst>
              </p:nvPr>
            </p:nvSpPr>
            <p:spPr>
              <a:xfrm>
                <a:off x="4953000" y="1419479"/>
                <a:ext cx="3352800" cy="3015488"/>
              </a:xfrm>
              <a:custGeom>
                <a:avLst/>
                <a:gdLst>
                  <a:gd name="connsiteX0" fmla="*/ 427990 w 3352800"/>
                  <a:gd name="connsiteY0" fmla="*/ 0 h 3015488"/>
                  <a:gd name="connsiteX1" fmla="*/ 0 w 3352800"/>
                  <a:gd name="connsiteY1" fmla="*/ 2671826 h 3015488"/>
                  <a:gd name="connsiteX2" fmla="*/ 3009138 w 3352800"/>
                  <a:gd name="connsiteY2" fmla="*/ 3015488 h 3015488"/>
                  <a:gd name="connsiteX3" fmla="*/ 3352800 w 3352800"/>
                  <a:gd name="connsiteY3" fmla="*/ 32385 h 3015488"/>
                  <a:gd name="connsiteX4" fmla="*/ 427990 w 3352800"/>
                  <a:gd name="connsiteY4" fmla="*/ 0 h 301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52800" h="3015488">
                    <a:moveTo>
                      <a:pt x="427990" y="0"/>
                    </a:moveTo>
                    <a:lnTo>
                      <a:pt x="0" y="2671826"/>
                    </a:lnTo>
                    <a:lnTo>
                      <a:pt x="3009138" y="3015488"/>
                    </a:lnTo>
                    <a:lnTo>
                      <a:pt x="3352800" y="32385"/>
                    </a:lnTo>
                    <a:lnTo>
                      <a:pt x="427990" y="0"/>
                    </a:lnTo>
                  </a:path>
                </a:pathLst>
              </a:custGeom>
              <a:solidFill>
                <a:srgbClr val="BC99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24"/>
                </p:custDataLst>
              </p:nvPr>
            </p:nvSpPr>
            <p:spPr>
              <a:xfrm>
                <a:off x="5069713" y="1510157"/>
                <a:ext cx="3035046" cy="2762758"/>
              </a:xfrm>
              <a:custGeom>
                <a:avLst/>
                <a:gdLst>
                  <a:gd name="connsiteX0" fmla="*/ 402082 w 3035046"/>
                  <a:gd name="connsiteY0" fmla="*/ 0 h 2762758"/>
                  <a:gd name="connsiteX1" fmla="*/ 0 w 3035046"/>
                  <a:gd name="connsiteY1" fmla="*/ 2464435 h 2762758"/>
                  <a:gd name="connsiteX2" fmla="*/ 2717292 w 3035046"/>
                  <a:gd name="connsiteY2" fmla="*/ 2762758 h 2762758"/>
                  <a:gd name="connsiteX3" fmla="*/ 3035046 w 3035046"/>
                  <a:gd name="connsiteY3" fmla="*/ 42164 h 2762758"/>
                  <a:gd name="connsiteX4" fmla="*/ 402082 w 3035046"/>
                  <a:gd name="connsiteY4" fmla="*/ 0 h 27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5046" h="2762758">
                    <a:moveTo>
                      <a:pt x="402082" y="0"/>
                    </a:moveTo>
                    <a:lnTo>
                      <a:pt x="0" y="2464435"/>
                    </a:lnTo>
                    <a:lnTo>
                      <a:pt x="2717292" y="2762758"/>
                    </a:lnTo>
                    <a:lnTo>
                      <a:pt x="3035046" y="42164"/>
                    </a:lnTo>
                    <a:lnTo>
                      <a:pt x="402082" y="0"/>
                    </a:lnTo>
                  </a:path>
                </a:pathLst>
              </a:custGeom>
              <a:solidFill>
                <a:srgbClr val="FFFFFF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0" name="任意多边形: 形状 59"/>
              <p:cNvSpPr/>
              <p:nvPr>
                <p:custDataLst>
                  <p:tags r:id="rId25"/>
                </p:custDataLst>
              </p:nvPr>
            </p:nvSpPr>
            <p:spPr>
              <a:xfrm>
                <a:off x="6325489" y="1393443"/>
                <a:ext cx="851916" cy="149225"/>
              </a:xfrm>
              <a:custGeom>
                <a:avLst/>
                <a:gdLst>
                  <a:gd name="connsiteX0" fmla="*/ 0 w 851916"/>
                  <a:gd name="connsiteY0" fmla="*/ 0 h 149225"/>
                  <a:gd name="connsiteX1" fmla="*/ 0 w 851916"/>
                  <a:gd name="connsiteY1" fmla="*/ 130429 h 149225"/>
                  <a:gd name="connsiteX2" fmla="*/ 851916 w 851916"/>
                  <a:gd name="connsiteY2" fmla="*/ 149225 h 149225"/>
                  <a:gd name="connsiteX3" fmla="*/ 851916 w 851916"/>
                  <a:gd name="connsiteY3" fmla="*/ 26035 h 149225"/>
                  <a:gd name="connsiteX4" fmla="*/ 0 w 851916"/>
                  <a:gd name="connsiteY4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916" h="149225">
                    <a:moveTo>
                      <a:pt x="0" y="0"/>
                    </a:moveTo>
                    <a:lnTo>
                      <a:pt x="0" y="130429"/>
                    </a:lnTo>
                    <a:lnTo>
                      <a:pt x="851916" y="149225"/>
                    </a:lnTo>
                    <a:lnTo>
                      <a:pt x="851916" y="2603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1" name="任意多边形: 形状 60"/>
              <p:cNvSpPr/>
              <p:nvPr>
                <p:custDataLst>
                  <p:tags r:id="rId26"/>
                </p:custDataLst>
              </p:nvPr>
            </p:nvSpPr>
            <p:spPr>
              <a:xfrm>
                <a:off x="5631815" y="3922648"/>
                <a:ext cx="1357630" cy="479933"/>
              </a:xfrm>
              <a:custGeom>
                <a:avLst/>
                <a:gdLst>
                  <a:gd name="connsiteX0" fmla="*/ 25908 w 1357630"/>
                  <a:gd name="connsiteY0" fmla="*/ 0 h 479933"/>
                  <a:gd name="connsiteX1" fmla="*/ 0 w 1357630"/>
                  <a:gd name="connsiteY1" fmla="*/ 324231 h 479933"/>
                  <a:gd name="connsiteX2" fmla="*/ 1318641 w 1357630"/>
                  <a:gd name="connsiteY2" fmla="*/ 479933 h 479933"/>
                  <a:gd name="connsiteX3" fmla="*/ 1357630 w 1357630"/>
                  <a:gd name="connsiteY3" fmla="*/ 160020 h 479933"/>
                  <a:gd name="connsiteX4" fmla="*/ 25908 w 1357630"/>
                  <a:gd name="connsiteY4" fmla="*/ 0 h 479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7630" h="479933">
                    <a:moveTo>
                      <a:pt x="25908" y="0"/>
                    </a:moveTo>
                    <a:lnTo>
                      <a:pt x="0" y="324231"/>
                    </a:lnTo>
                    <a:lnTo>
                      <a:pt x="1318641" y="479933"/>
                    </a:lnTo>
                    <a:lnTo>
                      <a:pt x="1357630" y="160020"/>
                    </a:lnTo>
                    <a:lnTo>
                      <a:pt x="25908" y="0"/>
                    </a:lnTo>
                  </a:path>
                </a:pathLst>
              </a:custGeom>
              <a:solidFill>
                <a:srgbClr val="B79652"/>
              </a:solidFill>
              <a:ln w="635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2" name="任意多边形: 形状 61"/>
              <p:cNvSpPr/>
              <p:nvPr>
                <p:custDataLst>
                  <p:tags r:id="rId27"/>
                </p:custDataLst>
              </p:nvPr>
            </p:nvSpPr>
            <p:spPr>
              <a:xfrm>
                <a:off x="6920103" y="4080510"/>
                <a:ext cx="164339" cy="317755"/>
              </a:xfrm>
              <a:custGeom>
                <a:avLst/>
                <a:gdLst/>
                <a:ahLst/>
                <a:cxnLst/>
                <a:rect l="0" t="0" r="0" b="0"/>
                <a:pathLst>
                  <a:path w="164339" h="317755">
                    <a:moveTo>
                      <a:pt x="164338" y="15113"/>
                    </a:moveTo>
                    <a:lnTo>
                      <a:pt x="67057" y="0"/>
                    </a:lnTo>
                    <a:lnTo>
                      <a:pt x="0" y="317754"/>
                    </a:lnTo>
                    <a:cubicBezTo>
                      <a:pt x="59309" y="300736"/>
                      <a:pt x="103759" y="288163"/>
                      <a:pt x="121032" y="283210"/>
                    </a:cubicBezTo>
                    <a:close/>
                  </a:path>
                </a:pathLst>
              </a:custGeom>
              <a:solidFill>
                <a:srgbClr val="AE7B4C"/>
              </a:solidFill>
              <a:ln w="12700" cap="flat" cmpd="sng" algn="ctr">
                <a:solidFill>
                  <a:srgbClr val="412C1B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3" name="任意多边形: 形状 62"/>
              <p:cNvSpPr/>
              <p:nvPr>
                <p:custDataLst>
                  <p:tags r:id="rId28"/>
                </p:custDataLst>
              </p:nvPr>
            </p:nvSpPr>
            <p:spPr>
              <a:xfrm>
                <a:off x="5951728" y="2450592"/>
                <a:ext cx="1283970" cy="1011682"/>
              </a:xfrm>
              <a:custGeom>
                <a:avLst/>
                <a:gdLst>
                  <a:gd name="connsiteX0" fmla="*/ 1225677 w 1283970"/>
                  <a:gd name="connsiteY0" fmla="*/ 1011682 h 1011682"/>
                  <a:gd name="connsiteX1" fmla="*/ 1283970 w 1283970"/>
                  <a:gd name="connsiteY1" fmla="*/ 84328 h 1011682"/>
                  <a:gd name="connsiteX2" fmla="*/ 77851 w 1283970"/>
                  <a:gd name="connsiteY2" fmla="*/ 0 h 1011682"/>
                  <a:gd name="connsiteX3" fmla="*/ 0 w 1283970"/>
                  <a:gd name="connsiteY3" fmla="*/ 880618 h 1011682"/>
                  <a:gd name="connsiteX4" fmla="*/ 1225677 w 1283970"/>
                  <a:gd name="connsiteY4" fmla="*/ 1011682 h 101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970" h="1011682">
                    <a:moveTo>
                      <a:pt x="1225677" y="1011682"/>
                    </a:moveTo>
                    <a:lnTo>
                      <a:pt x="1283970" y="84328"/>
                    </a:lnTo>
                    <a:lnTo>
                      <a:pt x="77851" y="0"/>
                    </a:lnTo>
                    <a:lnTo>
                      <a:pt x="0" y="880618"/>
                    </a:lnTo>
                    <a:lnTo>
                      <a:pt x="1225677" y="101168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4" name="任意多边形: 形状 63"/>
              <p:cNvSpPr/>
              <p:nvPr>
                <p:custDataLst>
                  <p:tags r:id="rId29"/>
                </p:custDataLst>
              </p:nvPr>
            </p:nvSpPr>
            <p:spPr>
              <a:xfrm>
                <a:off x="5864097" y="1977136"/>
                <a:ext cx="1423543" cy="557784"/>
              </a:xfrm>
              <a:custGeom>
                <a:avLst/>
                <a:gdLst>
                  <a:gd name="connsiteX0" fmla="*/ 729615 w 1423543"/>
                  <a:gd name="connsiteY0" fmla="*/ 0 h 557784"/>
                  <a:gd name="connsiteX1" fmla="*/ 0 w 1423543"/>
                  <a:gd name="connsiteY1" fmla="*/ 463677 h 557784"/>
                  <a:gd name="connsiteX2" fmla="*/ 1423543 w 1423543"/>
                  <a:gd name="connsiteY2" fmla="*/ 557784 h 557784"/>
                  <a:gd name="connsiteX3" fmla="*/ 729615 w 1423543"/>
                  <a:gd name="connsiteY3" fmla="*/ 0 h 55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3543" h="557784">
                    <a:moveTo>
                      <a:pt x="729615" y="0"/>
                    </a:moveTo>
                    <a:lnTo>
                      <a:pt x="0" y="463677"/>
                    </a:lnTo>
                    <a:lnTo>
                      <a:pt x="1423543" y="557784"/>
                    </a:lnTo>
                    <a:lnTo>
                      <a:pt x="729615" y="0"/>
                    </a:lnTo>
                  </a:path>
                </a:pathLst>
              </a:custGeom>
              <a:solidFill>
                <a:schemeClr val="accent6"/>
              </a:solidFill>
              <a:ln w="6350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5" name="任意多边形: 形状 64"/>
              <p:cNvSpPr/>
              <p:nvPr>
                <p:custDataLst>
                  <p:tags r:id="rId30"/>
                </p:custDataLst>
              </p:nvPr>
            </p:nvSpPr>
            <p:spPr>
              <a:xfrm>
                <a:off x="6191250" y="2503043"/>
                <a:ext cx="465075" cy="413640"/>
              </a:xfrm>
              <a:custGeom>
                <a:avLst/>
                <a:gdLst/>
                <a:ahLst/>
                <a:cxnLst/>
                <a:rect l="0" t="0" r="0" b="0"/>
                <a:pathLst>
                  <a:path w="465075" h="413640">
                    <a:moveTo>
                      <a:pt x="26289" y="229616"/>
                    </a:moveTo>
                    <a:cubicBezTo>
                      <a:pt x="16637" y="127635"/>
                      <a:pt x="0" y="21082"/>
                      <a:pt x="162433" y="35052"/>
                    </a:cubicBezTo>
                    <a:cubicBezTo>
                      <a:pt x="232410" y="2159"/>
                      <a:pt x="298323" y="0"/>
                      <a:pt x="356997" y="51308"/>
                    </a:cubicBezTo>
                    <a:cubicBezTo>
                      <a:pt x="416433" y="63246"/>
                      <a:pt x="443484" y="90170"/>
                      <a:pt x="438023" y="132334"/>
                    </a:cubicBezTo>
                    <a:cubicBezTo>
                      <a:pt x="462788" y="166116"/>
                      <a:pt x="465074" y="198628"/>
                      <a:pt x="438023" y="229616"/>
                    </a:cubicBezTo>
                    <a:cubicBezTo>
                      <a:pt x="370967" y="223774"/>
                      <a:pt x="324612" y="257302"/>
                      <a:pt x="292100" y="317119"/>
                    </a:cubicBezTo>
                    <a:cubicBezTo>
                      <a:pt x="274447" y="386334"/>
                      <a:pt x="234442" y="413639"/>
                      <a:pt x="172085" y="399161"/>
                    </a:cubicBezTo>
                    <a:cubicBezTo>
                      <a:pt x="82423" y="353568"/>
                      <a:pt x="12827" y="302514"/>
                      <a:pt x="26289" y="22961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6725353" y="2056157"/>
              <a:ext cx="3124522" cy="3802340"/>
              <a:chOff x="4847077" y="1638183"/>
              <a:chExt cx="3309678" cy="4027663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4847077" y="1638183"/>
                <a:ext cx="3309678" cy="4027663"/>
                <a:chOff x="1689862" y="1131189"/>
                <a:chExt cx="4766565" cy="5800599"/>
              </a:xfrm>
            </p:grpSpPr>
            <p:sp>
              <p:nvSpPr>
                <p:cNvPr id="24" name="任意多边形: 形状 23"/>
                <p:cNvSpPr/>
                <p:nvPr>
                  <p:custDataLst>
                    <p:tags r:id="rId31"/>
                  </p:custDataLst>
                </p:nvPr>
              </p:nvSpPr>
              <p:spPr>
                <a:xfrm>
                  <a:off x="3473704" y="5608828"/>
                  <a:ext cx="331471" cy="80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1471" h="804800">
                      <a:moveTo>
                        <a:pt x="46101" y="791210"/>
                      </a:moveTo>
                      <a:cubicBezTo>
                        <a:pt x="149987" y="804799"/>
                        <a:pt x="247650" y="779526"/>
                        <a:pt x="331470" y="729615"/>
                      </a:cubicBezTo>
                      <a:cubicBezTo>
                        <a:pt x="268224" y="537972"/>
                        <a:pt x="263144" y="281178"/>
                        <a:pt x="279527" y="0"/>
                      </a:cubicBezTo>
                      <a:lnTo>
                        <a:pt x="13716" y="0"/>
                      </a:lnTo>
                      <a:cubicBezTo>
                        <a:pt x="4318" y="325247"/>
                        <a:pt x="0" y="653034"/>
                        <a:pt x="46101" y="791210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5" name="任意多边形: 形状 24"/>
                <p:cNvSpPr/>
                <p:nvPr>
                  <p:custDataLst>
                    <p:tags r:id="rId32"/>
                  </p:custDataLst>
                </p:nvPr>
              </p:nvSpPr>
              <p:spPr>
                <a:xfrm>
                  <a:off x="2089912" y="1552321"/>
                  <a:ext cx="2741677" cy="21761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741677" h="2176146">
                      <a:moveTo>
                        <a:pt x="2379980" y="632333"/>
                      </a:moveTo>
                      <a:cubicBezTo>
                        <a:pt x="2741676" y="1211580"/>
                        <a:pt x="2441194" y="1634998"/>
                        <a:pt x="1689354" y="1951990"/>
                      </a:cubicBezTo>
                      <a:cubicBezTo>
                        <a:pt x="1648587" y="1981962"/>
                        <a:pt x="1633728" y="2048129"/>
                        <a:pt x="1627759" y="2127123"/>
                      </a:cubicBezTo>
                      <a:cubicBezTo>
                        <a:pt x="1548892" y="2176145"/>
                        <a:pt x="1481836" y="2170049"/>
                        <a:pt x="1430020" y="2091436"/>
                      </a:cubicBezTo>
                      <a:cubicBezTo>
                        <a:pt x="1436751" y="2009394"/>
                        <a:pt x="1390904" y="1966468"/>
                        <a:pt x="1319784" y="1942338"/>
                      </a:cubicBezTo>
                      <a:cubicBezTo>
                        <a:pt x="940435" y="1919605"/>
                        <a:pt x="578739" y="1948180"/>
                        <a:pt x="466979" y="1760728"/>
                      </a:cubicBezTo>
                      <a:lnTo>
                        <a:pt x="0" y="1096010"/>
                      </a:lnTo>
                      <a:lnTo>
                        <a:pt x="350139" y="463677"/>
                      </a:lnTo>
                      <a:lnTo>
                        <a:pt x="1089406" y="285369"/>
                      </a:lnTo>
                      <a:lnTo>
                        <a:pt x="1549908" y="0"/>
                      </a:lnTo>
                      <a:lnTo>
                        <a:pt x="1890395" y="29210"/>
                      </a:ln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33"/>
                  </p:custDataLst>
                </p:nvPr>
              </p:nvSpPr>
              <p:spPr>
                <a:xfrm>
                  <a:off x="2799842" y="5715762"/>
                  <a:ext cx="373000" cy="9671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73000" h="967106">
                      <a:moveTo>
                        <a:pt x="97409" y="0"/>
                      </a:moveTo>
                      <a:cubicBezTo>
                        <a:pt x="53340" y="333121"/>
                        <a:pt x="0" y="647954"/>
                        <a:pt x="19558" y="882015"/>
                      </a:cubicBezTo>
                      <a:cubicBezTo>
                        <a:pt x="86995" y="967105"/>
                        <a:pt x="193802" y="919480"/>
                        <a:pt x="288671" y="865759"/>
                      </a:cubicBezTo>
                      <a:cubicBezTo>
                        <a:pt x="287147" y="524002"/>
                        <a:pt x="302006" y="211582"/>
                        <a:pt x="372999" y="0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7" name="任意多边形: 形状 26"/>
                <p:cNvSpPr/>
                <p:nvPr>
                  <p:custDataLst>
                    <p:tags r:id="rId34"/>
                  </p:custDataLst>
                </p:nvPr>
              </p:nvSpPr>
              <p:spPr>
                <a:xfrm>
                  <a:off x="2761107" y="3890264"/>
                  <a:ext cx="337186" cy="1691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7186" h="169165">
                      <a:moveTo>
                        <a:pt x="142621" y="0"/>
                      </a:moveTo>
                      <a:lnTo>
                        <a:pt x="0" y="169164"/>
                      </a:lnTo>
                      <a:cubicBezTo>
                        <a:pt x="100457" y="136779"/>
                        <a:pt x="337185" y="113411"/>
                        <a:pt x="337185" y="113411"/>
                      </a:cubicBezTo>
                      <a:cubicBezTo>
                        <a:pt x="337185" y="113411"/>
                        <a:pt x="260731" y="19812"/>
                        <a:pt x="142621" y="0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8" name="任意多边形: 形状 27"/>
                <p:cNvSpPr/>
                <p:nvPr>
                  <p:custDataLst>
                    <p:tags r:id="rId35"/>
                  </p:custDataLst>
                </p:nvPr>
              </p:nvSpPr>
              <p:spPr>
                <a:xfrm>
                  <a:off x="4237863" y="2831719"/>
                  <a:ext cx="1195197" cy="977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95197" h="977266">
                      <a:moveTo>
                        <a:pt x="64516" y="977265"/>
                      </a:moveTo>
                      <a:cubicBezTo>
                        <a:pt x="306324" y="854456"/>
                        <a:pt x="553085" y="663702"/>
                        <a:pt x="754126" y="429387"/>
                      </a:cubicBezTo>
                      <a:cubicBezTo>
                        <a:pt x="834136" y="402463"/>
                        <a:pt x="874522" y="361950"/>
                        <a:pt x="870839" y="306197"/>
                      </a:cubicBezTo>
                      <a:cubicBezTo>
                        <a:pt x="981075" y="279146"/>
                        <a:pt x="1060577" y="166751"/>
                        <a:pt x="1039495" y="150495"/>
                      </a:cubicBezTo>
                      <a:cubicBezTo>
                        <a:pt x="1018414" y="134238"/>
                        <a:pt x="919988" y="183769"/>
                        <a:pt x="841756" y="234823"/>
                      </a:cubicBezTo>
                      <a:cubicBezTo>
                        <a:pt x="892556" y="178563"/>
                        <a:pt x="927734" y="114173"/>
                        <a:pt x="1123823" y="124587"/>
                      </a:cubicBezTo>
                      <a:lnTo>
                        <a:pt x="1195196" y="111633"/>
                      </a:lnTo>
                      <a:cubicBezTo>
                        <a:pt x="1170939" y="48387"/>
                        <a:pt x="1066545" y="0"/>
                        <a:pt x="948817" y="56515"/>
                      </a:cubicBezTo>
                      <a:cubicBezTo>
                        <a:pt x="861313" y="62992"/>
                        <a:pt x="809751" y="116459"/>
                        <a:pt x="760730" y="173228"/>
                      </a:cubicBezTo>
                      <a:cubicBezTo>
                        <a:pt x="573913" y="450469"/>
                        <a:pt x="323088" y="650875"/>
                        <a:pt x="0" y="764413"/>
                      </a:cubicBezTo>
                      <a:cubicBezTo>
                        <a:pt x="21717" y="837438"/>
                        <a:pt x="24130" y="915924"/>
                        <a:pt x="64516" y="977265"/>
                      </a:cubicBezTo>
                      <a:close/>
                    </a:path>
                  </a:pathLst>
                </a:custGeom>
                <a:solidFill>
                  <a:srgbClr val="FBF5F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9" name="任意多边形: 形状 28"/>
                <p:cNvSpPr/>
                <p:nvPr>
                  <p:custDataLst>
                    <p:tags r:id="rId36"/>
                  </p:custDataLst>
                </p:nvPr>
              </p:nvSpPr>
              <p:spPr>
                <a:xfrm>
                  <a:off x="2743708" y="3555238"/>
                  <a:ext cx="1604011" cy="16169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04011" h="1616965">
                      <a:moveTo>
                        <a:pt x="99441" y="337185"/>
                      </a:moveTo>
                      <a:cubicBezTo>
                        <a:pt x="210439" y="357759"/>
                        <a:pt x="315341" y="407162"/>
                        <a:pt x="410718" y="501523"/>
                      </a:cubicBezTo>
                      <a:lnTo>
                        <a:pt x="0" y="1292733"/>
                      </a:lnTo>
                      <a:cubicBezTo>
                        <a:pt x="271272" y="1474089"/>
                        <a:pt x="661035" y="1560957"/>
                        <a:pt x="1089533" y="1616964"/>
                      </a:cubicBezTo>
                      <a:cubicBezTo>
                        <a:pt x="1203452" y="1285621"/>
                        <a:pt x="1279779" y="930402"/>
                        <a:pt x="1301369" y="540385"/>
                      </a:cubicBezTo>
                      <a:cubicBezTo>
                        <a:pt x="1301242" y="423799"/>
                        <a:pt x="1425067" y="367157"/>
                        <a:pt x="1604010" y="337185"/>
                      </a:cubicBezTo>
                      <a:lnTo>
                        <a:pt x="1478661" y="0"/>
                      </a:lnTo>
                      <a:cubicBezTo>
                        <a:pt x="1231264" y="74676"/>
                        <a:pt x="1042289" y="85979"/>
                        <a:pt x="987298" y="38862"/>
                      </a:cubicBezTo>
                      <a:cubicBezTo>
                        <a:pt x="967359" y="224790"/>
                        <a:pt x="772794" y="140462"/>
                        <a:pt x="765048" y="26035"/>
                      </a:cubicBezTo>
                      <a:cubicBezTo>
                        <a:pt x="445770" y="36068"/>
                        <a:pt x="249936" y="183134"/>
                        <a:pt x="99441" y="337185"/>
                      </a:cubicBezTo>
                      <a:close/>
                    </a:path>
                  </a:pathLst>
                </a:custGeom>
                <a:solidFill>
                  <a:srgbClr val="A49DCC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0" name="任意多边形: 形状 29"/>
                <p:cNvSpPr/>
                <p:nvPr>
                  <p:custDataLst>
                    <p:tags r:id="rId37"/>
                  </p:custDataLst>
                </p:nvPr>
              </p:nvSpPr>
              <p:spPr>
                <a:xfrm>
                  <a:off x="2764282" y="4898644"/>
                  <a:ext cx="1176783" cy="8680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76783" h="868046">
                      <a:moveTo>
                        <a:pt x="64897" y="0"/>
                      </a:moveTo>
                      <a:cubicBezTo>
                        <a:pt x="17272" y="261620"/>
                        <a:pt x="0" y="523240"/>
                        <a:pt x="16256" y="784733"/>
                      </a:cubicBezTo>
                      <a:cubicBezTo>
                        <a:pt x="167259" y="836549"/>
                        <a:pt x="341503" y="868045"/>
                        <a:pt x="625856" y="804164"/>
                      </a:cubicBezTo>
                      <a:cubicBezTo>
                        <a:pt x="789432" y="852551"/>
                        <a:pt x="951484" y="850900"/>
                        <a:pt x="1112266" y="804164"/>
                      </a:cubicBezTo>
                      <a:cubicBezTo>
                        <a:pt x="1167384" y="594233"/>
                        <a:pt x="1176782" y="337566"/>
                        <a:pt x="1160907" y="55118"/>
                      </a:cubicBezTo>
                      <a:cubicBezTo>
                        <a:pt x="821817" y="181610"/>
                        <a:pt x="455803" y="183388"/>
                        <a:pt x="64897" y="0"/>
                      </a:cubicBezTo>
                      <a:close/>
                    </a:path>
                  </a:pathLst>
                </a:custGeom>
                <a:solidFill>
                  <a:srgbClr val="D57F3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1" name="任意多边形: 形状 30"/>
                <p:cNvSpPr/>
                <p:nvPr>
                  <p:custDataLst>
                    <p:tags r:id="rId38"/>
                  </p:custDataLst>
                </p:nvPr>
              </p:nvSpPr>
              <p:spPr>
                <a:xfrm>
                  <a:off x="3007359" y="3596259"/>
                  <a:ext cx="1191516" cy="22978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91516" h="2297812">
                      <a:moveTo>
                        <a:pt x="203328" y="32385"/>
                      </a:moveTo>
                      <a:lnTo>
                        <a:pt x="348870" y="0"/>
                      </a:lnTo>
                      <a:cubicBezTo>
                        <a:pt x="460376" y="126746"/>
                        <a:pt x="518796" y="242951"/>
                        <a:pt x="521082" y="347980"/>
                      </a:cubicBezTo>
                      <a:cubicBezTo>
                        <a:pt x="636906" y="317500"/>
                        <a:pt x="752984" y="310515"/>
                        <a:pt x="869062" y="326390"/>
                      </a:cubicBezTo>
                      <a:cubicBezTo>
                        <a:pt x="863347" y="201549"/>
                        <a:pt x="835661" y="95631"/>
                        <a:pt x="776098" y="17272"/>
                      </a:cubicBezTo>
                      <a:lnTo>
                        <a:pt x="890652" y="28067"/>
                      </a:lnTo>
                      <a:cubicBezTo>
                        <a:pt x="1166749" y="377952"/>
                        <a:pt x="1191515" y="1202055"/>
                        <a:pt x="1118743" y="2210308"/>
                      </a:cubicBezTo>
                      <a:cubicBezTo>
                        <a:pt x="878840" y="2297811"/>
                        <a:pt x="409194" y="2271649"/>
                        <a:pt x="0" y="2236216"/>
                      </a:cubicBezTo>
                      <a:cubicBezTo>
                        <a:pt x="201550" y="1260221"/>
                        <a:pt x="441453" y="379857"/>
                        <a:pt x="203328" y="32385"/>
                      </a:cubicBezTo>
                      <a:close/>
                    </a:path>
                  </a:pathLst>
                </a:custGeom>
                <a:solidFill>
                  <a:srgbClr val="E7E875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2" name="任意多边形: 形状 31"/>
                <p:cNvSpPr/>
                <p:nvPr>
                  <p:custDataLst>
                    <p:tags r:id="rId39"/>
                  </p:custDataLst>
                </p:nvPr>
              </p:nvSpPr>
              <p:spPr>
                <a:xfrm>
                  <a:off x="2714498" y="6581521"/>
                  <a:ext cx="809753" cy="35026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9753" h="350267">
                      <a:moveTo>
                        <a:pt x="98425" y="9779"/>
                      </a:moveTo>
                      <a:cubicBezTo>
                        <a:pt x="0" y="218186"/>
                        <a:pt x="279527" y="350266"/>
                        <a:pt x="724281" y="278892"/>
                      </a:cubicBezTo>
                      <a:cubicBezTo>
                        <a:pt x="809752" y="243205"/>
                        <a:pt x="809752" y="132969"/>
                        <a:pt x="743712" y="90805"/>
                      </a:cubicBezTo>
                      <a:cubicBezTo>
                        <a:pt x="664083" y="20066"/>
                        <a:pt x="520827" y="8382"/>
                        <a:pt x="374015" y="0"/>
                      </a:cubicBezTo>
                      <a:cubicBezTo>
                        <a:pt x="291211" y="60579"/>
                        <a:pt x="197231" y="50419"/>
                        <a:pt x="98425" y="9779"/>
                      </a:cubicBezTo>
                      <a:close/>
                    </a:path>
                  </a:pathLst>
                </a:custGeom>
                <a:solidFill>
                  <a:srgbClr val="89B8D7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3" name="任意多边形: 形状 32"/>
                <p:cNvSpPr/>
                <p:nvPr>
                  <p:custDataLst>
                    <p:tags r:id="rId40"/>
                  </p:custDataLst>
                </p:nvPr>
              </p:nvSpPr>
              <p:spPr>
                <a:xfrm>
                  <a:off x="3512185" y="6296787"/>
                  <a:ext cx="686055" cy="2686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86055" h="268606">
                      <a:moveTo>
                        <a:pt x="14097" y="103251"/>
                      </a:moveTo>
                      <a:cubicBezTo>
                        <a:pt x="0" y="175768"/>
                        <a:pt x="55626" y="232791"/>
                        <a:pt x="205359" y="268605"/>
                      </a:cubicBezTo>
                      <a:cubicBezTo>
                        <a:pt x="366649" y="265176"/>
                        <a:pt x="520319" y="256413"/>
                        <a:pt x="626872" y="213487"/>
                      </a:cubicBezTo>
                      <a:cubicBezTo>
                        <a:pt x="673354" y="197231"/>
                        <a:pt x="686054" y="141224"/>
                        <a:pt x="648970" y="103251"/>
                      </a:cubicBezTo>
                      <a:cubicBezTo>
                        <a:pt x="569849" y="0"/>
                        <a:pt x="431673" y="2159"/>
                        <a:pt x="297815" y="10795"/>
                      </a:cubicBezTo>
                      <a:cubicBezTo>
                        <a:pt x="260477" y="116586"/>
                        <a:pt x="144526" y="102616"/>
                        <a:pt x="14097" y="103251"/>
                      </a:cubicBezTo>
                      <a:close/>
                    </a:path>
                  </a:pathLst>
                </a:custGeom>
                <a:solidFill>
                  <a:srgbClr val="87B2C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4" name="任意多边形: 形状 33"/>
                <p:cNvSpPr/>
                <p:nvPr>
                  <p:custDataLst>
                    <p:tags r:id="rId41"/>
                  </p:custDataLst>
                </p:nvPr>
              </p:nvSpPr>
              <p:spPr>
                <a:xfrm>
                  <a:off x="2023364" y="3799078"/>
                  <a:ext cx="2025016" cy="127139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025016" h="1271398">
                      <a:moveTo>
                        <a:pt x="1597787" y="341376"/>
                      </a:moveTo>
                      <a:cubicBezTo>
                        <a:pt x="1130046" y="0"/>
                        <a:pt x="0" y="384048"/>
                        <a:pt x="267589" y="768858"/>
                      </a:cubicBezTo>
                      <a:cubicBezTo>
                        <a:pt x="669671" y="1271397"/>
                        <a:pt x="2025015" y="1255268"/>
                        <a:pt x="1908810" y="752602"/>
                      </a:cubicBezTo>
                      <a:cubicBezTo>
                        <a:pt x="1853565" y="648081"/>
                        <a:pt x="1751203" y="600329"/>
                        <a:pt x="1620012" y="587248"/>
                      </a:cubicBezTo>
                      <a:cubicBezTo>
                        <a:pt x="1567180" y="568452"/>
                        <a:pt x="1567815" y="484378"/>
                        <a:pt x="1584071" y="477012"/>
                      </a:cubicBezTo>
                      <a:cubicBezTo>
                        <a:pt x="1600327" y="469645"/>
                        <a:pt x="1621282" y="389509"/>
                        <a:pt x="1597787" y="341376"/>
                      </a:cubicBezTo>
                      <a:close/>
                    </a:path>
                  </a:pathLst>
                </a:custGeom>
                <a:solidFill>
                  <a:srgbClr val="DAC4A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5" name="任意多边形: 形状 34"/>
                <p:cNvSpPr/>
                <p:nvPr>
                  <p:custDataLst>
                    <p:tags r:id="rId42"/>
                  </p:custDataLst>
                </p:nvPr>
              </p:nvSpPr>
              <p:spPr>
                <a:xfrm>
                  <a:off x="4658741" y="2863342"/>
                  <a:ext cx="1267080" cy="2198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67080" h="219838">
                      <a:moveTo>
                        <a:pt x="93218" y="203327"/>
                      </a:moveTo>
                      <a:cubicBezTo>
                        <a:pt x="0" y="189992"/>
                        <a:pt x="371602" y="123571"/>
                        <a:pt x="1244346" y="0"/>
                      </a:cubicBezTo>
                      <a:lnTo>
                        <a:pt x="1267079" y="34671"/>
                      </a:lnTo>
                      <a:cubicBezTo>
                        <a:pt x="788162" y="161036"/>
                        <a:pt x="393573" y="219837"/>
                        <a:pt x="93218" y="203327"/>
                      </a:cubicBezTo>
                      <a:close/>
                    </a:path>
                  </a:pathLst>
                </a:custGeom>
                <a:solidFill>
                  <a:srgbClr val="B34334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43"/>
                  </p:custDataLst>
                </p:nvPr>
              </p:nvSpPr>
              <p:spPr>
                <a:xfrm>
                  <a:off x="5893943" y="2747772"/>
                  <a:ext cx="398273" cy="2199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98273" h="219965">
                      <a:moveTo>
                        <a:pt x="5842" y="98425"/>
                      </a:moveTo>
                      <a:cubicBezTo>
                        <a:pt x="0" y="27559"/>
                        <a:pt x="158750" y="9906"/>
                        <a:pt x="362585" y="0"/>
                      </a:cubicBezTo>
                      <a:lnTo>
                        <a:pt x="398272" y="115570"/>
                      </a:lnTo>
                      <a:cubicBezTo>
                        <a:pt x="273685" y="167513"/>
                        <a:pt x="149098" y="219964"/>
                        <a:pt x="31877" y="150241"/>
                      </a:cubicBezTo>
                      <a:cubicBezTo>
                        <a:pt x="17526" y="134620"/>
                        <a:pt x="10160" y="116967"/>
                        <a:pt x="5842" y="98425"/>
                      </a:cubicBezTo>
                      <a:close/>
                    </a:path>
                  </a:pathLst>
                </a:custGeom>
                <a:solidFill>
                  <a:srgbClr val="78201C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7" name="任意多边形: 形状 36"/>
                <p:cNvSpPr/>
                <p:nvPr>
                  <p:custDataLst>
                    <p:tags r:id="rId44"/>
                  </p:custDataLst>
                </p:nvPr>
              </p:nvSpPr>
              <p:spPr>
                <a:xfrm>
                  <a:off x="6125718" y="2612644"/>
                  <a:ext cx="330709" cy="2950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0709" h="295022">
                      <a:moveTo>
                        <a:pt x="330708" y="0"/>
                      </a:moveTo>
                      <a:cubicBezTo>
                        <a:pt x="301498" y="250571"/>
                        <a:pt x="155575" y="295021"/>
                        <a:pt x="86487" y="182626"/>
                      </a:cubicBezTo>
                      <a:cubicBezTo>
                        <a:pt x="0" y="46482"/>
                        <a:pt x="254000" y="120523"/>
                        <a:pt x="33070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 cmpd="sng" algn="ctr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8" name="任意多边形: 形状 37"/>
                <p:cNvSpPr/>
                <p:nvPr>
                  <p:custDataLst>
                    <p:tags r:id="rId45"/>
                  </p:custDataLst>
                </p:nvPr>
              </p:nvSpPr>
              <p:spPr>
                <a:xfrm>
                  <a:off x="1689862" y="1131189"/>
                  <a:ext cx="2815591" cy="226618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815591" h="2266189">
                      <a:moveTo>
                        <a:pt x="782574" y="437388"/>
                      </a:moveTo>
                      <a:cubicBezTo>
                        <a:pt x="0" y="1125093"/>
                        <a:pt x="240792" y="1710690"/>
                        <a:pt x="782574" y="2266188"/>
                      </a:cubicBezTo>
                      <a:cubicBezTo>
                        <a:pt x="839597" y="2193544"/>
                        <a:pt x="889000" y="2117979"/>
                        <a:pt x="889635" y="2022983"/>
                      </a:cubicBezTo>
                      <a:cubicBezTo>
                        <a:pt x="558927" y="1977644"/>
                        <a:pt x="555625" y="1607947"/>
                        <a:pt x="986917" y="1731137"/>
                      </a:cubicBezTo>
                      <a:cubicBezTo>
                        <a:pt x="1129284" y="1503680"/>
                        <a:pt x="1164844" y="1229487"/>
                        <a:pt x="1084199" y="904240"/>
                      </a:cubicBezTo>
                      <a:cubicBezTo>
                        <a:pt x="1323594" y="1020064"/>
                        <a:pt x="1466596" y="1219835"/>
                        <a:pt x="1551178" y="1439291"/>
                      </a:cubicBezTo>
                      <a:lnTo>
                        <a:pt x="1896491" y="1327404"/>
                      </a:lnTo>
                      <a:cubicBezTo>
                        <a:pt x="1923161" y="1138682"/>
                        <a:pt x="1827530" y="922020"/>
                        <a:pt x="1706753" y="690245"/>
                      </a:cubicBezTo>
                      <a:cubicBezTo>
                        <a:pt x="1869440" y="902589"/>
                        <a:pt x="1977136" y="1106678"/>
                        <a:pt x="1969389" y="1293368"/>
                      </a:cubicBezTo>
                      <a:lnTo>
                        <a:pt x="2212594" y="1205865"/>
                      </a:lnTo>
                      <a:cubicBezTo>
                        <a:pt x="2230628" y="1053719"/>
                        <a:pt x="2138807" y="846328"/>
                        <a:pt x="2001774" y="602742"/>
                      </a:cubicBezTo>
                      <a:cubicBezTo>
                        <a:pt x="2168270" y="752856"/>
                        <a:pt x="2279903" y="945769"/>
                        <a:pt x="2368169" y="1157224"/>
                      </a:cubicBezTo>
                      <a:lnTo>
                        <a:pt x="2504313" y="1118362"/>
                      </a:lnTo>
                      <a:cubicBezTo>
                        <a:pt x="2525268" y="939292"/>
                        <a:pt x="2427351" y="734568"/>
                        <a:pt x="2261108" y="515239"/>
                      </a:cubicBezTo>
                      <a:cubicBezTo>
                        <a:pt x="2465197" y="698119"/>
                        <a:pt x="2614041" y="877570"/>
                        <a:pt x="2659888" y="1050290"/>
                      </a:cubicBezTo>
                      <a:lnTo>
                        <a:pt x="2815590" y="1011428"/>
                      </a:lnTo>
                      <a:cubicBezTo>
                        <a:pt x="2559431" y="456946"/>
                        <a:pt x="2058035" y="0"/>
                        <a:pt x="1152144" y="291592"/>
                      </a:cubicBezTo>
                      <a:cubicBezTo>
                        <a:pt x="1048385" y="301371"/>
                        <a:pt x="989203" y="204978"/>
                        <a:pt x="957580" y="126239"/>
                      </a:cubicBezTo>
                      <a:cubicBezTo>
                        <a:pt x="932942" y="204344"/>
                        <a:pt x="947547" y="279019"/>
                        <a:pt x="1006221" y="350013"/>
                      </a:cubicBezTo>
                      <a:cubicBezTo>
                        <a:pt x="947547" y="280290"/>
                        <a:pt x="860298" y="250699"/>
                        <a:pt x="743585" y="262510"/>
                      </a:cubicBezTo>
                      <a:cubicBezTo>
                        <a:pt x="817880" y="307341"/>
                        <a:pt x="869442" y="352680"/>
                        <a:pt x="889508" y="398654"/>
                      </a:cubicBezTo>
                      <a:cubicBezTo>
                        <a:pt x="786892" y="347854"/>
                        <a:pt x="718820" y="364110"/>
                        <a:pt x="613918" y="427864"/>
                      </a:cubicBezTo>
                      <a:cubicBezTo>
                        <a:pt x="698119" y="412496"/>
                        <a:pt x="758952" y="412623"/>
                        <a:pt x="782574" y="437388"/>
                      </a:cubicBezTo>
                      <a:close/>
                    </a:path>
                  </a:pathLst>
                </a:custGeom>
                <a:solidFill>
                  <a:srgbClr val="D8660A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9" name="任意多边形: 形状 38"/>
                <p:cNvSpPr/>
                <p:nvPr>
                  <p:custDataLst>
                    <p:tags r:id="rId46"/>
                  </p:custDataLst>
                </p:nvPr>
              </p:nvSpPr>
              <p:spPr>
                <a:xfrm>
                  <a:off x="3057779" y="4102608"/>
                  <a:ext cx="230125" cy="1183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30125" h="118365">
                      <a:moveTo>
                        <a:pt x="230124" y="44577"/>
                      </a:moveTo>
                      <a:cubicBezTo>
                        <a:pt x="230124" y="66421"/>
                        <a:pt x="202565" y="118364"/>
                        <a:pt x="115062" y="108585"/>
                      </a:cubicBezTo>
                      <a:cubicBezTo>
                        <a:pt x="15748" y="109982"/>
                        <a:pt x="0" y="68072"/>
                        <a:pt x="0" y="44577"/>
                      </a:cubicBezTo>
                      <a:cubicBezTo>
                        <a:pt x="0" y="21082"/>
                        <a:pt x="51562" y="0"/>
                        <a:pt x="115062" y="0"/>
                      </a:cubicBezTo>
                      <a:cubicBezTo>
                        <a:pt x="178562" y="0"/>
                        <a:pt x="230124" y="22733"/>
                        <a:pt x="230124" y="4457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0" name="任意多边形: 形状 39"/>
                <p:cNvSpPr/>
                <p:nvPr>
                  <p:custDataLst>
                    <p:tags r:id="rId47"/>
                  </p:custDataLst>
                </p:nvPr>
              </p:nvSpPr>
              <p:spPr>
                <a:xfrm>
                  <a:off x="2692908" y="4146423"/>
                  <a:ext cx="210821" cy="9893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0821" h="98934">
                      <a:moveTo>
                        <a:pt x="210820" y="36449"/>
                      </a:moveTo>
                      <a:cubicBezTo>
                        <a:pt x="210820" y="0"/>
                        <a:pt x="163576" y="0"/>
                        <a:pt x="105410" y="0"/>
                      </a:cubicBezTo>
                      <a:cubicBezTo>
                        <a:pt x="47244" y="0"/>
                        <a:pt x="0" y="45847"/>
                        <a:pt x="0" y="66040"/>
                      </a:cubicBezTo>
                      <a:cubicBezTo>
                        <a:pt x="0" y="98933"/>
                        <a:pt x="47244" y="98933"/>
                        <a:pt x="105410" y="98933"/>
                      </a:cubicBezTo>
                      <a:cubicBezTo>
                        <a:pt x="163576" y="98933"/>
                        <a:pt x="210820" y="72898"/>
                        <a:pt x="210820" y="3644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1" name="任意多边形: 形状 40"/>
                <p:cNvSpPr/>
                <p:nvPr>
                  <p:custDataLst>
                    <p:tags r:id="rId48"/>
                  </p:custDataLst>
                </p:nvPr>
              </p:nvSpPr>
              <p:spPr>
                <a:xfrm>
                  <a:off x="2426970" y="4333367"/>
                  <a:ext cx="223775" cy="1117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3775" h="111761">
                      <a:moveTo>
                        <a:pt x="223774" y="66421"/>
                      </a:moveTo>
                      <a:cubicBezTo>
                        <a:pt x="223774" y="111760"/>
                        <a:pt x="168656" y="111760"/>
                        <a:pt x="111887" y="111760"/>
                      </a:cubicBezTo>
                      <a:cubicBezTo>
                        <a:pt x="50165" y="111760"/>
                        <a:pt x="0" y="110109"/>
                        <a:pt x="0" y="66421"/>
                      </a:cubicBezTo>
                      <a:cubicBezTo>
                        <a:pt x="0" y="22733"/>
                        <a:pt x="50038" y="0"/>
                        <a:pt x="111887" y="0"/>
                      </a:cubicBezTo>
                      <a:cubicBezTo>
                        <a:pt x="173736" y="0"/>
                        <a:pt x="223774" y="21082"/>
                        <a:pt x="223774" y="66421"/>
                      </a:cubicBezTo>
                      <a:close/>
                    </a:path>
                  </a:pathLst>
                </a:custGeom>
                <a:solidFill>
                  <a:srgbClr val="60B74C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2" name="任意多边形: 形状 41"/>
                <p:cNvSpPr/>
                <p:nvPr>
                  <p:custDataLst>
                    <p:tags r:id="rId49"/>
                  </p:custDataLst>
                </p:nvPr>
              </p:nvSpPr>
              <p:spPr>
                <a:xfrm>
                  <a:off x="2538857" y="4516120"/>
                  <a:ext cx="235713" cy="12319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35713" h="123191">
                      <a:moveTo>
                        <a:pt x="235712" y="55118"/>
                      </a:moveTo>
                      <a:cubicBezTo>
                        <a:pt x="235712" y="103759"/>
                        <a:pt x="183007" y="123190"/>
                        <a:pt x="117856" y="123190"/>
                      </a:cubicBezTo>
                      <a:cubicBezTo>
                        <a:pt x="52832" y="123190"/>
                        <a:pt x="0" y="92329"/>
                        <a:pt x="0" y="55118"/>
                      </a:cubicBezTo>
                      <a:cubicBezTo>
                        <a:pt x="0" y="17780"/>
                        <a:pt x="52705" y="0"/>
                        <a:pt x="117856" y="0"/>
                      </a:cubicBezTo>
                      <a:cubicBezTo>
                        <a:pt x="183007" y="0"/>
                        <a:pt x="235712" y="6477"/>
                        <a:pt x="235712" y="55118"/>
                      </a:cubicBezTo>
                      <a:close/>
                    </a:path>
                  </a:pathLst>
                </a:custGeom>
                <a:solidFill>
                  <a:srgbClr val="87ADBE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3" name="任意多边形: 形状 42"/>
                <p:cNvSpPr/>
                <p:nvPr>
                  <p:custDataLst>
                    <p:tags r:id="rId50"/>
                  </p:custDataLst>
                </p:nvPr>
              </p:nvSpPr>
              <p:spPr>
                <a:xfrm>
                  <a:off x="2840482" y="4613275"/>
                  <a:ext cx="223775" cy="13627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3775" h="136272">
                      <a:moveTo>
                        <a:pt x="223774" y="58420"/>
                      </a:moveTo>
                      <a:cubicBezTo>
                        <a:pt x="223774" y="17907"/>
                        <a:pt x="173736" y="0"/>
                        <a:pt x="111887" y="0"/>
                      </a:cubicBezTo>
                      <a:cubicBezTo>
                        <a:pt x="50038" y="0"/>
                        <a:pt x="0" y="47625"/>
                        <a:pt x="0" y="58420"/>
                      </a:cubicBezTo>
                      <a:cubicBezTo>
                        <a:pt x="0" y="103759"/>
                        <a:pt x="50038" y="136271"/>
                        <a:pt x="111887" y="136271"/>
                      </a:cubicBezTo>
                      <a:cubicBezTo>
                        <a:pt x="173736" y="136271"/>
                        <a:pt x="223774" y="98933"/>
                        <a:pt x="223774" y="58420"/>
                      </a:cubicBezTo>
                      <a:close/>
                    </a:path>
                  </a:pathLst>
                </a:custGeom>
                <a:solidFill>
                  <a:srgbClr val="8E93C8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4" name="任意多边形: 形状 43"/>
                <p:cNvSpPr/>
                <p:nvPr>
                  <p:custDataLst>
                    <p:tags r:id="rId51"/>
                  </p:custDataLst>
                </p:nvPr>
              </p:nvSpPr>
              <p:spPr>
                <a:xfrm>
                  <a:off x="3172841" y="4621403"/>
                  <a:ext cx="244857" cy="1281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44857" h="128144">
                      <a:moveTo>
                        <a:pt x="244856" y="60833"/>
                      </a:moveTo>
                      <a:cubicBezTo>
                        <a:pt x="244856" y="94107"/>
                        <a:pt x="189992" y="128143"/>
                        <a:pt x="122428" y="128143"/>
                      </a:cubicBezTo>
                      <a:cubicBezTo>
                        <a:pt x="54864" y="128143"/>
                        <a:pt x="0" y="95758"/>
                        <a:pt x="0" y="60833"/>
                      </a:cubicBezTo>
                      <a:cubicBezTo>
                        <a:pt x="0" y="45212"/>
                        <a:pt x="54864" y="0"/>
                        <a:pt x="122428" y="0"/>
                      </a:cubicBezTo>
                      <a:cubicBezTo>
                        <a:pt x="189992" y="0"/>
                        <a:pt x="244856" y="27559"/>
                        <a:pt x="244856" y="60833"/>
                      </a:cubicBezTo>
                      <a:close/>
                    </a:path>
                  </a:pathLst>
                </a:custGeom>
                <a:solidFill>
                  <a:srgbClr val="EAE630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6047069" y="2522039"/>
                <a:ext cx="735975" cy="552907"/>
                <a:chOff x="3418078" y="2404110"/>
                <a:chExt cx="1059943" cy="796291"/>
              </a:xfrm>
            </p:grpSpPr>
            <p:sp>
              <p:nvSpPr>
                <p:cNvPr id="18" name="任意多边形: 形状 17"/>
                <p:cNvSpPr/>
                <p:nvPr>
                  <p:custDataLst>
                    <p:tags r:id="rId52"/>
                  </p:custDataLst>
                </p:nvPr>
              </p:nvSpPr>
              <p:spPr>
                <a:xfrm>
                  <a:off x="3418078" y="2601468"/>
                  <a:ext cx="265939" cy="343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65939" h="343663">
                      <a:moveTo>
                        <a:pt x="265938" y="171831"/>
                      </a:moveTo>
                      <a:cubicBezTo>
                        <a:pt x="265938" y="266700"/>
                        <a:pt x="217297" y="343662"/>
                        <a:pt x="143891" y="343662"/>
                      </a:cubicBezTo>
                      <a:cubicBezTo>
                        <a:pt x="70485" y="343662"/>
                        <a:pt x="0" y="266700"/>
                        <a:pt x="0" y="171831"/>
                      </a:cubicBezTo>
                      <a:cubicBezTo>
                        <a:pt x="0" y="76962"/>
                        <a:pt x="49403" y="0"/>
                        <a:pt x="122809" y="0"/>
                      </a:cubicBezTo>
                      <a:cubicBezTo>
                        <a:pt x="196342" y="0"/>
                        <a:pt x="265938" y="76962"/>
                        <a:pt x="265938" y="1718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9" name="任意多边形: 形状 18"/>
                <p:cNvSpPr/>
                <p:nvPr>
                  <p:custDataLst>
                    <p:tags r:id="rId53"/>
                  </p:custDataLst>
                </p:nvPr>
              </p:nvSpPr>
              <p:spPr>
                <a:xfrm>
                  <a:off x="4214749" y="2404110"/>
                  <a:ext cx="253493" cy="343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53493" h="343663">
                      <a:moveTo>
                        <a:pt x="253492" y="171831"/>
                      </a:moveTo>
                      <a:cubicBezTo>
                        <a:pt x="253492" y="266700"/>
                        <a:pt x="206375" y="343662"/>
                        <a:pt x="132969" y="343662"/>
                      </a:cubicBezTo>
                      <a:cubicBezTo>
                        <a:pt x="59563" y="343662"/>
                        <a:pt x="0" y="266700"/>
                        <a:pt x="0" y="171831"/>
                      </a:cubicBezTo>
                      <a:cubicBezTo>
                        <a:pt x="0" y="76962"/>
                        <a:pt x="59563" y="0"/>
                        <a:pt x="132969" y="0"/>
                      </a:cubicBezTo>
                      <a:cubicBezTo>
                        <a:pt x="206375" y="0"/>
                        <a:pt x="253492" y="76835"/>
                        <a:pt x="253492" y="1718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0" name="任意多边形: 形状 19"/>
                <p:cNvSpPr/>
                <p:nvPr>
                  <p:custDataLst>
                    <p:tags r:id="rId54"/>
                  </p:custDataLst>
                </p:nvPr>
              </p:nvSpPr>
              <p:spPr>
                <a:xfrm>
                  <a:off x="3539236" y="2670302"/>
                  <a:ext cx="149226" cy="18046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9226" h="180468">
                      <a:moveTo>
                        <a:pt x="108077" y="0"/>
                      </a:moveTo>
                      <a:cubicBezTo>
                        <a:pt x="149225" y="50800"/>
                        <a:pt x="148463" y="111125"/>
                        <a:pt x="126365" y="176276"/>
                      </a:cubicBezTo>
                      <a:cubicBezTo>
                        <a:pt x="19431" y="180467"/>
                        <a:pt x="0" y="17018"/>
                        <a:pt x="108077" y="0"/>
                      </a:cubicBezTo>
                      <a:close/>
                    </a:path>
                  </a:pathLst>
                </a:custGeom>
                <a:solidFill>
                  <a:srgbClr val="35332E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1" name="任意多边形: 形状 20"/>
                <p:cNvSpPr/>
                <p:nvPr>
                  <p:custDataLst>
                    <p:tags r:id="rId55"/>
                  </p:custDataLst>
                </p:nvPr>
              </p:nvSpPr>
              <p:spPr>
                <a:xfrm>
                  <a:off x="4318762" y="2470023"/>
                  <a:ext cx="159259" cy="1871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59259" h="187199">
                      <a:moveTo>
                        <a:pt x="119761" y="0"/>
                      </a:moveTo>
                      <a:cubicBezTo>
                        <a:pt x="159258" y="52070"/>
                        <a:pt x="156591" y="112268"/>
                        <a:pt x="132334" y="176784"/>
                      </a:cubicBezTo>
                      <a:cubicBezTo>
                        <a:pt x="24003" y="187198"/>
                        <a:pt x="0" y="2921"/>
                        <a:pt x="119761" y="0"/>
                      </a:cubicBezTo>
                      <a:close/>
                    </a:path>
                  </a:pathLst>
                </a:custGeom>
                <a:solidFill>
                  <a:srgbClr val="35332E"/>
                </a:solidFill>
                <a:ln w="12700" cap="flat" cmpd="sng" algn="ctr">
                  <a:solidFill>
                    <a:srgbClr val="412C1B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2" name="任意多边形: 形状 21"/>
                <p:cNvSpPr/>
                <p:nvPr>
                  <p:custDataLst>
                    <p:tags r:id="rId56"/>
                  </p:custDataLst>
                </p:nvPr>
              </p:nvSpPr>
              <p:spPr>
                <a:xfrm>
                  <a:off x="4011041" y="2747772"/>
                  <a:ext cx="130176" cy="13157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30176" h="131573">
                      <a:moveTo>
                        <a:pt x="0" y="0"/>
                      </a:moveTo>
                      <a:cubicBezTo>
                        <a:pt x="130175" y="19939"/>
                        <a:pt x="98171" y="70231"/>
                        <a:pt x="7239" y="131572"/>
                      </a:cubicBezTo>
                      <a:cubicBezTo>
                        <a:pt x="109474" y="56261"/>
                        <a:pt x="102108" y="25527"/>
                        <a:pt x="0" y="0"/>
                      </a:cubicBezTo>
                      <a:close/>
                    </a:path>
                  </a:pathLst>
                </a:custGeom>
                <a:solidFill>
                  <a:srgbClr val="2A2A2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3" name="任意多边形: 形状 22"/>
                <p:cNvSpPr/>
                <p:nvPr>
                  <p:custDataLst>
                    <p:tags r:id="rId57"/>
                  </p:custDataLst>
                </p:nvPr>
              </p:nvSpPr>
              <p:spPr>
                <a:xfrm>
                  <a:off x="3687572" y="3053715"/>
                  <a:ext cx="438532" cy="1466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8532" h="146686">
                      <a:moveTo>
                        <a:pt x="0" y="106172"/>
                      </a:moveTo>
                      <a:cubicBezTo>
                        <a:pt x="161290" y="146685"/>
                        <a:pt x="366903" y="126238"/>
                        <a:pt x="438531" y="0"/>
                      </a:cubicBezTo>
                      <a:cubicBezTo>
                        <a:pt x="353441" y="105283"/>
                        <a:pt x="178308" y="134493"/>
                        <a:pt x="0" y="106172"/>
                      </a:cubicBezTo>
                      <a:close/>
                    </a:path>
                  </a:pathLst>
                </a:custGeom>
                <a:solidFill>
                  <a:srgbClr val="2C2B2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</p:grpSp>
      </p:grpSp>
      <p:grpSp>
        <p:nvGrpSpPr>
          <p:cNvPr id="66" name="组合 65"/>
          <p:cNvGrpSpPr/>
          <p:nvPr userDrawn="1">
            <p:custDataLst>
              <p:tags r:id="rId58"/>
            </p:custDataLst>
          </p:nvPr>
        </p:nvGrpSpPr>
        <p:grpSpPr>
          <a:xfrm>
            <a:off x="7911362" y="4732271"/>
            <a:ext cx="840758" cy="1203586"/>
            <a:chOff x="825500" y="2577552"/>
            <a:chExt cx="150310" cy="161383"/>
          </a:xfrm>
        </p:grpSpPr>
        <p:grpSp>
          <p:nvGrpSpPr>
            <p:cNvPr id="67" name="组合 66"/>
            <p:cNvGrpSpPr/>
            <p:nvPr/>
          </p:nvGrpSpPr>
          <p:grpSpPr>
            <a:xfrm>
              <a:off x="855989" y="2681188"/>
              <a:ext cx="75375" cy="57747"/>
              <a:chOff x="1792732" y="5291074"/>
              <a:chExt cx="305182" cy="233808"/>
            </a:xfrm>
          </p:grpSpPr>
          <p:sp>
            <p:nvSpPr>
              <p:cNvPr id="74" name="任意多边形: 形状 73"/>
              <p:cNvSpPr/>
              <p:nvPr>
                <p:custDataLst>
                  <p:tags r:id="rId59"/>
                </p:custDataLst>
              </p:nvPr>
            </p:nvSpPr>
            <p:spPr>
              <a:xfrm>
                <a:off x="1998980" y="5291074"/>
                <a:ext cx="98934" cy="228474"/>
              </a:xfrm>
              <a:custGeom>
                <a:avLst/>
                <a:gdLst/>
                <a:ahLst/>
                <a:cxnLst/>
                <a:rect l="0" t="0" r="0" b="0"/>
                <a:pathLst>
                  <a:path w="98934" h="228474">
                    <a:moveTo>
                      <a:pt x="98933" y="183134"/>
                    </a:moveTo>
                    <a:cubicBezTo>
                      <a:pt x="87630" y="217170"/>
                      <a:pt x="22733" y="228473"/>
                      <a:pt x="0" y="183134"/>
                    </a:cubicBezTo>
                    <a:lnTo>
                      <a:pt x="8128" y="6477"/>
                    </a:lnTo>
                    <a:lnTo>
                      <a:pt x="75565" y="0"/>
                    </a:lnTo>
                    <a:close/>
                  </a:path>
                </a:pathLst>
              </a:custGeom>
              <a:solidFill>
                <a:srgbClr val="591F12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75" name="任意多边形: 形状 74"/>
              <p:cNvSpPr/>
              <p:nvPr>
                <p:custDataLst>
                  <p:tags r:id="rId60"/>
                </p:custDataLst>
              </p:nvPr>
            </p:nvSpPr>
            <p:spPr>
              <a:xfrm>
                <a:off x="1792732" y="5316601"/>
                <a:ext cx="93346" cy="208281"/>
              </a:xfrm>
              <a:custGeom>
                <a:avLst/>
                <a:gdLst/>
                <a:ahLst/>
                <a:cxnLst/>
                <a:rect l="0" t="0" r="0" b="0"/>
                <a:pathLst>
                  <a:path w="93346" h="208281">
                    <a:moveTo>
                      <a:pt x="93345" y="165735"/>
                    </a:moveTo>
                    <a:cubicBezTo>
                      <a:pt x="83185" y="196850"/>
                      <a:pt x="22225" y="208280"/>
                      <a:pt x="0" y="167386"/>
                    </a:cubicBezTo>
                    <a:lnTo>
                      <a:pt x="4699" y="6985"/>
                    </a:lnTo>
                    <a:lnTo>
                      <a:pt x="68199" y="0"/>
                    </a:lnTo>
                    <a:close/>
                  </a:path>
                </a:pathLst>
              </a:custGeom>
              <a:solidFill>
                <a:srgbClr val="591F12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825500" y="2577552"/>
              <a:ext cx="150310" cy="127945"/>
              <a:chOff x="1669288" y="4871466"/>
              <a:chExt cx="608585" cy="518034"/>
            </a:xfrm>
          </p:grpSpPr>
          <p:sp>
            <p:nvSpPr>
              <p:cNvPr id="72" name="任意多边形: 形状 71"/>
              <p:cNvSpPr/>
              <p:nvPr>
                <p:custDataLst>
                  <p:tags r:id="rId61"/>
                </p:custDataLst>
              </p:nvPr>
            </p:nvSpPr>
            <p:spPr>
              <a:xfrm>
                <a:off x="1804543" y="4871466"/>
                <a:ext cx="473330" cy="426086"/>
              </a:xfrm>
              <a:custGeom>
                <a:avLst/>
                <a:gdLst/>
                <a:ahLst/>
                <a:cxnLst/>
                <a:rect l="0" t="0" r="0" b="0"/>
                <a:pathLst>
                  <a:path w="473330" h="426086">
                    <a:moveTo>
                      <a:pt x="210693" y="0"/>
                    </a:moveTo>
                    <a:cubicBezTo>
                      <a:pt x="403606" y="0"/>
                      <a:pt x="473329" y="401701"/>
                      <a:pt x="236601" y="426085"/>
                    </a:cubicBezTo>
                    <a:cubicBezTo>
                      <a:pt x="0" y="426085"/>
                      <a:pt x="48514" y="38608"/>
                      <a:pt x="210693" y="0"/>
                    </a:cubicBezTo>
                    <a:close/>
                  </a:path>
                </a:pathLst>
              </a:custGeom>
              <a:solidFill>
                <a:srgbClr val="2AAC38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73" name="任意多边形: 形状 72"/>
              <p:cNvSpPr/>
              <p:nvPr>
                <p:custDataLst>
                  <p:tags r:id="rId62"/>
                </p:custDataLst>
              </p:nvPr>
            </p:nvSpPr>
            <p:spPr>
              <a:xfrm>
                <a:off x="1669288" y="5044821"/>
                <a:ext cx="369952" cy="344679"/>
              </a:xfrm>
              <a:custGeom>
                <a:avLst/>
                <a:gdLst/>
                <a:ahLst/>
                <a:cxnLst/>
                <a:rect l="0" t="0" r="0" b="0"/>
                <a:pathLst>
                  <a:path w="369952" h="344679">
                    <a:moveTo>
                      <a:pt x="126238" y="19685"/>
                    </a:moveTo>
                    <a:cubicBezTo>
                      <a:pt x="277876" y="0"/>
                      <a:pt x="369951" y="278892"/>
                      <a:pt x="186182" y="320421"/>
                    </a:cubicBezTo>
                    <a:cubicBezTo>
                      <a:pt x="0" y="344678"/>
                      <a:pt x="2413" y="63754"/>
                      <a:pt x="126238" y="19685"/>
                    </a:cubicBezTo>
                    <a:close/>
                  </a:path>
                </a:pathLst>
              </a:custGeom>
              <a:solidFill>
                <a:srgbClr val="2AAC38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51879" y="2621121"/>
              <a:ext cx="86761" cy="60036"/>
              <a:chOff x="1776095" y="5047869"/>
              <a:chExt cx="351282" cy="243078"/>
            </a:xfrm>
          </p:grpSpPr>
          <p:sp>
            <p:nvSpPr>
              <p:cNvPr id="70" name="椭圆 69"/>
              <p:cNvSpPr/>
              <p:nvPr>
                <p:custDataLst>
                  <p:tags r:id="rId63"/>
                </p:custDataLst>
              </p:nvPr>
            </p:nvSpPr>
            <p:spPr>
              <a:xfrm>
                <a:off x="2021713" y="5047869"/>
                <a:ext cx="105664" cy="145796"/>
              </a:xfrm>
              <a:prstGeom prst="ellipse">
                <a:avLst/>
              </a:prstGeom>
              <a:solidFill>
                <a:srgbClr val="F0DEE5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71" name="椭圆 70"/>
              <p:cNvSpPr/>
              <p:nvPr>
                <p:custDataLst>
                  <p:tags r:id="rId64"/>
                </p:custDataLst>
              </p:nvPr>
            </p:nvSpPr>
            <p:spPr>
              <a:xfrm>
                <a:off x="1776095" y="5173345"/>
                <a:ext cx="81534" cy="117602"/>
              </a:xfrm>
              <a:prstGeom prst="ellipse">
                <a:avLst/>
              </a:prstGeom>
              <a:solidFill>
                <a:srgbClr val="F0DEE5"/>
              </a:solidFill>
              <a:ln w="12700" cap="flat" cmpd="sng" algn="ctr">
                <a:solidFill>
                  <a:srgbClr val="382A1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</p:grpSp>
      <p:sp>
        <p:nvSpPr>
          <p:cNvPr id="76" name="Freeform 106"/>
          <p:cNvSpPr/>
          <p:nvPr userDrawn="1">
            <p:custDataLst>
              <p:tags r:id="rId65"/>
            </p:custDataLst>
          </p:nvPr>
        </p:nvSpPr>
        <p:spPr>
          <a:xfrm>
            <a:off x="6539444" y="1101813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231815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7" name="Freeform 106"/>
          <p:cNvSpPr/>
          <p:nvPr userDrawn="1">
            <p:custDataLst>
              <p:tags r:id="rId66"/>
            </p:custDataLst>
          </p:nvPr>
        </p:nvSpPr>
        <p:spPr>
          <a:xfrm>
            <a:off x="4296686" y="305604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231815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8" name="Freeform 106"/>
          <p:cNvSpPr/>
          <p:nvPr userDrawn="1">
            <p:custDataLst>
              <p:tags r:id="rId67"/>
            </p:custDataLst>
          </p:nvPr>
        </p:nvSpPr>
        <p:spPr>
          <a:xfrm>
            <a:off x="2327513" y="955975"/>
            <a:ext cx="952278" cy="563920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231815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79" name="组合 78"/>
          <p:cNvGrpSpPr/>
          <p:nvPr userDrawn="1">
            <p:custDataLst>
              <p:tags r:id="rId68"/>
            </p:custDataLst>
          </p:nvPr>
        </p:nvGrpSpPr>
        <p:grpSpPr>
          <a:xfrm>
            <a:off x="296158" y="289827"/>
            <a:ext cx="1296203" cy="1623972"/>
            <a:chOff x="4921032" y="2118054"/>
            <a:chExt cx="1011355" cy="950321"/>
          </a:xfrm>
        </p:grpSpPr>
        <p:sp>
          <p:nvSpPr>
            <p:cNvPr id="80" name="任意多边形: 形状 79"/>
            <p:cNvSpPr/>
            <p:nvPr>
              <p:custDataLst>
                <p:tags r:id="rId69"/>
              </p:custDataLst>
            </p:nvPr>
          </p:nvSpPr>
          <p:spPr>
            <a:xfrm>
              <a:off x="5147124" y="2389921"/>
              <a:ext cx="470135" cy="397254"/>
            </a:xfrm>
            <a:custGeom>
              <a:avLst/>
              <a:gdLst/>
              <a:ahLst/>
              <a:cxnLst/>
              <a:rect l="0" t="0" r="0" b="0"/>
              <a:pathLst>
                <a:path w="665227" h="562103">
                  <a:moveTo>
                    <a:pt x="665226" y="298958"/>
                  </a:moveTo>
                  <a:cubicBezTo>
                    <a:pt x="665226" y="446405"/>
                    <a:pt x="513842" y="562102"/>
                    <a:pt x="366395" y="562102"/>
                  </a:cubicBezTo>
                  <a:cubicBezTo>
                    <a:pt x="218948" y="562102"/>
                    <a:pt x="47498" y="532257"/>
                    <a:pt x="47498" y="384810"/>
                  </a:cubicBezTo>
                  <a:cubicBezTo>
                    <a:pt x="0" y="160020"/>
                    <a:pt x="218948" y="0"/>
                    <a:pt x="366395" y="0"/>
                  </a:cubicBezTo>
                  <a:cubicBezTo>
                    <a:pt x="513842" y="127"/>
                    <a:pt x="665226" y="69342"/>
                    <a:pt x="665226" y="298958"/>
                  </a:cubicBezTo>
                  <a:close/>
                </a:path>
              </a:pathLst>
            </a:custGeom>
            <a:solidFill>
              <a:srgbClr val="D8660A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81" name="直接连接符 80"/>
            <p:cNvCxnSpPr/>
            <p:nvPr>
              <p:custDataLst>
                <p:tags r:id="rId70"/>
              </p:custDataLst>
            </p:nvPr>
          </p:nvCxnSpPr>
          <p:spPr>
            <a:xfrm>
              <a:off x="4979103" y="2270906"/>
              <a:ext cx="82484" cy="15581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任意多边形: 形状 81"/>
            <p:cNvSpPr/>
            <p:nvPr>
              <p:custDataLst>
                <p:tags r:id="rId71"/>
              </p:custDataLst>
            </p:nvPr>
          </p:nvSpPr>
          <p:spPr>
            <a:xfrm>
              <a:off x="5201156" y="2118054"/>
              <a:ext cx="40750" cy="134453"/>
            </a:xfrm>
            <a:custGeom>
              <a:avLst/>
              <a:gdLst/>
              <a:ahLst/>
              <a:cxnLst/>
              <a:rect l="0" t="0" r="0" b="0"/>
              <a:pathLst>
                <a:path w="57660" h="190247">
                  <a:moveTo>
                    <a:pt x="5715" y="0"/>
                  </a:moveTo>
                  <a:cubicBezTo>
                    <a:pt x="0" y="63373"/>
                    <a:pt x="17272" y="126873"/>
                    <a:pt x="57659" y="190246"/>
                  </a:cubicBezTo>
                </a:path>
              </a:pathLst>
            </a:cu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83" name="直接连接符 82"/>
            <p:cNvCxnSpPr/>
            <p:nvPr>
              <p:custDataLst>
                <p:tags r:id="rId72"/>
              </p:custDataLst>
            </p:nvPr>
          </p:nvCxnSpPr>
          <p:spPr>
            <a:xfrm>
              <a:off x="5467906" y="2133402"/>
              <a:ext cx="3052" cy="1405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任意多边形: 形状 83"/>
            <p:cNvSpPr/>
            <p:nvPr>
              <p:custDataLst>
                <p:tags r:id="rId73"/>
              </p:custDataLst>
            </p:nvPr>
          </p:nvSpPr>
          <p:spPr>
            <a:xfrm>
              <a:off x="5752069" y="2465315"/>
              <a:ext cx="180318" cy="40749"/>
            </a:xfrm>
            <a:custGeom>
              <a:avLst/>
              <a:gdLst/>
              <a:ahLst/>
              <a:cxnLst/>
              <a:rect l="0" t="0" r="0" b="0"/>
              <a:pathLst>
                <a:path w="255145" h="57659">
                  <a:moveTo>
                    <a:pt x="0" y="18796"/>
                  </a:moveTo>
                  <a:cubicBezTo>
                    <a:pt x="85090" y="0"/>
                    <a:pt x="170053" y="13081"/>
                    <a:pt x="255144" y="57658"/>
                  </a:cubicBezTo>
                </a:path>
              </a:pathLst>
            </a:cu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85" name="直接连接符 84"/>
            <p:cNvCxnSpPr/>
            <p:nvPr>
              <p:custDataLst>
                <p:tags r:id="rId74"/>
              </p:custDataLst>
            </p:nvPr>
          </p:nvCxnSpPr>
          <p:spPr>
            <a:xfrm>
              <a:off x="5697140" y="2802522"/>
              <a:ext cx="76381" cy="1436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>
              <p:custDataLst>
                <p:tags r:id="rId75"/>
              </p:custDataLst>
            </p:nvPr>
          </p:nvCxnSpPr>
          <p:spPr>
            <a:xfrm flipH="1">
              <a:off x="5241815" y="2933923"/>
              <a:ext cx="76381" cy="13445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>
              <p:custDataLst>
                <p:tags r:id="rId76"/>
              </p:custDataLst>
            </p:nvPr>
          </p:nvCxnSpPr>
          <p:spPr>
            <a:xfrm>
              <a:off x="4921032" y="2707831"/>
              <a:ext cx="11910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7"/>
            </p:custDataLst>
          </p:nvPr>
        </p:nvSpPr>
        <p:spPr>
          <a:xfrm>
            <a:off x="632307" y="2278400"/>
            <a:ext cx="4205150" cy="1167765"/>
          </a:xfrm>
          <a:noFill/>
        </p:spPr>
        <p:txBody>
          <a:bodyPr wrap="square" lIns="91440" tIns="45720" rIns="91440" bIns="45720" rtlCol="0" anchor="b" anchorCtr="0">
            <a:normAutofit/>
          </a:bodyPr>
          <a:lstStyle>
            <a:lvl1pPr>
              <a:defRPr kumimoji="0" sz="6000" i="0" spc="30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latin typeface="Arial" panose="020B0604020202020204" pitchFamily="34" charset="0"/>
                <a:ea typeface="汉仪乐喵体W" panose="00020600040101010101" pitchFamily="18" charset="-122"/>
                <a:cs typeface="+mn-cs"/>
                <a:sym typeface="+mn-ea"/>
              </a:defRPr>
            </a:lvl1pPr>
          </a:lstStyle>
          <a:p>
            <a:pPr marL="0" marR="0" lvl="0" inden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1" name="文本占位符 90"/>
          <p:cNvSpPr>
            <a:spLocks noGrp="1"/>
          </p:cNvSpPr>
          <p:nvPr>
            <p:ph type="body" sz="quarter" idx="13" hasCustomPrompt="1"/>
            <p:custDataLst>
              <p:tags r:id="rId81"/>
            </p:custDataLst>
          </p:nvPr>
        </p:nvSpPr>
        <p:spPr>
          <a:xfrm>
            <a:off x="632307" y="3505063"/>
            <a:ext cx="4205150" cy="1072381"/>
          </a:xfrm>
          <a:noFill/>
        </p:spPr>
        <p:txBody>
          <a:bodyPr wrap="square" lIns="91440" tIns="45720" rIns="91440" bIns="45720" rtlCol="0" anchor="t" anchorCtr="0">
            <a:normAutofit/>
          </a:bodyPr>
          <a:lstStyle>
            <a:lvl1pPr marL="0" indent="0">
              <a:buNone/>
              <a:defRPr kumimoji="0" lang="zh-CN" altLang="en-US" sz="2400" b="0" i="0" spc="200" baseline="0" dirty="0" smtClean="0">
                <a:ln>
                  <a:noFill/>
                </a:ln>
                <a:effectLst/>
                <a:uLnTx/>
                <a:latin typeface="Arial" panose="020B0604020202020204" pitchFamily="34" charset="0"/>
              </a:defRPr>
            </a:lvl1pPr>
          </a:lstStyle>
          <a:p>
            <a:pPr marL="228600" marR="0" lvl="0" indent="-228600"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单击此处编辑正文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图片 8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578"/>
            <a:ext cx="9144000" cy="1857422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1" y="1398651"/>
            <a:ext cx="2885182" cy="4822354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049" y="4188865"/>
            <a:ext cx="1687214" cy="2042337"/>
          </a:xfrm>
          <a:prstGeom prst="rect">
            <a:avLst/>
          </a:prstGeom>
        </p:spPr>
      </p:pic>
      <p:sp>
        <p:nvSpPr>
          <p:cNvPr id="7" name="Freeform 106"/>
          <p:cNvSpPr/>
          <p:nvPr>
            <p:custDataLst>
              <p:tags r:id="rId8"/>
            </p:custDataLst>
          </p:nvPr>
        </p:nvSpPr>
        <p:spPr>
          <a:xfrm>
            <a:off x="7776518" y="1485531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/>
          </a:p>
        </p:txBody>
      </p:sp>
      <p:sp>
        <p:nvSpPr>
          <p:cNvPr id="8" name="Freeform 106"/>
          <p:cNvSpPr/>
          <p:nvPr>
            <p:custDataLst>
              <p:tags r:id="rId9"/>
            </p:custDataLst>
          </p:nvPr>
        </p:nvSpPr>
        <p:spPr>
          <a:xfrm>
            <a:off x="6903455" y="741614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3750634" y="2905381"/>
            <a:ext cx="4261639" cy="1569660"/>
          </a:xfrm>
        </p:spPr>
        <p:txBody>
          <a:bodyPr lIns="91440" tIns="45720" rIns="91440" bIns="45720" anchor="t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522" y="5703856"/>
            <a:ext cx="617273" cy="10851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51" y="5028026"/>
            <a:ext cx="1188823" cy="13778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1249200"/>
            <a:ext cx="7219800" cy="723600"/>
          </a:xfrm>
        </p:spPr>
        <p:txBody>
          <a:bodyPr lIns="91440" tIns="45720" rIns="91440" bIns="45720"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2163600"/>
            <a:ext cx="7219950" cy="3445200"/>
          </a:xfrm>
        </p:spPr>
        <p:txBody>
          <a:bodyPr lIns="91440" tIns="45720" rIns="91440" bIns="45720"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5" y="5235543"/>
            <a:ext cx="960203" cy="16155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37400" y="770400"/>
            <a:ext cx="2970000" cy="882000"/>
          </a:xfrm>
        </p:spPr>
        <p:txBody>
          <a:bodyPr lIns="91440" tIns="45720" rIns="91440" bIns="45720"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40100" y="1764000"/>
            <a:ext cx="2967300" cy="4093200"/>
          </a:xfrm>
        </p:spPr>
        <p:txBody>
          <a:bodyPr lIns="91440" tIns="45720" rIns="91440" bIns="45720"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3825900" y="769938"/>
            <a:ext cx="4860000" cy="5087937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160" y="140787"/>
            <a:ext cx="1015072" cy="13290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771235"/>
            <a:ext cx="8200505" cy="646331"/>
          </a:xfrm>
        </p:spPr>
        <p:txBody>
          <a:bodyPr lIns="91440" tIns="45720" rIns="91440" bIns="45720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659600"/>
            <a:ext cx="8231981" cy="828000"/>
          </a:xfrm>
        </p:spPr>
        <p:txBody>
          <a:bodyPr lIns="91440" tIns="45720" rIns="91440" bIns="4572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808000"/>
            <a:ext cx="8224200" cy="34308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146" name="组合 145"/>
          <p:cNvGrpSpPr/>
          <p:nvPr>
            <p:custDataLst>
              <p:tags r:id="rId3"/>
            </p:custDataLst>
          </p:nvPr>
        </p:nvGrpSpPr>
        <p:grpSpPr>
          <a:xfrm>
            <a:off x="1167434" y="909336"/>
            <a:ext cx="608406" cy="457842"/>
            <a:chOff x="5119590" y="553654"/>
            <a:chExt cx="1148407" cy="648429"/>
          </a:xfrm>
          <a:solidFill>
            <a:schemeClr val="bg1"/>
          </a:solidFill>
        </p:grpSpPr>
        <p:sp>
          <p:nvSpPr>
            <p:cNvPr id="147" name="任意多边形: 形状 146"/>
            <p:cNvSpPr/>
            <p:nvPr>
              <p:custDataLst>
                <p:tags r:id="rId4"/>
              </p:custDataLst>
            </p:nvPr>
          </p:nvSpPr>
          <p:spPr>
            <a:xfrm rot="529749">
              <a:off x="5228769" y="553654"/>
              <a:ext cx="355967" cy="312436"/>
            </a:xfrm>
            <a:custGeom>
              <a:avLst/>
              <a:gdLst/>
              <a:ahLst/>
              <a:cxnLst/>
              <a:rect l="0" t="0" r="0" b="0"/>
              <a:pathLst>
                <a:path w="503683" h="442088">
                  <a:moveTo>
                    <a:pt x="0" y="442087"/>
                  </a:moveTo>
                  <a:cubicBezTo>
                    <a:pt x="0" y="151892"/>
                    <a:pt x="355600" y="0"/>
                    <a:pt x="503682" y="266954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48" name="任意多边形: 形状 147"/>
            <p:cNvSpPr/>
            <p:nvPr>
              <p:custDataLst>
                <p:tags r:id="rId5"/>
              </p:custDataLst>
            </p:nvPr>
          </p:nvSpPr>
          <p:spPr>
            <a:xfrm rot="529749">
              <a:off x="5591802" y="585899"/>
              <a:ext cx="372033" cy="213168"/>
            </a:xfrm>
            <a:custGeom>
              <a:avLst/>
              <a:gdLst/>
              <a:ahLst/>
              <a:cxnLst/>
              <a:rect l="0" t="0" r="0" b="0"/>
              <a:pathLst>
                <a:path w="526416" h="301626">
                  <a:moveTo>
                    <a:pt x="526415" y="204343"/>
                  </a:moveTo>
                  <a:cubicBezTo>
                    <a:pt x="329692" y="0"/>
                    <a:pt x="81153" y="30353"/>
                    <a:pt x="0" y="30162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49" name="任意多边形: 形状 148"/>
            <p:cNvSpPr/>
            <p:nvPr>
              <p:custDataLst>
                <p:tags r:id="rId6"/>
              </p:custDataLst>
            </p:nvPr>
          </p:nvSpPr>
          <p:spPr>
            <a:xfrm rot="529749">
              <a:off x="5962779" y="608278"/>
              <a:ext cx="273482" cy="231837"/>
            </a:xfrm>
            <a:custGeom>
              <a:avLst/>
              <a:gdLst/>
              <a:ahLst/>
              <a:cxnLst/>
              <a:rect l="0" t="0" r="0" b="0"/>
              <a:pathLst>
                <a:path w="386969" h="328042">
                  <a:moveTo>
                    <a:pt x="365887" y="328041"/>
                  </a:moveTo>
                  <a:cubicBezTo>
                    <a:pt x="386968" y="131826"/>
                    <a:pt x="155702" y="0"/>
                    <a:pt x="0" y="24320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0" name="任意多边形: 形状 149"/>
            <p:cNvSpPr/>
            <p:nvPr>
              <p:custDataLst>
                <p:tags r:id="rId7"/>
              </p:custDataLst>
            </p:nvPr>
          </p:nvSpPr>
          <p:spPr>
            <a:xfrm rot="529749">
              <a:off x="5966242" y="845689"/>
              <a:ext cx="301755" cy="242069"/>
            </a:xfrm>
            <a:custGeom>
              <a:avLst/>
              <a:gdLst/>
              <a:ahLst/>
              <a:cxnLst/>
              <a:rect l="0" t="0" r="0" b="0"/>
              <a:pathLst>
                <a:path w="426975" h="342520">
                  <a:moveTo>
                    <a:pt x="0" y="342519"/>
                  </a:moveTo>
                  <a:cubicBezTo>
                    <a:pt x="322072" y="336804"/>
                    <a:pt x="426974" y="279400"/>
                    <a:pt x="308610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1" name="任意多边形: 形状 150"/>
            <p:cNvSpPr/>
            <p:nvPr>
              <p:custDataLst>
                <p:tags r:id="rId8"/>
              </p:custDataLst>
            </p:nvPr>
          </p:nvSpPr>
          <p:spPr>
            <a:xfrm rot="529749">
              <a:off x="5630371" y="1038531"/>
              <a:ext cx="309385" cy="150250"/>
            </a:xfrm>
            <a:custGeom>
              <a:avLst/>
              <a:gdLst/>
              <a:ahLst/>
              <a:cxnLst/>
              <a:rect l="0" t="0" r="0" b="0"/>
              <a:pathLst>
                <a:path w="437770" h="212599">
                  <a:moveTo>
                    <a:pt x="0" y="0"/>
                  </a:moveTo>
                  <a:cubicBezTo>
                    <a:pt x="142621" y="212598"/>
                    <a:pt x="289307" y="166751"/>
                    <a:pt x="437769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2" name="任意多边形: 形状 151"/>
            <p:cNvSpPr/>
            <p:nvPr>
              <p:custDataLst>
                <p:tags r:id="rId9"/>
              </p:custDataLst>
            </p:nvPr>
          </p:nvSpPr>
          <p:spPr>
            <a:xfrm rot="529749">
              <a:off x="5348232" y="992864"/>
              <a:ext cx="281112" cy="209219"/>
            </a:xfrm>
            <a:custGeom>
              <a:avLst/>
              <a:gdLst/>
              <a:ahLst/>
              <a:cxnLst/>
              <a:rect l="0" t="0" r="0" b="0"/>
              <a:pathLst>
                <a:path w="397765" h="296038">
                  <a:moveTo>
                    <a:pt x="0" y="61722"/>
                  </a:moveTo>
                  <a:cubicBezTo>
                    <a:pt x="98425" y="296037"/>
                    <a:pt x="332867" y="230886"/>
                    <a:pt x="397764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3" name="任意多边形: 形状 152"/>
            <p:cNvSpPr/>
            <p:nvPr>
              <p:custDataLst>
                <p:tags r:id="rId10"/>
              </p:custDataLst>
            </p:nvPr>
          </p:nvSpPr>
          <p:spPr>
            <a:xfrm rot="529749">
              <a:off x="5119590" y="953511"/>
              <a:ext cx="234529" cy="172329"/>
            </a:xfrm>
            <a:custGeom>
              <a:avLst/>
              <a:gdLst/>
              <a:ahLst/>
              <a:cxnLst/>
              <a:rect l="0" t="0" r="0" b="0"/>
              <a:pathLst>
                <a:path w="331852" h="243841">
                  <a:moveTo>
                    <a:pt x="0" y="0"/>
                  </a:moveTo>
                  <a:cubicBezTo>
                    <a:pt x="0" y="243840"/>
                    <a:pt x="272415" y="234061"/>
                    <a:pt x="331851" y="61722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54" name="组合 153"/>
          <p:cNvGrpSpPr/>
          <p:nvPr>
            <p:custDataLst>
              <p:tags r:id="rId11"/>
            </p:custDataLst>
          </p:nvPr>
        </p:nvGrpSpPr>
        <p:grpSpPr>
          <a:xfrm>
            <a:off x="2035143" y="519655"/>
            <a:ext cx="420402" cy="316588"/>
            <a:chOff x="5119590" y="553654"/>
            <a:chExt cx="1148407" cy="648429"/>
          </a:xfrm>
          <a:solidFill>
            <a:schemeClr val="bg1"/>
          </a:solidFill>
        </p:grpSpPr>
        <p:sp>
          <p:nvSpPr>
            <p:cNvPr id="155" name="任意多边形: 形状 154"/>
            <p:cNvSpPr/>
            <p:nvPr>
              <p:custDataLst>
                <p:tags r:id="rId12"/>
              </p:custDataLst>
            </p:nvPr>
          </p:nvSpPr>
          <p:spPr>
            <a:xfrm rot="529749">
              <a:off x="5228769" y="553654"/>
              <a:ext cx="355967" cy="312436"/>
            </a:xfrm>
            <a:custGeom>
              <a:avLst/>
              <a:gdLst/>
              <a:ahLst/>
              <a:cxnLst/>
              <a:rect l="0" t="0" r="0" b="0"/>
              <a:pathLst>
                <a:path w="503683" h="442088">
                  <a:moveTo>
                    <a:pt x="0" y="442087"/>
                  </a:moveTo>
                  <a:cubicBezTo>
                    <a:pt x="0" y="151892"/>
                    <a:pt x="355600" y="0"/>
                    <a:pt x="503682" y="266954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6" name="任意多边形: 形状 155"/>
            <p:cNvSpPr/>
            <p:nvPr>
              <p:custDataLst>
                <p:tags r:id="rId13"/>
              </p:custDataLst>
            </p:nvPr>
          </p:nvSpPr>
          <p:spPr>
            <a:xfrm rot="529749">
              <a:off x="5591802" y="585899"/>
              <a:ext cx="372033" cy="213168"/>
            </a:xfrm>
            <a:custGeom>
              <a:avLst/>
              <a:gdLst/>
              <a:ahLst/>
              <a:cxnLst/>
              <a:rect l="0" t="0" r="0" b="0"/>
              <a:pathLst>
                <a:path w="526416" h="301626">
                  <a:moveTo>
                    <a:pt x="526415" y="204343"/>
                  </a:moveTo>
                  <a:cubicBezTo>
                    <a:pt x="329692" y="0"/>
                    <a:pt x="81153" y="30353"/>
                    <a:pt x="0" y="30162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7" name="任意多边形: 形状 156"/>
            <p:cNvSpPr/>
            <p:nvPr>
              <p:custDataLst>
                <p:tags r:id="rId14"/>
              </p:custDataLst>
            </p:nvPr>
          </p:nvSpPr>
          <p:spPr>
            <a:xfrm rot="529749">
              <a:off x="5962779" y="608278"/>
              <a:ext cx="273482" cy="231837"/>
            </a:xfrm>
            <a:custGeom>
              <a:avLst/>
              <a:gdLst/>
              <a:ahLst/>
              <a:cxnLst/>
              <a:rect l="0" t="0" r="0" b="0"/>
              <a:pathLst>
                <a:path w="386969" h="328042">
                  <a:moveTo>
                    <a:pt x="365887" y="328041"/>
                  </a:moveTo>
                  <a:cubicBezTo>
                    <a:pt x="386968" y="131826"/>
                    <a:pt x="155702" y="0"/>
                    <a:pt x="0" y="243205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8" name="任意多边形: 形状 157"/>
            <p:cNvSpPr/>
            <p:nvPr>
              <p:custDataLst>
                <p:tags r:id="rId15"/>
              </p:custDataLst>
            </p:nvPr>
          </p:nvSpPr>
          <p:spPr>
            <a:xfrm rot="529749">
              <a:off x="5966242" y="845689"/>
              <a:ext cx="301755" cy="242069"/>
            </a:xfrm>
            <a:custGeom>
              <a:avLst/>
              <a:gdLst/>
              <a:ahLst/>
              <a:cxnLst/>
              <a:rect l="0" t="0" r="0" b="0"/>
              <a:pathLst>
                <a:path w="426975" h="342520">
                  <a:moveTo>
                    <a:pt x="0" y="342519"/>
                  </a:moveTo>
                  <a:cubicBezTo>
                    <a:pt x="322072" y="336804"/>
                    <a:pt x="426974" y="279400"/>
                    <a:pt x="308610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59" name="任意多边形: 形状 158"/>
            <p:cNvSpPr/>
            <p:nvPr>
              <p:custDataLst>
                <p:tags r:id="rId16"/>
              </p:custDataLst>
            </p:nvPr>
          </p:nvSpPr>
          <p:spPr>
            <a:xfrm rot="529749">
              <a:off x="5630371" y="1038531"/>
              <a:ext cx="309385" cy="150250"/>
            </a:xfrm>
            <a:custGeom>
              <a:avLst/>
              <a:gdLst/>
              <a:ahLst/>
              <a:cxnLst/>
              <a:rect l="0" t="0" r="0" b="0"/>
              <a:pathLst>
                <a:path w="437770" h="212599">
                  <a:moveTo>
                    <a:pt x="0" y="0"/>
                  </a:moveTo>
                  <a:cubicBezTo>
                    <a:pt x="142621" y="212598"/>
                    <a:pt x="289307" y="166751"/>
                    <a:pt x="437769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0" name="任意多边形: 形状 159"/>
            <p:cNvSpPr/>
            <p:nvPr>
              <p:custDataLst>
                <p:tags r:id="rId17"/>
              </p:custDataLst>
            </p:nvPr>
          </p:nvSpPr>
          <p:spPr>
            <a:xfrm rot="529749">
              <a:off x="5348232" y="992864"/>
              <a:ext cx="281112" cy="209219"/>
            </a:xfrm>
            <a:custGeom>
              <a:avLst/>
              <a:gdLst/>
              <a:ahLst/>
              <a:cxnLst/>
              <a:rect l="0" t="0" r="0" b="0"/>
              <a:pathLst>
                <a:path w="397765" h="296038">
                  <a:moveTo>
                    <a:pt x="0" y="61722"/>
                  </a:moveTo>
                  <a:cubicBezTo>
                    <a:pt x="98425" y="296037"/>
                    <a:pt x="332867" y="230886"/>
                    <a:pt x="397764" y="0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1" name="任意多边形: 形状 160"/>
            <p:cNvSpPr/>
            <p:nvPr>
              <p:custDataLst>
                <p:tags r:id="rId18"/>
              </p:custDataLst>
            </p:nvPr>
          </p:nvSpPr>
          <p:spPr>
            <a:xfrm rot="529749">
              <a:off x="5119590" y="953511"/>
              <a:ext cx="234529" cy="172329"/>
            </a:xfrm>
            <a:custGeom>
              <a:avLst/>
              <a:gdLst/>
              <a:ahLst/>
              <a:cxnLst/>
              <a:rect l="0" t="0" r="0" b="0"/>
              <a:pathLst>
                <a:path w="331852" h="243841">
                  <a:moveTo>
                    <a:pt x="0" y="0"/>
                  </a:moveTo>
                  <a:cubicBezTo>
                    <a:pt x="0" y="243840"/>
                    <a:pt x="272415" y="234061"/>
                    <a:pt x="331851" y="61722"/>
                  </a:cubicBezTo>
                </a:path>
              </a:pathLst>
            </a:custGeom>
            <a:grp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3" y="338719"/>
            <a:ext cx="923624" cy="11583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21"/>
            </p:custDataLst>
          </p:nvPr>
        </p:nvSpPr>
        <p:spPr>
          <a:xfrm>
            <a:off x="453600" y="659813"/>
            <a:ext cx="8232300" cy="584775"/>
          </a:xfrm>
        </p:spPr>
        <p:txBody>
          <a:bodyPr lIns="91440" tIns="45720" rIns="91440" bIns="45720"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25"/>
            </p:custDataLst>
          </p:nvPr>
        </p:nvSpPr>
        <p:spPr>
          <a:xfrm>
            <a:off x="453628" y="1681200"/>
            <a:ext cx="8243100" cy="32112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26"/>
            </p:custDataLst>
          </p:nvPr>
        </p:nvSpPr>
        <p:spPr>
          <a:xfrm>
            <a:off x="445500" y="5180400"/>
            <a:ext cx="8251200" cy="1011600"/>
          </a:xfrm>
        </p:spPr>
        <p:txBody>
          <a:bodyPr lIns="91440" tIns="45720" rIns="91440" bIns="45720"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1647">
            <a:off x="7940412" y="-57147"/>
            <a:ext cx="777308" cy="104860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237600"/>
            <a:ext cx="8278200" cy="441964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663200"/>
            <a:ext cx="4006800" cy="28944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663200"/>
            <a:ext cx="4025700" cy="28944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4816800"/>
            <a:ext cx="4006800" cy="7812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4813200"/>
            <a:ext cx="4025700" cy="781200"/>
          </a:xfrm>
        </p:spPr>
        <p:txBody>
          <a:bodyPr lIns="91440" tIns="45720" rIns="91440" bIns="45720"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9144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4" y="254645"/>
            <a:ext cx="8650974" cy="65659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42100" y="1339200"/>
            <a:ext cx="6858000" cy="2386800"/>
          </a:xfrm>
        </p:spPr>
        <p:txBody>
          <a:bodyPr lIns="91440" tIns="45720" rIns="91440" bIns="45720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141810" y="3862800"/>
            <a:ext cx="6858000" cy="1656000"/>
          </a:xfrm>
        </p:spPr>
        <p:txBody>
          <a:bodyPr lIns="91440" tIns="45720" rIns="91440" bIns="4572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1647">
            <a:off x="7940412" y="-57147"/>
            <a:ext cx="777308" cy="104860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952508"/>
            <a:ext cx="3962432" cy="538890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952508"/>
            <a:ext cx="3962432" cy="5388907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160" y="140787"/>
            <a:ext cx="1015072" cy="13290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952508"/>
            <a:ext cx="396243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406525"/>
            <a:ext cx="3962400" cy="493475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952508"/>
            <a:ext cx="396243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406525"/>
            <a:ext cx="3962432" cy="493475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106"/>
          <p:cNvSpPr/>
          <p:nvPr>
            <p:custDataLst>
              <p:tags r:id="rId2"/>
            </p:custDataLst>
          </p:nvPr>
        </p:nvSpPr>
        <p:spPr>
          <a:xfrm>
            <a:off x="2527400" y="637823"/>
            <a:ext cx="625852" cy="422693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81" name="Freeform 106"/>
          <p:cNvSpPr/>
          <p:nvPr>
            <p:custDataLst>
              <p:tags r:id="rId3"/>
            </p:custDataLst>
          </p:nvPr>
        </p:nvSpPr>
        <p:spPr>
          <a:xfrm>
            <a:off x="1691805" y="1232622"/>
            <a:ext cx="952278" cy="563920"/>
          </a:xfrm>
          <a:custGeom>
            <a:avLst/>
            <a:gdLst>
              <a:gd name="connsiteX0" fmla="*/ 1013784 w 1712146"/>
              <a:gd name="connsiteY0" fmla="*/ 1156 h 760425"/>
              <a:gd name="connsiteX1" fmla="*/ 1316351 w 1712146"/>
              <a:gd name="connsiteY1" fmla="*/ 189105 h 760425"/>
              <a:gd name="connsiteX2" fmla="*/ 1683801 w 1712146"/>
              <a:gd name="connsiteY2" fmla="*/ 331492 h 760425"/>
              <a:gd name="connsiteX3" fmla="*/ 1341863 w 1712146"/>
              <a:gd name="connsiteY3" fmla="*/ 624337 h 760425"/>
              <a:gd name="connsiteX4" fmla="*/ 843734 w 1712146"/>
              <a:gd name="connsiteY4" fmla="*/ 578536 h 760425"/>
              <a:gd name="connsiteX5" fmla="*/ 417123 w 1712146"/>
              <a:gd name="connsiteY5" fmla="*/ 553706 h 760425"/>
              <a:gd name="connsiteX6" fmla="*/ 77028 w 1712146"/>
              <a:gd name="connsiteY6" fmla="*/ 430811 h 760425"/>
              <a:gd name="connsiteX7" fmla="*/ 175948 w 1712146"/>
              <a:gd name="connsiteY7" fmla="*/ 352945 h 760425"/>
              <a:gd name="connsiteX8" fmla="*/ 740829 w 1712146"/>
              <a:gd name="connsiteY8" fmla="*/ 225054 h 760425"/>
              <a:gd name="connsiteX9" fmla="*/ 1013784 w 1712146"/>
              <a:gd name="connsiteY9" fmla="*/ 1156 h 7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146" h="760425">
                <a:moveTo>
                  <a:pt x="1013784" y="1156"/>
                </a:moveTo>
                <a:cubicBezTo>
                  <a:pt x="1116637" y="-9151"/>
                  <a:pt x="1224426" y="49184"/>
                  <a:pt x="1316351" y="189105"/>
                </a:cubicBezTo>
                <a:cubicBezTo>
                  <a:pt x="1522745" y="-26322"/>
                  <a:pt x="1721527" y="138462"/>
                  <a:pt x="1683801" y="331492"/>
                </a:cubicBezTo>
                <a:cubicBezTo>
                  <a:pt x="1810144" y="624145"/>
                  <a:pt x="1481334" y="765642"/>
                  <a:pt x="1341863" y="624337"/>
                </a:cubicBezTo>
                <a:cubicBezTo>
                  <a:pt x="1131838" y="793984"/>
                  <a:pt x="963784" y="832832"/>
                  <a:pt x="843734" y="578536"/>
                </a:cubicBezTo>
                <a:cubicBezTo>
                  <a:pt x="766826" y="818688"/>
                  <a:pt x="402161" y="815408"/>
                  <a:pt x="417123" y="553706"/>
                </a:cubicBezTo>
                <a:cubicBezTo>
                  <a:pt x="330240" y="794374"/>
                  <a:pt x="-9855" y="671480"/>
                  <a:pt x="77028" y="430811"/>
                </a:cubicBezTo>
                <a:cubicBezTo>
                  <a:pt x="-83829" y="406314"/>
                  <a:pt x="35763" y="244652"/>
                  <a:pt x="175948" y="352945"/>
                </a:cubicBezTo>
                <a:cubicBezTo>
                  <a:pt x="179529" y="49351"/>
                  <a:pt x="613847" y="-140679"/>
                  <a:pt x="740829" y="225054"/>
                </a:cubicBezTo>
                <a:cubicBezTo>
                  <a:pt x="813014" y="90410"/>
                  <a:pt x="910931" y="11462"/>
                  <a:pt x="1013784" y="1156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7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91" name="图片 9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8" y="257754"/>
            <a:ext cx="1298561" cy="1633870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4545"/>
            <a:ext cx="9144000" cy="1643455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378" y="4547235"/>
            <a:ext cx="1842676" cy="2261812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501" y="3644306"/>
            <a:ext cx="777308" cy="104860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9" name="标题 88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502412" y="443230"/>
            <a:ext cx="8139178" cy="461665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51" y="5028026"/>
            <a:ext cx="1188823" cy="13778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952508"/>
            <a:ext cx="396243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952508"/>
            <a:ext cx="3962432" cy="5388907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5" y="5235543"/>
            <a:ext cx="960203" cy="161558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952508"/>
            <a:ext cx="71323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952500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22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452.xml"/><Relationship Id="rId23" Type="http://schemas.openxmlformats.org/officeDocument/2006/relationships/tags" Target="../tags/tag451.xml"/><Relationship Id="rId22" Type="http://schemas.openxmlformats.org/officeDocument/2006/relationships/tags" Target="../tags/tag450.xml"/><Relationship Id="rId21" Type="http://schemas.openxmlformats.org/officeDocument/2006/relationships/tags" Target="../tags/tag449.xml"/><Relationship Id="rId20" Type="http://schemas.openxmlformats.org/officeDocument/2006/relationships/tags" Target="../tags/tag448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447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443230"/>
            <a:ext cx="8139178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952508"/>
            <a:ext cx="8139178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6349833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7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443230"/>
            <a:ext cx="8139178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952508"/>
            <a:ext cx="8139178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6349833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9.xml"/><Relationship Id="rId2" Type="http://schemas.openxmlformats.org/officeDocument/2006/relationships/tags" Target="../tags/tag454.xml"/><Relationship Id="rId1" Type="http://schemas.openxmlformats.org/officeDocument/2006/relationships/tags" Target="../tags/tag45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tags" Target="../tags/tag463.xml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GIF"/><Relationship Id="rId8" Type="http://schemas.openxmlformats.org/officeDocument/2006/relationships/oleObject" Target="../embeddings/oleObject6.bin"/><Relationship Id="rId7" Type="http://schemas.openxmlformats.org/officeDocument/2006/relationships/oleObject" Target="../embeddings/oleObject5.bin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28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27.png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30.xml"/><Relationship Id="rId12" Type="http://schemas.openxmlformats.org/officeDocument/2006/relationships/tags" Target="../tags/tag464.xml"/><Relationship Id="rId11" Type="http://schemas.openxmlformats.org/officeDocument/2006/relationships/image" Target="../media/image30.jpeg"/><Relationship Id="rId10" Type="http://schemas.openxmlformats.org/officeDocument/2006/relationships/hyperlink" Target="http://images.google.com/imgres?imgurl=http://lthhung.netfirms.com/pagelogo.gif&amp;imgrefurl=http://lthhung.netfirms.com/&amp;h=186&amp;w=235&amp;sz=64&amp;tbnid=yqWjlTlxBaUJ:&amp;tbnh=82&amp;tbnw=103&amp;start=14&amp;prev=/images%3Fq%3D%25E8%259D%25B4%25E8%259D%25B6%25E5%259B%25BE%26hl%3Dzh-CN%26lr%3D%26ie%3DUTF-8" TargetMode="External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65.xml"/><Relationship Id="rId8" Type="http://schemas.openxmlformats.org/officeDocument/2006/relationships/image" Target="../media/image38.jpe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1" Type="http://schemas.openxmlformats.org/officeDocument/2006/relationships/slideLayout" Target="../slideLayouts/slideLayout30.xml"/><Relationship Id="rId10" Type="http://schemas.openxmlformats.org/officeDocument/2006/relationships/audio" Target="../media/audio1.wav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tags" Target="../tags/tag466.xml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5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0.xml"/><Relationship Id="rId4" Type="http://schemas.openxmlformats.org/officeDocument/2006/relationships/tags" Target="../tags/tag457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0.xml"/><Relationship Id="rId4" Type="http://schemas.openxmlformats.org/officeDocument/2006/relationships/tags" Target="../tags/tag458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tags" Target="../tags/tag459.xm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tags" Target="../tags/tag460.xml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audio" Target="../media/audio1.wav"/><Relationship Id="rId2" Type="http://schemas.openxmlformats.org/officeDocument/2006/relationships/tags" Target="../tags/tag461.xml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audio" Target="../media/audio1.wav"/><Relationship Id="rId3" Type="http://schemas.openxmlformats.org/officeDocument/2006/relationships/tags" Target="../tags/tag462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标题 65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altLang="zh-CN" kern="10" spc="0" noProof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uLnTx/>
                <a:latin typeface="华文行楷" panose="02010800040101010101" charset="-122"/>
                <a:ea typeface="华文行楷" panose="02010800040101010101" charset="-122"/>
                <a:sym typeface="+mn-ea"/>
              </a:rPr>
              <a:t>    </a:t>
            </a:r>
            <a:r>
              <a:rPr kern="10" spc="0" noProof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uLnTx/>
                <a:latin typeface="华文行楷" panose="02010800040101010101" charset="-122"/>
                <a:ea typeface="华文行楷" panose="02010800040101010101" charset="-122"/>
                <a:sym typeface="+mn-ea"/>
              </a:rPr>
              <a:t>两位数减两位数</a:t>
            </a:r>
            <a:br>
              <a:rPr kumimoji="0" lang="en-US" altLang="zh-CN" b="1" i="0" u="none" strike="noStrike" kern="10" cap="none" spc="0" normalizeH="0" baseline="0" noProof="0" dirty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cs"/>
              </a:rPr>
            </a:br>
            <a:r>
              <a:rPr kumimoji="0" lang="en-US" altLang="zh-CN" b="1" i="0" u="none" strike="noStrike" kern="10" cap="none" spc="0" normalizeH="0" baseline="0" noProof="0" dirty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cs"/>
              </a:rPr>
              <a:t>        </a:t>
            </a:r>
            <a:r>
              <a:rPr kern="10" spc="0" noProof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uLnTx/>
                <a:latin typeface="华文行楷" panose="02010800040101010101" charset="-122"/>
                <a:ea typeface="华文行楷" panose="02010800040101010101" charset="-122"/>
                <a:sym typeface="+mn-ea"/>
              </a:rPr>
              <a:t>（退位）</a:t>
            </a:r>
            <a:endParaRPr lang="zh-CN" altLang="en-US" dirty="0"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2411413" y="1871663"/>
            <a:ext cx="32480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zh-CN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zh-CN" altLang="en-US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zh-CN" altLang="zh-CN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27</a:t>
            </a:r>
            <a:r>
              <a:rPr lang="zh-CN" altLang="en-US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4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358775" y="815975"/>
            <a:ext cx="2514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0" dirty="0">
                <a:latin typeface="Times New Roman" panose="02020603050405020304" pitchFamily="18" charset="0"/>
                <a:ea typeface="隶书" panose="02010509060101010101" pitchFamily="49" charset="-122"/>
              </a:rPr>
              <a:t>用竖式计算</a:t>
            </a:r>
            <a:r>
              <a:rPr lang="zh-CN" altLang="en-US" sz="2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zh-CN" altLang="en-US" sz="2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3519488" y="2454275"/>
            <a:ext cx="381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 b="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endParaRPr lang="zh-CN" altLang="en-US" sz="4400" b="0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4342" name="Group 6"/>
          <p:cNvGrpSpPr/>
          <p:nvPr/>
        </p:nvGrpSpPr>
        <p:grpSpPr>
          <a:xfrm>
            <a:off x="2438400" y="3048000"/>
            <a:ext cx="3044825" cy="1325563"/>
            <a:chOff x="0" y="0"/>
            <a:chExt cx="1370" cy="835"/>
          </a:xfrm>
        </p:grpSpPr>
        <p:sp>
          <p:nvSpPr>
            <p:cNvPr id="28683" name="Text Box 7"/>
            <p:cNvSpPr txBox="1"/>
            <p:nvPr/>
          </p:nvSpPr>
          <p:spPr>
            <a:xfrm>
              <a:off x="384" y="0"/>
              <a:ext cx="672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zh-CN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4  4</a:t>
              </a:r>
              <a:endPara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684" name="Text Box 8"/>
            <p:cNvSpPr txBox="1"/>
            <p:nvPr/>
          </p:nvSpPr>
          <p:spPr>
            <a:xfrm>
              <a:off x="116" y="355"/>
              <a:ext cx="1254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－ </a:t>
              </a:r>
              <a:r>
                <a:rPr lang="zh-CN" altLang="zh-CN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2  7</a:t>
              </a:r>
              <a:endPara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685" name="Line 9"/>
            <p:cNvSpPr/>
            <p:nvPr/>
          </p:nvSpPr>
          <p:spPr>
            <a:xfrm>
              <a:off x="0" y="767"/>
              <a:ext cx="1104" cy="1"/>
            </a:xfrm>
            <a:prstGeom prst="line">
              <a:avLst/>
            </a:prstGeom>
            <a:ln w="1905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4346" name="Text Box 10"/>
          <p:cNvSpPr txBox="1"/>
          <p:nvPr/>
        </p:nvSpPr>
        <p:spPr>
          <a:xfrm>
            <a:off x="3095625" y="4267200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1</a:t>
            </a:r>
            <a:endParaRPr lang="zh-CN" altLang="zh-CN" sz="4400" dirty="0">
              <a:solidFill>
                <a:srgbClr val="99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7" name="Text Box 11"/>
          <p:cNvSpPr txBox="1"/>
          <p:nvPr/>
        </p:nvSpPr>
        <p:spPr>
          <a:xfrm>
            <a:off x="3656013" y="4281488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7</a:t>
            </a:r>
            <a:endParaRPr lang="zh-CN" altLang="zh-CN" sz="4400" dirty="0">
              <a:solidFill>
                <a:srgbClr val="99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8" name="Text Box 12"/>
          <p:cNvSpPr txBox="1"/>
          <p:nvPr/>
        </p:nvSpPr>
        <p:spPr>
          <a:xfrm>
            <a:off x="4779963" y="1912938"/>
            <a:ext cx="762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4400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17</a:t>
            </a:r>
            <a:endParaRPr lang="zh-CN" altLang="zh-CN" sz="44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8682" name="Picture 13" descr="bear021s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3538" y="2835275"/>
            <a:ext cx="2081212" cy="35369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check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6" grpId="0"/>
      <p:bldP spid="14347" grpId="0"/>
      <p:bldP spid="143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209800" y="1981200"/>
          <a:ext cx="290512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" imgW="2076450" imgH="2343150" progId="Paint.Picture">
                  <p:embed/>
                </p:oleObj>
              </mc:Choice>
              <mc:Fallback>
                <p:oleObj name="" r:id="rId1" imgW="2076450" imgH="234315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209800" y="1981200"/>
                        <a:ext cx="2905125" cy="3276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208213" y="1981200"/>
          <a:ext cx="2897187" cy="326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3" imgW="2076450" imgH="2343150" progId="Paint.Picture">
                  <p:embed/>
                </p:oleObj>
              </mc:Choice>
              <mc:Fallback>
                <p:oleObj name="" r:id="rId3" imgW="2076450" imgH="2343150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208213" y="1981200"/>
                        <a:ext cx="2897187" cy="3265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4343400" y="1981200"/>
          <a:ext cx="290512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5" imgW="2076450" imgH="2343150" progId="Paint.Picture">
                  <p:embed/>
                </p:oleObj>
              </mc:Choice>
              <mc:Fallback>
                <p:oleObj name="" r:id="rId5" imgW="2076450" imgH="234315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343400" y="1981200"/>
                        <a:ext cx="2905125" cy="3276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6477000" y="1981200"/>
          <a:ext cx="290512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6" imgW="2076450" imgH="2343150" progId="Paint.Picture">
                  <p:embed/>
                </p:oleObj>
              </mc:Choice>
              <mc:Fallback>
                <p:oleObj name="" r:id="rId6" imgW="2076450" imgH="2343150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477000" y="1981200"/>
                        <a:ext cx="2905125" cy="3276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6477000" y="1981200"/>
          <a:ext cx="2897188" cy="326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7" imgW="2076450" imgH="2343150" progId="Paint.Picture">
                  <p:embed/>
                </p:oleObj>
              </mc:Choice>
              <mc:Fallback>
                <p:oleObj name="" r:id="rId7" imgW="2076450" imgH="234315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477000" y="1981200"/>
                        <a:ext cx="2897188" cy="3265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66675" y="1981200"/>
          <a:ext cx="290512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8" imgW="2076450" imgH="2343150" progId="Paint.Picture">
                  <p:embed/>
                </p:oleObj>
              </mc:Choice>
              <mc:Fallback>
                <p:oleObj name="" r:id="rId8" imgW="2076450" imgH="2343150" progId="Paint.Picture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6675" y="1981200"/>
                        <a:ext cx="2905125" cy="3276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Rectangle 8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>
            <a:normAutofit fontScale="90000"/>
          </a:bodyPr>
          <a:lstStyle/>
          <a:p>
            <a:pPr eaLnBrk="1" hangingPunct="1"/>
            <a:r>
              <a:rPr lang="zh-CN" altLang="en-US" sz="40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先判断下面各题是否要退位，再说一说差的十位是几。</a:t>
            </a:r>
            <a:r>
              <a:rPr lang="zh-CN" altLang="en-US" sz="4000" i="1" u="sng" dirty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i="1" u="sng" dirty="0">
              <a:solidFill>
                <a:srgbClr val="0000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2777" name="Picture 9" descr="花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3000" y="5257800"/>
            <a:ext cx="6858000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-76200" y="2286000"/>
            <a:ext cx="8915400" cy="1420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lnSpc>
                <a:spcPct val="80000"/>
              </a:lnSpc>
              <a:buClrTx/>
              <a:buSzTx/>
              <a:buFontTx/>
              <a:defRPr/>
            </a:pPr>
            <a:r>
              <a:rPr kumimoji="1" lang="zh-CN" altLang="en-US" kern="1200" cap="none" spc="0" normalizeH="0" baseline="0" noProof="0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1" lang="zh-CN" altLang="en-US" kern="1200" cap="none" spc="0" normalizeH="0" baseline="0" noProof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9 4            9 1              9 0              9 1</a:t>
            </a:r>
            <a:endParaRPr kumimoji="1" lang="en-US" altLang="zh-CN" b="0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lnSpc>
                <a:spcPct val="80000"/>
              </a:lnSpc>
              <a:buClrTx/>
              <a:buSzTx/>
              <a:buFontTx/>
              <a:defRPr/>
            </a:pPr>
            <a:r>
              <a:rPr kumimoji="1" lang="en-US" altLang="zh-CN" b="0" u="sng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-  2 4 </a:t>
            </a:r>
            <a:r>
              <a:rPr kumimoji="1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1" lang="en-US" altLang="zh-CN" b="0" u="sng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-  2 5  </a:t>
            </a:r>
            <a:r>
              <a:rPr kumimoji="1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1" lang="en-US" altLang="zh-CN" b="0" u="sng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-  7 0  </a:t>
            </a:r>
            <a:r>
              <a:rPr kumimoji="1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</a:t>
            </a:r>
            <a:r>
              <a:rPr kumimoji="1" lang="en-US" altLang="zh-CN" b="0" u="sng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-     7</a:t>
            </a:r>
            <a:endParaRPr kumimoji="1" lang="en-US" altLang="zh-CN" b="0" u="sng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lnSpc>
                <a:spcPct val="80000"/>
              </a:lnSpc>
              <a:buClrTx/>
              <a:buSzTx/>
              <a:buFontTx/>
              <a:defRPr/>
            </a:pPr>
            <a:r>
              <a:rPr kumimoji="1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0</a:t>
            </a:r>
            <a:r>
              <a:rPr kumimoji="1" lang="en-US" altLang="zh-CN" kern="1200" cap="none" spc="0" normalizeH="0" baseline="0" noProof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1" lang="en-US" altLang="zh-CN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6</a:t>
            </a:r>
            <a:r>
              <a:rPr kumimoji="1" lang="en-US" altLang="zh-CN" kern="1200" cap="none" spc="0" normalizeH="0" baseline="0" noProof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         </a:t>
            </a:r>
            <a:r>
              <a:rPr kumimoji="1" lang="en-US" altLang="zh-CN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0</a:t>
            </a:r>
            <a:r>
              <a:rPr kumimoji="1" lang="en-US" altLang="zh-CN" kern="1200" cap="none" spc="0" normalizeH="0" baseline="0" noProof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         4</a:t>
            </a:r>
            <a:endParaRPr kumimoji="1" lang="en-US" altLang="zh-CN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2779" name="Picture 11" descr="pagelogo">
            <a:hlinkClick r:id="rId10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" y="3187700"/>
            <a:ext cx="68580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0" name="Picture 12" descr="pagelogo">
            <a:hlinkClick r:id="rId10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3200400"/>
            <a:ext cx="68580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1" name="Picture 13" descr="pagelogo">
            <a:hlinkClick r:id="rId10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3200400"/>
            <a:ext cx="68580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2" name="Picture 14" descr="pagelogo">
            <a:hlinkClick r:id="rId10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3200400"/>
            <a:ext cx="68580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grpSp>
        <p:nvGrpSpPr>
          <p:cNvPr id="18434" name="Group 2"/>
          <p:cNvGrpSpPr/>
          <p:nvPr/>
        </p:nvGrpSpPr>
        <p:grpSpPr>
          <a:xfrm>
            <a:off x="4716463" y="1341438"/>
            <a:ext cx="4176712" cy="3671887"/>
            <a:chOff x="0" y="0"/>
            <a:chExt cx="2631" cy="2313"/>
          </a:xfrm>
        </p:grpSpPr>
        <p:sp>
          <p:nvSpPr>
            <p:cNvPr id="36888" name="AutoShape 3"/>
            <p:cNvSpPr/>
            <p:nvPr/>
          </p:nvSpPr>
          <p:spPr>
            <a:xfrm>
              <a:off x="0" y="0"/>
              <a:ext cx="2631" cy="2313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pic>
          <p:nvPicPr>
            <p:cNvPr id="36889" name="Picture 4" descr="Q版卡通矢量体育图库 - 奥运会项目 - 蓝球2 - 蓝球比赛向量图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8" y="861"/>
              <a:ext cx="948" cy="882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  <p:pic>
          <p:nvPicPr>
            <p:cNvPr id="36890" name="Picture 5" descr="Q版卡通矢量体育图库 - 奥运会项目 - 蓝球7 - 蓝球比赛向量图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78" y="1315"/>
              <a:ext cx="666" cy="948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  <p:pic>
          <p:nvPicPr>
            <p:cNvPr id="36891" name="Picture 6" descr="Q版卡通矢量体育图库 - 奥运会项目 - 蓝球10 - 蓝球比赛向量图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3" y="226"/>
              <a:ext cx="918" cy="948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</p:grpSp>
      <p:grpSp>
        <p:nvGrpSpPr>
          <p:cNvPr id="18439" name="Group 7"/>
          <p:cNvGrpSpPr/>
          <p:nvPr/>
        </p:nvGrpSpPr>
        <p:grpSpPr>
          <a:xfrm>
            <a:off x="252413" y="1339850"/>
            <a:ext cx="4032250" cy="3744913"/>
            <a:chOff x="0" y="0"/>
            <a:chExt cx="2540" cy="2359"/>
          </a:xfrm>
        </p:grpSpPr>
        <p:sp>
          <p:nvSpPr>
            <p:cNvPr id="36883" name="AutoShape 8"/>
            <p:cNvSpPr/>
            <p:nvPr/>
          </p:nvSpPr>
          <p:spPr>
            <a:xfrm>
              <a:off x="0" y="0"/>
              <a:ext cx="2540" cy="2359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pic>
          <p:nvPicPr>
            <p:cNvPr id="36884" name="Picture 9" descr="Q版卡通矢量体育图库 - 奥运会项目 - 足球10 - 足球比赛向量图1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5" y="46"/>
              <a:ext cx="750" cy="948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  <p:pic>
          <p:nvPicPr>
            <p:cNvPr id="36885" name="Picture 10" descr="Q版卡通矢量体育图库 - 奥运会项目 - 足球13 - 足球比赛向量图1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7" y="1089"/>
              <a:ext cx="948" cy="852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  <p:pic>
          <p:nvPicPr>
            <p:cNvPr id="36886" name="Picture 11" descr="Q版卡通矢量体育图库 - 奥运会项目 - 足球16 - 足球比赛向量图1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16" y="318"/>
              <a:ext cx="912" cy="948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  <p:pic>
          <p:nvPicPr>
            <p:cNvPr id="36887" name="Picture 12" descr="Q版卡通矢量体育图库 - 奥运会项目 - 足球1 - 足球比赛向量图1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16" y="1407"/>
              <a:ext cx="948" cy="858"/>
            </a:xfrm>
            <a:prstGeom prst="rect">
              <a:avLst/>
            </a:prstGeom>
            <a:solidFill>
              <a:srgbClr val="CCFFCC"/>
            </a:solidFill>
            <a:ln w="9525">
              <a:noFill/>
            </a:ln>
          </p:spPr>
        </p:pic>
      </p:grpSp>
      <p:pic>
        <p:nvPicPr>
          <p:cNvPr id="18445" name="Picture 13" descr="u=2155928549,930942805&amp;gp=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375" y="549275"/>
            <a:ext cx="1828800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6" name="Text Box 14"/>
          <p:cNvSpPr txBox="1"/>
          <p:nvPr/>
        </p:nvSpPr>
        <p:spPr>
          <a:xfrm>
            <a:off x="2124075" y="5013325"/>
            <a:ext cx="59039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solidFill>
                  <a:srgbClr val="6666FF"/>
                </a:solidFill>
                <a:latin typeface="Comic Sans MS" panose="030F0702030302020204" pitchFamily="66" charset="0"/>
              </a:rPr>
              <a:t>踢足球的比打篮球的学生多多少人？</a:t>
            </a:r>
            <a:endParaRPr lang="zh-CN" altLang="en-US" sz="2800" dirty="0">
              <a:solidFill>
                <a:srgbClr val="6666FF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8447" name="Group 15"/>
          <p:cNvGrpSpPr/>
          <p:nvPr/>
        </p:nvGrpSpPr>
        <p:grpSpPr>
          <a:xfrm>
            <a:off x="2771775" y="5516563"/>
            <a:ext cx="3817938" cy="914400"/>
            <a:chOff x="0" y="0"/>
            <a:chExt cx="2405" cy="576"/>
          </a:xfrm>
        </p:grpSpPr>
        <p:sp>
          <p:nvSpPr>
            <p:cNvPr id="36878" name="Rectangle 16"/>
            <p:cNvSpPr/>
            <p:nvPr/>
          </p:nvSpPr>
          <p:spPr>
            <a:xfrm>
              <a:off x="0" y="90"/>
              <a:ext cx="454" cy="454"/>
            </a:xfrm>
            <a:prstGeom prst="rect">
              <a:avLst/>
            </a:prstGeom>
            <a:noFill/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6879" name="Oval 17"/>
            <p:cNvSpPr/>
            <p:nvPr/>
          </p:nvSpPr>
          <p:spPr>
            <a:xfrm>
              <a:off x="544" y="90"/>
              <a:ext cx="454" cy="454"/>
            </a:xfrm>
            <a:prstGeom prst="ellipse">
              <a:avLst/>
            </a:prstGeom>
            <a:noFill/>
            <a:ln w="25400" cap="flat" cmpd="sng">
              <a:solidFill>
                <a:srgbClr val="00CC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6880" name="Rectangle 18"/>
            <p:cNvSpPr/>
            <p:nvPr/>
          </p:nvSpPr>
          <p:spPr>
            <a:xfrm>
              <a:off x="1043" y="90"/>
              <a:ext cx="454" cy="454"/>
            </a:xfrm>
            <a:prstGeom prst="rect">
              <a:avLst/>
            </a:prstGeom>
            <a:noFill/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6881" name="Rectangle 19"/>
            <p:cNvSpPr/>
            <p:nvPr/>
          </p:nvSpPr>
          <p:spPr>
            <a:xfrm>
              <a:off x="1951" y="90"/>
              <a:ext cx="454" cy="454"/>
            </a:xfrm>
            <a:prstGeom prst="rect">
              <a:avLst/>
            </a:prstGeom>
            <a:noFill/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6882" name="Text Box 20"/>
            <p:cNvSpPr txBox="1"/>
            <p:nvPr/>
          </p:nvSpPr>
          <p:spPr>
            <a:xfrm>
              <a:off x="1452" y="0"/>
              <a:ext cx="59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5400" dirty="0">
                  <a:latin typeface="Comic Sans MS" panose="030F0702030302020204" pitchFamily="66" charset="0"/>
                  <a:ea typeface="宋体" panose="02010600030101010101" pitchFamily="2" charset="-122"/>
                </a:rPr>
                <a:t>＝</a:t>
              </a:r>
              <a:endParaRPr lang="zh-CN" altLang="en-US" sz="54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53" name="Text Box 21"/>
          <p:cNvSpPr txBox="1"/>
          <p:nvPr/>
        </p:nvSpPr>
        <p:spPr>
          <a:xfrm>
            <a:off x="757238" y="4362450"/>
            <a:ext cx="11509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3200" dirty="0">
                <a:solidFill>
                  <a:srgbClr val="99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54</a:t>
            </a:r>
            <a:r>
              <a:rPr lang="zh-CN" altLang="en-US" sz="3200" dirty="0">
                <a:solidFill>
                  <a:srgbClr val="99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人</a:t>
            </a:r>
            <a:endParaRPr lang="zh-CN" altLang="en-US" sz="3200" dirty="0">
              <a:solidFill>
                <a:srgbClr val="9900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8454" name="Text Box 22"/>
          <p:cNvSpPr txBox="1"/>
          <p:nvPr/>
        </p:nvSpPr>
        <p:spPr>
          <a:xfrm>
            <a:off x="5365750" y="4362450"/>
            <a:ext cx="1150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3200" dirty="0">
                <a:solidFill>
                  <a:srgbClr val="99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36</a:t>
            </a:r>
            <a:r>
              <a:rPr lang="zh-CN" altLang="en-US" sz="3200" dirty="0">
                <a:solidFill>
                  <a:srgbClr val="99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人</a:t>
            </a:r>
            <a:endParaRPr lang="zh-CN" altLang="en-US" sz="3200" dirty="0">
              <a:solidFill>
                <a:srgbClr val="9900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8455" name="Text Box 23"/>
          <p:cNvSpPr txBox="1"/>
          <p:nvPr/>
        </p:nvSpPr>
        <p:spPr>
          <a:xfrm>
            <a:off x="2700338" y="5738813"/>
            <a:ext cx="7921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54</a:t>
            </a:r>
            <a:endParaRPr lang="zh-CN" altLang="zh-CN" dirty="0">
              <a:solidFill>
                <a:srgbClr val="FF0066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8456" name="Text Box 24"/>
          <p:cNvSpPr txBox="1"/>
          <p:nvPr/>
        </p:nvSpPr>
        <p:spPr>
          <a:xfrm>
            <a:off x="3635375" y="5661025"/>
            <a:ext cx="7921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－</a:t>
            </a:r>
            <a:endParaRPr lang="zh-CN" altLang="en-US" dirty="0">
              <a:solidFill>
                <a:srgbClr val="FF0066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8457" name="Text Box 25"/>
          <p:cNvSpPr txBox="1"/>
          <p:nvPr/>
        </p:nvSpPr>
        <p:spPr>
          <a:xfrm>
            <a:off x="4356100" y="5732463"/>
            <a:ext cx="7921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36</a:t>
            </a:r>
            <a:endParaRPr lang="zh-CN" altLang="zh-CN" dirty="0">
              <a:solidFill>
                <a:srgbClr val="FF0066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8458" name="Text Box 26"/>
          <p:cNvSpPr txBox="1"/>
          <p:nvPr/>
        </p:nvSpPr>
        <p:spPr>
          <a:xfrm>
            <a:off x="5795963" y="5738813"/>
            <a:ext cx="7921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18</a:t>
            </a:r>
            <a:endParaRPr lang="zh-CN" altLang="zh-CN" dirty="0">
              <a:solidFill>
                <a:srgbClr val="FF0066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8459" name="Text Box 27"/>
          <p:cNvSpPr txBox="1"/>
          <p:nvPr/>
        </p:nvSpPr>
        <p:spPr>
          <a:xfrm>
            <a:off x="6372225" y="5875338"/>
            <a:ext cx="14398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latin typeface="Comic Sans MS" panose="030F0702030302020204" pitchFamily="66" charset="0"/>
                <a:ea typeface="宋体" panose="02010600030101010101" pitchFamily="2" charset="-122"/>
              </a:rPr>
              <a:t>（人）</a:t>
            </a:r>
            <a:endParaRPr lang="zh-CN" altLang="en-US" sz="28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  <p:custDataLst>
      <p:tags r:id="rId9"/>
    </p:custDataLst>
  </p:cSld>
  <p:clrMapOvr>
    <a:masterClrMapping/>
  </p:clrMapOvr>
  <p:transition>
    <p:wheel spokes="2"/>
    <p:sndAc>
      <p:stSnd>
        <p:snd r:embed="rId10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8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8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/>
      <p:bldP spid="18453" grpId="0"/>
      <p:bldP spid="18454" grpId="0"/>
      <p:bldP spid="18455" grpId="0"/>
      <p:bldP spid="18456" grpId="0"/>
      <p:bldP spid="18457" grpId="0"/>
      <p:bldP spid="18458" grpId="0"/>
      <p:bldP spid="184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图片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Rectangle 3"/>
          <p:cNvSpPr>
            <a:spLocks noGrp="1"/>
          </p:cNvSpPr>
          <p:nvPr>
            <p:ph type="title"/>
          </p:nvPr>
        </p:nvSpPr>
        <p:spPr>
          <a:xfrm>
            <a:off x="1129665" y="443230"/>
            <a:ext cx="7512050" cy="441960"/>
          </a:xfrm>
        </p:spPr>
        <p:txBody>
          <a:bodyPr vert="horz" wrap="square" lIns="91440" tIns="45720" rIns="91440" bIns="45720" anchor="ctr">
            <a:normAutofit fontScale="90000"/>
          </a:bodyPr>
          <a:lstStyle/>
          <a:p>
            <a:pPr eaLnBrk="1" hangingPunct="1"/>
            <a:r>
              <a:rPr lang="zh-CN" altLang="en-US" sz="6600" b="1" dirty="0">
                <a:solidFill>
                  <a:srgbClr val="00FFFF"/>
                </a:solidFill>
                <a:ea typeface="华文新魏" panose="02010800040101010101" pitchFamily="2" charset="-122"/>
              </a:rPr>
              <a:t>本课总结</a:t>
            </a:r>
            <a:endParaRPr lang="zh-CN" altLang="en-US" sz="6600" b="1" dirty="0">
              <a:solidFill>
                <a:srgbClr val="00FFFF"/>
              </a:solidFill>
              <a:ea typeface="华文新魏" panose="02010800040101010101" pitchFamily="2" charset="-122"/>
            </a:endParaRPr>
          </a:p>
        </p:txBody>
      </p:sp>
      <p:sp>
        <p:nvSpPr>
          <p:cNvPr id="38916" name="Rectangle 4"/>
          <p:cNvSpPr>
            <a:spLocks noGrp="1"/>
          </p:cNvSpPr>
          <p:nvPr>
            <p:ph idx="4294967295"/>
          </p:nvPr>
        </p:nvSpPr>
        <p:spPr>
          <a:xfrm>
            <a:off x="1418590" y="1006475"/>
            <a:ext cx="7223125" cy="4297680"/>
          </a:xfrm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zh-CN" altLang="en-US" dirty="0"/>
              <a:t> </a:t>
            </a:r>
            <a:r>
              <a:rPr lang="zh-CN" altLang="en-US" sz="4800" dirty="0">
                <a:solidFill>
                  <a:srgbClr val="00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今天我们学习了退位减法，在计算时，要注意哪几点？</a:t>
            </a:r>
            <a:endParaRPr lang="zh-CN" altLang="en-US" sz="4800" b="1" dirty="0">
              <a:solidFill>
                <a:srgbClr val="00FFFF"/>
              </a:solidFill>
              <a:ea typeface="华文新魏" panose="0201080004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26"/>
          <p:cNvSpPr txBox="1"/>
          <p:nvPr/>
        </p:nvSpPr>
        <p:spPr>
          <a:xfrm>
            <a:off x="277813" y="998538"/>
            <a:ext cx="8534400" cy="3599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指名回答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r>
              <a:rPr lang="zh-CN" altLang="en-US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60</a:t>
            </a:r>
            <a:r>
              <a:rPr lang="zh-CN" altLang="en-US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＝”、“</a:t>
            </a:r>
            <a:r>
              <a:rPr lang="en-US" altLang="zh-CN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46</a:t>
            </a:r>
            <a:r>
              <a:rPr lang="zh-CN" altLang="en-US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r>
              <a:rPr lang="zh-CN" altLang="en-US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＝”的算法．</a:t>
            </a:r>
            <a:endParaRPr lang="zh-CN" altLang="en-US" sz="40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endParaRPr lang="zh-CN" altLang="en-US" sz="40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＝　　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60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＝     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35-8=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　　　　　   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42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＝      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26-7=           63-4=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62" name="Text Box 1026"/>
          <p:cNvSpPr txBox="1"/>
          <p:nvPr/>
        </p:nvSpPr>
        <p:spPr>
          <a:xfrm>
            <a:off x="277813" y="998538"/>
            <a:ext cx="8534400" cy="4276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竖式计算：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endParaRPr lang="en-US" altLang="zh-CN" sz="40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endParaRPr lang="en-US" altLang="zh-CN" sz="40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40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52—21=        79—37=     </a:t>
            </a:r>
            <a:endParaRPr lang="zh-CN" altLang="en-US" sz="40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endParaRPr lang="zh-CN" altLang="en-US" sz="40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　　　　　       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1" name="AutoShape 7"/>
          <p:cNvSpPr>
            <a:spLocks noChangeArrowheads="1"/>
          </p:cNvSpPr>
          <p:nvPr/>
        </p:nvSpPr>
        <p:spPr bwMode="auto">
          <a:xfrm>
            <a:off x="1785938" y="3929063"/>
            <a:ext cx="5948363" cy="857250"/>
          </a:xfrm>
          <a:prstGeom prst="cloudCallout">
            <a:avLst>
              <a:gd name="adj1" fmla="val -49307"/>
              <a:gd name="adj2" fmla="val 78633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B050"/>
            </a:solidFill>
            <a:round/>
          </a:ln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楷体_GB2312" pitchFamily="49" charset="-122"/>
                <a:cs typeface="+mn-cs"/>
              </a:rPr>
              <a:t>巴黎比北京少多少票？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楷体_GB2312" pitchFamily="49" charset="-122"/>
              <a:cs typeface="+mn-cs"/>
            </a:endParaRPr>
          </a:p>
        </p:txBody>
      </p:sp>
      <p:grpSp>
        <p:nvGrpSpPr>
          <p:cNvPr id="16387" name="Group 8"/>
          <p:cNvGrpSpPr/>
          <p:nvPr/>
        </p:nvGrpSpPr>
        <p:grpSpPr>
          <a:xfrm>
            <a:off x="5072063" y="428625"/>
            <a:ext cx="2881312" cy="3382963"/>
            <a:chOff x="3742" y="1888"/>
            <a:chExt cx="1769" cy="2131"/>
          </a:xfrm>
        </p:grpSpPr>
        <p:pic>
          <p:nvPicPr>
            <p:cNvPr id="16395" name="Picture 9" descr="200506192227109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42" y="1888"/>
              <a:ext cx="1769" cy="184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6" name="Rectangle 10"/>
            <p:cNvSpPr/>
            <p:nvPr/>
          </p:nvSpPr>
          <p:spPr>
            <a:xfrm>
              <a:off x="3742" y="3702"/>
              <a:ext cx="1769" cy="317"/>
            </a:xfrm>
            <a:prstGeom prst="rect">
              <a:avLst/>
            </a:prstGeom>
            <a:solidFill>
              <a:srgbClr val="CCFF99"/>
            </a:solidFill>
            <a:ln w="9525" cap="flat" cmpd="sng">
              <a:solidFill>
                <a:srgbClr val="CC66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r>
                <a:rPr lang="zh-CN" altLang="en-US" sz="3200" dirty="0">
                  <a:latin typeface="楷体_GB2312" pitchFamily="49" charset="-122"/>
                </a:rPr>
                <a:t>巴黎</a:t>
              </a:r>
              <a:r>
                <a:rPr lang="en-US" altLang="zh-CN" sz="3200" dirty="0">
                  <a:solidFill>
                    <a:schemeClr val="tx1"/>
                  </a:solidFill>
                  <a:latin typeface="楷体_GB2312" pitchFamily="49" charset="-122"/>
                </a:rPr>
                <a:t>18</a:t>
              </a:r>
              <a:r>
                <a:rPr lang="zh-CN" altLang="en-US" sz="3200" dirty="0">
                  <a:latin typeface="楷体_GB2312" pitchFamily="49" charset="-122"/>
                </a:rPr>
                <a:t>票</a:t>
              </a:r>
              <a:endParaRPr lang="zh-CN" altLang="en-US" sz="3200" dirty="0">
                <a:latin typeface="楷体_GB2312" pitchFamily="49" charset="-122"/>
              </a:endParaRPr>
            </a:p>
          </p:txBody>
        </p:sp>
      </p:grpSp>
      <p:grpSp>
        <p:nvGrpSpPr>
          <p:cNvPr id="16388" name="Group 11"/>
          <p:cNvGrpSpPr/>
          <p:nvPr/>
        </p:nvGrpSpPr>
        <p:grpSpPr>
          <a:xfrm>
            <a:off x="1214438" y="928688"/>
            <a:ext cx="3384550" cy="2663825"/>
            <a:chOff x="204" y="709"/>
            <a:chExt cx="1769" cy="1632"/>
          </a:xfrm>
        </p:grpSpPr>
        <p:pic>
          <p:nvPicPr>
            <p:cNvPr id="16393" name="Picture 12" descr="bj0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" y="709"/>
              <a:ext cx="1769" cy="13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4" name="Rectangle 13"/>
            <p:cNvSpPr/>
            <p:nvPr/>
          </p:nvSpPr>
          <p:spPr>
            <a:xfrm>
              <a:off x="204" y="2024"/>
              <a:ext cx="1769" cy="317"/>
            </a:xfrm>
            <a:prstGeom prst="rect">
              <a:avLst/>
            </a:prstGeom>
            <a:solidFill>
              <a:srgbClr val="CCFF99"/>
            </a:solidFill>
            <a:ln w="9525" cap="flat" cmpd="sng">
              <a:solidFill>
                <a:srgbClr val="CC66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r>
                <a:rPr lang="zh-CN" altLang="en-US" sz="3200" dirty="0">
                  <a:latin typeface="楷体_GB2312" pitchFamily="49" charset="-122"/>
                </a:rPr>
                <a:t>北京</a:t>
              </a:r>
              <a:r>
                <a:rPr lang="en-US" altLang="zh-CN" sz="3200" b="0" dirty="0">
                  <a:solidFill>
                    <a:schemeClr val="tx1"/>
                  </a:solidFill>
                  <a:latin typeface="楷体_GB2312" pitchFamily="49" charset="-122"/>
                </a:rPr>
                <a:t>56</a:t>
              </a:r>
              <a:r>
                <a:rPr lang="zh-CN" altLang="en-US" sz="3200" dirty="0">
                  <a:latin typeface="楷体_GB2312" pitchFamily="49" charset="-122"/>
                </a:rPr>
                <a:t>票</a:t>
              </a:r>
              <a:endParaRPr lang="zh-CN" altLang="en-US" sz="3200" dirty="0">
                <a:latin typeface="楷体_GB2312" pitchFamily="49" charset="-122"/>
              </a:endParaRPr>
            </a:p>
          </p:txBody>
        </p:sp>
      </p:grpSp>
      <p:pic>
        <p:nvPicPr>
          <p:cNvPr id="16389" name="图片 14" descr="9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" y="4286250"/>
            <a:ext cx="1400175" cy="18589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16"/>
          <p:cNvGrpSpPr/>
          <p:nvPr/>
        </p:nvGrpSpPr>
        <p:grpSpPr>
          <a:xfrm>
            <a:off x="2786063" y="5143500"/>
            <a:ext cx="3571875" cy="823913"/>
            <a:chOff x="2928926" y="5143512"/>
            <a:chExt cx="3571900" cy="823912"/>
          </a:xfrm>
        </p:grpSpPr>
        <p:sp>
          <p:nvSpPr>
            <p:cNvPr id="16391" name="Text Box 14"/>
            <p:cNvSpPr txBox="1"/>
            <p:nvPr/>
          </p:nvSpPr>
          <p:spPr>
            <a:xfrm>
              <a:off x="2928926" y="5143512"/>
              <a:ext cx="3384550" cy="8239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56</a:t>
              </a:r>
              <a:r>
                <a:rPr lang="zh-CN" altLang="en-US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－</a:t>
              </a:r>
              <a:r>
                <a:rPr lang="en-US" altLang="zh-CN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18</a:t>
              </a:r>
              <a:r>
                <a:rPr lang="zh-CN" altLang="en-US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＝</a:t>
              </a:r>
              <a:endParaRPr lang="zh-CN" altLang="en-US" sz="48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6392" name="矩形 15"/>
            <p:cNvSpPr/>
            <p:nvPr/>
          </p:nvSpPr>
          <p:spPr>
            <a:xfrm>
              <a:off x="5429256" y="5143512"/>
              <a:ext cx="1071570" cy="785818"/>
            </a:xfrm>
            <a:prstGeom prst="rect">
              <a:avLst/>
            </a:prstGeom>
            <a:solidFill>
              <a:schemeClr val="bg1"/>
            </a:solidFill>
            <a:ln w="28575" cap="flat" cmpd="sng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l"/>
              <a:endParaRPr lang="zh-CN" altLang="en-US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7"/>
          <p:cNvSpPr/>
          <p:nvPr/>
        </p:nvSpPr>
        <p:spPr>
          <a:xfrm>
            <a:off x="4500563" y="571500"/>
            <a:ext cx="1071562" cy="785813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algn="l"/>
            <a:endParaRPr lang="zh-CN" altLang="en-US" sz="28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74759" name="Picture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513" y="1916113"/>
            <a:ext cx="627062" cy="1252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0" name="Picture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775" y="1916113"/>
            <a:ext cx="627063" cy="1252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1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0038" y="1916113"/>
            <a:ext cx="627062" cy="1252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3" name="Pictur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0988" y="191452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4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500" y="191452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5" name="Pictur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425" y="19161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6" name="Pictur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7763" y="191452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67" name="Picture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688" y="191452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70" name="Picture 1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0975" y="1916113"/>
            <a:ext cx="627063" cy="1252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71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6300" y="1916113"/>
            <a:ext cx="627063" cy="1252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73" name="Picture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4600" y="191452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74" name="Text Box 22"/>
          <p:cNvSpPr txBox="1"/>
          <p:nvPr/>
        </p:nvSpPr>
        <p:spPr>
          <a:xfrm>
            <a:off x="1404938" y="981075"/>
            <a:ext cx="10795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6000" dirty="0">
                <a:solidFill>
                  <a:srgbClr val="FF33CC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十</a:t>
            </a:r>
            <a:endParaRPr lang="zh-CN" altLang="en-US" sz="6000" dirty="0">
              <a:solidFill>
                <a:srgbClr val="FF33CC"/>
              </a:solidFill>
              <a:latin typeface="Comic Sans MS" panose="030F0702030302020204" pitchFamily="66" charset="0"/>
              <a:ea typeface="华文新魏" panose="02010800040101010101" pitchFamily="2" charset="-122"/>
            </a:endParaRPr>
          </a:p>
        </p:txBody>
      </p:sp>
      <p:sp>
        <p:nvSpPr>
          <p:cNvPr id="74775" name="Text Box 23"/>
          <p:cNvSpPr txBox="1"/>
          <p:nvPr/>
        </p:nvSpPr>
        <p:spPr>
          <a:xfrm>
            <a:off x="5364163" y="1125538"/>
            <a:ext cx="10795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 dirty="0">
                <a:solidFill>
                  <a:srgbClr val="FF33CC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个</a:t>
            </a:r>
            <a:endParaRPr lang="zh-CN" altLang="en-US" sz="4800" dirty="0">
              <a:solidFill>
                <a:srgbClr val="FF33CC"/>
              </a:solidFill>
              <a:latin typeface="Comic Sans MS" panose="030F0702030302020204" pitchFamily="66" charset="0"/>
              <a:ea typeface="华文新魏" panose="02010800040101010101" pitchFamily="2" charset="-122"/>
            </a:endParaRPr>
          </a:p>
        </p:txBody>
      </p:sp>
      <p:sp>
        <p:nvSpPr>
          <p:cNvPr id="17424" name="Text Box 24"/>
          <p:cNvSpPr txBox="1"/>
          <p:nvPr/>
        </p:nvSpPr>
        <p:spPr>
          <a:xfrm>
            <a:off x="2000250" y="500063"/>
            <a:ext cx="33845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 dirty="0">
                <a:latin typeface="华文楷体" panose="02010600040101010101" pitchFamily="2" charset="-122"/>
                <a:ea typeface="华文楷体" panose="02010600040101010101" pitchFamily="2" charset="-122"/>
              </a:rPr>
              <a:t>56</a:t>
            </a:r>
            <a:r>
              <a:rPr lang="zh-CN" altLang="en-US" sz="48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－</a:t>
            </a:r>
            <a:r>
              <a:rPr lang="en-US" altLang="zh-CN" sz="4800" dirty="0">
                <a:latin typeface="华文楷体" panose="02010600040101010101" pitchFamily="2" charset="-122"/>
                <a:ea typeface="华文楷体" panose="02010600040101010101" pitchFamily="2" charset="-122"/>
              </a:rPr>
              <a:t>18</a:t>
            </a:r>
            <a:r>
              <a:rPr lang="zh-CN" altLang="en-US" sz="48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＝</a:t>
            </a:r>
            <a:endParaRPr lang="zh-CN" altLang="en-US" sz="4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4779" name="Picture 2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3619500"/>
            <a:ext cx="627062" cy="1252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80" name="Picture 2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550" y="3619500"/>
            <a:ext cx="627063" cy="1252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81" name="Picture 2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813" y="3619500"/>
            <a:ext cx="627062" cy="1252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82" name="Picture 3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4075" y="3619500"/>
            <a:ext cx="627063" cy="1252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83" name="Rectangle 31"/>
          <p:cNvSpPr/>
          <p:nvPr/>
        </p:nvSpPr>
        <p:spPr>
          <a:xfrm>
            <a:off x="2771775" y="3648075"/>
            <a:ext cx="720725" cy="1223963"/>
          </a:xfrm>
          <a:prstGeom prst="rect">
            <a:avLst/>
          </a:prstGeom>
          <a:noFill/>
          <a:ln w="38100" cap="flat" cmpd="sng">
            <a:solidFill>
              <a:srgbClr val="CC66FF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/>
            <a:endParaRPr lang="zh-CN" altLang="en-US" sz="28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74784" name="AutoShape 32"/>
          <p:cNvSpPr/>
          <p:nvPr/>
        </p:nvSpPr>
        <p:spPr>
          <a:xfrm>
            <a:off x="3492500" y="4079875"/>
            <a:ext cx="1008063" cy="360363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17694720">
                <a:pos x="2147483647" y="0"/>
              </a:cxn>
              <a:cxn ang="11796480">
                <a:pos x="0" y="2147483647"/>
              </a:cxn>
              <a:cxn ang="589824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rgbClr val="CC66FF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74797" name="Picture 45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2425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98" name="Picture 4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2938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99" name="Picture 47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6038" y="408146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0" name="Picture 48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3375" y="407987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1" name="Picture 49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2300" y="407987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2" name="Picture 50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6038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3" name="Picture 5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8388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4" name="Picture 52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8900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5" name="Picture 5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7825" y="3073400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6" name="Picture 5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5163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7" name="Picture 55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071813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8" name="Picture 5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8388" y="4078288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09" name="Picture 57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8900" y="4078288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10" name="Picture 58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7825" y="4079875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11" name="Picture 59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5163" y="4078288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12" name="Picture 60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4078288"/>
            <a:ext cx="43497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13" name="Picture 6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213" y="3648075"/>
            <a:ext cx="612775" cy="1223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814" name="AutoShape 62"/>
          <p:cNvSpPr/>
          <p:nvPr/>
        </p:nvSpPr>
        <p:spPr>
          <a:xfrm>
            <a:off x="5797550" y="142875"/>
            <a:ext cx="3346450" cy="119697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cap="flat" cmpd="sng">
            <a:solidFill>
              <a:srgbClr val="6666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r>
              <a:rPr lang="zh-CN" altLang="en-US" sz="2800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个位上</a:t>
            </a:r>
            <a:r>
              <a:rPr lang="en-US" altLang="zh-CN" sz="2800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en-US" sz="2800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减</a:t>
            </a:r>
            <a:r>
              <a:rPr lang="en-US" altLang="zh-CN" sz="2800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8</a:t>
            </a:r>
            <a:r>
              <a:rPr lang="zh-CN" altLang="en-US" sz="2800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不够减，</a:t>
            </a:r>
            <a:endParaRPr lang="zh-CN" altLang="en-US" sz="2800" dirty="0">
              <a:solidFill>
                <a:srgbClr val="99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怎么办？</a:t>
            </a:r>
            <a:endParaRPr lang="zh-CN" altLang="en-US" sz="2800" dirty="0">
              <a:solidFill>
                <a:srgbClr val="99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4817" name="Rectangle 65"/>
          <p:cNvSpPr/>
          <p:nvPr/>
        </p:nvSpPr>
        <p:spPr>
          <a:xfrm>
            <a:off x="250825" y="1844675"/>
            <a:ext cx="7202488" cy="1296988"/>
          </a:xfrm>
          <a:prstGeom prst="rect">
            <a:avLst/>
          </a:prstGeom>
          <a:noFill/>
          <a:ln w="38100" cap="flat" cmpd="sng">
            <a:solidFill>
              <a:schemeClr val="hlink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/>
            <a:endParaRPr lang="zh-CN" altLang="en-US" sz="28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74818" name="Rectangle 66"/>
          <p:cNvSpPr/>
          <p:nvPr/>
        </p:nvSpPr>
        <p:spPr>
          <a:xfrm>
            <a:off x="250825" y="3217863"/>
            <a:ext cx="7202488" cy="2157412"/>
          </a:xfrm>
          <a:prstGeom prst="rect">
            <a:avLst/>
          </a:prstGeom>
          <a:noFill/>
          <a:ln w="38100" cap="flat" cmpd="sng">
            <a:solidFill>
              <a:srgbClr val="6666FF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/>
            <a:endParaRPr lang="zh-CN" altLang="en-US" sz="28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74819" name="Text Box 67"/>
          <p:cNvSpPr txBox="1"/>
          <p:nvPr/>
        </p:nvSpPr>
        <p:spPr>
          <a:xfrm>
            <a:off x="7715250" y="1857375"/>
            <a:ext cx="719138" cy="3692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solidFill>
                  <a:schemeClr val="tx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还剩多少根</a:t>
            </a:r>
            <a:endParaRPr lang="en-US" altLang="zh-CN" dirty="0">
              <a:solidFill>
                <a:schemeClr val="tx2"/>
              </a:solidFill>
              <a:latin typeface="Comic Sans MS" panose="030F0702030302020204" pitchFamily="66" charset="0"/>
              <a:ea typeface="华文新魏" panose="0201080004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dirty="0">
                <a:solidFill>
                  <a:schemeClr val="tx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？</a:t>
            </a:r>
            <a:endParaRPr lang="zh-CN" altLang="en-US" dirty="0">
              <a:solidFill>
                <a:schemeClr val="tx2"/>
              </a:solidFill>
              <a:latin typeface="Comic Sans MS" panose="030F0702030302020204" pitchFamily="66" charset="0"/>
              <a:ea typeface="华文新魏" panose="02010800040101010101" pitchFamily="2" charset="-122"/>
            </a:endParaRPr>
          </a:p>
        </p:txBody>
      </p:sp>
      <p:sp>
        <p:nvSpPr>
          <p:cNvPr id="74820" name="Text Box 68"/>
          <p:cNvSpPr txBox="1"/>
          <p:nvPr/>
        </p:nvSpPr>
        <p:spPr>
          <a:xfrm>
            <a:off x="4564063" y="571500"/>
            <a:ext cx="10795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dirty="0">
                <a:solidFill>
                  <a:srgbClr val="FF0000"/>
                </a:solidFill>
                <a:latin typeface="楷体_GB2312" pitchFamily="49" charset="-122"/>
              </a:rPr>
              <a:t>38</a:t>
            </a:r>
            <a:endParaRPr lang="en-US" altLang="zh-CN" sz="4400" dirty="0">
              <a:solidFill>
                <a:srgbClr val="FF0000"/>
              </a:solidFill>
              <a:latin typeface="楷体_GB2312" pitchFamily="49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7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4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4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7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48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4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4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4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4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4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47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0" dur="500"/>
                                        <p:tgtEl>
                                          <p:spTgt spid="74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4" dur="500"/>
                                        <p:tgtEl>
                                          <p:spTgt spid="74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74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74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4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4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900" decel="100000" fill="hold"/>
                                        <p:tgtEl>
                                          <p:spTgt spid="74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74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4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900" decel="100000" fill="hold"/>
                                        <p:tgtEl>
                                          <p:spTgt spid="74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74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4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900" decel="100000" fill="hold"/>
                                        <p:tgtEl>
                                          <p:spTgt spid="74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4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900" decel="100000" fill="hold"/>
                                        <p:tgtEl>
                                          <p:spTgt spid="74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748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4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900" decel="100000" fill="hold"/>
                                        <p:tgtEl>
                                          <p:spTgt spid="74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748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4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900" decel="100000" fill="hold"/>
                                        <p:tgtEl>
                                          <p:spTgt spid="74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748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4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900" decel="100000" fill="hold"/>
                                        <p:tgtEl>
                                          <p:spTgt spid="74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748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4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900" decel="100000" fill="hold"/>
                                        <p:tgtEl>
                                          <p:spTgt spid="74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748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4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900" decel="100000" fill="hold"/>
                                        <p:tgtEl>
                                          <p:spTgt spid="74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748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4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900" decel="100000" fill="hold"/>
                                        <p:tgtEl>
                                          <p:spTgt spid="74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74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4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4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74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4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4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74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74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4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74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74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4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74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74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4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4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4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4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37" dur="2000" fill="hold"/>
                                        <p:tgtEl>
                                          <p:spTgt spid="74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39" dur="2000" fill="hold"/>
                                        <p:tgtEl>
                                          <p:spTgt spid="748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41" dur="2000" fill="hold"/>
                                        <p:tgtEl>
                                          <p:spTgt spid="74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43" dur="2000" fill="hold"/>
                                        <p:tgtEl>
                                          <p:spTgt spid="74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45" dur="2000" fill="hold"/>
                                        <p:tgtEl>
                                          <p:spTgt spid="748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47" dur="2000" fill="hold"/>
                                        <p:tgtEl>
                                          <p:spTgt spid="748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49" dur="2000" fill="hold"/>
                                        <p:tgtEl>
                                          <p:spTgt spid="74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3 " pathEditMode="relative" ptsTypes="AA">
                                      <p:cBhvr>
                                        <p:cTn id="251" dur="2000" fill="hold"/>
                                        <p:tgtEl>
                                          <p:spTgt spid="748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5607E-6 L 0.14688 0.25919 " pathEditMode="relative" rAng="0" ptsTypes="AA">
                                      <p:cBhvr>
                                        <p:cTn id="259" dur="20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4" dur="500"/>
                                        <p:tgtEl>
                                          <p:spTgt spid="7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"/>
                            </p:stCondLst>
                            <p:childTnLst>
                              <p:par>
                                <p:cTn id="2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748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748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3" dur="500"/>
                                        <p:tgtEl>
                                          <p:spTgt spid="7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74" grpId="0"/>
      <p:bldP spid="74775" grpId="0"/>
      <p:bldP spid="74783" grpId="0" animBg="1"/>
      <p:bldP spid="74783" grpId="1" animBg="1"/>
      <p:bldP spid="74814" grpId="0" animBg="1"/>
      <p:bldP spid="74817" grpId="0" animBg="1"/>
      <p:bldP spid="74818" grpId="0" animBg="1"/>
      <p:bldP spid="74819" grpId="0"/>
      <p:bldP spid="74819" grpId="1"/>
      <p:bldP spid="748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3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8456" name="AutoShape 4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l"/>
              <a:endParaRPr lang="zh-CN" altLang="en-US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8457" name="AutoShape 5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l"/>
              <a:endParaRPr lang="zh-CN" altLang="en-US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</p:grpSp>
      <p:sp>
        <p:nvSpPr>
          <p:cNvPr id="86022" name="Text Box 6"/>
          <p:cNvSpPr txBox="1"/>
          <p:nvPr/>
        </p:nvSpPr>
        <p:spPr>
          <a:xfrm>
            <a:off x="3867150" y="1844675"/>
            <a:ext cx="6492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个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6023" name="Text Box 7"/>
          <p:cNvSpPr txBox="1"/>
          <p:nvPr/>
        </p:nvSpPr>
        <p:spPr>
          <a:xfrm>
            <a:off x="3148013" y="1844675"/>
            <a:ext cx="6492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十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6024" name="Line 8"/>
          <p:cNvSpPr/>
          <p:nvPr/>
        </p:nvSpPr>
        <p:spPr>
          <a:xfrm>
            <a:off x="2500313" y="2420938"/>
            <a:ext cx="2663825" cy="0"/>
          </a:xfrm>
          <a:prstGeom prst="line">
            <a:avLst/>
          </a:prstGeom>
          <a:ln w="25400" cap="flat" cmpd="sng">
            <a:solidFill>
              <a:srgbClr val="3333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86025" name="Line 9"/>
          <p:cNvSpPr/>
          <p:nvPr/>
        </p:nvSpPr>
        <p:spPr>
          <a:xfrm flipV="1">
            <a:off x="3795713" y="1989138"/>
            <a:ext cx="0" cy="1943100"/>
          </a:xfrm>
          <a:prstGeom prst="line">
            <a:avLst/>
          </a:prstGeom>
          <a:ln w="25400" cap="flat" cmpd="sng">
            <a:solidFill>
              <a:srgbClr val="3333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86026" name="Text Box 10"/>
          <p:cNvSpPr txBox="1"/>
          <p:nvPr/>
        </p:nvSpPr>
        <p:spPr>
          <a:xfrm>
            <a:off x="3219450" y="2714625"/>
            <a:ext cx="13684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>
                <a:latin typeface="Comic Sans MS" panose="030F0702030302020204" pitchFamily="66" charset="0"/>
                <a:ea typeface="宋体" panose="02010600030101010101" pitchFamily="2" charset="-122"/>
              </a:rPr>
              <a:t>5  6</a:t>
            </a:r>
            <a:endParaRPr lang="en-US" altLang="zh-CN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6027" name="Text Box 11"/>
          <p:cNvSpPr txBox="1"/>
          <p:nvPr/>
        </p:nvSpPr>
        <p:spPr>
          <a:xfrm>
            <a:off x="2571750" y="3362325"/>
            <a:ext cx="2232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latin typeface="Comic Sans MS" panose="030F0702030302020204" pitchFamily="66" charset="0"/>
                <a:ea typeface="宋体" panose="02010600030101010101" pitchFamily="2" charset="-122"/>
              </a:rPr>
              <a:t>－ </a:t>
            </a:r>
            <a:r>
              <a:rPr lang="en-US" altLang="zh-CN" dirty="0">
                <a:latin typeface="Comic Sans MS" panose="030F0702030302020204" pitchFamily="66" charset="0"/>
                <a:ea typeface="宋体" panose="02010600030101010101" pitchFamily="2" charset="-122"/>
              </a:rPr>
              <a:t>1  8</a:t>
            </a:r>
            <a:endParaRPr lang="en-US" altLang="zh-CN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6028" name="Line 12"/>
          <p:cNvSpPr/>
          <p:nvPr/>
        </p:nvSpPr>
        <p:spPr>
          <a:xfrm>
            <a:off x="2500313" y="4003675"/>
            <a:ext cx="2303462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6029" name="Text Box 13"/>
          <p:cNvSpPr txBox="1"/>
          <p:nvPr/>
        </p:nvSpPr>
        <p:spPr>
          <a:xfrm>
            <a:off x="3219450" y="4083050"/>
            <a:ext cx="5778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>
                <a:latin typeface="Comic Sans MS" panose="030F0702030302020204" pitchFamily="66" charset="0"/>
                <a:ea typeface="宋体" panose="02010600030101010101" pitchFamily="2" charset="-122"/>
              </a:rPr>
              <a:t>3</a:t>
            </a:r>
            <a:endParaRPr lang="en-US" altLang="zh-CN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6030" name="Text Box 14"/>
          <p:cNvSpPr txBox="1"/>
          <p:nvPr/>
        </p:nvSpPr>
        <p:spPr>
          <a:xfrm>
            <a:off x="3868738" y="4075113"/>
            <a:ext cx="5778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>
                <a:latin typeface="Comic Sans MS" panose="030F0702030302020204" pitchFamily="66" charset="0"/>
                <a:ea typeface="宋体" panose="02010600030101010101" pitchFamily="2" charset="-122"/>
              </a:rPr>
              <a:t>8</a:t>
            </a:r>
            <a:endParaRPr lang="en-US" altLang="zh-CN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6032" name="Rectangle 16"/>
          <p:cNvSpPr/>
          <p:nvPr/>
        </p:nvSpPr>
        <p:spPr>
          <a:xfrm>
            <a:off x="3867150" y="2779713"/>
            <a:ext cx="504825" cy="1152525"/>
          </a:xfrm>
          <a:prstGeom prst="rect">
            <a:avLst/>
          </a:prstGeom>
          <a:noFill/>
          <a:ln w="25400" cap="flat" cmpd="sng">
            <a:solidFill>
              <a:schemeClr val="folHlink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/>
            <a:endParaRPr lang="zh-CN" altLang="en-US" sz="28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6033" name="Line 17"/>
          <p:cNvSpPr/>
          <p:nvPr/>
        </p:nvSpPr>
        <p:spPr>
          <a:xfrm>
            <a:off x="4371975" y="3355975"/>
            <a:ext cx="936625" cy="0"/>
          </a:xfrm>
          <a:prstGeom prst="line">
            <a:avLst/>
          </a:prstGeom>
          <a:ln w="25400" cap="flat" cmpd="sng">
            <a:solidFill>
              <a:schemeClr val="folHlink"/>
            </a:solidFill>
            <a:prstDash val="sysDot"/>
            <a:headEnd type="none" w="med" len="med"/>
            <a:tailEnd type="triangle" w="med" len="med"/>
          </a:ln>
        </p:spPr>
      </p:sp>
      <p:sp>
        <p:nvSpPr>
          <p:cNvPr id="86034" name="AutoShape 18" descr="横虚线"/>
          <p:cNvSpPr>
            <a:spLocks noChangeArrowheads="1"/>
          </p:cNvSpPr>
          <p:nvPr/>
        </p:nvSpPr>
        <p:spPr bwMode="auto">
          <a:xfrm>
            <a:off x="5295900" y="2571750"/>
            <a:ext cx="3273425" cy="15779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folHlink"/>
            </a:solidFill>
            <a:round/>
          </a:ln>
        </p:spPr>
        <p:txBody>
          <a:bodyPr wrap="none" anchor="ctr"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个位上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6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减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8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不够减，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从十位退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，个位变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成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16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8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86035" name="AutoShape 19"/>
          <p:cNvSpPr/>
          <p:nvPr/>
        </p:nvSpPr>
        <p:spPr>
          <a:xfrm>
            <a:off x="3214688" y="5000625"/>
            <a:ext cx="3887787" cy="1296988"/>
          </a:xfrm>
          <a:prstGeom prst="wedgeRectCallout">
            <a:avLst>
              <a:gd name="adj1" fmla="val -90231"/>
              <a:gd name="adj2" fmla="val -8143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dirty="0">
                <a:latin typeface="楷体_GB2312" pitchFamily="49" charset="-122"/>
              </a:rPr>
              <a:t>如果个位不够减，就从十位退</a:t>
            </a:r>
            <a:r>
              <a:rPr lang="en-US" altLang="zh-CN" dirty="0">
                <a:latin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</a:rPr>
              <a:t>。</a:t>
            </a:r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18448" name="Picture 20" descr="Q版卡通矢量人物图库 - 儿童35 - 儿童向量图3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50" y="3357563"/>
            <a:ext cx="1809750" cy="321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40" name="Oval 24"/>
          <p:cNvSpPr/>
          <p:nvPr/>
        </p:nvSpPr>
        <p:spPr>
          <a:xfrm>
            <a:off x="3219768" y="2635568"/>
            <a:ext cx="144462" cy="144462"/>
          </a:xfrm>
          <a:prstGeom prst="ellipse">
            <a:avLst/>
          </a:prstGeom>
          <a:solidFill>
            <a:schemeClr val="tx2"/>
          </a:solidFill>
          <a:ln w="952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/>
            <a:r>
              <a:rPr lang="zh-CN" altLang="en-US" sz="6000" dirty="0">
                <a:solidFill>
                  <a:srgbClr val="FF0000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·</a:t>
            </a:r>
            <a:endParaRPr lang="zh-CN" altLang="en-US" sz="6000" dirty="0">
              <a:solidFill>
                <a:srgbClr val="FF0000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6042" name="Text Box 26"/>
          <p:cNvSpPr txBox="1"/>
          <p:nvPr/>
        </p:nvSpPr>
        <p:spPr>
          <a:xfrm>
            <a:off x="4154488" y="2427288"/>
            <a:ext cx="9366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>
                <a:solidFill>
                  <a:srgbClr val="C0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16</a:t>
            </a:r>
            <a:endParaRPr lang="en-US" altLang="zh-CN" dirty="0">
              <a:solidFill>
                <a:srgbClr val="C0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86043" name="Text Box 27"/>
          <p:cNvSpPr txBox="1"/>
          <p:nvPr/>
        </p:nvSpPr>
        <p:spPr>
          <a:xfrm>
            <a:off x="2859088" y="2500313"/>
            <a:ext cx="5048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>
                <a:solidFill>
                  <a:srgbClr val="C0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4</a:t>
            </a:r>
            <a:endParaRPr lang="en-US" altLang="zh-CN" dirty="0">
              <a:solidFill>
                <a:srgbClr val="C0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grpSp>
        <p:nvGrpSpPr>
          <p:cNvPr id="18452" name="组合 24"/>
          <p:cNvGrpSpPr/>
          <p:nvPr/>
        </p:nvGrpSpPr>
        <p:grpSpPr>
          <a:xfrm>
            <a:off x="2714625" y="714375"/>
            <a:ext cx="3571875" cy="823913"/>
            <a:chOff x="2928926" y="5143512"/>
            <a:chExt cx="3571900" cy="823912"/>
          </a:xfrm>
        </p:grpSpPr>
        <p:sp>
          <p:nvSpPr>
            <p:cNvPr id="18454" name="矩形 26"/>
            <p:cNvSpPr/>
            <p:nvPr/>
          </p:nvSpPr>
          <p:spPr>
            <a:xfrm>
              <a:off x="5429256" y="5143512"/>
              <a:ext cx="1071570" cy="785818"/>
            </a:xfrm>
            <a:prstGeom prst="rect">
              <a:avLst/>
            </a:prstGeom>
            <a:solidFill>
              <a:schemeClr val="bg1"/>
            </a:solidFill>
            <a:ln w="28575" cap="flat" cmpd="sng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l"/>
              <a:endParaRPr lang="zh-CN" altLang="en-US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8455" name="Text Box 14"/>
            <p:cNvSpPr txBox="1"/>
            <p:nvPr/>
          </p:nvSpPr>
          <p:spPr>
            <a:xfrm>
              <a:off x="2928926" y="5143512"/>
              <a:ext cx="3384550" cy="8239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56</a:t>
              </a:r>
              <a:r>
                <a:rPr lang="zh-CN" altLang="en-US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－</a:t>
              </a:r>
              <a:r>
                <a:rPr lang="en-US" altLang="zh-CN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18</a:t>
              </a:r>
              <a:r>
                <a:rPr lang="zh-CN" altLang="en-US" sz="48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＝</a:t>
              </a:r>
              <a:endParaRPr lang="zh-CN" altLang="en-US" sz="48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86039" name="Text Box 23"/>
          <p:cNvSpPr txBox="1"/>
          <p:nvPr/>
        </p:nvSpPr>
        <p:spPr>
          <a:xfrm>
            <a:off x="5286375" y="714375"/>
            <a:ext cx="9366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dirty="0">
                <a:solidFill>
                  <a:srgbClr val="FF0000"/>
                </a:solidFill>
                <a:latin typeface="楷体_GB2312" pitchFamily="49" charset="-122"/>
              </a:rPr>
              <a:t>38</a:t>
            </a:r>
            <a:endParaRPr lang="en-US" altLang="zh-CN" sz="4400" dirty="0">
              <a:solidFill>
                <a:srgbClr val="FF0000"/>
              </a:solidFill>
              <a:latin typeface="楷体_GB2312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86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86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86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6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860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860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86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860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860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6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6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86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2" dur="500"/>
                                        <p:tgtEl>
                                          <p:spTgt spid="8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/>
      <p:bldP spid="86023" grpId="0"/>
      <p:bldP spid="86026" grpId="0"/>
      <p:bldP spid="86027" grpId="0"/>
      <p:bldP spid="86029" grpId="0"/>
      <p:bldP spid="86030" grpId="0"/>
      <p:bldP spid="86032" grpId="0" animBg="1"/>
      <p:bldP spid="86034" grpId="0" animBg="1"/>
      <p:bldP spid="86035" grpId="0" animBg="1"/>
      <p:bldP spid="86040" grpId="0" bldLvl="0" animBg="1"/>
      <p:bldP spid="86042" grpId="0"/>
      <p:bldP spid="86042" grpId="1"/>
      <p:bldP spid="86042" grpId="2"/>
      <p:bldP spid="86043" grpId="0"/>
      <p:bldP spid="86043" grpId="1"/>
      <p:bldP spid="86043" grpId="2"/>
      <p:bldP spid="860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图片1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Oval 3"/>
          <p:cNvSpPr/>
          <p:nvPr/>
        </p:nvSpPr>
        <p:spPr>
          <a:xfrm>
            <a:off x="3406775" y="1382713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4200525" y="4432300"/>
            <a:ext cx="9906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88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endParaRPr lang="en-US" altLang="zh-CN" sz="88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5" name="Text Box 5"/>
          <p:cNvSpPr txBox="1"/>
          <p:nvPr/>
        </p:nvSpPr>
        <p:spPr>
          <a:xfrm>
            <a:off x="3036888" y="4446588"/>
            <a:ext cx="13716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88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zh-CN" sz="88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6" name="Text Box 6"/>
          <p:cNvSpPr txBox="1"/>
          <p:nvPr/>
        </p:nvSpPr>
        <p:spPr>
          <a:xfrm>
            <a:off x="4154488" y="1100138"/>
            <a:ext cx="7032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32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endParaRPr lang="zh-CN" altLang="zh-CN" sz="32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0247" name="Group 7"/>
          <p:cNvGrpSpPr/>
          <p:nvPr/>
        </p:nvGrpSpPr>
        <p:grpSpPr>
          <a:xfrm>
            <a:off x="4786313" y="1308100"/>
            <a:ext cx="2300287" cy="663575"/>
            <a:chOff x="0" y="0"/>
            <a:chExt cx="1440" cy="528"/>
          </a:xfrm>
        </p:grpSpPr>
        <p:sp>
          <p:nvSpPr>
            <p:cNvPr id="24591" name="Line 8"/>
            <p:cNvSpPr/>
            <p:nvPr/>
          </p:nvSpPr>
          <p:spPr>
            <a:xfrm>
              <a:off x="0" y="0"/>
              <a:ext cx="1440" cy="28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4592" name="Line 9"/>
            <p:cNvSpPr/>
            <p:nvPr/>
          </p:nvSpPr>
          <p:spPr>
            <a:xfrm flipH="1">
              <a:off x="0" y="288"/>
              <a:ext cx="1440" cy="24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250" name="Text Box 10"/>
          <p:cNvSpPr txBox="1"/>
          <p:nvPr/>
        </p:nvSpPr>
        <p:spPr>
          <a:xfrm>
            <a:off x="7467600" y="1133475"/>
            <a:ext cx="19050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6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6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6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5" name="Line 11"/>
          <p:cNvSpPr/>
          <p:nvPr/>
        </p:nvSpPr>
        <p:spPr>
          <a:xfrm>
            <a:off x="1938338" y="3495675"/>
            <a:ext cx="533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6" name="Line 12"/>
          <p:cNvSpPr/>
          <p:nvPr/>
        </p:nvSpPr>
        <p:spPr>
          <a:xfrm>
            <a:off x="1252538" y="4371975"/>
            <a:ext cx="46482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7" name="Text Box 13"/>
          <p:cNvSpPr txBox="1"/>
          <p:nvPr/>
        </p:nvSpPr>
        <p:spPr>
          <a:xfrm>
            <a:off x="3071813" y="1427163"/>
            <a:ext cx="2392362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  </a:t>
            </a:r>
            <a:r>
              <a:rPr lang="en-US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88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8" name="Text Box 14"/>
          <p:cNvSpPr txBox="1"/>
          <p:nvPr/>
        </p:nvSpPr>
        <p:spPr>
          <a:xfrm>
            <a:off x="3078163" y="2743200"/>
            <a:ext cx="19050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  </a:t>
            </a:r>
            <a:r>
              <a:rPr lang="en-US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88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55" name="AutoShape 15"/>
          <p:cNvSpPr/>
          <p:nvPr/>
        </p:nvSpPr>
        <p:spPr>
          <a:xfrm>
            <a:off x="4816475" y="2276475"/>
            <a:ext cx="3805238" cy="1511300"/>
          </a:xfrm>
          <a:prstGeom prst="cloudCallout">
            <a:avLst>
              <a:gd name="adj1" fmla="val -55884"/>
              <a:gd name="adj2" fmla="val -61870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000" tIns="46800" rIns="90000" bIns="46800" anchor="ctr"/>
          <a:lstStyle/>
          <a:p>
            <a:r>
              <a:rPr lang="zh-CN" altLang="en-US" sz="2800" dirty="0">
                <a:latin typeface="Arial" panose="020B0604020202020204" pitchFamily="34" charset="0"/>
              </a:rPr>
              <a:t>个位上的</a:t>
            </a:r>
            <a:r>
              <a:rPr lang="en-US" altLang="zh-CN" sz="2800" dirty="0">
                <a:latin typeface="Arial" panose="020B0604020202020204" pitchFamily="34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减</a:t>
            </a:r>
            <a:r>
              <a:rPr lang="en-US" altLang="zh-CN" sz="2800" dirty="0"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</a:rPr>
              <a:t>不够减</a:t>
            </a:r>
            <a:r>
              <a:rPr lang="zh-CN" altLang="zh-CN" sz="2800" dirty="0"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从十位借一。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0256" name="AutoShape 16"/>
          <p:cNvSpPr/>
          <p:nvPr/>
        </p:nvSpPr>
        <p:spPr>
          <a:xfrm>
            <a:off x="-174625" y="4446905"/>
            <a:ext cx="3252788" cy="1816100"/>
          </a:xfrm>
          <a:prstGeom prst="cloudCallout">
            <a:avLst>
              <a:gd name="adj1" fmla="val 49269"/>
              <a:gd name="adj2" fmla="val -153759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000" tIns="46800" rIns="90000" bIns="46800" anchor="ctr"/>
          <a:lstStyle/>
          <a:p>
            <a:r>
              <a:rPr lang="zh-CN" altLang="en-US" sz="2800" dirty="0">
                <a:latin typeface="Arial" panose="020B0604020202020204" pitchFamily="34" charset="0"/>
              </a:rPr>
              <a:t>十位上的</a:t>
            </a:r>
            <a:r>
              <a:rPr lang="zh-CN" altLang="zh-CN" sz="2800" dirty="0">
                <a:latin typeface="Arial" panose="020B0604020202020204" pitchFamily="34" charset="0"/>
              </a:rPr>
              <a:t>4</a:t>
            </a:r>
            <a:r>
              <a:rPr lang="zh-CN" altLang="en-US" sz="2800" dirty="0">
                <a:latin typeface="Arial" panose="020B0604020202020204" pitchFamily="34" charset="0"/>
              </a:rPr>
              <a:t>借走</a:t>
            </a:r>
            <a:r>
              <a:rPr lang="zh-CN" altLang="zh-CN" sz="2800" dirty="0"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还剩</a:t>
            </a:r>
            <a:r>
              <a:rPr lang="zh-CN" altLang="zh-CN" sz="2800" dirty="0">
                <a:solidFill>
                  <a:srgbClr val="FF33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solidFill>
                  <a:srgbClr val="FF3300"/>
                </a:solidFill>
                <a:latin typeface="Arial" panose="020B0604020202020204" pitchFamily="34" charset="0"/>
              </a:rPr>
              <a:t>。</a:t>
            </a:r>
            <a:endParaRPr lang="zh-CN" altLang="en-US" sz="2800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zh-CN" altLang="zh-CN" sz="2800" dirty="0">
                <a:solidFill>
                  <a:srgbClr val="9933FF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solidFill>
                  <a:srgbClr val="9933FF"/>
                </a:solidFill>
                <a:latin typeface="Arial" panose="020B0604020202020204" pitchFamily="34" charset="0"/>
              </a:rPr>
              <a:t>－</a:t>
            </a:r>
            <a:r>
              <a:rPr lang="zh-CN" altLang="zh-CN" sz="2800" dirty="0">
                <a:solidFill>
                  <a:srgbClr val="9933FF"/>
                </a:solidFill>
                <a:latin typeface="Arial" panose="020B0604020202020204" pitchFamily="34" charset="0"/>
              </a:rPr>
              <a:t>2=1</a:t>
            </a:r>
            <a:endParaRPr lang="zh-CN" altLang="zh-CN" sz="2800" dirty="0">
              <a:solidFill>
                <a:srgbClr val="9933FF"/>
              </a:solidFill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>
    <p:newsflash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/>
      <p:bldP spid="10245" grpId="0"/>
      <p:bldP spid="10246" grpId="0"/>
      <p:bldP spid="10250" grpId="0"/>
      <p:bldP spid="10255" grpId="0" animBg="1"/>
      <p:bldP spid="10255" grpId="1" animBg="1"/>
      <p:bldP spid="10256" grpId="0" bldLvl="0" animBg="1"/>
      <p:bldP spid="10256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图片1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Oval 3"/>
          <p:cNvSpPr/>
          <p:nvPr/>
        </p:nvSpPr>
        <p:spPr>
          <a:xfrm>
            <a:off x="3735388" y="1768475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4500563" y="4746625"/>
            <a:ext cx="9906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88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endParaRPr lang="en-US" altLang="zh-CN" sz="88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4654550" y="1557338"/>
            <a:ext cx="7032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32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endParaRPr lang="zh-CN" altLang="zh-CN" sz="32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6" name="Line 6"/>
          <p:cNvSpPr/>
          <p:nvPr/>
        </p:nvSpPr>
        <p:spPr>
          <a:xfrm>
            <a:off x="2266950" y="3881438"/>
            <a:ext cx="533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607" name="Line 7"/>
          <p:cNvSpPr/>
          <p:nvPr/>
        </p:nvSpPr>
        <p:spPr>
          <a:xfrm>
            <a:off x="1871663" y="4700588"/>
            <a:ext cx="46482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608" name="Text Box 8"/>
          <p:cNvSpPr txBox="1"/>
          <p:nvPr/>
        </p:nvSpPr>
        <p:spPr>
          <a:xfrm>
            <a:off x="3400425" y="1812925"/>
            <a:ext cx="2392363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7  </a:t>
            </a:r>
            <a:r>
              <a:rPr lang="en-US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88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9" name="Text Box 9"/>
          <p:cNvSpPr txBox="1"/>
          <p:nvPr/>
        </p:nvSpPr>
        <p:spPr>
          <a:xfrm>
            <a:off x="3406775" y="3128963"/>
            <a:ext cx="19050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8800" b="0" dirty="0">
                <a:latin typeface="Times New Roman" panose="02020603050405020304" pitchFamily="18" charset="0"/>
                <a:ea typeface="宋体" panose="02010600030101010101" pitchFamily="2" charset="-122"/>
              </a:rPr>
              <a:t>6  2</a:t>
            </a:r>
            <a:endParaRPr lang="zh-CN" altLang="zh-CN" sz="88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>
    <p:wheel spokes="8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/>
      <p:bldP spid="112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0" name="Rectangle 2" descr="粉色面巾纸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1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1" name="Text Box 3"/>
          <p:cNvSpPr txBox="1"/>
          <p:nvPr/>
        </p:nvSpPr>
        <p:spPr>
          <a:xfrm>
            <a:off x="3846513" y="1825625"/>
            <a:ext cx="29114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zh-CN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85</a:t>
            </a:r>
            <a:r>
              <a:rPr lang="zh-CN" altLang="en-US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zh-CN" altLang="zh-CN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58</a:t>
            </a:r>
            <a:r>
              <a:rPr lang="zh-CN" altLang="en-US" sz="4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4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2" name="Text Box 4"/>
          <p:cNvSpPr txBox="1"/>
          <p:nvPr/>
        </p:nvSpPr>
        <p:spPr>
          <a:xfrm>
            <a:off x="403225" y="817563"/>
            <a:ext cx="2514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0" dirty="0">
                <a:latin typeface="Times New Roman" panose="02020603050405020304" pitchFamily="18" charset="0"/>
                <a:ea typeface="隶书" panose="02010509060101010101" pitchFamily="49" charset="-122"/>
              </a:rPr>
              <a:t>用竖式计算</a:t>
            </a:r>
            <a:r>
              <a:rPr lang="zh-CN" altLang="en-US" sz="2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zh-CN" altLang="en-US" sz="2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3317" name="Group 5"/>
          <p:cNvGrpSpPr/>
          <p:nvPr/>
        </p:nvGrpSpPr>
        <p:grpSpPr>
          <a:xfrm>
            <a:off x="3605213" y="2974975"/>
            <a:ext cx="3538537" cy="1325563"/>
            <a:chOff x="0" y="0"/>
            <a:chExt cx="1370" cy="835"/>
          </a:xfrm>
        </p:grpSpPr>
        <p:sp>
          <p:nvSpPr>
            <p:cNvPr id="27659" name="Text Box 6"/>
            <p:cNvSpPr txBox="1"/>
            <p:nvPr/>
          </p:nvSpPr>
          <p:spPr>
            <a:xfrm>
              <a:off x="384" y="0"/>
              <a:ext cx="672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zh-CN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8  5</a:t>
              </a:r>
              <a:endPara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0" name="Text Box 7"/>
            <p:cNvSpPr txBox="1"/>
            <p:nvPr/>
          </p:nvSpPr>
          <p:spPr>
            <a:xfrm>
              <a:off x="116" y="355"/>
              <a:ext cx="1254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－  </a:t>
              </a:r>
              <a:r>
                <a:rPr lang="zh-CN" altLang="zh-CN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 </a:t>
              </a:r>
              <a:r>
                <a:rPr lang="zh-CN" altLang="en-US" sz="4400" dirty="0">
                  <a:solidFill>
                    <a:srgbClr val="99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８</a:t>
              </a:r>
              <a:endParaRPr lang="zh-CN" altLang="en-US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1" name="Line 8"/>
            <p:cNvSpPr/>
            <p:nvPr/>
          </p:nvSpPr>
          <p:spPr>
            <a:xfrm>
              <a:off x="0" y="767"/>
              <a:ext cx="1104" cy="1"/>
            </a:xfrm>
            <a:prstGeom prst="line">
              <a:avLst/>
            </a:prstGeom>
            <a:ln w="1905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3321" name="Text Box 9"/>
          <p:cNvSpPr txBox="1"/>
          <p:nvPr/>
        </p:nvSpPr>
        <p:spPr>
          <a:xfrm>
            <a:off x="4748213" y="2409825"/>
            <a:ext cx="381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 b="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endParaRPr lang="zh-CN" altLang="en-US" sz="4400" b="0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2" name="Text Box 10"/>
          <p:cNvSpPr txBox="1"/>
          <p:nvPr/>
        </p:nvSpPr>
        <p:spPr>
          <a:xfrm>
            <a:off x="5008563" y="4167188"/>
            <a:ext cx="838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7</a:t>
            </a:r>
            <a:endParaRPr lang="zh-CN" altLang="zh-CN" sz="4400" dirty="0">
              <a:solidFill>
                <a:srgbClr val="99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3" name="Text Box 11"/>
          <p:cNvSpPr txBox="1"/>
          <p:nvPr/>
        </p:nvSpPr>
        <p:spPr>
          <a:xfrm>
            <a:off x="4418013" y="4210050"/>
            <a:ext cx="838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44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2</a:t>
            </a:r>
            <a:endParaRPr lang="zh-CN" altLang="zh-CN" sz="4400" dirty="0">
              <a:solidFill>
                <a:srgbClr val="99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4" name="Text Box 12"/>
          <p:cNvSpPr txBox="1"/>
          <p:nvPr/>
        </p:nvSpPr>
        <p:spPr>
          <a:xfrm>
            <a:off x="6149975" y="1831975"/>
            <a:ext cx="762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zh-CN" sz="4400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27</a:t>
            </a:r>
            <a:endParaRPr lang="zh-CN" altLang="zh-CN" sz="44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7658" name="Picture 13" descr="rtr rt 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90775"/>
            <a:ext cx="2109788" cy="2959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blinds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  <p:bldP spid="13322" grpId="0"/>
      <p:bldP spid="13323" grpId="0"/>
      <p:bldP spid="1332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6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6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TEMPLATE_THUMBS_INDEX" val="1、4、7、8、9、13、15、16、17、18、20、21、22、23、24、25"/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5262"/>
  <p:tag name="KSO_WM_TEMPLATE_MASTER_THUMB_INDEX" val="1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62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62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TEMPLATE_THUMBS_INDEX" val="1、4、7、8、9、13、15、16、17、18、20、21、22、23、24、25"/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5262"/>
  <p:tag name="KSO_WM_TEMPLATE_MASTER_THUMB_INDEX" val="12"/>
</p:tagLst>
</file>

<file path=ppt/tags/tag45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62_1*a*1"/>
  <p:tag name="KSO_WM_TEMPLATE_CATEGORY" val="custom"/>
  <p:tag name="KSO_WM_TEMPLATE_INDEX" val="20205262"/>
  <p:tag name="KSO_WM_UNIT_LAYERLEVEL" val="1"/>
  <p:tag name="KSO_WM_TAG_VERSION" val="1.0"/>
  <p:tag name="KSO_WM_BEAUTIFY_FLAG" val="#wm#"/>
  <p:tag name="KSO_WM_UNIT_PRESET_TEXT" val="橙色卡通教育培训模板"/>
</p:tagLst>
</file>

<file path=ppt/tags/tag454.xml><?xml version="1.0" encoding="utf-8"?>
<p:tagLst xmlns:p="http://schemas.openxmlformats.org/presentationml/2006/main">
  <p:tag name="KSO_WM_TEMPLATE_THUMBS_INDEX" val="1、4、7、8、9、13、15、16、17、18、20、21、22、23、24、25"/>
  <p:tag name="KSO_WM_SLIDE_ID" val="custom20205262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262"/>
  <p:tag name="KSO_WM_SLIDE_LAYOUT" val="a_b"/>
  <p:tag name="KSO_WM_SLIDE_LAYOUT_CNT" val="1_1"/>
  <p:tag name="KSO_WM_TEMPLATE_MASTER_THUMB_INDEX" val="12"/>
</p:tagLst>
</file>

<file path=ppt/tags/tag455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56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57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58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59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1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2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3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4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5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66.xml><?xml version="1.0" encoding="utf-8"?>
<p:tagLst xmlns:p="http://schemas.openxmlformats.org/presentationml/2006/main">
  <p:tag name="KSO_WM_TEMPLATE_CATEGORY" val="custom"/>
  <p:tag name="KSO_WM_TEMPLATE_INDEX" val="2020526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3">
      <a:dk1>
        <a:sysClr val="windowText" lastClr="000000"/>
      </a:dk1>
      <a:lt1>
        <a:sysClr val="window" lastClr="FFFFFF"/>
      </a:lt1>
      <a:dk2>
        <a:srgbClr val="FFF6F8"/>
      </a:dk2>
      <a:lt2>
        <a:srgbClr val="FFFFFF"/>
      </a:lt2>
      <a:accent1>
        <a:srgbClr val="E76F0B"/>
      </a:accent1>
      <a:accent2>
        <a:srgbClr val="DA6634"/>
      </a:accent2>
      <a:accent3>
        <a:srgbClr val="CE5D5D"/>
      </a:accent3>
      <a:accent4>
        <a:srgbClr val="C15487"/>
      </a:accent4>
      <a:accent5>
        <a:srgbClr val="B54BB0"/>
      </a:accent5>
      <a:accent6>
        <a:srgbClr val="A842D9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681</Words>
  <Application>WPS 演示</Application>
  <PresentationFormat>全屏显示(4:3)</PresentationFormat>
  <Paragraphs>152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13</vt:i4>
      </vt:variant>
    </vt:vector>
  </HeadingPairs>
  <TitlesOfParts>
    <vt:vector size="39" baseType="lpstr">
      <vt:lpstr>Arial</vt:lpstr>
      <vt:lpstr>宋体</vt:lpstr>
      <vt:lpstr>Wingdings</vt:lpstr>
      <vt:lpstr>楷体_GB2312</vt:lpstr>
      <vt:lpstr>新宋体</vt:lpstr>
      <vt:lpstr>幼圆</vt:lpstr>
      <vt:lpstr>汉仪乐喵体W</vt:lpstr>
      <vt:lpstr>微软雅黑</vt:lpstr>
      <vt:lpstr>华文行楷</vt:lpstr>
      <vt:lpstr>等线</vt:lpstr>
      <vt:lpstr>Comic Sans MS</vt:lpstr>
      <vt:lpstr>华文楷体</vt:lpstr>
      <vt:lpstr>华文新魏</vt:lpstr>
      <vt:lpstr>华文中宋</vt:lpstr>
      <vt:lpstr>Times New Roman</vt:lpstr>
      <vt:lpstr>隶书</vt:lpstr>
      <vt:lpstr>黑体</vt:lpstr>
      <vt:lpstr>Arial Unicode MS</vt:lpstr>
      <vt:lpstr>Office 主题​​</vt:lpstr>
      <vt:lpstr>1_Office 主题​​</vt:lpstr>
      <vt:lpstr>Paint.Picture</vt:lpstr>
      <vt:lpstr>Paint.Picture</vt:lpstr>
      <vt:lpstr>Paint.Picture</vt:lpstr>
      <vt:lpstr>Paint.Picture</vt:lpstr>
      <vt:lpstr>Paint.Picture</vt:lpstr>
      <vt:lpstr>Paint.Picture</vt:lpstr>
      <vt:lpstr>    两位数减两位数         （退位）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先判断下面各题是否要退位，再说一说差的十位是几。 </vt:lpstr>
      <vt:lpstr>PowerPoint 演示文稿</vt:lpstr>
      <vt:lpstr>本课总结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两位数减两位数         （退位）</dc:title>
  <dc:creator/>
  <cp:lastModifiedBy>qwe</cp:lastModifiedBy>
  <cp:revision>1483</cp:revision>
  <dcterms:created xsi:type="dcterms:W3CDTF">2005-03-24T11:45:00Z</dcterms:created>
  <dcterms:modified xsi:type="dcterms:W3CDTF">2021-11-08T11:07:52Z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AE27404C35CF4E48842673B9D1D308D9</vt:lpwstr>
  </property>
</Properties>
</file>