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av" ContentType="audio/x-wav"/>
  <Default Extension="jpeg" ContentType="image/jpeg"/>
  <Default Extension="JPG" ContentType="image/.jpg"/>
  <Default Extension="png" ContentType="image/png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0" r:id="rId3"/>
    <p:sldId id="281" r:id="rId4"/>
    <p:sldId id="256" r:id="rId5"/>
    <p:sldId id="257" r:id="rId6"/>
    <p:sldId id="286" r:id="rId7"/>
    <p:sldId id="265" r:id="rId8"/>
    <p:sldId id="287" r:id="rId9"/>
    <p:sldId id="297" r:id="rId10"/>
    <p:sldId id="301" r:id="rId11"/>
    <p:sldId id="299" r:id="rId12"/>
    <p:sldId id="302" r:id="rId13"/>
    <p:sldId id="288" r:id="rId14"/>
    <p:sldId id="293" r:id="rId15"/>
    <p:sldId id="292" r:id="rId16"/>
    <p:sldId id="295" r:id="rId1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24"/>
    <p:restoredTop sz="94710"/>
  </p:normalViewPr>
  <p:slideViewPr>
    <p:cSldViewPr showGuides="1">
      <p:cViewPr varScale="1">
        <p:scale>
          <a:sx n="74" d="100"/>
          <a:sy n="74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Freeform 2"/>
          <p:cNvSpPr/>
          <p:nvPr/>
        </p:nvSpPr>
        <p:spPr>
          <a:xfrm>
            <a:off x="4760913" y="20638"/>
            <a:ext cx="4438650" cy="4038600"/>
          </a:xfrm>
          <a:solidFill>
            <a:schemeClr val="accent2"/>
          </a:solidFill>
          <a:ln w="0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51" name="Group 3"/>
          <p:cNvGrpSpPr/>
          <p:nvPr/>
        </p:nvGrpSpPr>
        <p:grpSpPr>
          <a:xfrm>
            <a:off x="4572000" y="28575"/>
            <a:ext cx="4756150" cy="4338638"/>
            <a:chOff x="2918" y="18"/>
            <a:chExt cx="2958" cy="2699"/>
          </a:xfrm>
        </p:grpSpPr>
        <p:sp>
          <p:nvSpPr>
            <p:cNvPr id="2052" name="Freeform 4"/>
            <p:cNvSpPr/>
            <p:nvPr/>
          </p:nvSpPr>
          <p:spPr>
            <a:xfrm>
              <a:off x="3060" y="18"/>
              <a:ext cx="490" cy="187"/>
            </a:xfrm>
            <a:solidFill>
              <a:schemeClr val="bg1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3" name="Freeform 5"/>
            <p:cNvSpPr>
              <a:spLocks noEditPoints="1"/>
            </p:cNvSpPr>
            <p:nvPr/>
          </p:nvSpPr>
          <p:spPr>
            <a:xfrm>
              <a:off x="2918" y="18"/>
              <a:ext cx="2958" cy="2699"/>
            </a:xfrm>
            <a:solidFill>
              <a:schemeClr val="bg1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4" name="Freeform 6"/>
            <p:cNvSpPr/>
            <p:nvPr/>
          </p:nvSpPr>
          <p:spPr>
            <a:xfrm>
              <a:off x="3621" y="1287"/>
              <a:ext cx="238" cy="283"/>
            </a:xfrm>
            <a:solidFill>
              <a:schemeClr val="bg1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5" name="Freeform 7"/>
            <p:cNvSpPr/>
            <p:nvPr/>
          </p:nvSpPr>
          <p:spPr>
            <a:xfrm>
              <a:off x="3403" y="1403"/>
              <a:ext cx="208" cy="379"/>
            </a:xfrm>
            <a:solidFill>
              <a:schemeClr val="bg1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6" name="Freeform 8"/>
            <p:cNvSpPr/>
            <p:nvPr/>
          </p:nvSpPr>
          <p:spPr>
            <a:xfrm>
              <a:off x="3272" y="645"/>
              <a:ext cx="682" cy="318"/>
            </a:xfrm>
            <a:solidFill>
              <a:schemeClr val="bg1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7" name="Freeform 9"/>
            <p:cNvSpPr/>
            <p:nvPr/>
          </p:nvSpPr>
          <p:spPr>
            <a:xfrm>
              <a:off x="4046" y="1545"/>
              <a:ext cx="491" cy="516"/>
            </a:xfrm>
            <a:solidFill>
              <a:schemeClr val="bg1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8" name="Freeform 10"/>
            <p:cNvSpPr/>
            <p:nvPr/>
          </p:nvSpPr>
          <p:spPr>
            <a:xfrm>
              <a:off x="5173" y="1024"/>
              <a:ext cx="501" cy="96"/>
            </a:xfrm>
            <a:solidFill>
              <a:schemeClr val="bg1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9" name="Freeform 11"/>
            <p:cNvSpPr/>
            <p:nvPr/>
          </p:nvSpPr>
          <p:spPr>
            <a:xfrm>
              <a:off x="5340" y="1004"/>
              <a:ext cx="385" cy="237"/>
            </a:xfrm>
            <a:solidFill>
              <a:schemeClr val="bg1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0" name="Freeform 12"/>
            <p:cNvSpPr/>
            <p:nvPr/>
          </p:nvSpPr>
          <p:spPr>
            <a:xfrm>
              <a:off x="5325" y="1201"/>
              <a:ext cx="415" cy="187"/>
            </a:xfrm>
            <a:solidFill>
              <a:schemeClr val="bg1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1" name="Freeform 13"/>
            <p:cNvSpPr/>
            <p:nvPr/>
          </p:nvSpPr>
          <p:spPr>
            <a:xfrm>
              <a:off x="5001" y="1378"/>
              <a:ext cx="698" cy="167"/>
            </a:xfrm>
            <a:solidFill>
              <a:schemeClr val="bg1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2" name="Freeform 14"/>
            <p:cNvSpPr/>
            <p:nvPr/>
          </p:nvSpPr>
          <p:spPr>
            <a:xfrm>
              <a:off x="5077" y="1540"/>
              <a:ext cx="567" cy="146"/>
            </a:xfrm>
            <a:solidFill>
              <a:schemeClr val="bg1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3" name="Freeform 15"/>
            <p:cNvSpPr/>
            <p:nvPr/>
          </p:nvSpPr>
          <p:spPr>
            <a:xfrm>
              <a:off x="5042" y="1656"/>
              <a:ext cx="582" cy="480"/>
            </a:xfrm>
            <a:solidFill>
              <a:schemeClr val="bg1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4" name="Freeform 16"/>
            <p:cNvSpPr/>
            <p:nvPr/>
          </p:nvSpPr>
          <p:spPr>
            <a:xfrm>
              <a:off x="5421" y="1464"/>
              <a:ext cx="329" cy="854"/>
            </a:xfrm>
            <a:solidFill>
              <a:schemeClr val="bg1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065" name="Group 17"/>
          <p:cNvGrpSpPr/>
          <p:nvPr/>
        </p:nvGrpSpPr>
        <p:grpSpPr>
          <a:xfrm>
            <a:off x="554038" y="36513"/>
            <a:ext cx="7891462" cy="6821487"/>
            <a:chOff x="349" y="23"/>
            <a:chExt cx="4971" cy="4297"/>
          </a:xfrm>
        </p:grpSpPr>
        <p:sp>
          <p:nvSpPr>
            <p:cNvPr id="2066" name="Rectangle 18"/>
            <p:cNvSpPr/>
            <p:nvPr/>
          </p:nvSpPr>
          <p:spPr>
            <a:xfrm>
              <a:off x="384" y="23"/>
              <a:ext cx="21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067" name="Freeform 19"/>
            <p:cNvSpPr>
              <a:spLocks noEditPoints="1"/>
            </p:cNvSpPr>
            <p:nvPr/>
          </p:nvSpPr>
          <p:spPr>
            <a:xfrm>
              <a:off x="384" y="225"/>
              <a:ext cx="21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8" name="Freeform 20"/>
            <p:cNvSpPr>
              <a:spLocks noEditPoints="1"/>
            </p:cNvSpPr>
            <p:nvPr/>
          </p:nvSpPr>
          <p:spPr>
            <a:xfrm>
              <a:off x="384" y="630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9" name="Freeform 21"/>
            <p:cNvSpPr>
              <a:spLocks noEditPoints="1"/>
            </p:cNvSpPr>
            <p:nvPr/>
          </p:nvSpPr>
          <p:spPr>
            <a:xfrm>
              <a:off x="384" y="1034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70" name="Freeform 22"/>
            <p:cNvSpPr>
              <a:spLocks noEditPoints="1"/>
            </p:cNvSpPr>
            <p:nvPr/>
          </p:nvSpPr>
          <p:spPr>
            <a:xfrm>
              <a:off x="384" y="1438"/>
              <a:ext cx="21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71" name="Freeform 23"/>
            <p:cNvSpPr>
              <a:spLocks noEditPoints="1"/>
            </p:cNvSpPr>
            <p:nvPr/>
          </p:nvSpPr>
          <p:spPr>
            <a:xfrm>
              <a:off x="384" y="1843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72" name="Freeform 24"/>
            <p:cNvSpPr>
              <a:spLocks noEditPoints="1"/>
            </p:cNvSpPr>
            <p:nvPr/>
          </p:nvSpPr>
          <p:spPr>
            <a:xfrm>
              <a:off x="384" y="2247"/>
              <a:ext cx="21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73" name="Freeform 25"/>
            <p:cNvSpPr>
              <a:spLocks noEditPoints="1"/>
            </p:cNvSpPr>
            <p:nvPr/>
          </p:nvSpPr>
          <p:spPr>
            <a:xfrm>
              <a:off x="384" y="2652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74" name="Freeform 26"/>
            <p:cNvSpPr>
              <a:spLocks noEditPoints="1"/>
            </p:cNvSpPr>
            <p:nvPr/>
          </p:nvSpPr>
          <p:spPr>
            <a:xfrm>
              <a:off x="384" y="3056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75" name="Freeform 27"/>
            <p:cNvSpPr>
              <a:spLocks noEditPoints="1"/>
            </p:cNvSpPr>
            <p:nvPr/>
          </p:nvSpPr>
          <p:spPr>
            <a:xfrm>
              <a:off x="384" y="3461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76" name="Freeform 28"/>
            <p:cNvSpPr>
              <a:spLocks noEditPoints="1"/>
            </p:cNvSpPr>
            <p:nvPr/>
          </p:nvSpPr>
          <p:spPr>
            <a:xfrm>
              <a:off x="384" y="3865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77" name="Rectangle 29"/>
            <p:cNvSpPr/>
            <p:nvPr/>
          </p:nvSpPr>
          <p:spPr>
            <a:xfrm>
              <a:off x="384" y="4269"/>
              <a:ext cx="21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078" name="Rectangle 30"/>
            <p:cNvSpPr/>
            <p:nvPr/>
          </p:nvSpPr>
          <p:spPr>
            <a:xfrm>
              <a:off x="829" y="23"/>
              <a:ext cx="21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079" name="Freeform 31"/>
            <p:cNvSpPr>
              <a:spLocks noEditPoints="1"/>
            </p:cNvSpPr>
            <p:nvPr/>
          </p:nvSpPr>
          <p:spPr>
            <a:xfrm>
              <a:off x="829" y="225"/>
              <a:ext cx="21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0" name="Freeform 32"/>
            <p:cNvSpPr>
              <a:spLocks noEditPoints="1"/>
            </p:cNvSpPr>
            <p:nvPr/>
          </p:nvSpPr>
          <p:spPr>
            <a:xfrm>
              <a:off x="829" y="630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1" name="Freeform 33"/>
            <p:cNvSpPr>
              <a:spLocks noEditPoints="1"/>
            </p:cNvSpPr>
            <p:nvPr/>
          </p:nvSpPr>
          <p:spPr>
            <a:xfrm>
              <a:off x="829" y="1034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2" name="Freeform 34"/>
            <p:cNvSpPr>
              <a:spLocks noEditPoints="1"/>
            </p:cNvSpPr>
            <p:nvPr/>
          </p:nvSpPr>
          <p:spPr>
            <a:xfrm>
              <a:off x="829" y="1438"/>
              <a:ext cx="21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3" name="Freeform 35"/>
            <p:cNvSpPr>
              <a:spLocks noEditPoints="1"/>
            </p:cNvSpPr>
            <p:nvPr/>
          </p:nvSpPr>
          <p:spPr>
            <a:xfrm>
              <a:off x="829" y="1843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4" name="Freeform 36"/>
            <p:cNvSpPr>
              <a:spLocks noEditPoints="1"/>
            </p:cNvSpPr>
            <p:nvPr/>
          </p:nvSpPr>
          <p:spPr>
            <a:xfrm>
              <a:off x="829" y="2247"/>
              <a:ext cx="21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5" name="Freeform 37"/>
            <p:cNvSpPr>
              <a:spLocks noEditPoints="1"/>
            </p:cNvSpPr>
            <p:nvPr/>
          </p:nvSpPr>
          <p:spPr>
            <a:xfrm>
              <a:off x="829" y="2652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6" name="Freeform 38"/>
            <p:cNvSpPr>
              <a:spLocks noEditPoints="1"/>
            </p:cNvSpPr>
            <p:nvPr/>
          </p:nvSpPr>
          <p:spPr>
            <a:xfrm>
              <a:off x="829" y="3056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7" name="Freeform 39"/>
            <p:cNvSpPr>
              <a:spLocks noEditPoints="1"/>
            </p:cNvSpPr>
            <p:nvPr/>
          </p:nvSpPr>
          <p:spPr>
            <a:xfrm>
              <a:off x="829" y="3461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8" name="Freeform 40"/>
            <p:cNvSpPr>
              <a:spLocks noEditPoints="1"/>
            </p:cNvSpPr>
            <p:nvPr/>
          </p:nvSpPr>
          <p:spPr>
            <a:xfrm>
              <a:off x="829" y="3865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9" name="Rectangle 41"/>
            <p:cNvSpPr/>
            <p:nvPr/>
          </p:nvSpPr>
          <p:spPr>
            <a:xfrm>
              <a:off x="829" y="4269"/>
              <a:ext cx="21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090" name="Rectangle 42"/>
            <p:cNvSpPr/>
            <p:nvPr/>
          </p:nvSpPr>
          <p:spPr>
            <a:xfrm>
              <a:off x="1279" y="23"/>
              <a:ext cx="21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091" name="Freeform 43"/>
            <p:cNvSpPr>
              <a:spLocks noEditPoints="1"/>
            </p:cNvSpPr>
            <p:nvPr/>
          </p:nvSpPr>
          <p:spPr>
            <a:xfrm>
              <a:off x="1279" y="225"/>
              <a:ext cx="21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92" name="Freeform 44"/>
            <p:cNvSpPr>
              <a:spLocks noEditPoints="1"/>
            </p:cNvSpPr>
            <p:nvPr/>
          </p:nvSpPr>
          <p:spPr>
            <a:xfrm>
              <a:off x="1279" y="630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93" name="Freeform 45"/>
            <p:cNvSpPr>
              <a:spLocks noEditPoints="1"/>
            </p:cNvSpPr>
            <p:nvPr/>
          </p:nvSpPr>
          <p:spPr>
            <a:xfrm>
              <a:off x="1279" y="1034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94" name="Freeform 46"/>
            <p:cNvSpPr>
              <a:spLocks noEditPoints="1"/>
            </p:cNvSpPr>
            <p:nvPr/>
          </p:nvSpPr>
          <p:spPr>
            <a:xfrm>
              <a:off x="1279" y="1438"/>
              <a:ext cx="21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95" name="Freeform 47"/>
            <p:cNvSpPr>
              <a:spLocks noEditPoints="1"/>
            </p:cNvSpPr>
            <p:nvPr/>
          </p:nvSpPr>
          <p:spPr>
            <a:xfrm>
              <a:off x="1279" y="1843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96" name="Freeform 48"/>
            <p:cNvSpPr>
              <a:spLocks noEditPoints="1"/>
            </p:cNvSpPr>
            <p:nvPr/>
          </p:nvSpPr>
          <p:spPr>
            <a:xfrm>
              <a:off x="1279" y="2247"/>
              <a:ext cx="21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97" name="Freeform 49"/>
            <p:cNvSpPr>
              <a:spLocks noEditPoints="1"/>
            </p:cNvSpPr>
            <p:nvPr/>
          </p:nvSpPr>
          <p:spPr>
            <a:xfrm>
              <a:off x="1279" y="2652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98" name="Freeform 50"/>
            <p:cNvSpPr>
              <a:spLocks noEditPoints="1"/>
            </p:cNvSpPr>
            <p:nvPr/>
          </p:nvSpPr>
          <p:spPr>
            <a:xfrm>
              <a:off x="1279" y="3056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99" name="Freeform 51"/>
            <p:cNvSpPr>
              <a:spLocks noEditPoints="1"/>
            </p:cNvSpPr>
            <p:nvPr/>
          </p:nvSpPr>
          <p:spPr>
            <a:xfrm>
              <a:off x="1279" y="3461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00" name="Freeform 52"/>
            <p:cNvSpPr>
              <a:spLocks noEditPoints="1"/>
            </p:cNvSpPr>
            <p:nvPr/>
          </p:nvSpPr>
          <p:spPr>
            <a:xfrm>
              <a:off x="1279" y="3865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01" name="Rectangle 53"/>
            <p:cNvSpPr/>
            <p:nvPr/>
          </p:nvSpPr>
          <p:spPr>
            <a:xfrm>
              <a:off x="1279" y="4269"/>
              <a:ext cx="21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102" name="Rectangle 54"/>
            <p:cNvSpPr/>
            <p:nvPr/>
          </p:nvSpPr>
          <p:spPr>
            <a:xfrm>
              <a:off x="1724" y="23"/>
              <a:ext cx="21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103" name="Freeform 55"/>
            <p:cNvSpPr>
              <a:spLocks noEditPoints="1"/>
            </p:cNvSpPr>
            <p:nvPr/>
          </p:nvSpPr>
          <p:spPr>
            <a:xfrm>
              <a:off x="1724" y="225"/>
              <a:ext cx="21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04" name="Freeform 56"/>
            <p:cNvSpPr>
              <a:spLocks noEditPoints="1"/>
            </p:cNvSpPr>
            <p:nvPr/>
          </p:nvSpPr>
          <p:spPr>
            <a:xfrm>
              <a:off x="1724" y="630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05" name="Freeform 57"/>
            <p:cNvSpPr>
              <a:spLocks noEditPoints="1"/>
            </p:cNvSpPr>
            <p:nvPr/>
          </p:nvSpPr>
          <p:spPr>
            <a:xfrm>
              <a:off x="1724" y="1034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06" name="Freeform 58"/>
            <p:cNvSpPr>
              <a:spLocks noEditPoints="1"/>
            </p:cNvSpPr>
            <p:nvPr/>
          </p:nvSpPr>
          <p:spPr>
            <a:xfrm>
              <a:off x="1724" y="1438"/>
              <a:ext cx="21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07" name="Freeform 59"/>
            <p:cNvSpPr>
              <a:spLocks noEditPoints="1"/>
            </p:cNvSpPr>
            <p:nvPr/>
          </p:nvSpPr>
          <p:spPr>
            <a:xfrm>
              <a:off x="1724" y="1843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08" name="Freeform 60"/>
            <p:cNvSpPr>
              <a:spLocks noEditPoints="1"/>
            </p:cNvSpPr>
            <p:nvPr/>
          </p:nvSpPr>
          <p:spPr>
            <a:xfrm>
              <a:off x="1724" y="2247"/>
              <a:ext cx="21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09" name="Freeform 61"/>
            <p:cNvSpPr>
              <a:spLocks noEditPoints="1"/>
            </p:cNvSpPr>
            <p:nvPr/>
          </p:nvSpPr>
          <p:spPr>
            <a:xfrm>
              <a:off x="1724" y="2652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10" name="Freeform 62"/>
            <p:cNvSpPr>
              <a:spLocks noEditPoints="1"/>
            </p:cNvSpPr>
            <p:nvPr/>
          </p:nvSpPr>
          <p:spPr>
            <a:xfrm>
              <a:off x="1724" y="3056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11" name="Freeform 63"/>
            <p:cNvSpPr>
              <a:spLocks noEditPoints="1"/>
            </p:cNvSpPr>
            <p:nvPr/>
          </p:nvSpPr>
          <p:spPr>
            <a:xfrm>
              <a:off x="1724" y="3461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12" name="Freeform 64"/>
            <p:cNvSpPr>
              <a:spLocks noEditPoints="1"/>
            </p:cNvSpPr>
            <p:nvPr/>
          </p:nvSpPr>
          <p:spPr>
            <a:xfrm>
              <a:off x="1724" y="3865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13" name="Rectangle 65"/>
            <p:cNvSpPr/>
            <p:nvPr/>
          </p:nvSpPr>
          <p:spPr>
            <a:xfrm>
              <a:off x="1724" y="4269"/>
              <a:ext cx="21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114" name="Rectangle 66"/>
            <p:cNvSpPr/>
            <p:nvPr/>
          </p:nvSpPr>
          <p:spPr>
            <a:xfrm>
              <a:off x="2169" y="23"/>
              <a:ext cx="21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115" name="Freeform 67"/>
            <p:cNvSpPr>
              <a:spLocks noEditPoints="1"/>
            </p:cNvSpPr>
            <p:nvPr/>
          </p:nvSpPr>
          <p:spPr>
            <a:xfrm>
              <a:off x="2169" y="225"/>
              <a:ext cx="21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16" name="Freeform 68"/>
            <p:cNvSpPr>
              <a:spLocks noEditPoints="1"/>
            </p:cNvSpPr>
            <p:nvPr/>
          </p:nvSpPr>
          <p:spPr>
            <a:xfrm>
              <a:off x="2169" y="630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17" name="Freeform 69"/>
            <p:cNvSpPr>
              <a:spLocks noEditPoints="1"/>
            </p:cNvSpPr>
            <p:nvPr/>
          </p:nvSpPr>
          <p:spPr>
            <a:xfrm>
              <a:off x="2169" y="1034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18" name="Freeform 70"/>
            <p:cNvSpPr>
              <a:spLocks noEditPoints="1"/>
            </p:cNvSpPr>
            <p:nvPr/>
          </p:nvSpPr>
          <p:spPr>
            <a:xfrm>
              <a:off x="2169" y="1438"/>
              <a:ext cx="21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19" name="Freeform 71"/>
            <p:cNvSpPr>
              <a:spLocks noEditPoints="1"/>
            </p:cNvSpPr>
            <p:nvPr/>
          </p:nvSpPr>
          <p:spPr>
            <a:xfrm>
              <a:off x="2169" y="1843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20" name="Freeform 72"/>
            <p:cNvSpPr>
              <a:spLocks noEditPoints="1"/>
            </p:cNvSpPr>
            <p:nvPr/>
          </p:nvSpPr>
          <p:spPr>
            <a:xfrm>
              <a:off x="2169" y="2247"/>
              <a:ext cx="21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21" name="Freeform 73"/>
            <p:cNvSpPr>
              <a:spLocks noEditPoints="1"/>
            </p:cNvSpPr>
            <p:nvPr/>
          </p:nvSpPr>
          <p:spPr>
            <a:xfrm>
              <a:off x="2169" y="2652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22" name="Freeform 74"/>
            <p:cNvSpPr>
              <a:spLocks noEditPoints="1"/>
            </p:cNvSpPr>
            <p:nvPr/>
          </p:nvSpPr>
          <p:spPr>
            <a:xfrm>
              <a:off x="2169" y="3056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23" name="Freeform 75"/>
            <p:cNvSpPr>
              <a:spLocks noEditPoints="1"/>
            </p:cNvSpPr>
            <p:nvPr/>
          </p:nvSpPr>
          <p:spPr>
            <a:xfrm>
              <a:off x="2169" y="3461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24" name="Freeform 76"/>
            <p:cNvSpPr>
              <a:spLocks noEditPoints="1"/>
            </p:cNvSpPr>
            <p:nvPr/>
          </p:nvSpPr>
          <p:spPr>
            <a:xfrm>
              <a:off x="2169" y="3865"/>
              <a:ext cx="21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25" name="Rectangle 77"/>
            <p:cNvSpPr/>
            <p:nvPr/>
          </p:nvSpPr>
          <p:spPr>
            <a:xfrm>
              <a:off x="2169" y="4269"/>
              <a:ext cx="21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126" name="Rectangle 78"/>
            <p:cNvSpPr/>
            <p:nvPr/>
          </p:nvSpPr>
          <p:spPr>
            <a:xfrm>
              <a:off x="2620" y="23"/>
              <a:ext cx="20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127" name="Freeform 79"/>
            <p:cNvSpPr>
              <a:spLocks noEditPoints="1"/>
            </p:cNvSpPr>
            <p:nvPr/>
          </p:nvSpPr>
          <p:spPr>
            <a:xfrm>
              <a:off x="2620" y="225"/>
              <a:ext cx="20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28" name="Freeform 80"/>
            <p:cNvSpPr>
              <a:spLocks noEditPoints="1"/>
            </p:cNvSpPr>
            <p:nvPr/>
          </p:nvSpPr>
          <p:spPr>
            <a:xfrm>
              <a:off x="2620" y="630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29" name="Freeform 81"/>
            <p:cNvSpPr>
              <a:spLocks noEditPoints="1"/>
            </p:cNvSpPr>
            <p:nvPr/>
          </p:nvSpPr>
          <p:spPr>
            <a:xfrm>
              <a:off x="2620" y="1034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30" name="Freeform 82"/>
            <p:cNvSpPr>
              <a:spLocks noEditPoints="1"/>
            </p:cNvSpPr>
            <p:nvPr/>
          </p:nvSpPr>
          <p:spPr>
            <a:xfrm>
              <a:off x="2620" y="1438"/>
              <a:ext cx="20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31" name="Freeform 83"/>
            <p:cNvSpPr>
              <a:spLocks noEditPoints="1"/>
            </p:cNvSpPr>
            <p:nvPr/>
          </p:nvSpPr>
          <p:spPr>
            <a:xfrm>
              <a:off x="2620" y="1843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32" name="Freeform 84"/>
            <p:cNvSpPr>
              <a:spLocks noEditPoints="1"/>
            </p:cNvSpPr>
            <p:nvPr/>
          </p:nvSpPr>
          <p:spPr>
            <a:xfrm>
              <a:off x="2620" y="2247"/>
              <a:ext cx="20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33" name="Freeform 85"/>
            <p:cNvSpPr>
              <a:spLocks noEditPoints="1"/>
            </p:cNvSpPr>
            <p:nvPr/>
          </p:nvSpPr>
          <p:spPr>
            <a:xfrm>
              <a:off x="2620" y="2652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34" name="Freeform 86"/>
            <p:cNvSpPr>
              <a:spLocks noEditPoints="1"/>
            </p:cNvSpPr>
            <p:nvPr/>
          </p:nvSpPr>
          <p:spPr>
            <a:xfrm>
              <a:off x="2620" y="3056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35" name="Freeform 87"/>
            <p:cNvSpPr>
              <a:spLocks noEditPoints="1"/>
            </p:cNvSpPr>
            <p:nvPr/>
          </p:nvSpPr>
          <p:spPr>
            <a:xfrm>
              <a:off x="2620" y="3461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36" name="Freeform 88"/>
            <p:cNvSpPr>
              <a:spLocks noEditPoints="1"/>
            </p:cNvSpPr>
            <p:nvPr/>
          </p:nvSpPr>
          <p:spPr>
            <a:xfrm>
              <a:off x="2620" y="3865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37" name="Rectangle 89"/>
            <p:cNvSpPr/>
            <p:nvPr/>
          </p:nvSpPr>
          <p:spPr>
            <a:xfrm>
              <a:off x="2620" y="4269"/>
              <a:ext cx="20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138" name="Rectangle 90"/>
            <p:cNvSpPr/>
            <p:nvPr/>
          </p:nvSpPr>
          <p:spPr>
            <a:xfrm>
              <a:off x="3065" y="23"/>
              <a:ext cx="20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139" name="Freeform 91"/>
            <p:cNvSpPr>
              <a:spLocks noEditPoints="1"/>
            </p:cNvSpPr>
            <p:nvPr/>
          </p:nvSpPr>
          <p:spPr>
            <a:xfrm>
              <a:off x="3065" y="225"/>
              <a:ext cx="20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40" name="Freeform 92"/>
            <p:cNvSpPr>
              <a:spLocks noEditPoints="1"/>
            </p:cNvSpPr>
            <p:nvPr/>
          </p:nvSpPr>
          <p:spPr>
            <a:xfrm>
              <a:off x="3065" y="630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41" name="Freeform 93"/>
            <p:cNvSpPr>
              <a:spLocks noEditPoints="1"/>
            </p:cNvSpPr>
            <p:nvPr/>
          </p:nvSpPr>
          <p:spPr>
            <a:xfrm>
              <a:off x="3065" y="1034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42" name="Freeform 94"/>
            <p:cNvSpPr>
              <a:spLocks noEditPoints="1"/>
            </p:cNvSpPr>
            <p:nvPr/>
          </p:nvSpPr>
          <p:spPr>
            <a:xfrm>
              <a:off x="3065" y="1438"/>
              <a:ext cx="20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43" name="Freeform 95"/>
            <p:cNvSpPr>
              <a:spLocks noEditPoints="1"/>
            </p:cNvSpPr>
            <p:nvPr/>
          </p:nvSpPr>
          <p:spPr>
            <a:xfrm>
              <a:off x="3065" y="1843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44" name="Freeform 96"/>
            <p:cNvSpPr>
              <a:spLocks noEditPoints="1"/>
            </p:cNvSpPr>
            <p:nvPr/>
          </p:nvSpPr>
          <p:spPr>
            <a:xfrm>
              <a:off x="3065" y="2247"/>
              <a:ext cx="20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45" name="Freeform 97"/>
            <p:cNvSpPr>
              <a:spLocks noEditPoints="1"/>
            </p:cNvSpPr>
            <p:nvPr/>
          </p:nvSpPr>
          <p:spPr>
            <a:xfrm>
              <a:off x="3065" y="2652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46" name="Freeform 98"/>
            <p:cNvSpPr>
              <a:spLocks noEditPoints="1"/>
            </p:cNvSpPr>
            <p:nvPr/>
          </p:nvSpPr>
          <p:spPr>
            <a:xfrm>
              <a:off x="3065" y="3056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47" name="Freeform 99"/>
            <p:cNvSpPr>
              <a:spLocks noEditPoints="1"/>
            </p:cNvSpPr>
            <p:nvPr/>
          </p:nvSpPr>
          <p:spPr>
            <a:xfrm>
              <a:off x="3065" y="3461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48" name="Freeform 100"/>
            <p:cNvSpPr>
              <a:spLocks noEditPoints="1"/>
            </p:cNvSpPr>
            <p:nvPr/>
          </p:nvSpPr>
          <p:spPr>
            <a:xfrm>
              <a:off x="3065" y="3865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49" name="Rectangle 101"/>
            <p:cNvSpPr/>
            <p:nvPr/>
          </p:nvSpPr>
          <p:spPr>
            <a:xfrm>
              <a:off x="3065" y="4269"/>
              <a:ext cx="20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150" name="Rectangle 102"/>
            <p:cNvSpPr/>
            <p:nvPr/>
          </p:nvSpPr>
          <p:spPr>
            <a:xfrm>
              <a:off x="3510" y="23"/>
              <a:ext cx="20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151" name="Freeform 103"/>
            <p:cNvSpPr>
              <a:spLocks noEditPoints="1"/>
            </p:cNvSpPr>
            <p:nvPr/>
          </p:nvSpPr>
          <p:spPr>
            <a:xfrm>
              <a:off x="3510" y="225"/>
              <a:ext cx="20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2" name="Freeform 104"/>
            <p:cNvSpPr>
              <a:spLocks noEditPoints="1"/>
            </p:cNvSpPr>
            <p:nvPr/>
          </p:nvSpPr>
          <p:spPr>
            <a:xfrm>
              <a:off x="3510" y="630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3" name="Freeform 105"/>
            <p:cNvSpPr>
              <a:spLocks noEditPoints="1"/>
            </p:cNvSpPr>
            <p:nvPr/>
          </p:nvSpPr>
          <p:spPr>
            <a:xfrm>
              <a:off x="3510" y="1034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4" name="Freeform 106"/>
            <p:cNvSpPr>
              <a:spLocks noEditPoints="1"/>
            </p:cNvSpPr>
            <p:nvPr/>
          </p:nvSpPr>
          <p:spPr>
            <a:xfrm>
              <a:off x="3510" y="1438"/>
              <a:ext cx="20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5" name="Freeform 107"/>
            <p:cNvSpPr>
              <a:spLocks noEditPoints="1"/>
            </p:cNvSpPr>
            <p:nvPr/>
          </p:nvSpPr>
          <p:spPr>
            <a:xfrm>
              <a:off x="3510" y="1843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6" name="Freeform 108"/>
            <p:cNvSpPr>
              <a:spLocks noEditPoints="1"/>
            </p:cNvSpPr>
            <p:nvPr/>
          </p:nvSpPr>
          <p:spPr>
            <a:xfrm>
              <a:off x="3510" y="2247"/>
              <a:ext cx="20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7" name="Freeform 109"/>
            <p:cNvSpPr>
              <a:spLocks noEditPoints="1"/>
            </p:cNvSpPr>
            <p:nvPr/>
          </p:nvSpPr>
          <p:spPr>
            <a:xfrm>
              <a:off x="3510" y="2652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8" name="Freeform 110"/>
            <p:cNvSpPr>
              <a:spLocks noEditPoints="1"/>
            </p:cNvSpPr>
            <p:nvPr/>
          </p:nvSpPr>
          <p:spPr>
            <a:xfrm>
              <a:off x="3510" y="3056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9" name="Freeform 111"/>
            <p:cNvSpPr>
              <a:spLocks noEditPoints="1"/>
            </p:cNvSpPr>
            <p:nvPr/>
          </p:nvSpPr>
          <p:spPr>
            <a:xfrm>
              <a:off x="3510" y="3461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60" name="Freeform 112"/>
            <p:cNvSpPr>
              <a:spLocks noEditPoints="1"/>
            </p:cNvSpPr>
            <p:nvPr/>
          </p:nvSpPr>
          <p:spPr>
            <a:xfrm>
              <a:off x="3510" y="3865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61" name="Rectangle 113"/>
            <p:cNvSpPr/>
            <p:nvPr/>
          </p:nvSpPr>
          <p:spPr>
            <a:xfrm>
              <a:off x="3510" y="4269"/>
              <a:ext cx="20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162" name="Rectangle 114"/>
            <p:cNvSpPr/>
            <p:nvPr/>
          </p:nvSpPr>
          <p:spPr>
            <a:xfrm>
              <a:off x="3960" y="23"/>
              <a:ext cx="20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163" name="Freeform 115"/>
            <p:cNvSpPr>
              <a:spLocks noEditPoints="1"/>
            </p:cNvSpPr>
            <p:nvPr/>
          </p:nvSpPr>
          <p:spPr>
            <a:xfrm>
              <a:off x="3960" y="225"/>
              <a:ext cx="20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64" name="Freeform 116"/>
            <p:cNvSpPr>
              <a:spLocks noEditPoints="1"/>
            </p:cNvSpPr>
            <p:nvPr/>
          </p:nvSpPr>
          <p:spPr>
            <a:xfrm>
              <a:off x="3960" y="630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65" name="Freeform 117"/>
            <p:cNvSpPr>
              <a:spLocks noEditPoints="1"/>
            </p:cNvSpPr>
            <p:nvPr/>
          </p:nvSpPr>
          <p:spPr>
            <a:xfrm>
              <a:off x="3960" y="1034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66" name="Freeform 118"/>
            <p:cNvSpPr>
              <a:spLocks noEditPoints="1"/>
            </p:cNvSpPr>
            <p:nvPr/>
          </p:nvSpPr>
          <p:spPr>
            <a:xfrm>
              <a:off x="3960" y="1438"/>
              <a:ext cx="20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67" name="Freeform 119"/>
            <p:cNvSpPr>
              <a:spLocks noEditPoints="1"/>
            </p:cNvSpPr>
            <p:nvPr/>
          </p:nvSpPr>
          <p:spPr>
            <a:xfrm>
              <a:off x="3960" y="1843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68" name="Freeform 120"/>
            <p:cNvSpPr>
              <a:spLocks noEditPoints="1"/>
            </p:cNvSpPr>
            <p:nvPr/>
          </p:nvSpPr>
          <p:spPr>
            <a:xfrm>
              <a:off x="3960" y="2247"/>
              <a:ext cx="20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69" name="Freeform 121"/>
            <p:cNvSpPr>
              <a:spLocks noEditPoints="1"/>
            </p:cNvSpPr>
            <p:nvPr/>
          </p:nvSpPr>
          <p:spPr>
            <a:xfrm>
              <a:off x="3960" y="2652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70" name="Freeform 122"/>
            <p:cNvSpPr>
              <a:spLocks noEditPoints="1"/>
            </p:cNvSpPr>
            <p:nvPr/>
          </p:nvSpPr>
          <p:spPr>
            <a:xfrm>
              <a:off x="3960" y="3056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71" name="Freeform 123"/>
            <p:cNvSpPr>
              <a:spLocks noEditPoints="1"/>
            </p:cNvSpPr>
            <p:nvPr/>
          </p:nvSpPr>
          <p:spPr>
            <a:xfrm>
              <a:off x="3960" y="3461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72" name="Freeform 124"/>
            <p:cNvSpPr>
              <a:spLocks noEditPoints="1"/>
            </p:cNvSpPr>
            <p:nvPr/>
          </p:nvSpPr>
          <p:spPr>
            <a:xfrm>
              <a:off x="3960" y="3865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73" name="Rectangle 125"/>
            <p:cNvSpPr/>
            <p:nvPr/>
          </p:nvSpPr>
          <p:spPr>
            <a:xfrm>
              <a:off x="3960" y="4269"/>
              <a:ext cx="20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174" name="Rectangle 126"/>
            <p:cNvSpPr/>
            <p:nvPr/>
          </p:nvSpPr>
          <p:spPr>
            <a:xfrm>
              <a:off x="4405" y="23"/>
              <a:ext cx="20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175" name="Freeform 127"/>
            <p:cNvSpPr>
              <a:spLocks noEditPoints="1"/>
            </p:cNvSpPr>
            <p:nvPr/>
          </p:nvSpPr>
          <p:spPr>
            <a:xfrm>
              <a:off x="4405" y="225"/>
              <a:ext cx="20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76" name="Freeform 128"/>
            <p:cNvSpPr>
              <a:spLocks noEditPoints="1"/>
            </p:cNvSpPr>
            <p:nvPr/>
          </p:nvSpPr>
          <p:spPr>
            <a:xfrm>
              <a:off x="4405" y="630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77" name="Freeform 129"/>
            <p:cNvSpPr>
              <a:spLocks noEditPoints="1"/>
            </p:cNvSpPr>
            <p:nvPr/>
          </p:nvSpPr>
          <p:spPr>
            <a:xfrm>
              <a:off x="4405" y="1034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78" name="Freeform 130"/>
            <p:cNvSpPr>
              <a:spLocks noEditPoints="1"/>
            </p:cNvSpPr>
            <p:nvPr/>
          </p:nvSpPr>
          <p:spPr>
            <a:xfrm>
              <a:off x="4405" y="1438"/>
              <a:ext cx="20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79" name="Freeform 131"/>
            <p:cNvSpPr>
              <a:spLocks noEditPoints="1"/>
            </p:cNvSpPr>
            <p:nvPr/>
          </p:nvSpPr>
          <p:spPr>
            <a:xfrm>
              <a:off x="4405" y="1843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80" name="Freeform 132"/>
            <p:cNvSpPr>
              <a:spLocks noEditPoints="1"/>
            </p:cNvSpPr>
            <p:nvPr/>
          </p:nvSpPr>
          <p:spPr>
            <a:xfrm>
              <a:off x="4405" y="2247"/>
              <a:ext cx="20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81" name="Freeform 133"/>
            <p:cNvSpPr>
              <a:spLocks noEditPoints="1"/>
            </p:cNvSpPr>
            <p:nvPr/>
          </p:nvSpPr>
          <p:spPr>
            <a:xfrm>
              <a:off x="4405" y="2652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82" name="Freeform 134"/>
            <p:cNvSpPr>
              <a:spLocks noEditPoints="1"/>
            </p:cNvSpPr>
            <p:nvPr/>
          </p:nvSpPr>
          <p:spPr>
            <a:xfrm>
              <a:off x="4405" y="3056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83" name="Freeform 135"/>
            <p:cNvSpPr>
              <a:spLocks noEditPoints="1"/>
            </p:cNvSpPr>
            <p:nvPr/>
          </p:nvSpPr>
          <p:spPr>
            <a:xfrm>
              <a:off x="4405" y="3461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84" name="Freeform 136"/>
            <p:cNvSpPr>
              <a:spLocks noEditPoints="1"/>
            </p:cNvSpPr>
            <p:nvPr/>
          </p:nvSpPr>
          <p:spPr>
            <a:xfrm>
              <a:off x="4405" y="3865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85" name="Rectangle 137"/>
            <p:cNvSpPr/>
            <p:nvPr/>
          </p:nvSpPr>
          <p:spPr>
            <a:xfrm>
              <a:off x="4405" y="4269"/>
              <a:ext cx="20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186" name="Rectangle 138"/>
            <p:cNvSpPr/>
            <p:nvPr/>
          </p:nvSpPr>
          <p:spPr>
            <a:xfrm>
              <a:off x="4850" y="23"/>
              <a:ext cx="20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187" name="Freeform 139"/>
            <p:cNvSpPr>
              <a:spLocks noEditPoints="1"/>
            </p:cNvSpPr>
            <p:nvPr/>
          </p:nvSpPr>
          <p:spPr>
            <a:xfrm>
              <a:off x="4850" y="225"/>
              <a:ext cx="20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88" name="Freeform 140"/>
            <p:cNvSpPr>
              <a:spLocks noEditPoints="1"/>
            </p:cNvSpPr>
            <p:nvPr/>
          </p:nvSpPr>
          <p:spPr>
            <a:xfrm>
              <a:off x="4850" y="630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89" name="Freeform 141"/>
            <p:cNvSpPr>
              <a:spLocks noEditPoints="1"/>
            </p:cNvSpPr>
            <p:nvPr/>
          </p:nvSpPr>
          <p:spPr>
            <a:xfrm>
              <a:off x="4850" y="1034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90" name="Freeform 142"/>
            <p:cNvSpPr>
              <a:spLocks noEditPoints="1"/>
            </p:cNvSpPr>
            <p:nvPr/>
          </p:nvSpPr>
          <p:spPr>
            <a:xfrm>
              <a:off x="4850" y="1438"/>
              <a:ext cx="20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91" name="Freeform 143"/>
            <p:cNvSpPr>
              <a:spLocks noEditPoints="1"/>
            </p:cNvSpPr>
            <p:nvPr/>
          </p:nvSpPr>
          <p:spPr>
            <a:xfrm>
              <a:off x="4850" y="1843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92" name="Freeform 144"/>
            <p:cNvSpPr>
              <a:spLocks noEditPoints="1"/>
            </p:cNvSpPr>
            <p:nvPr/>
          </p:nvSpPr>
          <p:spPr>
            <a:xfrm>
              <a:off x="4850" y="2247"/>
              <a:ext cx="20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93" name="Freeform 145"/>
            <p:cNvSpPr>
              <a:spLocks noEditPoints="1"/>
            </p:cNvSpPr>
            <p:nvPr/>
          </p:nvSpPr>
          <p:spPr>
            <a:xfrm>
              <a:off x="4850" y="2652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94" name="Freeform 146"/>
            <p:cNvSpPr>
              <a:spLocks noEditPoints="1"/>
            </p:cNvSpPr>
            <p:nvPr/>
          </p:nvSpPr>
          <p:spPr>
            <a:xfrm>
              <a:off x="4850" y="3056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95" name="Freeform 147"/>
            <p:cNvSpPr>
              <a:spLocks noEditPoints="1"/>
            </p:cNvSpPr>
            <p:nvPr/>
          </p:nvSpPr>
          <p:spPr>
            <a:xfrm>
              <a:off x="4850" y="3461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96" name="Freeform 148"/>
            <p:cNvSpPr>
              <a:spLocks noEditPoints="1"/>
            </p:cNvSpPr>
            <p:nvPr/>
          </p:nvSpPr>
          <p:spPr>
            <a:xfrm>
              <a:off x="4850" y="3865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97" name="Rectangle 149"/>
            <p:cNvSpPr/>
            <p:nvPr/>
          </p:nvSpPr>
          <p:spPr>
            <a:xfrm>
              <a:off x="4850" y="4269"/>
              <a:ext cx="20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198" name="Rectangle 150"/>
            <p:cNvSpPr/>
            <p:nvPr/>
          </p:nvSpPr>
          <p:spPr>
            <a:xfrm>
              <a:off x="5300" y="23"/>
              <a:ext cx="20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199" name="Freeform 151"/>
            <p:cNvSpPr>
              <a:spLocks noEditPoints="1"/>
            </p:cNvSpPr>
            <p:nvPr/>
          </p:nvSpPr>
          <p:spPr>
            <a:xfrm>
              <a:off x="5300" y="225"/>
              <a:ext cx="20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00" name="Freeform 152"/>
            <p:cNvSpPr>
              <a:spLocks noEditPoints="1"/>
            </p:cNvSpPr>
            <p:nvPr/>
          </p:nvSpPr>
          <p:spPr>
            <a:xfrm>
              <a:off x="5300" y="630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01" name="Freeform 153"/>
            <p:cNvSpPr>
              <a:spLocks noEditPoints="1"/>
            </p:cNvSpPr>
            <p:nvPr/>
          </p:nvSpPr>
          <p:spPr>
            <a:xfrm>
              <a:off x="5300" y="1034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02" name="Freeform 154"/>
            <p:cNvSpPr>
              <a:spLocks noEditPoints="1"/>
            </p:cNvSpPr>
            <p:nvPr/>
          </p:nvSpPr>
          <p:spPr>
            <a:xfrm>
              <a:off x="5300" y="1438"/>
              <a:ext cx="20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03" name="Freeform 155"/>
            <p:cNvSpPr>
              <a:spLocks noEditPoints="1"/>
            </p:cNvSpPr>
            <p:nvPr/>
          </p:nvSpPr>
          <p:spPr>
            <a:xfrm>
              <a:off x="5300" y="1843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04" name="Freeform 156"/>
            <p:cNvSpPr>
              <a:spLocks noEditPoints="1"/>
            </p:cNvSpPr>
            <p:nvPr/>
          </p:nvSpPr>
          <p:spPr>
            <a:xfrm>
              <a:off x="5300" y="2247"/>
              <a:ext cx="20" cy="304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05" name="Freeform 157"/>
            <p:cNvSpPr>
              <a:spLocks noEditPoints="1"/>
            </p:cNvSpPr>
            <p:nvPr/>
          </p:nvSpPr>
          <p:spPr>
            <a:xfrm>
              <a:off x="5300" y="2652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06" name="Freeform 158"/>
            <p:cNvSpPr>
              <a:spLocks noEditPoints="1"/>
            </p:cNvSpPr>
            <p:nvPr/>
          </p:nvSpPr>
          <p:spPr>
            <a:xfrm>
              <a:off x="5300" y="3056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07" name="Freeform 159"/>
            <p:cNvSpPr>
              <a:spLocks noEditPoints="1"/>
            </p:cNvSpPr>
            <p:nvPr/>
          </p:nvSpPr>
          <p:spPr>
            <a:xfrm>
              <a:off x="5300" y="3461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08" name="Freeform 160"/>
            <p:cNvSpPr>
              <a:spLocks noEditPoints="1"/>
            </p:cNvSpPr>
            <p:nvPr/>
          </p:nvSpPr>
          <p:spPr>
            <a:xfrm>
              <a:off x="5300" y="3865"/>
              <a:ext cx="20" cy="303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09" name="Rectangle 161"/>
            <p:cNvSpPr/>
            <p:nvPr/>
          </p:nvSpPr>
          <p:spPr>
            <a:xfrm>
              <a:off x="5300" y="4269"/>
              <a:ext cx="20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210" name="Freeform 162"/>
            <p:cNvSpPr/>
            <p:nvPr/>
          </p:nvSpPr>
          <p:spPr>
            <a:xfrm>
              <a:off x="349" y="3304"/>
              <a:ext cx="20" cy="10"/>
            </a:xfr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6787" name="Rectangle 163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6791" name="Rectangle 167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8450" y="228600"/>
            <a:ext cx="854075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8153400" cy="449897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512" name="Rectangle 252"/>
          <p:cNvSpPr>
            <a:spLocks noGrp="1"/>
          </p:cNvSpPr>
          <p:nvPr>
            <p:ph type="sldNum" sz="quarter" idx="4"/>
          </p:nvPr>
        </p:nvSpPr>
        <p:spPr>
          <a:xfrm>
            <a:off x="65500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1515" name="Rectangle 250"/>
          <p:cNvSpPr>
            <a:spLocks noGrp="1"/>
          </p:cNvSpPr>
          <p:nvPr>
            <p:ph type="dt" sz="half" idx="2"/>
          </p:nvPr>
        </p:nvSpPr>
        <p:spPr>
          <a:xfrm>
            <a:off x="29845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FontTx/>
            </a:pPr>
            <a:endParaRPr lang="en-US" altLang="zh-CN"/>
          </a:p>
        </p:txBody>
      </p:sp>
      <p:sp>
        <p:nvSpPr>
          <p:cNvPr id="11516" name="Rectangle 251"/>
          <p:cNvSpPr>
            <a:spLocks noGrp="1"/>
          </p:cNvSpPr>
          <p:nvPr>
            <p:ph type="ftr" sz="quarter" idx="3"/>
          </p:nvPr>
        </p:nvSpPr>
        <p:spPr>
          <a:xfrm>
            <a:off x="3121025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FontTx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4013" y="228600"/>
            <a:ext cx="2135187" cy="587057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98450" y="228600"/>
            <a:ext cx="6253163" cy="587057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2536" name="Rectangle 252"/>
          <p:cNvSpPr>
            <a:spLocks noGrp="1"/>
          </p:cNvSpPr>
          <p:nvPr>
            <p:ph type="sldNum" sz="quarter" idx="4"/>
          </p:nvPr>
        </p:nvSpPr>
        <p:spPr>
          <a:xfrm>
            <a:off x="65500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2539" name="Rectangle 250"/>
          <p:cNvSpPr>
            <a:spLocks noGrp="1"/>
          </p:cNvSpPr>
          <p:nvPr>
            <p:ph type="dt" sz="half" idx="2"/>
          </p:nvPr>
        </p:nvSpPr>
        <p:spPr>
          <a:xfrm>
            <a:off x="29845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FontTx/>
            </a:pPr>
            <a:endParaRPr lang="en-US" altLang="zh-CN"/>
          </a:p>
        </p:txBody>
      </p:sp>
      <p:sp>
        <p:nvSpPr>
          <p:cNvPr id="12540" name="Rectangle 251"/>
          <p:cNvSpPr>
            <a:spLocks noGrp="1"/>
          </p:cNvSpPr>
          <p:nvPr>
            <p:ph type="ftr" sz="quarter" idx="3"/>
          </p:nvPr>
        </p:nvSpPr>
        <p:spPr>
          <a:xfrm>
            <a:off x="3121025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FontTx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8450" y="228600"/>
            <a:ext cx="854075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8153400" cy="4498975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320" name="Rectangle 252"/>
          <p:cNvSpPr>
            <a:spLocks noGrp="1"/>
          </p:cNvSpPr>
          <p:nvPr>
            <p:ph type="sldNum" sz="quarter" idx="4"/>
          </p:nvPr>
        </p:nvSpPr>
        <p:spPr>
          <a:xfrm>
            <a:off x="65500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323" name="Rectangle 250"/>
          <p:cNvSpPr>
            <a:spLocks noGrp="1"/>
          </p:cNvSpPr>
          <p:nvPr>
            <p:ph type="dt" sz="half" idx="2"/>
          </p:nvPr>
        </p:nvSpPr>
        <p:spPr>
          <a:xfrm>
            <a:off x="29845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FontTx/>
            </a:pPr>
            <a:endParaRPr lang="en-US" altLang="zh-CN"/>
          </a:p>
        </p:txBody>
      </p:sp>
      <p:sp>
        <p:nvSpPr>
          <p:cNvPr id="3324" name="Rectangle 251"/>
          <p:cNvSpPr>
            <a:spLocks noGrp="1"/>
          </p:cNvSpPr>
          <p:nvPr>
            <p:ph type="ftr" sz="quarter" idx="3"/>
          </p:nvPr>
        </p:nvSpPr>
        <p:spPr>
          <a:xfrm>
            <a:off x="3121025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FontTx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zh-CN" altLang="en-US" sz="4000" b="1" i="0" u="none" strike="noStrike" kern="1200" cap="all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000" b="1" i="0" u="none" strike="noStrike" kern="1200" cap="all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344" name="Rectangle 252"/>
          <p:cNvSpPr>
            <a:spLocks noGrp="1"/>
          </p:cNvSpPr>
          <p:nvPr>
            <p:ph type="sldNum" sz="quarter" idx="4"/>
          </p:nvPr>
        </p:nvSpPr>
        <p:spPr>
          <a:xfrm>
            <a:off x="65500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4347" name="Rectangle 250"/>
          <p:cNvSpPr>
            <a:spLocks noGrp="1"/>
          </p:cNvSpPr>
          <p:nvPr>
            <p:ph type="dt" sz="half" idx="2"/>
          </p:nvPr>
        </p:nvSpPr>
        <p:spPr>
          <a:xfrm>
            <a:off x="29845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FontTx/>
            </a:pPr>
            <a:endParaRPr lang="en-US" altLang="zh-CN"/>
          </a:p>
        </p:txBody>
      </p:sp>
      <p:sp>
        <p:nvSpPr>
          <p:cNvPr id="4348" name="Rectangle 251"/>
          <p:cNvSpPr>
            <a:spLocks noGrp="1"/>
          </p:cNvSpPr>
          <p:nvPr>
            <p:ph type="ftr" sz="quarter" idx="3"/>
          </p:nvPr>
        </p:nvSpPr>
        <p:spPr>
          <a:xfrm>
            <a:off x="3121025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FontTx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8450" y="228600"/>
            <a:ext cx="854075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4000500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4000500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368" name="Rectangle 252"/>
          <p:cNvSpPr>
            <a:spLocks noGrp="1"/>
          </p:cNvSpPr>
          <p:nvPr>
            <p:ph type="sldNum" sz="quarter" idx="4"/>
          </p:nvPr>
        </p:nvSpPr>
        <p:spPr>
          <a:xfrm>
            <a:off x="65500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5371" name="Rectangle 250"/>
          <p:cNvSpPr>
            <a:spLocks noGrp="1"/>
          </p:cNvSpPr>
          <p:nvPr>
            <p:ph type="dt" sz="half" idx="2"/>
          </p:nvPr>
        </p:nvSpPr>
        <p:spPr>
          <a:xfrm>
            <a:off x="29845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FontTx/>
            </a:pPr>
            <a:endParaRPr lang="en-US" altLang="zh-CN"/>
          </a:p>
        </p:txBody>
      </p:sp>
      <p:sp>
        <p:nvSpPr>
          <p:cNvPr id="5372" name="Rectangle 251"/>
          <p:cNvSpPr>
            <a:spLocks noGrp="1"/>
          </p:cNvSpPr>
          <p:nvPr>
            <p:ph type="ftr" sz="quarter" idx="3"/>
          </p:nvPr>
        </p:nvSpPr>
        <p:spPr>
          <a:xfrm>
            <a:off x="3121025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FontTx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392" name="Rectangle 252"/>
          <p:cNvSpPr>
            <a:spLocks noGrp="1"/>
          </p:cNvSpPr>
          <p:nvPr>
            <p:ph type="sldNum" sz="quarter" idx="4"/>
          </p:nvPr>
        </p:nvSpPr>
        <p:spPr>
          <a:xfrm>
            <a:off x="65500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6395" name="Rectangle 250"/>
          <p:cNvSpPr>
            <a:spLocks noGrp="1"/>
          </p:cNvSpPr>
          <p:nvPr>
            <p:ph type="dt" sz="half" idx="2"/>
          </p:nvPr>
        </p:nvSpPr>
        <p:spPr>
          <a:xfrm>
            <a:off x="29845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FontTx/>
            </a:pPr>
            <a:endParaRPr lang="en-US" altLang="zh-CN"/>
          </a:p>
        </p:txBody>
      </p:sp>
      <p:sp>
        <p:nvSpPr>
          <p:cNvPr id="6396" name="Rectangle 251"/>
          <p:cNvSpPr>
            <a:spLocks noGrp="1"/>
          </p:cNvSpPr>
          <p:nvPr>
            <p:ph type="ftr" sz="quarter" idx="3"/>
          </p:nvPr>
        </p:nvSpPr>
        <p:spPr>
          <a:xfrm>
            <a:off x="3121025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FontTx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8450" y="228600"/>
            <a:ext cx="854075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416" name="Rectangle 252"/>
          <p:cNvSpPr>
            <a:spLocks noGrp="1"/>
          </p:cNvSpPr>
          <p:nvPr>
            <p:ph type="sldNum" sz="quarter" idx="4"/>
          </p:nvPr>
        </p:nvSpPr>
        <p:spPr>
          <a:xfrm>
            <a:off x="65500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7419" name="Rectangle 250"/>
          <p:cNvSpPr>
            <a:spLocks noGrp="1"/>
          </p:cNvSpPr>
          <p:nvPr>
            <p:ph type="dt" sz="half" idx="2"/>
          </p:nvPr>
        </p:nvSpPr>
        <p:spPr>
          <a:xfrm>
            <a:off x="29845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FontTx/>
            </a:pPr>
            <a:endParaRPr lang="en-US" altLang="zh-CN"/>
          </a:p>
        </p:txBody>
      </p:sp>
      <p:sp>
        <p:nvSpPr>
          <p:cNvPr id="7420" name="Rectangle 251"/>
          <p:cNvSpPr>
            <a:spLocks noGrp="1"/>
          </p:cNvSpPr>
          <p:nvPr>
            <p:ph type="ftr" sz="quarter" idx="3"/>
          </p:nvPr>
        </p:nvSpPr>
        <p:spPr>
          <a:xfrm>
            <a:off x="3121025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FontTx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440" name="Rectangle 252"/>
          <p:cNvSpPr>
            <a:spLocks noGrp="1"/>
          </p:cNvSpPr>
          <p:nvPr>
            <p:ph type="sldNum" sz="quarter" idx="4"/>
          </p:nvPr>
        </p:nvSpPr>
        <p:spPr>
          <a:xfrm>
            <a:off x="65500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8443" name="Rectangle 250"/>
          <p:cNvSpPr>
            <a:spLocks noGrp="1"/>
          </p:cNvSpPr>
          <p:nvPr>
            <p:ph type="dt" sz="half" idx="2"/>
          </p:nvPr>
        </p:nvSpPr>
        <p:spPr>
          <a:xfrm>
            <a:off x="29845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FontTx/>
            </a:pPr>
            <a:endParaRPr lang="en-US" altLang="zh-CN"/>
          </a:p>
        </p:txBody>
      </p:sp>
      <p:sp>
        <p:nvSpPr>
          <p:cNvPr id="8444" name="Rectangle 251"/>
          <p:cNvSpPr>
            <a:spLocks noGrp="1"/>
          </p:cNvSpPr>
          <p:nvPr>
            <p:ph type="ftr" sz="quarter" idx="3"/>
          </p:nvPr>
        </p:nvSpPr>
        <p:spPr>
          <a:xfrm>
            <a:off x="3121025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FontTx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9464" name="Rectangle 252"/>
          <p:cNvSpPr>
            <a:spLocks noGrp="1"/>
          </p:cNvSpPr>
          <p:nvPr>
            <p:ph type="sldNum" sz="quarter" idx="4"/>
          </p:nvPr>
        </p:nvSpPr>
        <p:spPr>
          <a:xfrm>
            <a:off x="65500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9467" name="Rectangle 250"/>
          <p:cNvSpPr>
            <a:spLocks noGrp="1"/>
          </p:cNvSpPr>
          <p:nvPr>
            <p:ph type="dt" sz="half" idx="2"/>
          </p:nvPr>
        </p:nvSpPr>
        <p:spPr>
          <a:xfrm>
            <a:off x="29845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FontTx/>
            </a:pPr>
            <a:endParaRPr lang="en-US" altLang="zh-CN"/>
          </a:p>
        </p:txBody>
      </p:sp>
      <p:sp>
        <p:nvSpPr>
          <p:cNvPr id="9468" name="Rectangle 251"/>
          <p:cNvSpPr>
            <a:spLocks noGrp="1"/>
          </p:cNvSpPr>
          <p:nvPr>
            <p:ph type="ftr" sz="quarter" idx="3"/>
          </p:nvPr>
        </p:nvSpPr>
        <p:spPr>
          <a:xfrm>
            <a:off x="3121025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FontTx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0488" name="Rectangle 252"/>
          <p:cNvSpPr>
            <a:spLocks noGrp="1"/>
          </p:cNvSpPr>
          <p:nvPr>
            <p:ph type="sldNum" sz="quarter" idx="4"/>
          </p:nvPr>
        </p:nvSpPr>
        <p:spPr>
          <a:xfrm>
            <a:off x="65500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0491" name="Rectangle 250"/>
          <p:cNvSpPr>
            <a:spLocks noGrp="1"/>
          </p:cNvSpPr>
          <p:nvPr>
            <p:ph type="dt" sz="half" idx="2"/>
          </p:nvPr>
        </p:nvSpPr>
        <p:spPr>
          <a:xfrm>
            <a:off x="29845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FontTx/>
            </a:pPr>
            <a:endParaRPr lang="en-US" altLang="zh-CN"/>
          </a:p>
        </p:txBody>
      </p:sp>
      <p:sp>
        <p:nvSpPr>
          <p:cNvPr id="10492" name="Rectangle 251"/>
          <p:cNvSpPr>
            <a:spLocks noGrp="1"/>
          </p:cNvSpPr>
          <p:nvPr>
            <p:ph type="ftr" sz="quarter" idx="3"/>
          </p:nvPr>
        </p:nvSpPr>
        <p:spPr>
          <a:xfrm>
            <a:off x="3121025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FontTx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Group 2"/>
          <p:cNvGrpSpPr/>
          <p:nvPr/>
        </p:nvGrpSpPr>
        <p:grpSpPr>
          <a:xfrm>
            <a:off x="566738" y="0"/>
            <a:ext cx="7891462" cy="6821488"/>
            <a:chOff x="349" y="23"/>
            <a:chExt cx="4971" cy="4297"/>
          </a:xfrm>
        </p:grpSpPr>
        <p:sp>
          <p:nvSpPr>
            <p:cNvPr id="1027" name="Rectangle 3"/>
            <p:cNvSpPr/>
            <p:nvPr/>
          </p:nvSpPr>
          <p:spPr>
            <a:xfrm>
              <a:off x="384" y="23"/>
              <a:ext cx="21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028" name="Freeform 4"/>
            <p:cNvSpPr>
              <a:spLocks noEditPoints="1"/>
            </p:cNvSpPr>
            <p:nvPr/>
          </p:nvSpPr>
          <p:spPr>
            <a:xfrm>
              <a:off x="384" y="225"/>
              <a:ext cx="21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9" name="Freeform 5"/>
            <p:cNvSpPr>
              <a:spLocks noEditPoints="1"/>
            </p:cNvSpPr>
            <p:nvPr/>
          </p:nvSpPr>
          <p:spPr>
            <a:xfrm>
              <a:off x="384" y="630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0" name="Freeform 6"/>
            <p:cNvSpPr>
              <a:spLocks noEditPoints="1"/>
            </p:cNvSpPr>
            <p:nvPr/>
          </p:nvSpPr>
          <p:spPr>
            <a:xfrm>
              <a:off x="384" y="1034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1" name="Freeform 7"/>
            <p:cNvSpPr>
              <a:spLocks noEditPoints="1"/>
            </p:cNvSpPr>
            <p:nvPr/>
          </p:nvSpPr>
          <p:spPr>
            <a:xfrm>
              <a:off x="384" y="1438"/>
              <a:ext cx="21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2" name="Freeform 8"/>
            <p:cNvSpPr>
              <a:spLocks noEditPoints="1"/>
            </p:cNvSpPr>
            <p:nvPr/>
          </p:nvSpPr>
          <p:spPr>
            <a:xfrm>
              <a:off x="384" y="1843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3" name="Freeform 9"/>
            <p:cNvSpPr>
              <a:spLocks noEditPoints="1"/>
            </p:cNvSpPr>
            <p:nvPr/>
          </p:nvSpPr>
          <p:spPr>
            <a:xfrm>
              <a:off x="384" y="2247"/>
              <a:ext cx="21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4" name="Freeform 10"/>
            <p:cNvSpPr>
              <a:spLocks noEditPoints="1"/>
            </p:cNvSpPr>
            <p:nvPr/>
          </p:nvSpPr>
          <p:spPr>
            <a:xfrm>
              <a:off x="384" y="2652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5" name="Freeform 11"/>
            <p:cNvSpPr>
              <a:spLocks noEditPoints="1"/>
            </p:cNvSpPr>
            <p:nvPr/>
          </p:nvSpPr>
          <p:spPr>
            <a:xfrm>
              <a:off x="384" y="3056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6" name="Freeform 12"/>
            <p:cNvSpPr>
              <a:spLocks noEditPoints="1"/>
            </p:cNvSpPr>
            <p:nvPr/>
          </p:nvSpPr>
          <p:spPr>
            <a:xfrm>
              <a:off x="384" y="3461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7" name="Freeform 13"/>
            <p:cNvSpPr>
              <a:spLocks noEditPoints="1"/>
            </p:cNvSpPr>
            <p:nvPr/>
          </p:nvSpPr>
          <p:spPr>
            <a:xfrm>
              <a:off x="384" y="3865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8" name="Rectangle 14"/>
            <p:cNvSpPr/>
            <p:nvPr/>
          </p:nvSpPr>
          <p:spPr>
            <a:xfrm>
              <a:off x="384" y="4269"/>
              <a:ext cx="21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039" name="Rectangle 15"/>
            <p:cNvSpPr/>
            <p:nvPr/>
          </p:nvSpPr>
          <p:spPr>
            <a:xfrm>
              <a:off x="829" y="23"/>
              <a:ext cx="21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040" name="Freeform 16"/>
            <p:cNvSpPr>
              <a:spLocks noEditPoints="1"/>
            </p:cNvSpPr>
            <p:nvPr/>
          </p:nvSpPr>
          <p:spPr>
            <a:xfrm>
              <a:off x="829" y="225"/>
              <a:ext cx="21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1" name="Freeform 17"/>
            <p:cNvSpPr>
              <a:spLocks noEditPoints="1"/>
            </p:cNvSpPr>
            <p:nvPr/>
          </p:nvSpPr>
          <p:spPr>
            <a:xfrm>
              <a:off x="829" y="630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2" name="Freeform 18"/>
            <p:cNvSpPr>
              <a:spLocks noEditPoints="1"/>
            </p:cNvSpPr>
            <p:nvPr/>
          </p:nvSpPr>
          <p:spPr>
            <a:xfrm>
              <a:off x="829" y="1034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3" name="Freeform 19"/>
            <p:cNvSpPr>
              <a:spLocks noEditPoints="1"/>
            </p:cNvSpPr>
            <p:nvPr/>
          </p:nvSpPr>
          <p:spPr>
            <a:xfrm>
              <a:off x="829" y="1438"/>
              <a:ext cx="21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4" name="Freeform 20"/>
            <p:cNvSpPr>
              <a:spLocks noEditPoints="1"/>
            </p:cNvSpPr>
            <p:nvPr/>
          </p:nvSpPr>
          <p:spPr>
            <a:xfrm>
              <a:off x="829" y="1843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5" name="Freeform 21"/>
            <p:cNvSpPr>
              <a:spLocks noEditPoints="1"/>
            </p:cNvSpPr>
            <p:nvPr/>
          </p:nvSpPr>
          <p:spPr>
            <a:xfrm>
              <a:off x="829" y="2247"/>
              <a:ext cx="21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6" name="Freeform 22"/>
            <p:cNvSpPr>
              <a:spLocks noEditPoints="1"/>
            </p:cNvSpPr>
            <p:nvPr/>
          </p:nvSpPr>
          <p:spPr>
            <a:xfrm>
              <a:off x="829" y="2652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7" name="Freeform 23"/>
            <p:cNvSpPr>
              <a:spLocks noEditPoints="1"/>
            </p:cNvSpPr>
            <p:nvPr/>
          </p:nvSpPr>
          <p:spPr>
            <a:xfrm>
              <a:off x="829" y="3056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8" name="Freeform 24"/>
            <p:cNvSpPr>
              <a:spLocks noEditPoints="1"/>
            </p:cNvSpPr>
            <p:nvPr/>
          </p:nvSpPr>
          <p:spPr>
            <a:xfrm>
              <a:off x="829" y="3461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9" name="Freeform 25"/>
            <p:cNvSpPr>
              <a:spLocks noEditPoints="1"/>
            </p:cNvSpPr>
            <p:nvPr/>
          </p:nvSpPr>
          <p:spPr>
            <a:xfrm>
              <a:off x="829" y="3865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50" name="Rectangle 26"/>
            <p:cNvSpPr/>
            <p:nvPr/>
          </p:nvSpPr>
          <p:spPr>
            <a:xfrm>
              <a:off x="829" y="4269"/>
              <a:ext cx="21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051" name="Rectangle 27"/>
            <p:cNvSpPr/>
            <p:nvPr/>
          </p:nvSpPr>
          <p:spPr>
            <a:xfrm>
              <a:off x="1279" y="23"/>
              <a:ext cx="21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052" name="Freeform 28"/>
            <p:cNvSpPr>
              <a:spLocks noEditPoints="1"/>
            </p:cNvSpPr>
            <p:nvPr/>
          </p:nvSpPr>
          <p:spPr>
            <a:xfrm>
              <a:off x="1279" y="225"/>
              <a:ext cx="21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53" name="Freeform 29"/>
            <p:cNvSpPr>
              <a:spLocks noEditPoints="1"/>
            </p:cNvSpPr>
            <p:nvPr/>
          </p:nvSpPr>
          <p:spPr>
            <a:xfrm>
              <a:off x="1279" y="630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54" name="Freeform 30"/>
            <p:cNvSpPr>
              <a:spLocks noEditPoints="1"/>
            </p:cNvSpPr>
            <p:nvPr/>
          </p:nvSpPr>
          <p:spPr>
            <a:xfrm>
              <a:off x="1279" y="1034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55" name="Freeform 31"/>
            <p:cNvSpPr>
              <a:spLocks noEditPoints="1"/>
            </p:cNvSpPr>
            <p:nvPr/>
          </p:nvSpPr>
          <p:spPr>
            <a:xfrm>
              <a:off x="1279" y="1438"/>
              <a:ext cx="21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56" name="Freeform 32"/>
            <p:cNvSpPr>
              <a:spLocks noEditPoints="1"/>
            </p:cNvSpPr>
            <p:nvPr/>
          </p:nvSpPr>
          <p:spPr>
            <a:xfrm>
              <a:off x="1279" y="1843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57" name="Freeform 33"/>
            <p:cNvSpPr>
              <a:spLocks noEditPoints="1"/>
            </p:cNvSpPr>
            <p:nvPr/>
          </p:nvSpPr>
          <p:spPr>
            <a:xfrm>
              <a:off x="1279" y="2247"/>
              <a:ext cx="21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58" name="Freeform 34"/>
            <p:cNvSpPr>
              <a:spLocks noEditPoints="1"/>
            </p:cNvSpPr>
            <p:nvPr/>
          </p:nvSpPr>
          <p:spPr>
            <a:xfrm>
              <a:off x="1279" y="2652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59" name="Freeform 35"/>
            <p:cNvSpPr>
              <a:spLocks noEditPoints="1"/>
            </p:cNvSpPr>
            <p:nvPr/>
          </p:nvSpPr>
          <p:spPr>
            <a:xfrm>
              <a:off x="1279" y="3056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60" name="Freeform 36"/>
            <p:cNvSpPr>
              <a:spLocks noEditPoints="1"/>
            </p:cNvSpPr>
            <p:nvPr/>
          </p:nvSpPr>
          <p:spPr>
            <a:xfrm>
              <a:off x="1279" y="3461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61" name="Freeform 37"/>
            <p:cNvSpPr>
              <a:spLocks noEditPoints="1"/>
            </p:cNvSpPr>
            <p:nvPr/>
          </p:nvSpPr>
          <p:spPr>
            <a:xfrm>
              <a:off x="1279" y="3865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62" name="Rectangle 38"/>
            <p:cNvSpPr/>
            <p:nvPr/>
          </p:nvSpPr>
          <p:spPr>
            <a:xfrm>
              <a:off x="1279" y="4269"/>
              <a:ext cx="21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063" name="Rectangle 39"/>
            <p:cNvSpPr/>
            <p:nvPr/>
          </p:nvSpPr>
          <p:spPr>
            <a:xfrm>
              <a:off x="1724" y="23"/>
              <a:ext cx="21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064" name="Freeform 40"/>
            <p:cNvSpPr>
              <a:spLocks noEditPoints="1"/>
            </p:cNvSpPr>
            <p:nvPr/>
          </p:nvSpPr>
          <p:spPr>
            <a:xfrm>
              <a:off x="1724" y="225"/>
              <a:ext cx="21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65" name="Freeform 41"/>
            <p:cNvSpPr>
              <a:spLocks noEditPoints="1"/>
            </p:cNvSpPr>
            <p:nvPr/>
          </p:nvSpPr>
          <p:spPr>
            <a:xfrm>
              <a:off x="1724" y="630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66" name="Freeform 42"/>
            <p:cNvSpPr>
              <a:spLocks noEditPoints="1"/>
            </p:cNvSpPr>
            <p:nvPr/>
          </p:nvSpPr>
          <p:spPr>
            <a:xfrm>
              <a:off x="1724" y="1034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67" name="Freeform 43"/>
            <p:cNvSpPr>
              <a:spLocks noEditPoints="1"/>
            </p:cNvSpPr>
            <p:nvPr/>
          </p:nvSpPr>
          <p:spPr>
            <a:xfrm>
              <a:off x="1724" y="1438"/>
              <a:ext cx="21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68" name="Freeform 44"/>
            <p:cNvSpPr>
              <a:spLocks noEditPoints="1"/>
            </p:cNvSpPr>
            <p:nvPr/>
          </p:nvSpPr>
          <p:spPr>
            <a:xfrm>
              <a:off x="1724" y="1843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69" name="Freeform 45"/>
            <p:cNvSpPr>
              <a:spLocks noEditPoints="1"/>
            </p:cNvSpPr>
            <p:nvPr/>
          </p:nvSpPr>
          <p:spPr>
            <a:xfrm>
              <a:off x="1724" y="2247"/>
              <a:ext cx="21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70" name="Freeform 46"/>
            <p:cNvSpPr>
              <a:spLocks noEditPoints="1"/>
            </p:cNvSpPr>
            <p:nvPr/>
          </p:nvSpPr>
          <p:spPr>
            <a:xfrm>
              <a:off x="1724" y="2652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71" name="Freeform 47"/>
            <p:cNvSpPr>
              <a:spLocks noEditPoints="1"/>
            </p:cNvSpPr>
            <p:nvPr/>
          </p:nvSpPr>
          <p:spPr>
            <a:xfrm>
              <a:off x="1724" y="3056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72" name="Freeform 48"/>
            <p:cNvSpPr>
              <a:spLocks noEditPoints="1"/>
            </p:cNvSpPr>
            <p:nvPr/>
          </p:nvSpPr>
          <p:spPr>
            <a:xfrm>
              <a:off x="1724" y="3461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73" name="Freeform 49"/>
            <p:cNvSpPr>
              <a:spLocks noEditPoints="1"/>
            </p:cNvSpPr>
            <p:nvPr/>
          </p:nvSpPr>
          <p:spPr>
            <a:xfrm>
              <a:off x="1724" y="3865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74" name="Rectangle 50"/>
            <p:cNvSpPr/>
            <p:nvPr/>
          </p:nvSpPr>
          <p:spPr>
            <a:xfrm>
              <a:off x="1724" y="4269"/>
              <a:ext cx="21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075" name="Rectangle 51"/>
            <p:cNvSpPr/>
            <p:nvPr/>
          </p:nvSpPr>
          <p:spPr>
            <a:xfrm>
              <a:off x="2169" y="23"/>
              <a:ext cx="21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076" name="Freeform 52"/>
            <p:cNvSpPr>
              <a:spLocks noEditPoints="1"/>
            </p:cNvSpPr>
            <p:nvPr/>
          </p:nvSpPr>
          <p:spPr>
            <a:xfrm>
              <a:off x="2169" y="225"/>
              <a:ext cx="21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77" name="Freeform 53"/>
            <p:cNvSpPr>
              <a:spLocks noEditPoints="1"/>
            </p:cNvSpPr>
            <p:nvPr/>
          </p:nvSpPr>
          <p:spPr>
            <a:xfrm>
              <a:off x="2169" y="630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78" name="Freeform 54"/>
            <p:cNvSpPr>
              <a:spLocks noEditPoints="1"/>
            </p:cNvSpPr>
            <p:nvPr/>
          </p:nvSpPr>
          <p:spPr>
            <a:xfrm>
              <a:off x="2169" y="1034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79" name="Freeform 55"/>
            <p:cNvSpPr>
              <a:spLocks noEditPoints="1"/>
            </p:cNvSpPr>
            <p:nvPr/>
          </p:nvSpPr>
          <p:spPr>
            <a:xfrm>
              <a:off x="2169" y="1438"/>
              <a:ext cx="21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80" name="Freeform 56"/>
            <p:cNvSpPr>
              <a:spLocks noEditPoints="1"/>
            </p:cNvSpPr>
            <p:nvPr/>
          </p:nvSpPr>
          <p:spPr>
            <a:xfrm>
              <a:off x="2169" y="1843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81" name="Freeform 57"/>
            <p:cNvSpPr>
              <a:spLocks noEditPoints="1"/>
            </p:cNvSpPr>
            <p:nvPr/>
          </p:nvSpPr>
          <p:spPr>
            <a:xfrm>
              <a:off x="2169" y="2247"/>
              <a:ext cx="21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82" name="Freeform 58"/>
            <p:cNvSpPr>
              <a:spLocks noEditPoints="1"/>
            </p:cNvSpPr>
            <p:nvPr/>
          </p:nvSpPr>
          <p:spPr>
            <a:xfrm>
              <a:off x="2169" y="2652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83" name="Freeform 59"/>
            <p:cNvSpPr>
              <a:spLocks noEditPoints="1"/>
            </p:cNvSpPr>
            <p:nvPr/>
          </p:nvSpPr>
          <p:spPr>
            <a:xfrm>
              <a:off x="2169" y="3056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84" name="Freeform 60"/>
            <p:cNvSpPr>
              <a:spLocks noEditPoints="1"/>
            </p:cNvSpPr>
            <p:nvPr/>
          </p:nvSpPr>
          <p:spPr>
            <a:xfrm>
              <a:off x="2169" y="3461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85" name="Freeform 61"/>
            <p:cNvSpPr>
              <a:spLocks noEditPoints="1"/>
            </p:cNvSpPr>
            <p:nvPr/>
          </p:nvSpPr>
          <p:spPr>
            <a:xfrm>
              <a:off x="2169" y="3865"/>
              <a:ext cx="21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86" name="Rectangle 62"/>
            <p:cNvSpPr/>
            <p:nvPr/>
          </p:nvSpPr>
          <p:spPr>
            <a:xfrm>
              <a:off x="2169" y="4269"/>
              <a:ext cx="21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087" name="Rectangle 63"/>
            <p:cNvSpPr/>
            <p:nvPr/>
          </p:nvSpPr>
          <p:spPr>
            <a:xfrm>
              <a:off x="2620" y="23"/>
              <a:ext cx="20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088" name="Freeform 64"/>
            <p:cNvSpPr>
              <a:spLocks noEditPoints="1"/>
            </p:cNvSpPr>
            <p:nvPr/>
          </p:nvSpPr>
          <p:spPr>
            <a:xfrm>
              <a:off x="2620" y="225"/>
              <a:ext cx="20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89" name="Freeform 65"/>
            <p:cNvSpPr>
              <a:spLocks noEditPoints="1"/>
            </p:cNvSpPr>
            <p:nvPr/>
          </p:nvSpPr>
          <p:spPr>
            <a:xfrm>
              <a:off x="2620" y="630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90" name="Freeform 66"/>
            <p:cNvSpPr>
              <a:spLocks noEditPoints="1"/>
            </p:cNvSpPr>
            <p:nvPr/>
          </p:nvSpPr>
          <p:spPr>
            <a:xfrm>
              <a:off x="2620" y="1034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91" name="Freeform 67"/>
            <p:cNvSpPr>
              <a:spLocks noEditPoints="1"/>
            </p:cNvSpPr>
            <p:nvPr/>
          </p:nvSpPr>
          <p:spPr>
            <a:xfrm>
              <a:off x="2620" y="1438"/>
              <a:ext cx="20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92" name="Freeform 68"/>
            <p:cNvSpPr>
              <a:spLocks noEditPoints="1"/>
            </p:cNvSpPr>
            <p:nvPr/>
          </p:nvSpPr>
          <p:spPr>
            <a:xfrm>
              <a:off x="2620" y="1843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93" name="Freeform 69"/>
            <p:cNvSpPr>
              <a:spLocks noEditPoints="1"/>
            </p:cNvSpPr>
            <p:nvPr/>
          </p:nvSpPr>
          <p:spPr>
            <a:xfrm>
              <a:off x="2620" y="2247"/>
              <a:ext cx="20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94" name="Freeform 70"/>
            <p:cNvSpPr>
              <a:spLocks noEditPoints="1"/>
            </p:cNvSpPr>
            <p:nvPr/>
          </p:nvSpPr>
          <p:spPr>
            <a:xfrm>
              <a:off x="2620" y="2652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95" name="Freeform 71"/>
            <p:cNvSpPr>
              <a:spLocks noEditPoints="1"/>
            </p:cNvSpPr>
            <p:nvPr/>
          </p:nvSpPr>
          <p:spPr>
            <a:xfrm>
              <a:off x="2620" y="3056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96" name="Freeform 72"/>
            <p:cNvSpPr>
              <a:spLocks noEditPoints="1"/>
            </p:cNvSpPr>
            <p:nvPr/>
          </p:nvSpPr>
          <p:spPr>
            <a:xfrm>
              <a:off x="2620" y="3461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97" name="Freeform 73"/>
            <p:cNvSpPr>
              <a:spLocks noEditPoints="1"/>
            </p:cNvSpPr>
            <p:nvPr/>
          </p:nvSpPr>
          <p:spPr>
            <a:xfrm>
              <a:off x="2620" y="3865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98" name="Rectangle 74"/>
            <p:cNvSpPr/>
            <p:nvPr/>
          </p:nvSpPr>
          <p:spPr>
            <a:xfrm>
              <a:off x="2620" y="4269"/>
              <a:ext cx="20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099" name="Rectangle 75"/>
            <p:cNvSpPr/>
            <p:nvPr/>
          </p:nvSpPr>
          <p:spPr>
            <a:xfrm>
              <a:off x="3065" y="23"/>
              <a:ext cx="20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100" name="Freeform 76"/>
            <p:cNvSpPr>
              <a:spLocks noEditPoints="1"/>
            </p:cNvSpPr>
            <p:nvPr/>
          </p:nvSpPr>
          <p:spPr>
            <a:xfrm>
              <a:off x="3065" y="225"/>
              <a:ext cx="20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1" name="Freeform 77"/>
            <p:cNvSpPr>
              <a:spLocks noEditPoints="1"/>
            </p:cNvSpPr>
            <p:nvPr/>
          </p:nvSpPr>
          <p:spPr>
            <a:xfrm>
              <a:off x="3065" y="630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2" name="Freeform 78"/>
            <p:cNvSpPr>
              <a:spLocks noEditPoints="1"/>
            </p:cNvSpPr>
            <p:nvPr/>
          </p:nvSpPr>
          <p:spPr>
            <a:xfrm>
              <a:off x="3065" y="1034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3" name="Freeform 79"/>
            <p:cNvSpPr>
              <a:spLocks noEditPoints="1"/>
            </p:cNvSpPr>
            <p:nvPr/>
          </p:nvSpPr>
          <p:spPr>
            <a:xfrm>
              <a:off x="3065" y="1438"/>
              <a:ext cx="20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4" name="Freeform 80"/>
            <p:cNvSpPr>
              <a:spLocks noEditPoints="1"/>
            </p:cNvSpPr>
            <p:nvPr/>
          </p:nvSpPr>
          <p:spPr>
            <a:xfrm>
              <a:off x="3065" y="1843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5" name="Freeform 81"/>
            <p:cNvSpPr>
              <a:spLocks noEditPoints="1"/>
            </p:cNvSpPr>
            <p:nvPr/>
          </p:nvSpPr>
          <p:spPr>
            <a:xfrm>
              <a:off x="3065" y="2247"/>
              <a:ext cx="20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6" name="Freeform 82"/>
            <p:cNvSpPr>
              <a:spLocks noEditPoints="1"/>
            </p:cNvSpPr>
            <p:nvPr/>
          </p:nvSpPr>
          <p:spPr>
            <a:xfrm>
              <a:off x="3065" y="2652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7" name="Freeform 83"/>
            <p:cNvSpPr>
              <a:spLocks noEditPoints="1"/>
            </p:cNvSpPr>
            <p:nvPr/>
          </p:nvSpPr>
          <p:spPr>
            <a:xfrm>
              <a:off x="3065" y="3056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8" name="Freeform 84"/>
            <p:cNvSpPr>
              <a:spLocks noEditPoints="1"/>
            </p:cNvSpPr>
            <p:nvPr/>
          </p:nvSpPr>
          <p:spPr>
            <a:xfrm>
              <a:off x="3065" y="3461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09" name="Freeform 85"/>
            <p:cNvSpPr>
              <a:spLocks noEditPoints="1"/>
            </p:cNvSpPr>
            <p:nvPr/>
          </p:nvSpPr>
          <p:spPr>
            <a:xfrm>
              <a:off x="3065" y="3865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10" name="Rectangle 86"/>
            <p:cNvSpPr/>
            <p:nvPr/>
          </p:nvSpPr>
          <p:spPr>
            <a:xfrm>
              <a:off x="3065" y="4269"/>
              <a:ext cx="20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111" name="Rectangle 87"/>
            <p:cNvSpPr/>
            <p:nvPr/>
          </p:nvSpPr>
          <p:spPr>
            <a:xfrm>
              <a:off x="3510" y="23"/>
              <a:ext cx="20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112" name="Freeform 88"/>
            <p:cNvSpPr>
              <a:spLocks noEditPoints="1"/>
            </p:cNvSpPr>
            <p:nvPr/>
          </p:nvSpPr>
          <p:spPr>
            <a:xfrm>
              <a:off x="3510" y="225"/>
              <a:ext cx="20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13" name="Freeform 89"/>
            <p:cNvSpPr>
              <a:spLocks noEditPoints="1"/>
            </p:cNvSpPr>
            <p:nvPr/>
          </p:nvSpPr>
          <p:spPr>
            <a:xfrm>
              <a:off x="3510" y="630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14" name="Freeform 90"/>
            <p:cNvSpPr>
              <a:spLocks noEditPoints="1"/>
            </p:cNvSpPr>
            <p:nvPr/>
          </p:nvSpPr>
          <p:spPr>
            <a:xfrm>
              <a:off x="3510" y="1034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15" name="Freeform 91"/>
            <p:cNvSpPr>
              <a:spLocks noEditPoints="1"/>
            </p:cNvSpPr>
            <p:nvPr/>
          </p:nvSpPr>
          <p:spPr>
            <a:xfrm>
              <a:off x="3510" y="1438"/>
              <a:ext cx="20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16" name="Freeform 92"/>
            <p:cNvSpPr>
              <a:spLocks noEditPoints="1"/>
            </p:cNvSpPr>
            <p:nvPr/>
          </p:nvSpPr>
          <p:spPr>
            <a:xfrm>
              <a:off x="3510" y="1843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17" name="Freeform 93"/>
            <p:cNvSpPr>
              <a:spLocks noEditPoints="1"/>
            </p:cNvSpPr>
            <p:nvPr/>
          </p:nvSpPr>
          <p:spPr>
            <a:xfrm>
              <a:off x="3510" y="2247"/>
              <a:ext cx="20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18" name="Freeform 94"/>
            <p:cNvSpPr>
              <a:spLocks noEditPoints="1"/>
            </p:cNvSpPr>
            <p:nvPr/>
          </p:nvSpPr>
          <p:spPr>
            <a:xfrm>
              <a:off x="3510" y="2652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19" name="Freeform 95"/>
            <p:cNvSpPr>
              <a:spLocks noEditPoints="1"/>
            </p:cNvSpPr>
            <p:nvPr/>
          </p:nvSpPr>
          <p:spPr>
            <a:xfrm>
              <a:off x="3510" y="3056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0" name="Freeform 96"/>
            <p:cNvSpPr>
              <a:spLocks noEditPoints="1"/>
            </p:cNvSpPr>
            <p:nvPr/>
          </p:nvSpPr>
          <p:spPr>
            <a:xfrm>
              <a:off x="3510" y="3461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1" name="Freeform 97"/>
            <p:cNvSpPr>
              <a:spLocks noEditPoints="1"/>
            </p:cNvSpPr>
            <p:nvPr/>
          </p:nvSpPr>
          <p:spPr>
            <a:xfrm>
              <a:off x="3510" y="3865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2" name="Rectangle 98"/>
            <p:cNvSpPr/>
            <p:nvPr/>
          </p:nvSpPr>
          <p:spPr>
            <a:xfrm>
              <a:off x="3510" y="4269"/>
              <a:ext cx="20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123" name="Rectangle 99"/>
            <p:cNvSpPr/>
            <p:nvPr/>
          </p:nvSpPr>
          <p:spPr>
            <a:xfrm>
              <a:off x="3960" y="23"/>
              <a:ext cx="20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124" name="Freeform 100"/>
            <p:cNvSpPr>
              <a:spLocks noEditPoints="1"/>
            </p:cNvSpPr>
            <p:nvPr/>
          </p:nvSpPr>
          <p:spPr>
            <a:xfrm>
              <a:off x="3960" y="225"/>
              <a:ext cx="20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5" name="Freeform 101"/>
            <p:cNvSpPr>
              <a:spLocks noEditPoints="1"/>
            </p:cNvSpPr>
            <p:nvPr/>
          </p:nvSpPr>
          <p:spPr>
            <a:xfrm>
              <a:off x="3960" y="630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6" name="Freeform 102"/>
            <p:cNvSpPr>
              <a:spLocks noEditPoints="1"/>
            </p:cNvSpPr>
            <p:nvPr/>
          </p:nvSpPr>
          <p:spPr>
            <a:xfrm>
              <a:off x="3960" y="1034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" name="Freeform 103"/>
            <p:cNvSpPr>
              <a:spLocks noEditPoints="1"/>
            </p:cNvSpPr>
            <p:nvPr/>
          </p:nvSpPr>
          <p:spPr>
            <a:xfrm>
              <a:off x="3960" y="1438"/>
              <a:ext cx="20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" name="Freeform 104"/>
            <p:cNvSpPr>
              <a:spLocks noEditPoints="1"/>
            </p:cNvSpPr>
            <p:nvPr/>
          </p:nvSpPr>
          <p:spPr>
            <a:xfrm>
              <a:off x="3960" y="1843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9" name="Freeform 105"/>
            <p:cNvSpPr>
              <a:spLocks noEditPoints="1"/>
            </p:cNvSpPr>
            <p:nvPr/>
          </p:nvSpPr>
          <p:spPr>
            <a:xfrm>
              <a:off x="3960" y="2247"/>
              <a:ext cx="20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0" name="Freeform 106"/>
            <p:cNvSpPr>
              <a:spLocks noEditPoints="1"/>
            </p:cNvSpPr>
            <p:nvPr/>
          </p:nvSpPr>
          <p:spPr>
            <a:xfrm>
              <a:off x="3960" y="2652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1" name="Freeform 107"/>
            <p:cNvSpPr>
              <a:spLocks noEditPoints="1"/>
            </p:cNvSpPr>
            <p:nvPr/>
          </p:nvSpPr>
          <p:spPr>
            <a:xfrm>
              <a:off x="3960" y="3056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2" name="Freeform 108"/>
            <p:cNvSpPr>
              <a:spLocks noEditPoints="1"/>
            </p:cNvSpPr>
            <p:nvPr/>
          </p:nvSpPr>
          <p:spPr>
            <a:xfrm>
              <a:off x="3960" y="3461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3" name="Freeform 109"/>
            <p:cNvSpPr>
              <a:spLocks noEditPoints="1"/>
            </p:cNvSpPr>
            <p:nvPr/>
          </p:nvSpPr>
          <p:spPr>
            <a:xfrm>
              <a:off x="3960" y="3865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4" name="Rectangle 110"/>
            <p:cNvSpPr/>
            <p:nvPr/>
          </p:nvSpPr>
          <p:spPr>
            <a:xfrm>
              <a:off x="3960" y="4269"/>
              <a:ext cx="20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135" name="Rectangle 111"/>
            <p:cNvSpPr/>
            <p:nvPr/>
          </p:nvSpPr>
          <p:spPr>
            <a:xfrm>
              <a:off x="4405" y="23"/>
              <a:ext cx="20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136" name="Freeform 112"/>
            <p:cNvSpPr>
              <a:spLocks noEditPoints="1"/>
            </p:cNvSpPr>
            <p:nvPr/>
          </p:nvSpPr>
          <p:spPr>
            <a:xfrm>
              <a:off x="4405" y="225"/>
              <a:ext cx="20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7" name="Freeform 113"/>
            <p:cNvSpPr>
              <a:spLocks noEditPoints="1"/>
            </p:cNvSpPr>
            <p:nvPr/>
          </p:nvSpPr>
          <p:spPr>
            <a:xfrm>
              <a:off x="4405" y="630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8" name="Freeform 114"/>
            <p:cNvSpPr>
              <a:spLocks noEditPoints="1"/>
            </p:cNvSpPr>
            <p:nvPr/>
          </p:nvSpPr>
          <p:spPr>
            <a:xfrm>
              <a:off x="4405" y="1034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9" name="Freeform 115"/>
            <p:cNvSpPr>
              <a:spLocks noEditPoints="1"/>
            </p:cNvSpPr>
            <p:nvPr/>
          </p:nvSpPr>
          <p:spPr>
            <a:xfrm>
              <a:off x="4405" y="1438"/>
              <a:ext cx="20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0" name="Freeform 116"/>
            <p:cNvSpPr>
              <a:spLocks noEditPoints="1"/>
            </p:cNvSpPr>
            <p:nvPr/>
          </p:nvSpPr>
          <p:spPr>
            <a:xfrm>
              <a:off x="4405" y="1843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1" name="Freeform 117"/>
            <p:cNvSpPr>
              <a:spLocks noEditPoints="1"/>
            </p:cNvSpPr>
            <p:nvPr/>
          </p:nvSpPr>
          <p:spPr>
            <a:xfrm>
              <a:off x="4405" y="2247"/>
              <a:ext cx="20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2" name="Freeform 118"/>
            <p:cNvSpPr>
              <a:spLocks noEditPoints="1"/>
            </p:cNvSpPr>
            <p:nvPr/>
          </p:nvSpPr>
          <p:spPr>
            <a:xfrm>
              <a:off x="4405" y="2652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3" name="Freeform 119"/>
            <p:cNvSpPr>
              <a:spLocks noEditPoints="1"/>
            </p:cNvSpPr>
            <p:nvPr/>
          </p:nvSpPr>
          <p:spPr>
            <a:xfrm>
              <a:off x="4405" y="3056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4" name="Freeform 120"/>
            <p:cNvSpPr>
              <a:spLocks noEditPoints="1"/>
            </p:cNvSpPr>
            <p:nvPr/>
          </p:nvSpPr>
          <p:spPr>
            <a:xfrm>
              <a:off x="4405" y="3461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5" name="Freeform 121"/>
            <p:cNvSpPr>
              <a:spLocks noEditPoints="1"/>
            </p:cNvSpPr>
            <p:nvPr/>
          </p:nvSpPr>
          <p:spPr>
            <a:xfrm>
              <a:off x="4405" y="3865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6" name="Rectangle 122"/>
            <p:cNvSpPr/>
            <p:nvPr/>
          </p:nvSpPr>
          <p:spPr>
            <a:xfrm>
              <a:off x="4405" y="4269"/>
              <a:ext cx="20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147" name="Rectangle 123"/>
            <p:cNvSpPr/>
            <p:nvPr/>
          </p:nvSpPr>
          <p:spPr>
            <a:xfrm>
              <a:off x="4850" y="23"/>
              <a:ext cx="20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148" name="Freeform 124"/>
            <p:cNvSpPr>
              <a:spLocks noEditPoints="1"/>
            </p:cNvSpPr>
            <p:nvPr/>
          </p:nvSpPr>
          <p:spPr>
            <a:xfrm>
              <a:off x="4850" y="225"/>
              <a:ext cx="20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9" name="Freeform 125"/>
            <p:cNvSpPr>
              <a:spLocks noEditPoints="1"/>
            </p:cNvSpPr>
            <p:nvPr/>
          </p:nvSpPr>
          <p:spPr>
            <a:xfrm>
              <a:off x="4850" y="630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0" name="Freeform 126"/>
            <p:cNvSpPr>
              <a:spLocks noEditPoints="1"/>
            </p:cNvSpPr>
            <p:nvPr/>
          </p:nvSpPr>
          <p:spPr>
            <a:xfrm>
              <a:off x="4850" y="1034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1" name="Freeform 127"/>
            <p:cNvSpPr>
              <a:spLocks noEditPoints="1"/>
            </p:cNvSpPr>
            <p:nvPr/>
          </p:nvSpPr>
          <p:spPr>
            <a:xfrm>
              <a:off x="4850" y="1438"/>
              <a:ext cx="20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2" name="Freeform 128"/>
            <p:cNvSpPr>
              <a:spLocks noEditPoints="1"/>
            </p:cNvSpPr>
            <p:nvPr/>
          </p:nvSpPr>
          <p:spPr>
            <a:xfrm>
              <a:off x="4850" y="1843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3" name="Freeform 129"/>
            <p:cNvSpPr>
              <a:spLocks noEditPoints="1"/>
            </p:cNvSpPr>
            <p:nvPr/>
          </p:nvSpPr>
          <p:spPr>
            <a:xfrm>
              <a:off x="4850" y="2247"/>
              <a:ext cx="20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4" name="Freeform 130"/>
            <p:cNvSpPr>
              <a:spLocks noEditPoints="1"/>
            </p:cNvSpPr>
            <p:nvPr/>
          </p:nvSpPr>
          <p:spPr>
            <a:xfrm>
              <a:off x="4850" y="2652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5" name="Freeform 131"/>
            <p:cNvSpPr>
              <a:spLocks noEditPoints="1"/>
            </p:cNvSpPr>
            <p:nvPr/>
          </p:nvSpPr>
          <p:spPr>
            <a:xfrm>
              <a:off x="4850" y="3056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6" name="Freeform 132"/>
            <p:cNvSpPr>
              <a:spLocks noEditPoints="1"/>
            </p:cNvSpPr>
            <p:nvPr/>
          </p:nvSpPr>
          <p:spPr>
            <a:xfrm>
              <a:off x="4850" y="3461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7" name="Freeform 133"/>
            <p:cNvSpPr>
              <a:spLocks noEditPoints="1"/>
            </p:cNvSpPr>
            <p:nvPr/>
          </p:nvSpPr>
          <p:spPr>
            <a:xfrm>
              <a:off x="4850" y="3865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8" name="Rectangle 134"/>
            <p:cNvSpPr/>
            <p:nvPr/>
          </p:nvSpPr>
          <p:spPr>
            <a:xfrm>
              <a:off x="4850" y="4269"/>
              <a:ext cx="20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159" name="Rectangle 135"/>
            <p:cNvSpPr/>
            <p:nvPr/>
          </p:nvSpPr>
          <p:spPr>
            <a:xfrm>
              <a:off x="5300" y="23"/>
              <a:ext cx="20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160" name="Freeform 136"/>
            <p:cNvSpPr>
              <a:spLocks noEditPoints="1"/>
            </p:cNvSpPr>
            <p:nvPr/>
          </p:nvSpPr>
          <p:spPr>
            <a:xfrm>
              <a:off x="5300" y="225"/>
              <a:ext cx="20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1" name="Freeform 137"/>
            <p:cNvSpPr>
              <a:spLocks noEditPoints="1"/>
            </p:cNvSpPr>
            <p:nvPr/>
          </p:nvSpPr>
          <p:spPr>
            <a:xfrm>
              <a:off x="5300" y="630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2" name="Freeform 138"/>
            <p:cNvSpPr>
              <a:spLocks noEditPoints="1"/>
            </p:cNvSpPr>
            <p:nvPr/>
          </p:nvSpPr>
          <p:spPr>
            <a:xfrm>
              <a:off x="5300" y="1034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3" name="Freeform 139"/>
            <p:cNvSpPr>
              <a:spLocks noEditPoints="1"/>
            </p:cNvSpPr>
            <p:nvPr/>
          </p:nvSpPr>
          <p:spPr>
            <a:xfrm>
              <a:off x="5300" y="1438"/>
              <a:ext cx="20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4" name="Freeform 140"/>
            <p:cNvSpPr>
              <a:spLocks noEditPoints="1"/>
            </p:cNvSpPr>
            <p:nvPr/>
          </p:nvSpPr>
          <p:spPr>
            <a:xfrm>
              <a:off x="5300" y="1843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5" name="Freeform 141"/>
            <p:cNvSpPr>
              <a:spLocks noEditPoints="1"/>
            </p:cNvSpPr>
            <p:nvPr/>
          </p:nvSpPr>
          <p:spPr>
            <a:xfrm>
              <a:off x="5300" y="2247"/>
              <a:ext cx="20" cy="304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6" name="Freeform 142"/>
            <p:cNvSpPr>
              <a:spLocks noEditPoints="1"/>
            </p:cNvSpPr>
            <p:nvPr/>
          </p:nvSpPr>
          <p:spPr>
            <a:xfrm>
              <a:off x="5300" y="2652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7" name="Freeform 143"/>
            <p:cNvSpPr>
              <a:spLocks noEditPoints="1"/>
            </p:cNvSpPr>
            <p:nvPr/>
          </p:nvSpPr>
          <p:spPr>
            <a:xfrm>
              <a:off x="5300" y="3056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8" name="Freeform 144"/>
            <p:cNvSpPr>
              <a:spLocks noEditPoints="1"/>
            </p:cNvSpPr>
            <p:nvPr/>
          </p:nvSpPr>
          <p:spPr>
            <a:xfrm>
              <a:off x="5300" y="3461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69" name="Freeform 145"/>
            <p:cNvSpPr>
              <a:spLocks noEditPoints="1"/>
            </p:cNvSpPr>
            <p:nvPr/>
          </p:nvSpPr>
          <p:spPr>
            <a:xfrm>
              <a:off x="5300" y="3865"/>
              <a:ext cx="20" cy="303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70" name="Rectangle 146"/>
            <p:cNvSpPr/>
            <p:nvPr/>
          </p:nvSpPr>
          <p:spPr>
            <a:xfrm>
              <a:off x="5300" y="4269"/>
              <a:ext cx="20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pPr marL="0" lvl="0" indent="0" eaLnBrk="1" hangingPunct="1">
                <a:buFontTx/>
              </a:pPr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1171" name="Freeform 147"/>
            <p:cNvSpPr/>
            <p:nvPr/>
          </p:nvSpPr>
          <p:spPr>
            <a:xfrm>
              <a:off x="349" y="3304"/>
              <a:ext cx="20" cy="10"/>
            </a:xfr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172" name="Group 148"/>
          <p:cNvGrpSpPr/>
          <p:nvPr/>
        </p:nvGrpSpPr>
        <p:grpSpPr>
          <a:xfrm>
            <a:off x="1066800" y="3444875"/>
            <a:ext cx="533400" cy="492125"/>
            <a:chOff x="96" y="2784"/>
            <a:chExt cx="1062" cy="981"/>
          </a:xfrm>
        </p:grpSpPr>
        <p:sp>
          <p:nvSpPr>
            <p:cNvPr id="1173" name="Freeform 149"/>
            <p:cNvSpPr/>
            <p:nvPr/>
          </p:nvSpPr>
          <p:spPr>
            <a:xfrm>
              <a:off x="121" y="2784"/>
              <a:ext cx="205" cy="82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74" name="Freeform 150"/>
            <p:cNvSpPr>
              <a:spLocks noEditPoints="1"/>
            </p:cNvSpPr>
            <p:nvPr/>
          </p:nvSpPr>
          <p:spPr>
            <a:xfrm>
              <a:off x="96" y="2790"/>
              <a:ext cx="1062" cy="975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75" name="Freeform 151"/>
            <p:cNvSpPr/>
            <p:nvPr/>
          </p:nvSpPr>
          <p:spPr>
            <a:xfrm>
              <a:off x="349" y="3256"/>
              <a:ext cx="85" cy="101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76" name="Freeform 152"/>
            <p:cNvSpPr/>
            <p:nvPr/>
          </p:nvSpPr>
          <p:spPr>
            <a:xfrm>
              <a:off x="267" y="3293"/>
              <a:ext cx="76" cy="136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77" name="Freeform 153"/>
            <p:cNvSpPr/>
            <p:nvPr/>
          </p:nvSpPr>
          <p:spPr>
            <a:xfrm>
              <a:off x="222" y="3021"/>
              <a:ext cx="243" cy="117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78" name="Freeform 154"/>
            <p:cNvSpPr/>
            <p:nvPr/>
          </p:nvSpPr>
          <p:spPr>
            <a:xfrm>
              <a:off x="501" y="3344"/>
              <a:ext cx="177" cy="187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79" name="Freeform 155"/>
            <p:cNvSpPr/>
            <p:nvPr/>
          </p:nvSpPr>
          <p:spPr>
            <a:xfrm>
              <a:off x="905" y="3157"/>
              <a:ext cx="177" cy="38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80" name="Freeform 156"/>
            <p:cNvSpPr/>
            <p:nvPr/>
          </p:nvSpPr>
          <p:spPr>
            <a:xfrm>
              <a:off x="965" y="3154"/>
              <a:ext cx="136" cy="79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81" name="Freeform 157"/>
            <p:cNvSpPr/>
            <p:nvPr/>
          </p:nvSpPr>
          <p:spPr>
            <a:xfrm>
              <a:off x="959" y="3205"/>
              <a:ext cx="177" cy="85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82" name="Freeform 158"/>
            <p:cNvSpPr/>
            <p:nvPr/>
          </p:nvSpPr>
          <p:spPr>
            <a:xfrm>
              <a:off x="845" y="3284"/>
              <a:ext cx="247" cy="60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83" name="Freeform 159"/>
            <p:cNvSpPr/>
            <p:nvPr/>
          </p:nvSpPr>
          <p:spPr>
            <a:xfrm>
              <a:off x="870" y="3341"/>
              <a:ext cx="202" cy="54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84" name="Freeform 160"/>
            <p:cNvSpPr/>
            <p:nvPr/>
          </p:nvSpPr>
          <p:spPr>
            <a:xfrm>
              <a:off x="858" y="3385"/>
              <a:ext cx="209" cy="174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85" name="Freeform 161"/>
            <p:cNvSpPr/>
            <p:nvPr/>
          </p:nvSpPr>
          <p:spPr>
            <a:xfrm>
              <a:off x="997" y="3306"/>
              <a:ext cx="126" cy="316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186" name="Group 162"/>
          <p:cNvGrpSpPr/>
          <p:nvPr/>
        </p:nvGrpSpPr>
        <p:grpSpPr>
          <a:xfrm>
            <a:off x="1066800" y="4552950"/>
            <a:ext cx="533400" cy="492125"/>
            <a:chOff x="96" y="2784"/>
            <a:chExt cx="1062" cy="981"/>
          </a:xfrm>
        </p:grpSpPr>
        <p:sp>
          <p:nvSpPr>
            <p:cNvPr id="1187" name="Freeform 163"/>
            <p:cNvSpPr/>
            <p:nvPr/>
          </p:nvSpPr>
          <p:spPr>
            <a:xfrm>
              <a:off x="121" y="2784"/>
              <a:ext cx="205" cy="82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88" name="Freeform 164"/>
            <p:cNvSpPr>
              <a:spLocks noEditPoints="1"/>
            </p:cNvSpPr>
            <p:nvPr/>
          </p:nvSpPr>
          <p:spPr>
            <a:xfrm>
              <a:off x="96" y="2790"/>
              <a:ext cx="1062" cy="975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89" name="Freeform 165"/>
            <p:cNvSpPr/>
            <p:nvPr/>
          </p:nvSpPr>
          <p:spPr>
            <a:xfrm>
              <a:off x="349" y="3256"/>
              <a:ext cx="85" cy="101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90" name="Freeform 166"/>
            <p:cNvSpPr/>
            <p:nvPr/>
          </p:nvSpPr>
          <p:spPr>
            <a:xfrm>
              <a:off x="267" y="3293"/>
              <a:ext cx="76" cy="136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91" name="Freeform 167"/>
            <p:cNvSpPr/>
            <p:nvPr/>
          </p:nvSpPr>
          <p:spPr>
            <a:xfrm>
              <a:off x="222" y="3021"/>
              <a:ext cx="243" cy="117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92" name="Freeform 168"/>
            <p:cNvSpPr/>
            <p:nvPr/>
          </p:nvSpPr>
          <p:spPr>
            <a:xfrm>
              <a:off x="501" y="3344"/>
              <a:ext cx="177" cy="187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93" name="Freeform 169"/>
            <p:cNvSpPr/>
            <p:nvPr/>
          </p:nvSpPr>
          <p:spPr>
            <a:xfrm>
              <a:off x="905" y="3157"/>
              <a:ext cx="177" cy="38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94" name="Freeform 170"/>
            <p:cNvSpPr/>
            <p:nvPr/>
          </p:nvSpPr>
          <p:spPr>
            <a:xfrm>
              <a:off x="965" y="3154"/>
              <a:ext cx="136" cy="79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95" name="Freeform 171"/>
            <p:cNvSpPr/>
            <p:nvPr/>
          </p:nvSpPr>
          <p:spPr>
            <a:xfrm>
              <a:off x="959" y="3205"/>
              <a:ext cx="177" cy="85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96" name="Freeform 172"/>
            <p:cNvSpPr/>
            <p:nvPr/>
          </p:nvSpPr>
          <p:spPr>
            <a:xfrm>
              <a:off x="845" y="3284"/>
              <a:ext cx="247" cy="60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97" name="Freeform 173"/>
            <p:cNvSpPr/>
            <p:nvPr/>
          </p:nvSpPr>
          <p:spPr>
            <a:xfrm>
              <a:off x="870" y="3341"/>
              <a:ext cx="202" cy="54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98" name="Freeform 174"/>
            <p:cNvSpPr/>
            <p:nvPr/>
          </p:nvSpPr>
          <p:spPr>
            <a:xfrm>
              <a:off x="858" y="3385"/>
              <a:ext cx="209" cy="174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99" name="Freeform 175"/>
            <p:cNvSpPr/>
            <p:nvPr/>
          </p:nvSpPr>
          <p:spPr>
            <a:xfrm>
              <a:off x="997" y="3306"/>
              <a:ext cx="126" cy="316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200" name="Group 176"/>
          <p:cNvGrpSpPr/>
          <p:nvPr/>
        </p:nvGrpSpPr>
        <p:grpSpPr>
          <a:xfrm>
            <a:off x="1066800" y="5562600"/>
            <a:ext cx="533400" cy="492125"/>
            <a:chOff x="96" y="2784"/>
            <a:chExt cx="1062" cy="981"/>
          </a:xfrm>
        </p:grpSpPr>
        <p:sp>
          <p:nvSpPr>
            <p:cNvPr id="1201" name="Freeform 177"/>
            <p:cNvSpPr/>
            <p:nvPr/>
          </p:nvSpPr>
          <p:spPr>
            <a:xfrm>
              <a:off x="121" y="2784"/>
              <a:ext cx="205" cy="82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02" name="Freeform 178"/>
            <p:cNvSpPr>
              <a:spLocks noEditPoints="1"/>
            </p:cNvSpPr>
            <p:nvPr/>
          </p:nvSpPr>
          <p:spPr>
            <a:xfrm>
              <a:off x="96" y="2790"/>
              <a:ext cx="1062" cy="975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03" name="Freeform 179"/>
            <p:cNvSpPr/>
            <p:nvPr/>
          </p:nvSpPr>
          <p:spPr>
            <a:xfrm>
              <a:off x="349" y="3256"/>
              <a:ext cx="85" cy="101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04" name="Freeform 180"/>
            <p:cNvSpPr/>
            <p:nvPr/>
          </p:nvSpPr>
          <p:spPr>
            <a:xfrm>
              <a:off x="267" y="3293"/>
              <a:ext cx="76" cy="136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05" name="Freeform 181"/>
            <p:cNvSpPr/>
            <p:nvPr/>
          </p:nvSpPr>
          <p:spPr>
            <a:xfrm>
              <a:off x="222" y="3021"/>
              <a:ext cx="243" cy="117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06" name="Freeform 182"/>
            <p:cNvSpPr/>
            <p:nvPr/>
          </p:nvSpPr>
          <p:spPr>
            <a:xfrm>
              <a:off x="501" y="3344"/>
              <a:ext cx="177" cy="187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07" name="Freeform 183"/>
            <p:cNvSpPr/>
            <p:nvPr/>
          </p:nvSpPr>
          <p:spPr>
            <a:xfrm>
              <a:off x="905" y="3157"/>
              <a:ext cx="177" cy="38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08" name="Freeform 184"/>
            <p:cNvSpPr/>
            <p:nvPr/>
          </p:nvSpPr>
          <p:spPr>
            <a:xfrm>
              <a:off x="965" y="3154"/>
              <a:ext cx="136" cy="79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09" name="Freeform 185"/>
            <p:cNvSpPr/>
            <p:nvPr/>
          </p:nvSpPr>
          <p:spPr>
            <a:xfrm>
              <a:off x="959" y="3205"/>
              <a:ext cx="177" cy="85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10" name="Freeform 186"/>
            <p:cNvSpPr/>
            <p:nvPr/>
          </p:nvSpPr>
          <p:spPr>
            <a:xfrm>
              <a:off x="845" y="3284"/>
              <a:ext cx="247" cy="60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11" name="Freeform 187"/>
            <p:cNvSpPr/>
            <p:nvPr/>
          </p:nvSpPr>
          <p:spPr>
            <a:xfrm>
              <a:off x="870" y="3341"/>
              <a:ext cx="202" cy="54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12" name="Freeform 188"/>
            <p:cNvSpPr/>
            <p:nvPr/>
          </p:nvSpPr>
          <p:spPr>
            <a:xfrm>
              <a:off x="858" y="3385"/>
              <a:ext cx="209" cy="174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13" name="Freeform 189"/>
            <p:cNvSpPr/>
            <p:nvPr/>
          </p:nvSpPr>
          <p:spPr>
            <a:xfrm>
              <a:off x="997" y="3306"/>
              <a:ext cx="126" cy="316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214" name="Group 190"/>
          <p:cNvGrpSpPr/>
          <p:nvPr/>
        </p:nvGrpSpPr>
        <p:grpSpPr>
          <a:xfrm>
            <a:off x="381000" y="3962400"/>
            <a:ext cx="533400" cy="492125"/>
            <a:chOff x="96" y="2784"/>
            <a:chExt cx="1062" cy="981"/>
          </a:xfrm>
        </p:grpSpPr>
        <p:sp>
          <p:nvSpPr>
            <p:cNvPr id="1215" name="Freeform 191"/>
            <p:cNvSpPr/>
            <p:nvPr/>
          </p:nvSpPr>
          <p:spPr>
            <a:xfrm>
              <a:off x="121" y="2784"/>
              <a:ext cx="205" cy="82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16" name="Freeform 192"/>
            <p:cNvSpPr>
              <a:spLocks noEditPoints="1"/>
            </p:cNvSpPr>
            <p:nvPr/>
          </p:nvSpPr>
          <p:spPr>
            <a:xfrm>
              <a:off x="96" y="2790"/>
              <a:ext cx="1062" cy="975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17" name="Freeform 193"/>
            <p:cNvSpPr/>
            <p:nvPr/>
          </p:nvSpPr>
          <p:spPr>
            <a:xfrm>
              <a:off x="349" y="3256"/>
              <a:ext cx="85" cy="101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18" name="Freeform 194"/>
            <p:cNvSpPr/>
            <p:nvPr/>
          </p:nvSpPr>
          <p:spPr>
            <a:xfrm>
              <a:off x="267" y="3293"/>
              <a:ext cx="76" cy="136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19" name="Freeform 195"/>
            <p:cNvSpPr/>
            <p:nvPr/>
          </p:nvSpPr>
          <p:spPr>
            <a:xfrm>
              <a:off x="222" y="3021"/>
              <a:ext cx="243" cy="117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20" name="Freeform 196"/>
            <p:cNvSpPr/>
            <p:nvPr/>
          </p:nvSpPr>
          <p:spPr>
            <a:xfrm>
              <a:off x="501" y="3344"/>
              <a:ext cx="177" cy="187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21" name="Freeform 197"/>
            <p:cNvSpPr/>
            <p:nvPr/>
          </p:nvSpPr>
          <p:spPr>
            <a:xfrm>
              <a:off x="905" y="3157"/>
              <a:ext cx="177" cy="38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22" name="Freeform 198"/>
            <p:cNvSpPr/>
            <p:nvPr/>
          </p:nvSpPr>
          <p:spPr>
            <a:xfrm>
              <a:off x="965" y="3154"/>
              <a:ext cx="136" cy="79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23" name="Freeform 199"/>
            <p:cNvSpPr/>
            <p:nvPr/>
          </p:nvSpPr>
          <p:spPr>
            <a:xfrm>
              <a:off x="959" y="3205"/>
              <a:ext cx="177" cy="85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24" name="Freeform 200"/>
            <p:cNvSpPr/>
            <p:nvPr/>
          </p:nvSpPr>
          <p:spPr>
            <a:xfrm>
              <a:off x="845" y="3284"/>
              <a:ext cx="247" cy="60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25" name="Freeform 201"/>
            <p:cNvSpPr/>
            <p:nvPr/>
          </p:nvSpPr>
          <p:spPr>
            <a:xfrm>
              <a:off x="870" y="3341"/>
              <a:ext cx="202" cy="54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26" name="Freeform 202"/>
            <p:cNvSpPr/>
            <p:nvPr/>
          </p:nvSpPr>
          <p:spPr>
            <a:xfrm>
              <a:off x="858" y="3385"/>
              <a:ext cx="209" cy="174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27" name="Freeform 203"/>
            <p:cNvSpPr/>
            <p:nvPr/>
          </p:nvSpPr>
          <p:spPr>
            <a:xfrm>
              <a:off x="997" y="3306"/>
              <a:ext cx="126" cy="316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228" name="Group 204"/>
          <p:cNvGrpSpPr/>
          <p:nvPr/>
        </p:nvGrpSpPr>
        <p:grpSpPr>
          <a:xfrm>
            <a:off x="381000" y="5070475"/>
            <a:ext cx="533400" cy="492125"/>
            <a:chOff x="96" y="2784"/>
            <a:chExt cx="1062" cy="981"/>
          </a:xfrm>
        </p:grpSpPr>
        <p:sp>
          <p:nvSpPr>
            <p:cNvPr id="1229" name="Freeform 205"/>
            <p:cNvSpPr/>
            <p:nvPr/>
          </p:nvSpPr>
          <p:spPr>
            <a:xfrm>
              <a:off x="121" y="2784"/>
              <a:ext cx="205" cy="82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" name="Freeform 206"/>
            <p:cNvSpPr>
              <a:spLocks noEditPoints="1"/>
            </p:cNvSpPr>
            <p:nvPr/>
          </p:nvSpPr>
          <p:spPr>
            <a:xfrm>
              <a:off x="96" y="2790"/>
              <a:ext cx="1062" cy="975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1" name="Freeform 207"/>
            <p:cNvSpPr/>
            <p:nvPr/>
          </p:nvSpPr>
          <p:spPr>
            <a:xfrm>
              <a:off x="349" y="3256"/>
              <a:ext cx="85" cy="101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2" name="Freeform 208"/>
            <p:cNvSpPr/>
            <p:nvPr/>
          </p:nvSpPr>
          <p:spPr>
            <a:xfrm>
              <a:off x="267" y="3293"/>
              <a:ext cx="76" cy="136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3" name="Freeform 209"/>
            <p:cNvSpPr/>
            <p:nvPr/>
          </p:nvSpPr>
          <p:spPr>
            <a:xfrm>
              <a:off x="222" y="3021"/>
              <a:ext cx="243" cy="117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4" name="Freeform 210"/>
            <p:cNvSpPr/>
            <p:nvPr/>
          </p:nvSpPr>
          <p:spPr>
            <a:xfrm>
              <a:off x="501" y="3344"/>
              <a:ext cx="177" cy="187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5" name="Freeform 211"/>
            <p:cNvSpPr/>
            <p:nvPr/>
          </p:nvSpPr>
          <p:spPr>
            <a:xfrm>
              <a:off x="905" y="3157"/>
              <a:ext cx="177" cy="38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6" name="Freeform 212"/>
            <p:cNvSpPr/>
            <p:nvPr/>
          </p:nvSpPr>
          <p:spPr>
            <a:xfrm>
              <a:off x="965" y="3154"/>
              <a:ext cx="136" cy="79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7" name="Freeform 213"/>
            <p:cNvSpPr/>
            <p:nvPr/>
          </p:nvSpPr>
          <p:spPr>
            <a:xfrm>
              <a:off x="959" y="3205"/>
              <a:ext cx="177" cy="85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8" name="Freeform 214"/>
            <p:cNvSpPr/>
            <p:nvPr/>
          </p:nvSpPr>
          <p:spPr>
            <a:xfrm>
              <a:off x="845" y="3284"/>
              <a:ext cx="247" cy="60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9" name="Freeform 215"/>
            <p:cNvSpPr/>
            <p:nvPr/>
          </p:nvSpPr>
          <p:spPr>
            <a:xfrm>
              <a:off x="870" y="3341"/>
              <a:ext cx="202" cy="54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40" name="Freeform 216"/>
            <p:cNvSpPr/>
            <p:nvPr/>
          </p:nvSpPr>
          <p:spPr>
            <a:xfrm>
              <a:off x="858" y="3385"/>
              <a:ext cx="209" cy="174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41" name="Freeform 217"/>
            <p:cNvSpPr/>
            <p:nvPr/>
          </p:nvSpPr>
          <p:spPr>
            <a:xfrm>
              <a:off x="997" y="3306"/>
              <a:ext cx="126" cy="316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242" name="Group 218"/>
          <p:cNvGrpSpPr/>
          <p:nvPr/>
        </p:nvGrpSpPr>
        <p:grpSpPr>
          <a:xfrm>
            <a:off x="381000" y="6121400"/>
            <a:ext cx="533400" cy="492125"/>
            <a:chOff x="96" y="2784"/>
            <a:chExt cx="1062" cy="981"/>
          </a:xfrm>
        </p:grpSpPr>
        <p:sp>
          <p:nvSpPr>
            <p:cNvPr id="1243" name="Freeform 219"/>
            <p:cNvSpPr/>
            <p:nvPr/>
          </p:nvSpPr>
          <p:spPr>
            <a:xfrm>
              <a:off x="121" y="2784"/>
              <a:ext cx="205" cy="82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44" name="Freeform 220"/>
            <p:cNvSpPr>
              <a:spLocks noEditPoints="1"/>
            </p:cNvSpPr>
            <p:nvPr/>
          </p:nvSpPr>
          <p:spPr>
            <a:xfrm>
              <a:off x="96" y="2790"/>
              <a:ext cx="1062" cy="975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45" name="Freeform 221"/>
            <p:cNvSpPr/>
            <p:nvPr/>
          </p:nvSpPr>
          <p:spPr>
            <a:xfrm>
              <a:off x="349" y="3256"/>
              <a:ext cx="85" cy="101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46" name="Freeform 222"/>
            <p:cNvSpPr/>
            <p:nvPr/>
          </p:nvSpPr>
          <p:spPr>
            <a:xfrm>
              <a:off x="267" y="3293"/>
              <a:ext cx="76" cy="136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47" name="Freeform 223"/>
            <p:cNvSpPr/>
            <p:nvPr/>
          </p:nvSpPr>
          <p:spPr>
            <a:xfrm>
              <a:off x="222" y="3021"/>
              <a:ext cx="243" cy="117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48" name="Freeform 224"/>
            <p:cNvSpPr/>
            <p:nvPr/>
          </p:nvSpPr>
          <p:spPr>
            <a:xfrm>
              <a:off x="501" y="3344"/>
              <a:ext cx="177" cy="187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49" name="Freeform 225"/>
            <p:cNvSpPr/>
            <p:nvPr/>
          </p:nvSpPr>
          <p:spPr>
            <a:xfrm>
              <a:off x="905" y="3157"/>
              <a:ext cx="177" cy="38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50" name="Freeform 226"/>
            <p:cNvSpPr/>
            <p:nvPr/>
          </p:nvSpPr>
          <p:spPr>
            <a:xfrm>
              <a:off x="965" y="3154"/>
              <a:ext cx="136" cy="79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51" name="Freeform 227"/>
            <p:cNvSpPr/>
            <p:nvPr/>
          </p:nvSpPr>
          <p:spPr>
            <a:xfrm>
              <a:off x="959" y="3205"/>
              <a:ext cx="177" cy="85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52" name="Freeform 228"/>
            <p:cNvSpPr/>
            <p:nvPr/>
          </p:nvSpPr>
          <p:spPr>
            <a:xfrm>
              <a:off x="845" y="3284"/>
              <a:ext cx="247" cy="60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53" name="Freeform 229"/>
            <p:cNvSpPr/>
            <p:nvPr/>
          </p:nvSpPr>
          <p:spPr>
            <a:xfrm>
              <a:off x="870" y="3341"/>
              <a:ext cx="202" cy="54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54" name="Freeform 230"/>
            <p:cNvSpPr/>
            <p:nvPr/>
          </p:nvSpPr>
          <p:spPr>
            <a:xfrm>
              <a:off x="858" y="3385"/>
              <a:ext cx="209" cy="174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55" name="Freeform 231"/>
            <p:cNvSpPr/>
            <p:nvPr/>
          </p:nvSpPr>
          <p:spPr>
            <a:xfrm>
              <a:off x="997" y="3306"/>
              <a:ext cx="126" cy="316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256" name="Group 232"/>
          <p:cNvGrpSpPr/>
          <p:nvPr/>
        </p:nvGrpSpPr>
        <p:grpSpPr>
          <a:xfrm>
            <a:off x="6934200" y="-7937"/>
            <a:ext cx="2317750" cy="2063750"/>
            <a:chOff x="4080" y="-5"/>
            <a:chExt cx="1748" cy="1556"/>
          </a:xfrm>
        </p:grpSpPr>
        <p:sp>
          <p:nvSpPr>
            <p:cNvPr id="1257" name="Freeform 233"/>
            <p:cNvSpPr/>
            <p:nvPr/>
          </p:nvSpPr>
          <p:spPr>
            <a:xfrm>
              <a:off x="4161" y="-5"/>
              <a:ext cx="1585" cy="1443"/>
            </a:xfrm>
            <a:solidFill>
              <a:schemeClr val="accent2"/>
            </a:soli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1258" name="Group 234"/>
            <p:cNvGrpSpPr/>
            <p:nvPr/>
          </p:nvGrpSpPr>
          <p:grpSpPr>
            <a:xfrm>
              <a:off x="4080" y="0"/>
              <a:ext cx="1748" cy="1551"/>
              <a:chOff x="2918" y="18"/>
              <a:chExt cx="2958" cy="2699"/>
            </a:xfrm>
          </p:grpSpPr>
          <p:sp>
            <p:nvSpPr>
              <p:cNvPr id="1259" name="Freeform 235"/>
              <p:cNvSpPr/>
              <p:nvPr/>
            </p:nvSpPr>
            <p:spPr>
              <a:xfrm>
                <a:off x="3060" y="18"/>
                <a:ext cx="490" cy="187"/>
              </a:xfrm>
              <a:solidFill>
                <a:schemeClr val="bg1"/>
              </a:solidFill>
              <a:ln w="0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60" name="Freeform 236"/>
              <p:cNvSpPr>
                <a:spLocks noEditPoints="1"/>
              </p:cNvSpPr>
              <p:nvPr/>
            </p:nvSpPr>
            <p:spPr>
              <a:xfrm>
                <a:off x="2918" y="18"/>
                <a:ext cx="2958" cy="2699"/>
              </a:xfrm>
              <a:solidFill>
                <a:schemeClr val="bg1"/>
              </a:solidFill>
              <a:ln w="0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61" name="Freeform 237"/>
              <p:cNvSpPr/>
              <p:nvPr/>
            </p:nvSpPr>
            <p:spPr>
              <a:xfrm>
                <a:off x="3621" y="1286"/>
                <a:ext cx="237" cy="283"/>
              </a:xfrm>
              <a:solidFill>
                <a:schemeClr val="bg1"/>
              </a:solidFill>
              <a:ln w="0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62" name="Freeform 238"/>
              <p:cNvSpPr/>
              <p:nvPr/>
            </p:nvSpPr>
            <p:spPr>
              <a:xfrm>
                <a:off x="3402" y="1403"/>
                <a:ext cx="209" cy="379"/>
              </a:xfrm>
              <a:solidFill>
                <a:schemeClr val="bg1"/>
              </a:solidFill>
              <a:ln w="0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63" name="Freeform 239"/>
              <p:cNvSpPr/>
              <p:nvPr/>
            </p:nvSpPr>
            <p:spPr>
              <a:xfrm>
                <a:off x="3273" y="645"/>
                <a:ext cx="683" cy="319"/>
              </a:xfrm>
              <a:solidFill>
                <a:schemeClr val="bg1"/>
              </a:solidFill>
              <a:ln w="0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64" name="Freeform 240"/>
              <p:cNvSpPr/>
              <p:nvPr/>
            </p:nvSpPr>
            <p:spPr>
              <a:xfrm>
                <a:off x="4046" y="1544"/>
                <a:ext cx="490" cy="517"/>
              </a:xfrm>
              <a:solidFill>
                <a:schemeClr val="bg1"/>
              </a:solidFill>
              <a:ln w="0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65" name="Freeform 241"/>
              <p:cNvSpPr/>
              <p:nvPr/>
            </p:nvSpPr>
            <p:spPr>
              <a:xfrm>
                <a:off x="5173" y="1024"/>
                <a:ext cx="500" cy="96"/>
              </a:xfrm>
              <a:solidFill>
                <a:schemeClr val="bg1"/>
              </a:solidFill>
              <a:ln w="0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66" name="Freeform 242"/>
              <p:cNvSpPr/>
              <p:nvPr/>
            </p:nvSpPr>
            <p:spPr>
              <a:xfrm>
                <a:off x="5339" y="1003"/>
                <a:ext cx="385" cy="237"/>
              </a:xfrm>
              <a:solidFill>
                <a:schemeClr val="bg1"/>
              </a:solidFill>
              <a:ln w="0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67" name="Freeform 243"/>
              <p:cNvSpPr/>
              <p:nvPr/>
            </p:nvSpPr>
            <p:spPr>
              <a:xfrm>
                <a:off x="5325" y="1201"/>
                <a:ext cx="415" cy="187"/>
              </a:xfrm>
              <a:solidFill>
                <a:schemeClr val="bg1"/>
              </a:solidFill>
              <a:ln w="0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68" name="Freeform 244"/>
              <p:cNvSpPr/>
              <p:nvPr/>
            </p:nvSpPr>
            <p:spPr>
              <a:xfrm>
                <a:off x="5001" y="1378"/>
                <a:ext cx="699" cy="167"/>
              </a:xfrm>
              <a:solidFill>
                <a:schemeClr val="bg1"/>
              </a:solidFill>
              <a:ln w="0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69" name="Freeform 245"/>
              <p:cNvSpPr/>
              <p:nvPr/>
            </p:nvSpPr>
            <p:spPr>
              <a:xfrm>
                <a:off x="5078" y="1540"/>
                <a:ext cx="565" cy="146"/>
              </a:xfrm>
              <a:solidFill>
                <a:schemeClr val="bg1"/>
              </a:solidFill>
              <a:ln w="0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70" name="Freeform 246"/>
              <p:cNvSpPr/>
              <p:nvPr/>
            </p:nvSpPr>
            <p:spPr>
              <a:xfrm>
                <a:off x="5041" y="1657"/>
                <a:ext cx="581" cy="479"/>
              </a:xfrm>
              <a:solidFill>
                <a:schemeClr val="bg1"/>
              </a:solidFill>
              <a:ln w="0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71" name="Freeform 247"/>
              <p:cNvSpPr/>
              <p:nvPr/>
            </p:nvSpPr>
            <p:spPr>
              <a:xfrm>
                <a:off x="5420" y="1463"/>
                <a:ext cx="330" cy="854"/>
              </a:xfrm>
              <a:solidFill>
                <a:schemeClr val="bg1"/>
              </a:solidFill>
              <a:ln w="0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1272" name="Rectangle 248"/>
          <p:cNvSpPr>
            <a:spLocks noGrp="1" noRot="1"/>
          </p:cNvSpPr>
          <p:nvPr>
            <p:ph type="title"/>
          </p:nvPr>
        </p:nvSpPr>
        <p:spPr>
          <a:xfrm>
            <a:off x="298450" y="2286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273" name="Rectangle 249"/>
          <p:cNvSpPr>
            <a:spLocks noGrp="1" noRot="1"/>
          </p:cNvSpPr>
          <p:nvPr>
            <p:ph type="body" idx="1"/>
          </p:nvPr>
        </p:nvSpPr>
        <p:spPr>
          <a:xfrm>
            <a:off x="609600" y="1600200"/>
            <a:ext cx="8153400" cy="44989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274" name="Rectangle 250"/>
          <p:cNvSpPr>
            <a:spLocks noGrp="1"/>
          </p:cNvSpPr>
          <p:nvPr>
            <p:ph type="dt" sz="half" idx="2"/>
          </p:nvPr>
        </p:nvSpPr>
        <p:spPr>
          <a:xfrm>
            <a:off x="29845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buFontTx/>
              <a:defRPr sz="1400">
                <a:solidFill>
                  <a:srgbClr val="CC0066"/>
                </a:solidFill>
              </a:defRPr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275" name="Rectangle 251"/>
          <p:cNvSpPr>
            <a:spLocks noGrp="1"/>
          </p:cNvSpPr>
          <p:nvPr>
            <p:ph type="ftr" sz="quarter" idx="3"/>
          </p:nvPr>
        </p:nvSpPr>
        <p:spPr>
          <a:xfrm>
            <a:off x="3121025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buFontTx/>
              <a:defRPr sz="1400">
                <a:solidFill>
                  <a:srgbClr val="CC0066"/>
                </a:solidFill>
              </a:defRPr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276" name="Rectangle 252"/>
          <p:cNvSpPr>
            <a:spLocks noGrp="1"/>
          </p:cNvSpPr>
          <p:nvPr>
            <p:ph type="sldNum" sz="quarter" idx="4"/>
          </p:nvPr>
        </p:nvSpPr>
        <p:spPr>
          <a:xfrm>
            <a:off x="65500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>
                <a:solidFill>
                  <a:srgbClr val="CC0066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Tx/>
        <a:buFont typeface="Wingdings" panose="05000000000000000000" pitchFamily="2" charset="2"/>
        <a:buChar char="§"/>
        <a:defRPr kumimoji="0" sz="3200" b="0" i="0" u="none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Ø"/>
        <a:defRPr kumimoji="0" sz="2800" b="0" i="0" u="none" baseline="0">
          <a:solidFill>
            <a:schemeClr val="tx1"/>
          </a:solidFill>
          <a:effectLst/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 2" panose="05020102010507070707" pitchFamily="18" charset="2"/>
        <a:buChar char="¡"/>
        <a:defRPr kumimoji="0" sz="2400" b="0" i="0" u="none" baseline="0">
          <a:solidFill>
            <a:schemeClr val="tx1"/>
          </a:solidFill>
          <a:effectLst/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anose="05000000000000000000" pitchFamily="2" charset="2"/>
        <a:buChar char="Ø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Tx/>
        <a:buFont typeface="Wingdings 2" panose="05020102010507070707" pitchFamily="18" charset="2"/>
        <a:buChar char="¡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2.wav"/><Relationship Id="rId3" Type="http://schemas.openxmlformats.org/officeDocument/2006/relationships/audio" Target="../media/audio6.wav"/><Relationship Id="rId2" Type="http://schemas.openxmlformats.org/officeDocument/2006/relationships/audio" Target="../media/audio3.wav"/><Relationship Id="rId1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8.wav"/><Relationship Id="rId3" Type="http://schemas.openxmlformats.org/officeDocument/2006/relationships/audio" Target="../media/audio6.wav"/><Relationship Id="rId2" Type="http://schemas.openxmlformats.org/officeDocument/2006/relationships/audio" Target="../media/audio7.wav"/><Relationship Id="rId1" Type="http://schemas.openxmlformats.org/officeDocument/2006/relationships/image" Target="../media/image9.GIF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9.wav"/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image" Target="../media/image9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8.wav"/><Relationship Id="rId1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audio" Target="../media/audio2.wav"/><Relationship Id="rId7" Type="http://schemas.openxmlformats.org/officeDocument/2006/relationships/audio" Target="../media/audio1.wav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2" Type="http://schemas.openxmlformats.org/officeDocument/2006/relationships/image" Target="../media/image3.jpeg"/><Relationship Id="rId10" Type="http://schemas.openxmlformats.org/officeDocument/2006/relationships/vmlDrawing" Target="../drawings/vmlDrawing1.v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4.wav"/><Relationship Id="rId2" Type="http://schemas.openxmlformats.org/officeDocument/2006/relationships/audio" Target="../media/audio2.wav"/><Relationship Id="rId1" Type="http://schemas.openxmlformats.org/officeDocument/2006/relationships/audio" Target="../media/audio3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3314" name="Rectangle 2"/>
          <p:cNvSpPr>
            <a:spLocks noGrp="1" noRot="1"/>
          </p:cNvSpPr>
          <p:nvPr>
            <p:ph type="ctrTitle"/>
          </p:nvPr>
        </p:nvSpPr>
        <p:spPr>
          <a:xfrm>
            <a:off x="684213" y="1052513"/>
            <a:ext cx="7772400" cy="1470025"/>
          </a:xfrm>
          <a:ln/>
        </p:spPr>
        <p:txBody>
          <a:bodyPr wrap="square" lIns="91440" tIns="45720" rIns="91440" bIns="45720" anchor="ctr" anchorCtr="0"/>
          <a:p>
            <a:pPr defTabSz="914400" eaLnBrk="1" latinLnBrk="0" hangingPunct="1">
              <a:buSzPct val="100000"/>
              <a:buFontTx/>
              <a:buNone/>
            </a:pPr>
            <a:r>
              <a:rPr kumimoji="0" lang="zh-CN" altLang="en-US" b="1" baseline="0">
                <a:solidFill>
                  <a:srgbClr val="FF33CC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rPr>
              <a:t>人教新课标二年级数学上册</a:t>
            </a:r>
            <a:endParaRPr kumimoji="0" lang="zh-CN" altLang="en-US" b="1" baseline="0">
              <a:solidFill>
                <a:srgbClr val="FF33CC"/>
              </a:solidFill>
              <a:latin typeface="Arial" panose="020B0604020202020204" pitchFamily="34" charset="0"/>
              <a:ea typeface="宋体" panose="02010600030101010101" pitchFamily="2" charset="-122"/>
              <a:cs typeface="+mj-cs"/>
            </a:endParaRPr>
          </a:p>
        </p:txBody>
      </p:sp>
      <p:sp>
        <p:nvSpPr>
          <p:cNvPr id="13315" name="WordArt 4"/>
          <p:cNvSpPr>
            <a:spLocks noTextEdit="1"/>
          </p:cNvSpPr>
          <p:nvPr/>
        </p:nvSpPr>
        <p:spPr>
          <a:xfrm>
            <a:off x="1547813" y="2133600"/>
            <a:ext cx="6049962" cy="31686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角的初步认识角的初步认识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2"/>
          <p:cNvSpPr>
            <a:spLocks noGrp="1" noRot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 sz="4000" b="1">
                <a:solidFill>
                  <a:srgbClr val="FFFFFF"/>
                </a:solidFill>
              </a:rPr>
              <a:t>猜一猜</a:t>
            </a:r>
            <a:r>
              <a:rPr lang="zh-CN" altLang="en-US" sz="4000" b="1">
                <a:solidFill>
                  <a:srgbClr val="CC0066"/>
                </a:solidFill>
              </a:rPr>
              <a:t>：</a:t>
            </a:r>
            <a:r>
              <a:rPr lang="zh-CN" altLang="en-US" sz="4000" b="1">
                <a:solidFill>
                  <a:srgbClr val="006666"/>
                </a:solidFill>
              </a:rPr>
              <a:t>下面哪个角大，哪个角小？</a:t>
            </a:r>
            <a:endParaRPr lang="zh-CN" altLang="en-US" sz="4000" b="1">
              <a:solidFill>
                <a:srgbClr val="006666"/>
              </a:solidFill>
            </a:endParaRPr>
          </a:p>
        </p:txBody>
      </p:sp>
      <p:sp>
        <p:nvSpPr>
          <p:cNvPr id="22531" name="Rectangle 3"/>
          <p:cNvSpPr>
            <a:spLocks noGrp="1" noRot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 anchorCtr="0"/>
          <a:p>
            <a:pPr eaLnBrk="1" hangingPunct="1">
              <a:buClr>
                <a:srgbClr val="0066CC"/>
              </a:buClr>
              <a:buNone/>
            </a:pPr>
            <a:endParaRPr lang="zh-CN" altLang="zh-CN"/>
          </a:p>
        </p:txBody>
      </p:sp>
      <p:grpSp>
        <p:nvGrpSpPr>
          <p:cNvPr id="22532" name="Group 4"/>
          <p:cNvGrpSpPr/>
          <p:nvPr/>
        </p:nvGrpSpPr>
        <p:grpSpPr>
          <a:xfrm>
            <a:off x="4695825" y="1752600"/>
            <a:ext cx="3065463" cy="2138363"/>
            <a:chOff x="2822" y="968"/>
            <a:chExt cx="1931" cy="1347"/>
          </a:xfrm>
        </p:grpSpPr>
        <p:cxnSp>
          <p:nvCxnSpPr>
            <p:cNvPr id="22533" name="Line 5"/>
            <p:cNvCxnSpPr/>
            <p:nvPr/>
          </p:nvCxnSpPr>
          <p:spPr>
            <a:xfrm flipH="1">
              <a:off x="2822" y="968"/>
              <a:ext cx="1394" cy="1347"/>
            </a:xfrm>
            <a:prstGeom prst="line">
              <a:avLst/>
            </a:prstGeom>
            <a:ln w="762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2534" name="Line 6"/>
            <p:cNvCxnSpPr/>
            <p:nvPr/>
          </p:nvCxnSpPr>
          <p:spPr>
            <a:xfrm flipH="1">
              <a:off x="2822" y="2315"/>
              <a:ext cx="1931" cy="0"/>
            </a:xfrm>
            <a:prstGeom prst="line">
              <a:avLst/>
            </a:prstGeom>
            <a:ln w="762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22535" name="Group 7"/>
          <p:cNvGrpSpPr/>
          <p:nvPr/>
        </p:nvGrpSpPr>
        <p:grpSpPr>
          <a:xfrm>
            <a:off x="1979613" y="2997200"/>
            <a:ext cx="1368425" cy="935038"/>
            <a:chOff x="1111" y="1752"/>
            <a:chExt cx="862" cy="589"/>
          </a:xfrm>
        </p:grpSpPr>
        <p:cxnSp>
          <p:nvCxnSpPr>
            <p:cNvPr id="22536" name="Line 8"/>
            <p:cNvCxnSpPr/>
            <p:nvPr/>
          </p:nvCxnSpPr>
          <p:spPr>
            <a:xfrm flipH="1">
              <a:off x="1111" y="1752"/>
              <a:ext cx="622" cy="589"/>
            </a:xfrm>
            <a:prstGeom prst="line">
              <a:avLst/>
            </a:prstGeom>
            <a:ln w="76200" cap="flat" cmpd="sng">
              <a:solidFill>
                <a:srgbClr val="0000CC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2537" name="Line 9"/>
            <p:cNvCxnSpPr/>
            <p:nvPr/>
          </p:nvCxnSpPr>
          <p:spPr>
            <a:xfrm flipH="1">
              <a:off x="1111" y="2341"/>
              <a:ext cx="862" cy="0"/>
            </a:xfrm>
            <a:prstGeom prst="line">
              <a:avLst/>
            </a:prstGeom>
            <a:ln w="76200" cap="flat" cmpd="sng">
              <a:solidFill>
                <a:srgbClr val="0000CC"/>
              </a:solidFill>
              <a:prstDash val="solid"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2 -4.23024E-06 L 0.29913 -0.00508">
                                      <p:cBhvr>
                                        <p:cTn id="6" dur="2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33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Rectangle 2"/>
          <p:cNvSpPr>
            <a:spLocks noGrp="1" noRot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 anchorCtr="0"/>
          <a:p>
            <a:pPr eaLnBrk="1" hangingPunct="1"/>
            <a:endParaRPr lang="zh-CN" altLang="zh-CN"/>
          </a:p>
        </p:txBody>
      </p:sp>
      <p:sp>
        <p:nvSpPr>
          <p:cNvPr id="23555" name="Rectangle 3"/>
          <p:cNvSpPr>
            <a:spLocks noGrp="1" noRot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 anchorCtr="0"/>
          <a:p>
            <a:pPr eaLnBrk="1" hangingPunct="1">
              <a:buClr>
                <a:srgbClr val="0066CC"/>
              </a:buClr>
            </a:pPr>
            <a:r>
              <a:rPr lang="en-US" altLang="zh-CN"/>
              <a:t>1,</a:t>
            </a:r>
            <a:r>
              <a:rPr lang="zh-CN" altLang="en-US"/>
              <a:t>角的大小与边的长短没关系。</a:t>
            </a:r>
            <a:endParaRPr lang="zh-CN" altLang="en-US"/>
          </a:p>
          <a:p>
            <a:pPr eaLnBrk="1" hangingPunct="1">
              <a:buClr>
                <a:srgbClr val="0066CC"/>
              </a:buClr>
            </a:pPr>
            <a:r>
              <a:rPr lang="en-US" altLang="zh-CN"/>
              <a:t>2</a:t>
            </a:r>
            <a:r>
              <a:rPr lang="zh-CN" altLang="en-US"/>
              <a:t>，角的大小与开口有关，开口越大角越大。</a:t>
            </a:r>
            <a:endParaRPr lang="zh-CN" altLang="en-US"/>
          </a:p>
          <a:p>
            <a:pPr eaLnBrk="1" hangingPunct="1">
              <a:buClr>
                <a:srgbClr val="0066CC"/>
              </a:buClr>
            </a:pPr>
            <a:r>
              <a:rPr lang="zh-CN" altLang="en-US"/>
              <a:t>      开口越小角越小。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578" name="Group 2"/>
          <p:cNvGrpSpPr/>
          <p:nvPr/>
        </p:nvGrpSpPr>
        <p:grpSpPr>
          <a:xfrm>
            <a:off x="533400" y="2819400"/>
            <a:ext cx="1524000" cy="2133600"/>
            <a:chOff x="432" y="240"/>
            <a:chExt cx="960" cy="1344"/>
          </a:xfrm>
        </p:grpSpPr>
        <p:sp>
          <p:nvSpPr>
            <p:cNvPr id="24579" name="Rectangle 3"/>
            <p:cNvSpPr/>
            <p:nvPr/>
          </p:nvSpPr>
          <p:spPr>
            <a:xfrm>
              <a:off x="432" y="240"/>
              <a:ext cx="960" cy="1344"/>
            </a:xfrm>
            <a:prstGeom prst="rect">
              <a:avLst/>
            </a:prstGeom>
            <a:solidFill>
              <a:srgbClr val="CCFFCC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4580" name="AutoShape 4"/>
            <p:cNvSpPr/>
            <p:nvPr/>
          </p:nvSpPr>
          <p:spPr>
            <a:xfrm>
              <a:off x="912" y="240"/>
              <a:ext cx="288" cy="480"/>
            </a:xfr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cxnSp>
          <p:nvCxnSpPr>
            <p:cNvPr id="24581" name="Line 5"/>
            <p:cNvCxnSpPr/>
            <p:nvPr/>
          </p:nvCxnSpPr>
          <p:spPr>
            <a:xfrm>
              <a:off x="432" y="864"/>
              <a:ext cx="960" cy="0"/>
            </a:xfrm>
            <a:prstGeom prst="line">
              <a:avLst/>
            </a:prstGeom>
            <a:ln w="38100" cap="flat" cmpd="sng">
              <a:solidFill>
                <a:srgbClr val="996633"/>
              </a:solidFill>
              <a:prstDash val="sysDot"/>
              <a:headEnd type="none" w="med" len="med"/>
              <a:tailEnd type="none" w="med" len="med"/>
            </a:ln>
          </p:spPr>
        </p:cxnSp>
      </p:grpSp>
      <p:grpSp>
        <p:nvGrpSpPr>
          <p:cNvPr id="24582" name="Group 6"/>
          <p:cNvGrpSpPr/>
          <p:nvPr/>
        </p:nvGrpSpPr>
        <p:grpSpPr>
          <a:xfrm>
            <a:off x="3200400" y="3505200"/>
            <a:ext cx="1447800" cy="1143000"/>
            <a:chOff x="2592" y="864"/>
            <a:chExt cx="912" cy="720"/>
          </a:xfrm>
        </p:grpSpPr>
        <p:sp>
          <p:nvSpPr>
            <p:cNvPr id="24583" name="Rectangle 7"/>
            <p:cNvSpPr/>
            <p:nvPr/>
          </p:nvSpPr>
          <p:spPr>
            <a:xfrm>
              <a:off x="2592" y="864"/>
              <a:ext cx="912" cy="720"/>
            </a:xfrm>
            <a:prstGeom prst="rect">
              <a:avLst/>
            </a:prstGeom>
            <a:solidFill>
              <a:srgbClr val="CCFFCC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4584" name="AutoShape 8"/>
            <p:cNvSpPr/>
            <p:nvPr/>
          </p:nvSpPr>
          <p:spPr>
            <a:xfrm>
              <a:off x="2640" y="864"/>
              <a:ext cx="432" cy="336"/>
            </a:xfrm>
            <a:prstGeom prst="curvedDownArrow">
              <a:avLst>
                <a:gd name="adj1" fmla="val 35821"/>
                <a:gd name="adj2" fmla="val 62011"/>
                <a:gd name="adj3" fmla="val 33328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solidFill>
                  <a:srgbClr val="CC0066"/>
                </a:solidFill>
              </a:endParaRPr>
            </a:p>
          </p:txBody>
        </p:sp>
        <p:cxnSp>
          <p:nvCxnSpPr>
            <p:cNvPr id="24585" name="Line 9"/>
            <p:cNvCxnSpPr/>
            <p:nvPr/>
          </p:nvCxnSpPr>
          <p:spPr>
            <a:xfrm flipV="1">
              <a:off x="2592" y="864"/>
              <a:ext cx="864" cy="720"/>
            </a:xfrm>
            <a:prstGeom prst="line">
              <a:avLst/>
            </a:prstGeom>
            <a:ln w="38100" cap="flat" cmpd="sng">
              <a:solidFill>
                <a:srgbClr val="996633"/>
              </a:solidFill>
              <a:prstDash val="sysDot"/>
              <a:headEnd type="none" w="med" len="med"/>
              <a:tailEnd type="none" w="med" len="med"/>
            </a:ln>
          </p:spPr>
        </p:cxnSp>
      </p:grpSp>
      <p:grpSp>
        <p:nvGrpSpPr>
          <p:cNvPr id="24586" name="Group 10"/>
          <p:cNvGrpSpPr/>
          <p:nvPr/>
        </p:nvGrpSpPr>
        <p:grpSpPr>
          <a:xfrm>
            <a:off x="5562600" y="3429000"/>
            <a:ext cx="1143000" cy="1143000"/>
            <a:chOff x="3360" y="1728"/>
            <a:chExt cx="720" cy="720"/>
          </a:xfrm>
        </p:grpSpPr>
        <p:sp>
          <p:nvSpPr>
            <p:cNvPr id="24587" name="AutoShape 11"/>
            <p:cNvSpPr/>
            <p:nvPr/>
          </p:nvSpPr>
          <p:spPr>
            <a:xfrm rot="16140000">
              <a:off x="3360" y="1728"/>
              <a:ext cx="720" cy="720"/>
            </a:xfrm>
            <a:prstGeom prst="rtTriangle">
              <a:avLst/>
            </a:prstGeom>
            <a:solidFill>
              <a:srgbClr val="CCFFCC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4588" name="AutoShape 12"/>
            <p:cNvSpPr/>
            <p:nvPr/>
          </p:nvSpPr>
          <p:spPr>
            <a:xfrm>
              <a:off x="3504" y="1872"/>
              <a:ext cx="480" cy="384"/>
            </a:xfr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cxnSp>
          <p:nvCxnSpPr>
            <p:cNvPr id="24589" name="Line 13"/>
            <p:cNvCxnSpPr/>
            <p:nvPr/>
          </p:nvCxnSpPr>
          <p:spPr>
            <a:xfrm flipV="1">
              <a:off x="3360" y="2160"/>
              <a:ext cx="720" cy="288"/>
            </a:xfrm>
            <a:prstGeom prst="line">
              <a:avLst/>
            </a:prstGeom>
            <a:ln w="38100" cap="flat" cmpd="sng">
              <a:solidFill>
                <a:srgbClr val="996633"/>
              </a:solidFill>
              <a:prstDash val="sysDot"/>
              <a:headEnd type="none" w="med" len="med"/>
              <a:tailEnd type="none" w="med" len="med"/>
            </a:ln>
          </p:spPr>
        </p:cxnSp>
      </p:grpSp>
      <p:sp>
        <p:nvSpPr>
          <p:cNvPr id="24590" name="AutoShape 14"/>
          <p:cNvSpPr/>
          <p:nvPr/>
        </p:nvSpPr>
        <p:spPr>
          <a:xfrm>
            <a:off x="2209800" y="3886200"/>
            <a:ext cx="762000" cy="152400"/>
          </a:xfrm>
          <a:prstGeom prst="rightArrow">
            <a:avLst>
              <a:gd name="adj1" fmla="val 50000"/>
              <a:gd name="adj2" fmla="val 125000"/>
            </a:avLst>
          </a:prstGeom>
          <a:solidFill>
            <a:srgbClr val="FF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>
              <a:solidFill>
                <a:srgbClr val="CC0066"/>
              </a:solidFill>
            </a:endParaRPr>
          </a:p>
        </p:txBody>
      </p:sp>
      <p:sp>
        <p:nvSpPr>
          <p:cNvPr id="24591" name="AutoShape 15"/>
          <p:cNvSpPr/>
          <p:nvPr/>
        </p:nvSpPr>
        <p:spPr>
          <a:xfrm>
            <a:off x="4800600" y="3962400"/>
            <a:ext cx="685800" cy="152400"/>
          </a:xfrm>
          <a:prstGeom prst="rightArrow">
            <a:avLst>
              <a:gd name="adj1" fmla="val 50000"/>
              <a:gd name="adj2" fmla="val 112500"/>
            </a:avLst>
          </a:prstGeom>
          <a:solidFill>
            <a:srgbClr val="FF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>
              <a:solidFill>
                <a:srgbClr val="CC0066"/>
              </a:solidFill>
            </a:endParaRPr>
          </a:p>
        </p:txBody>
      </p:sp>
      <p:sp>
        <p:nvSpPr>
          <p:cNvPr id="24592" name="AutoShape 16"/>
          <p:cNvSpPr/>
          <p:nvPr/>
        </p:nvSpPr>
        <p:spPr>
          <a:xfrm>
            <a:off x="6934200" y="4191000"/>
            <a:ext cx="762000" cy="152400"/>
          </a:xfrm>
          <a:prstGeom prst="rightArrow">
            <a:avLst>
              <a:gd name="adj1" fmla="val 50000"/>
              <a:gd name="adj2" fmla="val 125000"/>
            </a:avLst>
          </a:prstGeom>
          <a:solidFill>
            <a:srgbClr val="FF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>
              <a:solidFill>
                <a:srgbClr val="CC0066"/>
              </a:solidFill>
            </a:endParaRPr>
          </a:p>
        </p:txBody>
      </p:sp>
      <p:sp>
        <p:nvSpPr>
          <p:cNvPr id="24593" name="Text Box 17"/>
          <p:cNvSpPr/>
          <p:nvPr/>
        </p:nvSpPr>
        <p:spPr>
          <a:xfrm>
            <a:off x="533400" y="0"/>
            <a:ext cx="28194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8000" b="1">
                <a:solidFill>
                  <a:srgbClr val="6600FF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折角</a:t>
            </a:r>
            <a:endParaRPr lang="zh-CN" altLang="en-US" sz="8000" b="1">
              <a:solidFill>
                <a:srgbClr val="6600FF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</p:txBody>
      </p:sp>
      <p:sp>
        <p:nvSpPr>
          <p:cNvPr id="24594" name="AutoShape 18"/>
          <p:cNvSpPr/>
          <p:nvPr/>
        </p:nvSpPr>
        <p:spPr>
          <a:xfrm rot="9960000">
            <a:off x="7772400" y="4114800"/>
            <a:ext cx="1143000" cy="381000"/>
          </a:xfrm>
          <a:prstGeom prst="rtTriangle">
            <a:avLst/>
          </a:prstGeom>
          <a:solidFill>
            <a:srgbClr val="CC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>
              <a:solidFill>
                <a:srgbClr val="CC0066"/>
              </a:solidFill>
            </a:endParaRPr>
          </a:p>
        </p:txBody>
      </p:sp>
      <p:sp>
        <p:nvSpPr>
          <p:cNvPr id="24595" name="Text Box 19"/>
          <p:cNvSpPr/>
          <p:nvPr/>
        </p:nvSpPr>
        <p:spPr>
          <a:xfrm>
            <a:off x="0" y="1524000"/>
            <a:ext cx="91440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FF00FF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  </a:t>
            </a:r>
            <a:r>
              <a:rPr lang="zh-CN" altLang="en-US" sz="4400" b="1">
                <a:solidFill>
                  <a:srgbClr val="FF00FF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拿一张纸，用它折成大小不同的角。</a:t>
            </a:r>
            <a:endParaRPr lang="zh-CN" altLang="en-US" sz="4400" b="1">
              <a:solidFill>
                <a:srgbClr val="FF00FF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 fill="hold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 fill="hold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 fill="hold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 fill="hold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 fill="hold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0" grpId="0" animBg="1"/>
      <p:bldP spid="24591" grpId="0" animBg="1"/>
      <p:bldP spid="24592" grpId="0" animBg="1"/>
      <p:bldP spid="24593" grpId="0" animBg="1"/>
      <p:bldP spid="24594" grpId="0" animBg="1"/>
      <p:bldP spid="2459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Text Box 2"/>
          <p:cNvSpPr/>
          <p:nvPr/>
        </p:nvSpPr>
        <p:spPr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sz="320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3" name="Text Box 3"/>
          <p:cNvSpPr/>
          <p:nvPr/>
        </p:nvSpPr>
        <p:spPr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FF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3200" b="1">
                <a:solidFill>
                  <a:srgbClr val="FF00FF"/>
                </a:solidFill>
                <a:latin typeface="Times New Roman" panose="02020603050405020304" pitchFamily="18" charset="0"/>
              </a:rPr>
              <a:t>、数一数，下面图形有几个角？填在</a:t>
            </a:r>
            <a:r>
              <a:rPr lang="en-US" altLang="zh-CN" sz="3200" b="1">
                <a:solidFill>
                  <a:srgbClr val="FF00FF"/>
                </a:solidFill>
                <a:latin typeface="Times New Roman" panose="02020603050405020304" pitchFamily="18" charset="0"/>
              </a:rPr>
              <a:t>(     )</a:t>
            </a:r>
            <a:r>
              <a:rPr lang="zh-CN" altLang="en-US" sz="3200" b="1">
                <a:solidFill>
                  <a:srgbClr val="FF00FF"/>
                </a:solidFill>
                <a:latin typeface="Times New Roman" panose="02020603050405020304" pitchFamily="18" charset="0"/>
              </a:rPr>
              <a:t>里。</a:t>
            </a:r>
            <a:endParaRPr lang="zh-CN" altLang="en-US" sz="3200" b="1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4" name="Text Box 4"/>
          <p:cNvSpPr/>
          <p:nvPr/>
        </p:nvSpPr>
        <p:spPr>
          <a:xfrm>
            <a:off x="250825" y="2492375"/>
            <a:ext cx="92202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CC0066"/>
                </a:solidFill>
                <a:latin typeface="Times New Roman" panose="02020603050405020304" pitchFamily="18" charset="0"/>
              </a:rPr>
              <a:t>      (       )                        (       )                      (       )  </a:t>
            </a:r>
            <a:endParaRPr lang="en-US" altLang="zh-CN" sz="280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5" name="Text Box 5"/>
          <p:cNvSpPr/>
          <p:nvPr/>
        </p:nvSpPr>
        <p:spPr>
          <a:xfrm>
            <a:off x="304800" y="4967288"/>
            <a:ext cx="92202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CC0066"/>
                </a:solidFill>
                <a:latin typeface="Times New Roman" panose="02020603050405020304" pitchFamily="18" charset="0"/>
              </a:rPr>
              <a:t>      (       )                        (       )                      (       )  </a:t>
            </a:r>
            <a:endParaRPr lang="en-US" altLang="zh-CN" sz="280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6" name="Text Box 6"/>
          <p:cNvSpPr/>
          <p:nvPr/>
        </p:nvSpPr>
        <p:spPr>
          <a:xfrm>
            <a:off x="1143000" y="2540000"/>
            <a:ext cx="43180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>
                <a:solidFill>
                  <a:srgbClr val="CC0000"/>
                </a:solidFill>
                <a:latin typeface="Comic Sans MS" panose="030F0702030302020204" pitchFamily="66" charset="0"/>
              </a:rPr>
              <a:t>4</a:t>
            </a:r>
            <a:endParaRPr lang="en-US" altLang="zh-CN" sz="3200" b="1">
              <a:solidFill>
                <a:srgbClr val="CC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5607" name="Text Box 7"/>
          <p:cNvSpPr/>
          <p:nvPr/>
        </p:nvSpPr>
        <p:spPr>
          <a:xfrm>
            <a:off x="4064000" y="2514600"/>
            <a:ext cx="43180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>
                <a:solidFill>
                  <a:srgbClr val="CC0000"/>
                </a:solidFill>
                <a:latin typeface="Comic Sans MS" panose="030F0702030302020204" pitchFamily="66" charset="0"/>
              </a:rPr>
              <a:t>4</a:t>
            </a:r>
            <a:endParaRPr lang="en-US" altLang="zh-CN" sz="3200" b="1">
              <a:solidFill>
                <a:srgbClr val="CC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5608" name="Text Box 8"/>
          <p:cNvSpPr/>
          <p:nvPr/>
        </p:nvSpPr>
        <p:spPr>
          <a:xfrm>
            <a:off x="6934200" y="2514600"/>
            <a:ext cx="43180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>
                <a:solidFill>
                  <a:srgbClr val="CC0000"/>
                </a:solidFill>
                <a:latin typeface="Comic Sans MS" panose="030F0702030302020204" pitchFamily="66" charset="0"/>
              </a:rPr>
              <a:t>5</a:t>
            </a:r>
            <a:endParaRPr lang="en-US" altLang="zh-CN" sz="3200" b="1">
              <a:solidFill>
                <a:srgbClr val="CC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5609" name="Text Box 9"/>
          <p:cNvSpPr/>
          <p:nvPr/>
        </p:nvSpPr>
        <p:spPr>
          <a:xfrm>
            <a:off x="1066800" y="4983163"/>
            <a:ext cx="431800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>
                <a:solidFill>
                  <a:srgbClr val="CC0000"/>
                </a:solidFill>
                <a:latin typeface="Comic Sans MS" panose="030F0702030302020204" pitchFamily="66" charset="0"/>
              </a:rPr>
              <a:t>4</a:t>
            </a:r>
            <a:endParaRPr lang="en-US" altLang="zh-CN" sz="3200" b="1">
              <a:solidFill>
                <a:srgbClr val="CC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5610" name="Text Box 10"/>
          <p:cNvSpPr/>
          <p:nvPr/>
        </p:nvSpPr>
        <p:spPr>
          <a:xfrm>
            <a:off x="4114800" y="4983163"/>
            <a:ext cx="431800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>
                <a:solidFill>
                  <a:srgbClr val="CC0000"/>
                </a:solidFill>
                <a:latin typeface="Comic Sans MS" panose="030F0702030302020204" pitchFamily="66" charset="0"/>
              </a:rPr>
              <a:t>3</a:t>
            </a:r>
            <a:endParaRPr lang="en-US" altLang="zh-CN" sz="3200" b="1">
              <a:solidFill>
                <a:srgbClr val="CC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5611" name="Text Box 11"/>
          <p:cNvSpPr/>
          <p:nvPr/>
        </p:nvSpPr>
        <p:spPr>
          <a:xfrm>
            <a:off x="6883400" y="4983163"/>
            <a:ext cx="431800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>
                <a:solidFill>
                  <a:srgbClr val="CC0000"/>
                </a:solidFill>
                <a:latin typeface="Comic Sans MS" panose="030F0702030302020204" pitchFamily="66" charset="0"/>
              </a:rPr>
              <a:t>4</a:t>
            </a:r>
            <a:endParaRPr lang="en-US" altLang="zh-CN" sz="3200" b="1">
              <a:solidFill>
                <a:srgbClr val="CC000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25612" name="Group 12"/>
          <p:cNvGrpSpPr/>
          <p:nvPr/>
        </p:nvGrpSpPr>
        <p:grpSpPr>
          <a:xfrm>
            <a:off x="609600" y="965200"/>
            <a:ext cx="7239000" cy="3683000"/>
            <a:chOff x="384" y="608"/>
            <a:chExt cx="4560" cy="2320"/>
          </a:xfrm>
        </p:grpSpPr>
        <p:sp>
          <p:nvSpPr>
            <p:cNvPr id="25613" name="Rectangle 13"/>
            <p:cNvSpPr/>
            <p:nvPr/>
          </p:nvSpPr>
          <p:spPr>
            <a:xfrm>
              <a:off x="384" y="816"/>
              <a:ext cx="960" cy="576"/>
            </a:xfrm>
            <a:prstGeom prst="rect">
              <a:avLst/>
            </a:prstGeom>
            <a:noFill/>
            <a:ln w="38100" cap="flat" cmpd="sng">
              <a:solidFill>
                <a:srgbClr val="66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5614" name="AutoShape 14"/>
            <p:cNvSpPr/>
            <p:nvPr/>
          </p:nvSpPr>
          <p:spPr>
            <a:xfrm>
              <a:off x="4032" y="608"/>
              <a:ext cx="912" cy="864"/>
            </a:xfrm>
            <a:prstGeom prst="pentagon">
              <a:avLst/>
            </a:prstGeom>
            <a:noFill/>
            <a:ln w="38100" cap="flat" cmpd="sng">
              <a:solidFill>
                <a:srgbClr val="66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5615" name="AutoShape 15"/>
            <p:cNvSpPr/>
            <p:nvPr/>
          </p:nvSpPr>
          <p:spPr>
            <a:xfrm>
              <a:off x="2112" y="768"/>
              <a:ext cx="1296" cy="720"/>
            </a:xfrm>
            <a:prstGeom prst="diamond">
              <a:avLst/>
            </a:prstGeom>
            <a:noFill/>
            <a:ln w="38100" cap="flat" cmpd="sng">
              <a:solidFill>
                <a:srgbClr val="66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solidFill>
                  <a:srgbClr val="CC0066"/>
                </a:solidFill>
              </a:endParaRPr>
            </a:p>
          </p:txBody>
        </p:sp>
        <p:sp>
          <p:nvSpPr>
            <p:cNvPr id="25616" name="AutoShape 16"/>
            <p:cNvSpPr/>
            <p:nvPr/>
          </p:nvSpPr>
          <p:spPr>
            <a:xfrm>
              <a:off x="480" y="2256"/>
              <a:ext cx="768" cy="672"/>
            </a:xfrm>
            <a:noFill/>
            <a:ln w="38100" cap="flat" cmpd="sng">
              <a:solidFill>
                <a:srgbClr val="66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5617" name="AutoShape 17"/>
            <p:cNvSpPr/>
            <p:nvPr/>
          </p:nvSpPr>
          <p:spPr>
            <a:xfrm>
              <a:off x="2400" y="2304"/>
              <a:ext cx="768" cy="624"/>
            </a:xfrm>
            <a:prstGeom prst="rtTriangle">
              <a:avLst/>
            </a:prstGeom>
            <a:noFill/>
            <a:ln w="38100" cap="flat" cmpd="sng">
              <a:solidFill>
                <a:srgbClr val="66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solidFill>
                  <a:srgbClr val="CC0066"/>
                </a:solidFill>
              </a:endParaRPr>
            </a:p>
          </p:txBody>
        </p:sp>
        <p:grpSp>
          <p:nvGrpSpPr>
            <p:cNvPr id="25618" name="Group 18"/>
            <p:cNvGrpSpPr/>
            <p:nvPr/>
          </p:nvGrpSpPr>
          <p:grpSpPr>
            <a:xfrm>
              <a:off x="4128" y="2304"/>
              <a:ext cx="624" cy="624"/>
              <a:chOff x="4128" y="2304"/>
              <a:chExt cx="624" cy="624"/>
            </a:xfrm>
          </p:grpSpPr>
          <p:grpSp>
            <p:nvGrpSpPr>
              <p:cNvPr id="25619" name="Group 19"/>
              <p:cNvGrpSpPr/>
              <p:nvPr/>
            </p:nvGrpSpPr>
            <p:grpSpPr>
              <a:xfrm>
                <a:off x="4128" y="2304"/>
                <a:ext cx="624" cy="624"/>
                <a:chOff x="3648" y="2256"/>
                <a:chExt cx="624" cy="624"/>
              </a:xfrm>
            </p:grpSpPr>
            <p:cxnSp>
              <p:nvCxnSpPr>
                <p:cNvPr id="25620" name="Line 20"/>
                <p:cNvCxnSpPr/>
                <p:nvPr/>
              </p:nvCxnSpPr>
              <p:spPr>
                <a:xfrm>
                  <a:off x="3648" y="2256"/>
                  <a:ext cx="0" cy="624"/>
                </a:xfrm>
                <a:prstGeom prst="line">
                  <a:avLst/>
                </a:prstGeom>
                <a:ln w="38100" cap="flat" cmpd="sng">
                  <a:solidFill>
                    <a:srgbClr val="6600FF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cxnSp>
              <p:nvCxnSpPr>
                <p:cNvPr id="25621" name="Line 21"/>
                <p:cNvCxnSpPr/>
                <p:nvPr/>
              </p:nvCxnSpPr>
              <p:spPr>
                <a:xfrm rot="5340000">
                  <a:off x="3957" y="2566"/>
                  <a:ext cx="1" cy="624"/>
                </a:xfrm>
                <a:prstGeom prst="line">
                  <a:avLst/>
                </a:prstGeom>
                <a:ln w="38100" cap="flat" cmpd="sng">
                  <a:solidFill>
                    <a:srgbClr val="6600FF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cxnSp>
              <p:nvCxnSpPr>
                <p:cNvPr id="25622" name="Line 22"/>
                <p:cNvCxnSpPr/>
                <p:nvPr/>
              </p:nvCxnSpPr>
              <p:spPr>
                <a:xfrm>
                  <a:off x="4272" y="2256"/>
                  <a:ext cx="0" cy="624"/>
                </a:xfrm>
                <a:prstGeom prst="line">
                  <a:avLst/>
                </a:prstGeom>
                <a:ln w="38100" cap="flat" cmpd="sng">
                  <a:solidFill>
                    <a:srgbClr val="6600FF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cxnSp>
              <p:nvCxnSpPr>
                <p:cNvPr id="25623" name="Line 23"/>
                <p:cNvCxnSpPr/>
                <p:nvPr/>
              </p:nvCxnSpPr>
              <p:spPr>
                <a:xfrm>
                  <a:off x="3648" y="2256"/>
                  <a:ext cx="432" cy="0"/>
                </a:xfrm>
                <a:prstGeom prst="line">
                  <a:avLst/>
                </a:prstGeom>
                <a:ln w="38100" cap="flat" cmpd="sng">
                  <a:solidFill>
                    <a:srgbClr val="6600FF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</p:grpSp>
          <p:cxnSp>
            <p:nvCxnSpPr>
              <p:cNvPr id="25624" name="Line 24"/>
              <p:cNvCxnSpPr/>
              <p:nvPr/>
            </p:nvCxnSpPr>
            <p:spPr>
              <a:xfrm>
                <a:off x="4128" y="2304"/>
                <a:ext cx="624" cy="0"/>
              </a:xfrm>
              <a:prstGeom prst="line">
                <a:avLst/>
              </a:prstGeom>
              <a:ln w="38100" cap="flat" cmpd="sng">
                <a:solidFill>
                  <a:srgbClr val="6600FF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</p:grpSp>
      <p:pic>
        <p:nvPicPr>
          <p:cNvPr id="25625" name="Picture 25" descr="AG00315_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18325" y="3962400"/>
            <a:ext cx="2057400" cy="2320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26" name="AutoShape 29"/>
          <p:cNvSpPr/>
          <p:nvPr/>
        </p:nvSpPr>
        <p:spPr>
          <a:xfrm>
            <a:off x="1908175" y="1989138"/>
            <a:ext cx="360363" cy="431800"/>
          </a:xfrm>
          <a:prstGeom prst="octagon">
            <a:avLst>
              <a:gd name="adj" fmla="val 29287"/>
            </a:avLst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>
              <a:solidFill>
                <a:srgbClr val="CC0066"/>
              </a:solidFill>
            </a:endParaRPr>
          </a:p>
        </p:txBody>
      </p:sp>
      <p:sp>
        <p:nvSpPr>
          <p:cNvPr id="25627" name="AutoShape 30"/>
          <p:cNvSpPr/>
          <p:nvPr/>
        </p:nvSpPr>
        <p:spPr>
          <a:xfrm>
            <a:off x="468313" y="1989138"/>
            <a:ext cx="360362" cy="431800"/>
          </a:xfrm>
          <a:prstGeom prst="octagon">
            <a:avLst>
              <a:gd name="adj" fmla="val 29287"/>
            </a:avLst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>
              <a:solidFill>
                <a:srgbClr val="CC0066"/>
              </a:solidFill>
            </a:endParaRPr>
          </a:p>
        </p:txBody>
      </p:sp>
      <p:sp>
        <p:nvSpPr>
          <p:cNvPr id="25628" name="AutoShape 31"/>
          <p:cNvSpPr/>
          <p:nvPr/>
        </p:nvSpPr>
        <p:spPr>
          <a:xfrm>
            <a:off x="1908175" y="1125538"/>
            <a:ext cx="360363" cy="431800"/>
          </a:xfrm>
          <a:prstGeom prst="octagon">
            <a:avLst>
              <a:gd name="adj" fmla="val 29287"/>
            </a:avLst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>
              <a:solidFill>
                <a:srgbClr val="CC0066"/>
              </a:solidFill>
            </a:endParaRPr>
          </a:p>
        </p:txBody>
      </p:sp>
      <p:sp>
        <p:nvSpPr>
          <p:cNvPr id="25629" name="AutoShape 32"/>
          <p:cNvSpPr/>
          <p:nvPr/>
        </p:nvSpPr>
        <p:spPr>
          <a:xfrm>
            <a:off x="468313" y="1052513"/>
            <a:ext cx="360362" cy="431800"/>
          </a:xfrm>
          <a:prstGeom prst="octagon">
            <a:avLst>
              <a:gd name="adj" fmla="val 29287"/>
            </a:avLst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>
              <a:solidFill>
                <a:srgbClr val="CC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 fill="hold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 fill="hold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500" fill="hold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6" dur="500" fill="hold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1" dur="500" fill="hold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6" dur="500" fill="hold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5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5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5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5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nimBg="1"/>
      <p:bldP spid="25603" grpId="0" animBg="1"/>
      <p:bldP spid="25604" grpId="0" animBg="1"/>
      <p:bldP spid="25605" grpId="0" animBg="1"/>
      <p:bldP spid="25606" grpId="0" animBg="1"/>
      <p:bldP spid="25607" grpId="0" animBg="1"/>
      <p:bldP spid="25608" grpId="0" animBg="1"/>
      <p:bldP spid="25609" grpId="0" animBg="1"/>
      <p:bldP spid="25610" grpId="0" animBg="1"/>
      <p:bldP spid="25611" grpId="0" animBg="1"/>
      <p:bldP spid="25626" grpId="0" animBg="1"/>
      <p:bldP spid="25627" grpId="0" animBg="1"/>
      <p:bldP spid="25628" grpId="0" animBg="1"/>
      <p:bldP spid="256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Text Box 2"/>
          <p:cNvSpPr/>
          <p:nvPr/>
        </p:nvSpPr>
        <p:spPr>
          <a:xfrm>
            <a:off x="323850" y="415925"/>
            <a:ext cx="8610600" cy="5800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indent="-457200">
              <a:spcBef>
                <a:spcPct val="50000"/>
              </a:spcBef>
            </a:pPr>
            <a:r>
              <a:rPr lang="en-US" altLang="zh-CN" sz="2800">
                <a:solidFill>
                  <a:srgbClr val="CC0066"/>
                </a:solidFill>
                <a:latin typeface="Times New Roman" panose="02020603050405020304" pitchFamily="18" charset="0"/>
              </a:rPr>
              <a:t>        </a:t>
            </a:r>
            <a:r>
              <a:rPr lang="en-US" altLang="zh-CN" sz="3200" b="1">
                <a:solidFill>
                  <a:srgbClr val="FF00FF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3200" b="1">
                <a:solidFill>
                  <a:srgbClr val="FF00FF"/>
                </a:solidFill>
                <a:latin typeface="Times New Roman" panose="02020603050405020304" pitchFamily="18" charset="0"/>
              </a:rPr>
              <a:t>、填空：</a:t>
            </a:r>
            <a:endParaRPr lang="zh-CN" altLang="en-US" sz="3200" b="1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pPr marL="457200" indent="-457200">
              <a:spcBef>
                <a:spcPct val="50000"/>
              </a:spcBef>
            </a:pPr>
            <a:r>
              <a:rPr lang="zh-CN" altLang="en-US" sz="2800" b="1">
                <a:solidFill>
                  <a:srgbClr val="6600FF"/>
                </a:solidFill>
                <a:latin typeface="Times New Roman" panose="02020603050405020304" pitchFamily="18" charset="0"/>
              </a:rPr>
              <a:t>⑴ 一个角有</a:t>
            </a:r>
            <a:r>
              <a:rPr lang="en-US" altLang="zh-CN" sz="2800" b="1">
                <a:solidFill>
                  <a:srgbClr val="6600FF"/>
                </a:solidFill>
                <a:latin typeface="Times New Roman" panose="02020603050405020304" pitchFamily="18" charset="0"/>
              </a:rPr>
              <a:t>(     )</a:t>
            </a:r>
            <a:r>
              <a:rPr lang="zh-CN" altLang="en-US" sz="2800" b="1">
                <a:solidFill>
                  <a:srgbClr val="6600FF"/>
                </a:solidFill>
                <a:latin typeface="Times New Roman" panose="02020603050405020304" pitchFamily="18" charset="0"/>
              </a:rPr>
              <a:t>个顶点</a:t>
            </a:r>
            <a:r>
              <a:rPr lang="en-US" altLang="zh-CN" sz="2800" b="1">
                <a:solidFill>
                  <a:srgbClr val="6600FF"/>
                </a:solidFill>
                <a:latin typeface="Times New Roman" panose="02020603050405020304" pitchFamily="18" charset="0"/>
              </a:rPr>
              <a:t>,</a:t>
            </a:r>
            <a:r>
              <a:rPr lang="zh-CN" altLang="en-US" sz="2800" b="1">
                <a:solidFill>
                  <a:srgbClr val="6600FF"/>
                </a:solidFill>
                <a:latin typeface="Times New Roman" panose="02020603050405020304" pitchFamily="18" charset="0"/>
              </a:rPr>
              <a:t>有</a:t>
            </a:r>
            <a:r>
              <a:rPr lang="en-US" altLang="zh-CN" sz="2800" b="1">
                <a:solidFill>
                  <a:srgbClr val="6600FF"/>
                </a:solidFill>
                <a:latin typeface="Times New Roman" panose="02020603050405020304" pitchFamily="18" charset="0"/>
              </a:rPr>
              <a:t>(     )</a:t>
            </a:r>
            <a:r>
              <a:rPr lang="zh-CN" altLang="en-US" sz="2800" b="1">
                <a:solidFill>
                  <a:srgbClr val="6600FF"/>
                </a:solidFill>
                <a:latin typeface="Times New Roman" panose="02020603050405020304" pitchFamily="18" charset="0"/>
              </a:rPr>
              <a:t>条边。</a:t>
            </a:r>
            <a:endParaRPr lang="zh-CN" altLang="en-US" sz="2800" b="1">
              <a:solidFill>
                <a:srgbClr val="6600FF"/>
              </a:solidFill>
              <a:latin typeface="Times New Roman" panose="02020603050405020304" pitchFamily="18" charset="0"/>
            </a:endParaRPr>
          </a:p>
          <a:p>
            <a:pPr marL="457200" indent="-457200">
              <a:spcBef>
                <a:spcPct val="50000"/>
              </a:spcBef>
            </a:pPr>
            <a:r>
              <a:rPr lang="zh-CN" altLang="en-US" sz="2800" b="1">
                <a:solidFill>
                  <a:srgbClr val="6600FF"/>
                </a:solidFill>
                <a:latin typeface="Times New Roman" panose="02020603050405020304" pitchFamily="18" charset="0"/>
              </a:rPr>
              <a:t>⑵ 三角形有</a:t>
            </a:r>
            <a:r>
              <a:rPr lang="en-US" altLang="zh-CN" sz="2800" b="1">
                <a:solidFill>
                  <a:srgbClr val="6600FF"/>
                </a:solidFill>
                <a:latin typeface="Times New Roman" panose="02020603050405020304" pitchFamily="18" charset="0"/>
              </a:rPr>
              <a:t>(     )</a:t>
            </a:r>
            <a:r>
              <a:rPr lang="zh-CN" altLang="en-US" sz="2800" b="1">
                <a:solidFill>
                  <a:srgbClr val="6600FF"/>
                </a:solidFill>
                <a:latin typeface="Times New Roman" panose="02020603050405020304" pitchFamily="18" charset="0"/>
              </a:rPr>
              <a:t>个角</a:t>
            </a:r>
            <a:r>
              <a:rPr lang="en-US" altLang="zh-CN" sz="2800" b="1">
                <a:solidFill>
                  <a:srgbClr val="6600FF"/>
                </a:solidFill>
                <a:latin typeface="Times New Roman" panose="02020603050405020304" pitchFamily="18" charset="0"/>
              </a:rPr>
              <a:t>,</a:t>
            </a:r>
            <a:r>
              <a:rPr lang="zh-CN" altLang="en-US" sz="2800" b="1">
                <a:solidFill>
                  <a:srgbClr val="6600FF"/>
                </a:solidFill>
                <a:latin typeface="Times New Roman" panose="02020603050405020304" pitchFamily="18" charset="0"/>
              </a:rPr>
              <a:t>正方形有</a:t>
            </a:r>
            <a:r>
              <a:rPr lang="en-US" altLang="zh-CN" sz="2800" b="1">
                <a:solidFill>
                  <a:srgbClr val="6600FF"/>
                </a:solidFill>
                <a:latin typeface="Times New Roman" panose="02020603050405020304" pitchFamily="18" charset="0"/>
              </a:rPr>
              <a:t>(     )</a:t>
            </a:r>
            <a:r>
              <a:rPr lang="zh-CN" altLang="en-US" sz="2800" b="1">
                <a:solidFill>
                  <a:srgbClr val="6600FF"/>
                </a:solidFill>
                <a:latin typeface="Times New Roman" panose="02020603050405020304" pitchFamily="18" charset="0"/>
              </a:rPr>
              <a:t>个角。</a:t>
            </a:r>
            <a:endParaRPr lang="zh-CN" altLang="en-US" sz="2800" b="1">
              <a:solidFill>
                <a:srgbClr val="6600FF"/>
              </a:solidFill>
              <a:latin typeface="Times New Roman" panose="02020603050405020304" pitchFamily="18" charset="0"/>
            </a:endParaRPr>
          </a:p>
          <a:p>
            <a:pPr marL="457200" indent="-457200">
              <a:spcBef>
                <a:spcPct val="50000"/>
              </a:spcBef>
            </a:pPr>
            <a:r>
              <a:rPr lang="zh-CN" altLang="en-US" sz="2800" b="1">
                <a:solidFill>
                  <a:srgbClr val="6600FF"/>
                </a:solidFill>
                <a:latin typeface="Times New Roman" panose="02020603050405020304" pitchFamily="18" charset="0"/>
              </a:rPr>
              <a:t>⑶ 画角时先</a:t>
            </a:r>
            <a:r>
              <a:rPr lang="en-US" altLang="zh-CN" sz="2800" b="1">
                <a:solidFill>
                  <a:srgbClr val="6600FF"/>
                </a:solidFill>
                <a:latin typeface="Times New Roman" panose="02020603050405020304" pitchFamily="18" charset="0"/>
              </a:rPr>
              <a:t>(                ),</a:t>
            </a:r>
            <a:r>
              <a:rPr lang="zh-CN" altLang="en-US" sz="2800" b="1">
                <a:solidFill>
                  <a:srgbClr val="6600FF"/>
                </a:solidFill>
                <a:latin typeface="Times New Roman" panose="02020603050405020304" pitchFamily="18" charset="0"/>
              </a:rPr>
              <a:t>再</a:t>
            </a:r>
            <a:r>
              <a:rPr lang="en-US" altLang="zh-CN" sz="2800" b="1">
                <a:solidFill>
                  <a:srgbClr val="6600FF"/>
                </a:solidFill>
                <a:latin typeface="Times New Roman" panose="02020603050405020304" pitchFamily="18" charset="0"/>
              </a:rPr>
              <a:t>(                     )</a:t>
            </a:r>
            <a:r>
              <a:rPr lang="zh-CN" altLang="en-US" sz="2800" b="1">
                <a:solidFill>
                  <a:srgbClr val="6600FF"/>
                </a:solidFill>
                <a:latin typeface="Times New Roman" panose="02020603050405020304" pitchFamily="18" charset="0"/>
              </a:rPr>
              <a:t>。</a:t>
            </a:r>
            <a:endParaRPr lang="zh-CN" altLang="en-US" sz="2800" b="1">
              <a:solidFill>
                <a:srgbClr val="6600FF"/>
              </a:solidFill>
              <a:latin typeface="Times New Roman" panose="02020603050405020304" pitchFamily="18" charset="0"/>
            </a:endParaRPr>
          </a:p>
          <a:p>
            <a:pPr marL="457200" indent="-457200">
              <a:spcBef>
                <a:spcPct val="50000"/>
              </a:spcBef>
            </a:pPr>
            <a:r>
              <a:rPr lang="zh-CN" altLang="en-US" sz="2800" b="1">
                <a:solidFill>
                  <a:srgbClr val="6600FF"/>
                </a:solidFill>
                <a:latin typeface="Times New Roman" panose="02020603050405020304" pitchFamily="18" charset="0"/>
              </a:rPr>
              <a:t>        </a:t>
            </a:r>
            <a:r>
              <a:rPr lang="en-US" altLang="zh-CN" sz="3200" b="1">
                <a:solidFill>
                  <a:srgbClr val="FF00FF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3200" b="1">
                <a:solidFill>
                  <a:srgbClr val="FF00FF"/>
                </a:solidFill>
                <a:latin typeface="Times New Roman" panose="02020603050405020304" pitchFamily="18" charset="0"/>
              </a:rPr>
              <a:t>、判断</a:t>
            </a:r>
            <a:r>
              <a:rPr lang="en-US" altLang="zh-CN" sz="3200" b="1">
                <a:solidFill>
                  <a:srgbClr val="FF00FF"/>
                </a:solidFill>
                <a:latin typeface="Times New Roman" panose="02020603050405020304" pitchFamily="18" charset="0"/>
              </a:rPr>
              <a:t>:</a:t>
            </a:r>
            <a:endParaRPr lang="en-US" altLang="zh-CN" sz="3200" b="1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pPr marL="457200" indent="-457200">
              <a:spcBef>
                <a:spcPct val="50000"/>
              </a:spcBef>
            </a:pPr>
            <a:r>
              <a:rPr lang="en-US" altLang="zh-CN" sz="2800" b="1">
                <a:solidFill>
                  <a:srgbClr val="6600FF"/>
                </a:solidFill>
                <a:latin typeface="Times New Roman" panose="02020603050405020304" pitchFamily="18" charset="0"/>
              </a:rPr>
              <a:t>⑴ </a:t>
            </a:r>
            <a:r>
              <a:rPr lang="zh-CN" altLang="en-US" sz="2800" b="1">
                <a:solidFill>
                  <a:srgbClr val="6600FF"/>
                </a:solidFill>
                <a:latin typeface="Times New Roman" panose="02020603050405020304" pitchFamily="18" charset="0"/>
              </a:rPr>
              <a:t>边越长</a:t>
            </a:r>
            <a:r>
              <a:rPr lang="en-US" altLang="zh-CN" sz="2800" b="1">
                <a:solidFill>
                  <a:srgbClr val="6600FF"/>
                </a:solidFill>
                <a:latin typeface="Times New Roman" panose="02020603050405020304" pitchFamily="18" charset="0"/>
              </a:rPr>
              <a:t>,</a:t>
            </a:r>
            <a:r>
              <a:rPr lang="zh-CN" altLang="en-US" sz="2800" b="1">
                <a:solidFill>
                  <a:srgbClr val="6600FF"/>
                </a:solidFill>
                <a:latin typeface="Times New Roman" panose="02020603050405020304" pitchFamily="18" charset="0"/>
              </a:rPr>
              <a:t>角就越大。                         </a:t>
            </a:r>
            <a:r>
              <a:rPr lang="en-US" altLang="zh-CN" sz="2800" b="1">
                <a:solidFill>
                  <a:srgbClr val="6600FF"/>
                </a:solidFill>
                <a:latin typeface="Times New Roman" panose="02020603050405020304" pitchFamily="18" charset="0"/>
              </a:rPr>
              <a:t>(        )   </a:t>
            </a:r>
            <a:endParaRPr lang="en-US" altLang="zh-CN" sz="2800" b="1">
              <a:solidFill>
                <a:srgbClr val="6600FF"/>
              </a:solidFill>
              <a:latin typeface="Times New Roman" panose="02020603050405020304" pitchFamily="18" charset="0"/>
            </a:endParaRPr>
          </a:p>
          <a:p>
            <a:pPr marL="457200" indent="-457200">
              <a:spcBef>
                <a:spcPct val="50000"/>
              </a:spcBef>
            </a:pPr>
            <a:r>
              <a:rPr lang="en-US" altLang="zh-CN" sz="2800" b="1">
                <a:solidFill>
                  <a:srgbClr val="6600FF"/>
                </a:solidFill>
                <a:latin typeface="Times New Roman" panose="02020603050405020304" pitchFamily="18" charset="0"/>
              </a:rPr>
              <a:t>(2)</a:t>
            </a:r>
            <a:r>
              <a:rPr lang="zh-CN" altLang="en-US" sz="2800" b="1">
                <a:solidFill>
                  <a:srgbClr val="6600FF"/>
                </a:solidFill>
                <a:latin typeface="Times New Roman" panose="02020603050405020304" pitchFamily="18" charset="0"/>
              </a:rPr>
              <a:t>开口越大，角就越大。                    （       ）</a:t>
            </a:r>
            <a:endParaRPr lang="zh-CN" altLang="en-US" sz="2800" b="1">
              <a:solidFill>
                <a:srgbClr val="6600FF"/>
              </a:solidFill>
              <a:latin typeface="Times New Roman" panose="02020603050405020304" pitchFamily="18" charset="0"/>
            </a:endParaRPr>
          </a:p>
          <a:p>
            <a:pPr marL="457200" indent="-457200">
              <a:spcBef>
                <a:spcPct val="50000"/>
              </a:spcBef>
            </a:pPr>
            <a:r>
              <a:rPr lang="en-US" altLang="zh-CN" sz="2800" b="1">
                <a:solidFill>
                  <a:srgbClr val="6600FF"/>
                </a:solidFill>
                <a:latin typeface="Times New Roman" panose="02020603050405020304" pitchFamily="18" charset="0"/>
              </a:rPr>
              <a:t>(3)</a:t>
            </a:r>
            <a:r>
              <a:rPr lang="zh-CN" altLang="en-US" sz="2800" b="1">
                <a:solidFill>
                  <a:srgbClr val="6600FF"/>
                </a:solidFill>
                <a:latin typeface="Times New Roman" panose="02020603050405020304" pitchFamily="18" charset="0"/>
              </a:rPr>
              <a:t>角的大小与两条边的长短没有关系（    ）</a:t>
            </a:r>
            <a:endParaRPr lang="zh-CN" altLang="en-US" sz="2800" b="1">
              <a:solidFill>
                <a:srgbClr val="6600FF"/>
              </a:solidFill>
              <a:latin typeface="Times New Roman" panose="02020603050405020304" pitchFamily="18" charset="0"/>
            </a:endParaRPr>
          </a:p>
          <a:p>
            <a:pPr marL="457200" indent="-457200">
              <a:spcBef>
                <a:spcPct val="50000"/>
              </a:spcBef>
            </a:pPr>
            <a:endParaRPr lang="en-US" altLang="zh-CN" sz="280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27" name="Text Box 3"/>
          <p:cNvSpPr/>
          <p:nvPr/>
        </p:nvSpPr>
        <p:spPr>
          <a:xfrm>
            <a:off x="2438400" y="990600"/>
            <a:ext cx="6096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FF3300"/>
                </a:solidFill>
                <a:latin typeface="Times New Roman" panose="02020603050405020304" pitchFamily="18" charset="0"/>
              </a:rPr>
              <a:t>1</a:t>
            </a:r>
            <a:endParaRPr lang="en-US" altLang="zh-CN" sz="320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28" name="Text Box 4"/>
          <p:cNvSpPr/>
          <p:nvPr/>
        </p:nvSpPr>
        <p:spPr>
          <a:xfrm>
            <a:off x="4648200" y="990600"/>
            <a:ext cx="762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FF3300"/>
                </a:solidFill>
                <a:latin typeface="Times New Roman" panose="02020603050405020304" pitchFamily="18" charset="0"/>
              </a:rPr>
              <a:t>2</a:t>
            </a:r>
            <a:endParaRPr lang="en-US" altLang="zh-CN" sz="320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29" name="Text Box 5"/>
          <p:cNvSpPr/>
          <p:nvPr/>
        </p:nvSpPr>
        <p:spPr>
          <a:xfrm>
            <a:off x="2438400" y="1676400"/>
            <a:ext cx="38735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>
                <a:solidFill>
                  <a:srgbClr val="FF3300"/>
                </a:solidFill>
                <a:latin typeface="Times New Roman" panose="02020603050405020304" pitchFamily="18" charset="0"/>
              </a:rPr>
              <a:t>3</a:t>
            </a:r>
            <a:endParaRPr lang="en-US" altLang="zh-CN" sz="320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30" name="Text Box 6"/>
          <p:cNvSpPr/>
          <p:nvPr/>
        </p:nvSpPr>
        <p:spPr>
          <a:xfrm>
            <a:off x="5334000" y="1676400"/>
            <a:ext cx="5334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FF3300"/>
                </a:solidFill>
                <a:latin typeface="Times New Roman" panose="02020603050405020304" pitchFamily="18" charset="0"/>
              </a:rPr>
              <a:t>4</a:t>
            </a:r>
            <a:endParaRPr lang="en-US" altLang="zh-CN" sz="320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31" name="Text Box 7"/>
          <p:cNvSpPr/>
          <p:nvPr/>
        </p:nvSpPr>
        <p:spPr>
          <a:xfrm>
            <a:off x="2438400" y="2286000"/>
            <a:ext cx="1349375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</a:rPr>
              <a:t>定顶点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32" name="Text Box 8"/>
          <p:cNvSpPr/>
          <p:nvPr/>
        </p:nvSpPr>
        <p:spPr>
          <a:xfrm>
            <a:off x="4572000" y="2209800"/>
            <a:ext cx="22098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</a:rPr>
              <a:t>画两条边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33" name="Text Box 9"/>
          <p:cNvSpPr/>
          <p:nvPr/>
        </p:nvSpPr>
        <p:spPr>
          <a:xfrm>
            <a:off x="6172200" y="3429000"/>
            <a:ext cx="747713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400" b="1">
                <a:solidFill>
                  <a:srgbClr val="FF3300"/>
                </a:solidFill>
                <a:latin typeface="Times New Roman" panose="02020603050405020304" pitchFamily="18" charset="0"/>
              </a:rPr>
              <a:t>×</a:t>
            </a:r>
            <a:endParaRPr lang="en-US" altLang="zh-CN" sz="44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34" name="Text Box 10"/>
          <p:cNvSpPr/>
          <p:nvPr/>
        </p:nvSpPr>
        <p:spPr>
          <a:xfrm rot="780000">
            <a:off x="6096000" y="4038600"/>
            <a:ext cx="787400" cy="8239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800" b="1">
                <a:solidFill>
                  <a:srgbClr val="FF3300"/>
                </a:solidFill>
                <a:latin typeface="Times New Roman" panose="02020603050405020304" pitchFamily="18" charset="0"/>
              </a:rPr>
              <a:t>√</a:t>
            </a:r>
            <a:endParaRPr lang="en-US" altLang="zh-CN" sz="48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35" name="Text Box 11"/>
          <p:cNvSpPr/>
          <p:nvPr/>
        </p:nvSpPr>
        <p:spPr>
          <a:xfrm rot="780000">
            <a:off x="6096000" y="4648200"/>
            <a:ext cx="787400" cy="8239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800" b="1">
                <a:solidFill>
                  <a:srgbClr val="FF3300"/>
                </a:solidFill>
                <a:latin typeface="Times New Roman" panose="02020603050405020304" pitchFamily="18" charset="0"/>
              </a:rPr>
              <a:t>√</a:t>
            </a:r>
            <a:endParaRPr lang="en-US" altLang="zh-CN" sz="48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6636" name="Picture 12" descr="AG00315_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86600" y="4005263"/>
            <a:ext cx="2057400" cy="2320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gunsho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gunsho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gunsho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  <p:bldP spid="26627" grpId="0" animBg="1"/>
      <p:bldP spid="26628" grpId="0" animBg="1"/>
      <p:bldP spid="26629" grpId="0" animBg="1"/>
      <p:bldP spid="26630" grpId="0" animBg="1"/>
      <p:bldP spid="26631" grpId="0" animBg="1"/>
      <p:bldP spid="26632" grpId="0" animBg="1"/>
      <p:bldP spid="26633" grpId="0" animBg="1"/>
      <p:bldP spid="26634" grpId="0" animBg="1"/>
      <p:bldP spid="266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Rectangle 2"/>
          <p:cNvSpPr>
            <a:spLocks noGrp="1" noRot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 sz="6000"/>
              <a:t>说一说</a:t>
            </a:r>
            <a:endParaRPr lang="zh-CN" altLang="en-US" sz="6000"/>
          </a:p>
        </p:txBody>
      </p:sp>
      <p:sp>
        <p:nvSpPr>
          <p:cNvPr id="27651" name="Rectangle 3"/>
          <p:cNvSpPr>
            <a:spLocks noGrp="1" noRot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 anchorCtr="0"/>
          <a:p>
            <a:pPr eaLnBrk="1" hangingPunct="1">
              <a:buClr>
                <a:srgbClr val="0066CC"/>
              </a:buClr>
            </a:pPr>
            <a:r>
              <a:rPr lang="zh-CN" altLang="en-US" sz="4800"/>
              <a:t>本节课你有什么收获？</a:t>
            </a:r>
            <a:endParaRPr lang="zh-CN" altLang="en-US" sz="4800"/>
          </a:p>
          <a:p>
            <a:pPr eaLnBrk="1" hangingPunct="1">
              <a:buClr>
                <a:srgbClr val="0066CC"/>
              </a:buClr>
            </a:pPr>
            <a:endParaRPr lang="zh-CN" altLang="en-US" sz="4800"/>
          </a:p>
          <a:p>
            <a:pPr eaLnBrk="1" hangingPunct="1">
              <a:buClr>
                <a:srgbClr val="0066CC"/>
              </a:buClr>
            </a:pPr>
            <a:r>
              <a:rPr lang="zh-CN" altLang="en-US" sz="4800"/>
              <a:t>你还想学到什么知识？</a:t>
            </a:r>
            <a:endParaRPr lang="zh-CN" altLang="en-US" sz="4800"/>
          </a:p>
        </p:txBody>
      </p:sp>
      <p:pic>
        <p:nvPicPr>
          <p:cNvPr id="27652" name="Picture 4" descr="AG00315_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18325" y="3962400"/>
            <a:ext cx="2057400" cy="2320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2"/>
          <p:cNvSpPr/>
          <p:nvPr/>
        </p:nvSpPr>
        <p:spPr>
          <a:xfrm>
            <a:off x="0" y="0"/>
            <a:ext cx="9144000" cy="100647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6000" b="1">
                <a:solidFill>
                  <a:srgbClr val="6600FF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6000" b="1">
                <a:solidFill>
                  <a:srgbClr val="6600FF"/>
                </a:solidFill>
                <a:latin typeface="Times New Roman" panose="02020603050405020304" pitchFamily="18" charset="0"/>
                <a:ea typeface="华文楷体" panose="02010600040101010101" pitchFamily="2" charset="-122"/>
              </a:rPr>
              <a:t>在日常生活里经常看到角。</a:t>
            </a:r>
            <a:endParaRPr lang="zh-CN" altLang="en-US" sz="6000" b="1">
              <a:solidFill>
                <a:srgbClr val="6600FF"/>
              </a:solidFill>
              <a:latin typeface="Times New Roman" panose="02020603050405020304" pitchFamily="18" charset="0"/>
              <a:ea typeface="华文楷体" panose="02010600040101010101" pitchFamily="2" charset="-122"/>
            </a:endParaRPr>
          </a:p>
        </p:txBody>
      </p:sp>
      <p:pic>
        <p:nvPicPr>
          <p:cNvPr id="14339" name="Picture 3" descr="PIC_01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333" t="67308" r="34189"/>
          <a:stretch>
            <a:fillRect/>
          </a:stretch>
        </p:blipFill>
        <p:spPr>
          <a:xfrm>
            <a:off x="6011863" y="908050"/>
            <a:ext cx="2895600" cy="2590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0" name="Picture 4" descr="PIC_00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38" r="81308" b="81277"/>
          <a:stretch>
            <a:fillRect/>
          </a:stretch>
        </p:blipFill>
        <p:spPr>
          <a:xfrm>
            <a:off x="611188" y="836613"/>
            <a:ext cx="1524000" cy="251460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4341" name="Object 5"/>
          <p:cNvGraphicFramePr/>
          <p:nvPr/>
        </p:nvGraphicFramePr>
        <p:xfrm>
          <a:off x="5003800" y="3789363"/>
          <a:ext cx="2933700" cy="260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3" imgW="3695700" imgH="3467100" progId="MS_ClipArt_Gallery.2">
                  <p:embed/>
                </p:oleObj>
              </mc:Choice>
              <mc:Fallback>
                <p:oleObj name="" r:id="rId3" imgW="3695700" imgH="3467100" progId="MS_ClipArt_Gallery.2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03800" y="3789363"/>
                        <a:ext cx="2933700" cy="2600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342" name="Group 6"/>
          <p:cNvGrpSpPr/>
          <p:nvPr/>
        </p:nvGrpSpPr>
        <p:grpSpPr>
          <a:xfrm>
            <a:off x="1547813" y="4076700"/>
            <a:ext cx="2057400" cy="2286000"/>
            <a:chOff x="192" y="2640"/>
            <a:chExt cx="1296" cy="1440"/>
          </a:xfrm>
        </p:grpSpPr>
        <p:pic>
          <p:nvPicPr>
            <p:cNvPr id="14343" name="Picture 7" descr="PIC_047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795" t="24748" r="68880" b="49928"/>
            <a:stretch>
              <a:fillRect/>
            </a:stretch>
          </p:blipFill>
          <p:spPr>
            <a:xfrm>
              <a:off x="192" y="2640"/>
              <a:ext cx="1296" cy="1440"/>
            </a:xfrm>
            <a:prstGeom prst="rect">
              <a:avLst/>
            </a:prstGeom>
            <a:noFill/>
            <a:ln w="9525">
              <a:noFill/>
            </a:ln>
          </p:spPr>
        </p:pic>
        <p:cxnSp>
          <p:nvCxnSpPr>
            <p:cNvPr id="14344" name="Line 8"/>
            <p:cNvCxnSpPr/>
            <p:nvPr/>
          </p:nvCxnSpPr>
          <p:spPr>
            <a:xfrm flipV="1">
              <a:off x="864" y="3386"/>
              <a:ext cx="288" cy="166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pic>
        <p:nvPicPr>
          <p:cNvPr id="14345" name="Picture 10" descr="u=65946041,3832093252&amp;fm=0&amp;gp=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6600" y="1341438"/>
            <a:ext cx="1828800" cy="1279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 fill="hold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5362" name="Picture 4"/>
          <p:cNvPicPr>
            <a:picLocks noChangeAspect="1"/>
          </p:cNvPicPr>
          <p:nvPr/>
        </p:nvPicPr>
        <p:blipFill>
          <a:blip r:embed="rId1"/>
          <a:srcRect l="19914" t="16063" r="19298" b="2345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 cap="flat" cmpd="sng">
            <a:solidFill>
              <a:srgbClr val="CC0000"/>
            </a:solidFill>
            <a:prstDash val="solid"/>
            <a:miter/>
            <a:headEnd type="none" w="med" len="med"/>
            <a:tailEnd type="none" w="med" len="med"/>
          </a:ln>
        </p:spPr>
      </p:pic>
      <p:cxnSp>
        <p:nvCxnSpPr>
          <p:cNvPr id="15363" name="Line 5"/>
          <p:cNvCxnSpPr/>
          <p:nvPr/>
        </p:nvCxnSpPr>
        <p:spPr>
          <a:xfrm>
            <a:off x="1908175" y="2924175"/>
            <a:ext cx="1008063" cy="0"/>
          </a:xfrm>
          <a:prstGeom prst="line">
            <a:avLst/>
          </a:prstGeom>
          <a:ln w="57150" cap="flat" cmpd="sng">
            <a:solidFill>
              <a:srgbClr val="CC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5364" name="Line 6"/>
          <p:cNvCxnSpPr/>
          <p:nvPr/>
        </p:nvCxnSpPr>
        <p:spPr>
          <a:xfrm>
            <a:off x="2916238" y="2924175"/>
            <a:ext cx="0" cy="936625"/>
          </a:xfrm>
          <a:prstGeom prst="line">
            <a:avLst/>
          </a:prstGeom>
          <a:ln w="57150" cap="flat" cmpd="sng">
            <a:solidFill>
              <a:srgbClr val="CC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5365" name="Line 7"/>
          <p:cNvCxnSpPr/>
          <p:nvPr/>
        </p:nvCxnSpPr>
        <p:spPr>
          <a:xfrm>
            <a:off x="3492500" y="0"/>
            <a:ext cx="0" cy="549275"/>
          </a:xfrm>
          <a:prstGeom prst="line">
            <a:avLst/>
          </a:prstGeom>
          <a:ln w="5715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5366" name="Line 8"/>
          <p:cNvCxnSpPr/>
          <p:nvPr/>
        </p:nvCxnSpPr>
        <p:spPr>
          <a:xfrm>
            <a:off x="3492500" y="549275"/>
            <a:ext cx="287338" cy="0"/>
          </a:xfrm>
          <a:prstGeom prst="line">
            <a:avLst/>
          </a:prstGeom>
          <a:ln w="5715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5367" name="Line 9"/>
          <p:cNvCxnSpPr/>
          <p:nvPr/>
        </p:nvCxnSpPr>
        <p:spPr>
          <a:xfrm flipH="1">
            <a:off x="6227763" y="1484313"/>
            <a:ext cx="431800" cy="288925"/>
          </a:xfrm>
          <a:prstGeom prst="line">
            <a:avLst/>
          </a:prstGeom>
          <a:ln w="57150" cap="flat" cmpd="sng">
            <a:solidFill>
              <a:srgbClr val="00FF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5368" name="Line 10"/>
          <p:cNvCxnSpPr/>
          <p:nvPr/>
        </p:nvCxnSpPr>
        <p:spPr>
          <a:xfrm>
            <a:off x="6227763" y="1773238"/>
            <a:ext cx="504825" cy="0"/>
          </a:xfrm>
          <a:prstGeom prst="line">
            <a:avLst/>
          </a:prstGeom>
          <a:ln w="57150" cap="flat" cmpd="sng">
            <a:solidFill>
              <a:srgbClr val="00FF00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15369" name="Group 16"/>
          <p:cNvGrpSpPr/>
          <p:nvPr/>
        </p:nvGrpSpPr>
        <p:grpSpPr>
          <a:xfrm>
            <a:off x="6516688" y="3284538"/>
            <a:ext cx="503237" cy="431800"/>
            <a:chOff x="4105" y="2069"/>
            <a:chExt cx="317" cy="272"/>
          </a:xfrm>
        </p:grpSpPr>
        <p:cxnSp>
          <p:nvCxnSpPr>
            <p:cNvPr id="15370" name="Line 13"/>
            <p:cNvCxnSpPr/>
            <p:nvPr/>
          </p:nvCxnSpPr>
          <p:spPr>
            <a:xfrm>
              <a:off x="4105" y="2069"/>
              <a:ext cx="317" cy="272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5371" name="Line 14"/>
            <p:cNvCxnSpPr/>
            <p:nvPr/>
          </p:nvCxnSpPr>
          <p:spPr>
            <a:xfrm>
              <a:off x="4105" y="2341"/>
              <a:ext cx="317" cy="0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cxnSp>
        <p:nvCxnSpPr>
          <p:cNvPr id="15372" name="Line 20"/>
          <p:cNvCxnSpPr/>
          <p:nvPr/>
        </p:nvCxnSpPr>
        <p:spPr>
          <a:xfrm flipH="1">
            <a:off x="7019925" y="3429000"/>
            <a:ext cx="215900" cy="1655763"/>
          </a:xfrm>
          <a:prstGeom prst="line">
            <a:avLst/>
          </a:prstGeom>
          <a:ln w="5715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5373" name="Line 21"/>
          <p:cNvCxnSpPr/>
          <p:nvPr/>
        </p:nvCxnSpPr>
        <p:spPr>
          <a:xfrm>
            <a:off x="7235825" y="3429000"/>
            <a:ext cx="576263" cy="863600"/>
          </a:xfrm>
          <a:prstGeom prst="line">
            <a:avLst/>
          </a:prstGeom>
          <a:ln w="5715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15374" name="Group 26"/>
          <p:cNvGrpSpPr/>
          <p:nvPr/>
        </p:nvGrpSpPr>
        <p:grpSpPr>
          <a:xfrm>
            <a:off x="7019925" y="3429000"/>
            <a:ext cx="865188" cy="1655763"/>
            <a:chOff x="4422" y="2160"/>
            <a:chExt cx="545" cy="1043"/>
          </a:xfrm>
        </p:grpSpPr>
        <p:cxnSp>
          <p:nvCxnSpPr>
            <p:cNvPr id="15375" name="Line 22"/>
            <p:cNvCxnSpPr/>
            <p:nvPr/>
          </p:nvCxnSpPr>
          <p:spPr>
            <a:xfrm>
              <a:off x="4558" y="2160"/>
              <a:ext cx="409" cy="590"/>
            </a:xfrm>
            <a:prstGeom prst="line">
              <a:avLst/>
            </a:prstGeom>
            <a:ln w="57150" cap="flat" cmpd="sng">
              <a:solidFill>
                <a:srgbClr val="CC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5376" name="Line 23"/>
            <p:cNvCxnSpPr/>
            <p:nvPr/>
          </p:nvCxnSpPr>
          <p:spPr>
            <a:xfrm flipH="1">
              <a:off x="4422" y="2704"/>
              <a:ext cx="545" cy="499"/>
            </a:xfrm>
            <a:prstGeom prst="line">
              <a:avLst/>
            </a:prstGeom>
            <a:ln w="57150" cap="flat" cmpd="sng">
              <a:solidFill>
                <a:srgbClr val="CC0000"/>
              </a:solidFill>
              <a:prstDash val="solid"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 fill="hold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 fill="hold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22743 -0.00417 0.41719 -0.00741 0.66371 -0.00834 C 0.66337 -0.01389 0.66163 -0.05463 0.6592 -0.07084 C 0.65677 -0.08658 0.65226 -0.10185 0.64861 -0.11736 C 0.64601 -0.14098 0.64705 -0.16459 0.64253 -0.18797 C 0.63941 -0.25394 0.63802 -0.3176 0.63802 -0.3838">
                                      <p:cBhvr>
                                        <p:cTn id="14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22743 -0.00417 0.41719 -0.00741 0.66371 -0.00834 C 0.66337 -0.01389 0.66163 -0.05463 0.6592 -0.07084 C 0.65677 -0.08658 0.65226 -0.10185 0.64861 -0.11736 C 0.64601 -0.14098 0.64705 -0.16459 0.64253 -0.18797 C 0.63941 -0.25394 0.63802 -0.3176 0.63802 -0.3838">
                                      <p:cBhvr>
                                        <p:cTn id="16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 fill="hold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 fill="hold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78 0.07546 -0.00989 0.05509 0.06059 0.05255 C 0.06372 0.05208 0.08108 0.05046 0.08646 0.04838 C 0.09358 0.0456 0.10035 0.04097 0.10764 0.03842 C 0.22518 0.04005 0.21858 0.02824 0.28334 0.05046 C 0.29601 0.06227 0.31841 0.06852 0.33334 0.0706 C 0.34723 0.07708 0.34132 0.07523 0.3698 0.0706 C 0.38959 0.06736 0.35747 0.06366 0.3849 0.06273 C 0.45296 0.06065 0.4283 0.06065 0.45903 0.06065">
                                      <p:cBhvr>
                                        <p:cTn id="28" dur="2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78 0.07546 -0.00989 0.05509 0.06059 0.05255 C 0.06372 0.05208 0.08108 0.05046 0.08646 0.04838 C 0.09358 0.0456 0.10035 0.04097 0.10764 0.03842 C 0.22518 0.04005 0.21858 0.02824 0.28334 0.05046 C 0.29601 0.06227 0.31841 0.06852 0.33334 0.0706 C 0.34723 0.07708 0.34132 0.07523 0.3698 0.0706 C 0.38959 0.06736 0.35747 0.06366 0.3849 0.06273 C 0.45296 0.06065 0.4283 0.06065 0.45903 0.06065">
                                      <p:cBhvr>
                                        <p:cTn id="30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 fill="hold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 fill="hold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4809 0.00833 0.00694 0.00185 0.1243 0.00185">
                                      <p:cBhvr>
                                        <p:cTn id="42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4809 0.00833 0.00694 0.00185 0.1243 0.00185">
                                      <p:cBhvr>
                                        <p:cTn id="44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 fill="hold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77778E-06 3.7037E-07 C 0.24653 -0.00301 0.17726 0.07662 0.17726 -0.27894">
                                      <p:cBhvr>
                                        <p:cTn id="53" dur="2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 fill="hold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 fill="hold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-0.06389 0 -0.12801 0 -0.1919">
                                      <p:cBhvr>
                                        <p:cTn id="65" dur="2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-0.06389 0 -0.12801 0 -0.1919">
                                      <p:cBhvr>
                                        <p:cTn id="67" dur="2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 fill="hold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06 1.22977E-06 C 0.00695 -0.17383 -0.01892 0.11928 0.10452 -0.05918 C 0.12917 -0.09478 0.10452 -0.1558 0.10452 -0.20411">
                                      <p:cBhvr>
                                        <p:cTn id="76" dur="2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6386" name="Picture 6"/>
          <p:cNvPicPr>
            <a:picLocks noChangeAspect="1"/>
          </p:cNvPicPr>
          <p:nvPr/>
        </p:nvPicPr>
        <p:blipFill>
          <a:blip r:embed="rId1"/>
          <a:srcRect r="31456" b="2376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Text Box 7"/>
          <p:cNvSpPr/>
          <p:nvPr/>
        </p:nvSpPr>
        <p:spPr>
          <a:xfrm>
            <a:off x="179388" y="3068638"/>
            <a:ext cx="7129462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>
                <a:solidFill>
                  <a:srgbClr val="800000"/>
                </a:solidFill>
              </a:rPr>
              <a:t>认一认，哪个才是角？</a:t>
            </a:r>
            <a:endParaRPr lang="zh-CN" altLang="en-US" sz="4400">
              <a:solidFill>
                <a:srgbClr val="800000"/>
              </a:solidFill>
            </a:endParaRPr>
          </a:p>
        </p:txBody>
      </p:sp>
      <p:sp>
        <p:nvSpPr>
          <p:cNvPr id="16388" name="Text Box 8"/>
          <p:cNvSpPr/>
          <p:nvPr/>
        </p:nvSpPr>
        <p:spPr>
          <a:xfrm>
            <a:off x="1042988" y="5445125"/>
            <a:ext cx="1008062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000">
                <a:solidFill>
                  <a:srgbClr val="0000FF"/>
                </a:solidFill>
                <a:ea typeface="华文新魏" panose="02010800040101010101" pitchFamily="2" charset="-122"/>
              </a:rPr>
              <a:t>角</a:t>
            </a:r>
            <a:endParaRPr lang="zh-CN" altLang="en-US" sz="6000">
              <a:solidFill>
                <a:srgbClr val="0000FF"/>
              </a:solidFill>
              <a:ea typeface="华文新魏" panose="02010800040101010101" pitchFamily="2" charset="-122"/>
            </a:endParaRPr>
          </a:p>
        </p:txBody>
      </p:sp>
      <p:sp>
        <p:nvSpPr>
          <p:cNvPr id="16389" name="Text Box 9"/>
          <p:cNvSpPr/>
          <p:nvPr/>
        </p:nvSpPr>
        <p:spPr>
          <a:xfrm>
            <a:off x="2339975" y="5445125"/>
            <a:ext cx="295275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000">
                <a:solidFill>
                  <a:srgbClr val="009900"/>
                </a:solidFill>
                <a:ea typeface="华文新魏" panose="02010800040101010101" pitchFamily="2" charset="-122"/>
              </a:rPr>
              <a:t>不是角</a:t>
            </a:r>
            <a:endParaRPr lang="zh-CN" altLang="en-US" sz="6000">
              <a:solidFill>
                <a:srgbClr val="009900"/>
              </a:solidFill>
              <a:ea typeface="华文新魏" panose="02010800040101010101" pitchFamily="2" charset="-122"/>
            </a:endParaRPr>
          </a:p>
        </p:txBody>
      </p:sp>
      <p:sp>
        <p:nvSpPr>
          <p:cNvPr id="16390" name="Text Box 10"/>
          <p:cNvSpPr/>
          <p:nvPr/>
        </p:nvSpPr>
        <p:spPr>
          <a:xfrm>
            <a:off x="4932363" y="5445125"/>
            <a:ext cx="1008062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000">
                <a:solidFill>
                  <a:srgbClr val="0000FF"/>
                </a:solidFill>
                <a:ea typeface="华文新魏" panose="02010800040101010101" pitchFamily="2" charset="-122"/>
              </a:rPr>
              <a:t>角</a:t>
            </a:r>
            <a:endParaRPr lang="zh-CN" altLang="en-US" sz="6000">
              <a:solidFill>
                <a:srgbClr val="0000FF"/>
              </a:solidFill>
              <a:ea typeface="华文新魏" panose="02010800040101010101" pitchFamily="2" charset="-122"/>
            </a:endParaRPr>
          </a:p>
        </p:txBody>
      </p:sp>
      <p:sp>
        <p:nvSpPr>
          <p:cNvPr id="16391" name="Text Box 11"/>
          <p:cNvSpPr/>
          <p:nvPr/>
        </p:nvSpPr>
        <p:spPr>
          <a:xfrm>
            <a:off x="6191250" y="5445125"/>
            <a:ext cx="295275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000">
                <a:solidFill>
                  <a:srgbClr val="009900"/>
                </a:solidFill>
                <a:ea typeface="华文新魏" panose="02010800040101010101" pitchFamily="2" charset="-122"/>
              </a:rPr>
              <a:t>不是角</a:t>
            </a:r>
            <a:endParaRPr lang="zh-CN" altLang="en-US" sz="6000">
              <a:solidFill>
                <a:srgbClr val="009900"/>
              </a:solidFill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  <p:bldP spid="16389" grpId="0" animBg="1"/>
      <p:bldP spid="16390" grpId="0" animBg="1"/>
      <p:bldP spid="1639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7410" name="Rectangle 2"/>
          <p:cNvSpPr>
            <a:spLocks noGrp="1" noRot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 sz="4800"/>
              <a:t>动动脑</a:t>
            </a:r>
            <a:br>
              <a:rPr lang="zh-CN" altLang="en-US" sz="4000"/>
            </a:br>
            <a:endParaRPr lang="zh-CN" altLang="en-US" sz="4000"/>
          </a:p>
        </p:txBody>
      </p:sp>
      <p:sp>
        <p:nvSpPr>
          <p:cNvPr id="17411" name="Rectangle 3"/>
          <p:cNvSpPr>
            <a:spLocks noGrp="1" noRot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 anchorCtr="0"/>
          <a:p>
            <a:pPr eaLnBrk="1" hangingPunct="1">
              <a:buClr>
                <a:srgbClr val="0066CC"/>
              </a:buClr>
            </a:pPr>
            <a:r>
              <a:rPr lang="zh-CN" altLang="en-US" sz="4400"/>
              <a:t>角的各部分名称是什么？</a:t>
            </a:r>
            <a:endParaRPr lang="zh-CN" altLang="en-US" sz="4400"/>
          </a:p>
          <a:p>
            <a:pPr eaLnBrk="1" hangingPunct="1">
              <a:buClr>
                <a:srgbClr val="0066CC"/>
              </a:buClr>
            </a:pPr>
            <a:r>
              <a:rPr lang="zh-CN" altLang="en-US" sz="4400"/>
              <a:t>一个角有几个顶点？几条边？</a:t>
            </a:r>
            <a:endParaRPr lang="zh-CN" altLang="en-US" sz="4400"/>
          </a:p>
          <a:p>
            <a:pPr eaLnBrk="1" hangingPunct="1">
              <a:buClr>
                <a:srgbClr val="0066CC"/>
              </a:buClr>
            </a:pPr>
            <a:r>
              <a:rPr lang="zh-CN" altLang="en-US" sz="4400"/>
              <a:t>应该怎样画角？</a:t>
            </a:r>
            <a:endParaRPr lang="zh-CN" altLang="en-US" sz="4400"/>
          </a:p>
          <a:p>
            <a:pPr eaLnBrk="1" hangingPunct="1">
              <a:buClr>
                <a:srgbClr val="0066CC"/>
              </a:buClr>
            </a:pPr>
            <a:endParaRPr lang="zh-CN" altLang="en-US" sz="4400"/>
          </a:p>
          <a:p>
            <a:pPr eaLnBrk="1" hangingPunct="1">
              <a:buClr>
                <a:srgbClr val="0066CC"/>
              </a:buClr>
              <a:buNone/>
            </a:pPr>
            <a:endParaRPr lang="en-US" altLang="zh-CN" sz="4400"/>
          </a:p>
        </p:txBody>
      </p:sp>
      <p:pic>
        <p:nvPicPr>
          <p:cNvPr id="17412" name="Picture 4" descr="AG00315_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43663" y="3933825"/>
            <a:ext cx="2057400" cy="2320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8434" name="Picture 7" descr="200605091455457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513" y="0"/>
            <a:ext cx="9144000" cy="6865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AutoShape 8"/>
          <p:cNvSpPr/>
          <p:nvPr/>
        </p:nvSpPr>
        <p:spPr>
          <a:xfrm>
            <a:off x="2700338" y="4076700"/>
            <a:ext cx="144462" cy="142875"/>
          </a:xfrm>
          <a:solidFill>
            <a:srgbClr val="FFFF00"/>
          </a:solidFill>
          <a:ln w="9525" cap="flat" cmpd="sng">
            <a:solidFill>
              <a:srgbClr val="CC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cxnSp>
        <p:nvCxnSpPr>
          <p:cNvPr id="18436" name="Line 9"/>
          <p:cNvCxnSpPr/>
          <p:nvPr/>
        </p:nvCxnSpPr>
        <p:spPr>
          <a:xfrm flipV="1">
            <a:off x="2700338" y="2636838"/>
            <a:ext cx="1584325" cy="1511300"/>
          </a:xfrm>
          <a:prstGeom prst="line">
            <a:avLst/>
          </a:prstGeom>
          <a:ln w="101600" cap="flat" cmpd="sng">
            <a:solidFill>
              <a:srgbClr val="CC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8437" name="Line 10"/>
          <p:cNvCxnSpPr/>
          <p:nvPr/>
        </p:nvCxnSpPr>
        <p:spPr>
          <a:xfrm>
            <a:off x="2700338" y="4149725"/>
            <a:ext cx="2305050" cy="0"/>
          </a:xfrm>
          <a:prstGeom prst="line">
            <a:avLst/>
          </a:prstGeom>
          <a:ln w="101600" cap="flat" cmpd="sng">
            <a:solidFill>
              <a:srgbClr val="CC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8438" name="Text Box 11"/>
          <p:cNvSpPr/>
          <p:nvPr/>
        </p:nvSpPr>
        <p:spPr>
          <a:xfrm>
            <a:off x="971550" y="3644900"/>
            <a:ext cx="252095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>
                <a:solidFill>
                  <a:srgbClr val="CC0066"/>
                </a:solidFill>
              </a:rPr>
              <a:t>(</a:t>
            </a:r>
            <a:r>
              <a:rPr lang="zh-CN" altLang="en-US" sz="4400">
                <a:solidFill>
                  <a:srgbClr val="0000FF"/>
                </a:solidFill>
              </a:rPr>
              <a:t>顶点</a:t>
            </a:r>
            <a:r>
              <a:rPr lang="en-US" altLang="zh-CN" sz="4400">
                <a:solidFill>
                  <a:srgbClr val="CC0066"/>
                </a:solidFill>
              </a:rPr>
              <a:t>)</a:t>
            </a:r>
            <a:endParaRPr lang="en-US" altLang="zh-CN" sz="4400">
              <a:solidFill>
                <a:srgbClr val="CC0066"/>
              </a:solidFill>
            </a:endParaRPr>
          </a:p>
        </p:txBody>
      </p:sp>
      <p:sp>
        <p:nvSpPr>
          <p:cNvPr id="18439" name="Text Box 15"/>
          <p:cNvSpPr/>
          <p:nvPr/>
        </p:nvSpPr>
        <p:spPr>
          <a:xfrm>
            <a:off x="2268538" y="2708275"/>
            <a:ext cx="136842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>
                <a:solidFill>
                  <a:srgbClr val="CC0066"/>
                </a:solidFill>
              </a:rPr>
              <a:t>(</a:t>
            </a:r>
            <a:r>
              <a:rPr lang="zh-CN" altLang="en-US" sz="4400">
                <a:solidFill>
                  <a:srgbClr val="0000FF"/>
                </a:solidFill>
              </a:rPr>
              <a:t>边</a:t>
            </a:r>
            <a:r>
              <a:rPr lang="en-US" altLang="zh-CN" sz="4400">
                <a:solidFill>
                  <a:srgbClr val="CC0066"/>
                </a:solidFill>
              </a:rPr>
              <a:t>)</a:t>
            </a:r>
            <a:endParaRPr lang="en-US" altLang="zh-CN" sz="4400">
              <a:solidFill>
                <a:srgbClr val="CC0066"/>
              </a:solidFill>
            </a:endParaRPr>
          </a:p>
        </p:txBody>
      </p:sp>
      <p:sp>
        <p:nvSpPr>
          <p:cNvPr id="18440" name="Text Box 16"/>
          <p:cNvSpPr/>
          <p:nvPr/>
        </p:nvSpPr>
        <p:spPr>
          <a:xfrm>
            <a:off x="3203575" y="4221163"/>
            <a:ext cx="1296988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>
                <a:solidFill>
                  <a:srgbClr val="CC0066"/>
                </a:solidFill>
              </a:rPr>
              <a:t>(</a:t>
            </a:r>
            <a:r>
              <a:rPr lang="zh-CN" altLang="en-US" sz="4400">
                <a:solidFill>
                  <a:srgbClr val="0000FF"/>
                </a:solidFill>
              </a:rPr>
              <a:t>边</a:t>
            </a:r>
            <a:r>
              <a:rPr lang="en-US" altLang="zh-CN" sz="4400">
                <a:solidFill>
                  <a:srgbClr val="CC0066"/>
                </a:solidFill>
              </a:rPr>
              <a:t>)</a:t>
            </a:r>
            <a:endParaRPr lang="en-US" altLang="zh-CN" sz="4400">
              <a:solidFill>
                <a:srgbClr val="CC0066"/>
              </a:solidFill>
            </a:endParaRPr>
          </a:p>
        </p:txBody>
      </p:sp>
      <p:sp>
        <p:nvSpPr>
          <p:cNvPr id="18441" name="Arc 18"/>
          <p:cNvSpPr/>
          <p:nvPr/>
        </p:nvSpPr>
        <p:spPr>
          <a:xfrm>
            <a:off x="3132138" y="3716338"/>
            <a:ext cx="215900" cy="433387"/>
          </a:xfrm>
          <a:noFill/>
          <a:ln w="76200" cap="flat" cmpd="sng">
            <a:solidFill>
              <a:srgbClr val="0099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8442" name="Rectangle 24"/>
          <p:cNvSpPr/>
          <p:nvPr/>
        </p:nvSpPr>
        <p:spPr>
          <a:xfrm>
            <a:off x="900113" y="765175"/>
            <a:ext cx="5976937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>
                <a:solidFill>
                  <a:srgbClr val="CC0066"/>
                </a:solidFill>
              </a:rPr>
              <a:t>角的各部分名称是什么？</a:t>
            </a:r>
            <a:endParaRPr lang="zh-CN" altLang="en-US" sz="4000">
              <a:solidFill>
                <a:srgbClr val="CC0066"/>
              </a:solidFill>
            </a:endParaRPr>
          </a:p>
        </p:txBody>
      </p:sp>
      <p:pic>
        <p:nvPicPr>
          <p:cNvPr id="18443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6300" y="11582400"/>
            <a:ext cx="317500" cy="22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 fill="hold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 fill="hold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 fill="hold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 fill="hold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 fill="hold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  <p:bldP spid="18438" grpId="0" animBg="1"/>
      <p:bldP spid="18439" grpId="0" animBg="1"/>
      <p:bldP spid="184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9458" name="Rectangle 2"/>
          <p:cNvSpPr>
            <a:spLocks noGrp="1" noRot="1"/>
          </p:cNvSpPr>
          <p:nvPr>
            <p:ph type="title"/>
          </p:nvPr>
        </p:nvSpPr>
        <p:spPr>
          <a:xfrm>
            <a:off x="0" y="228600"/>
            <a:ext cx="9144000" cy="1143000"/>
          </a:xfrm>
          <a:ln/>
        </p:spPr>
        <p:txBody>
          <a:bodyPr wrap="square" lIns="91440" tIns="45720" rIns="91440" bIns="45720" anchor="ctr" anchorCtr="0"/>
          <a:p>
            <a:pPr algn="l" eaLnBrk="1" hangingPunct="1"/>
            <a:r>
              <a:rPr lang="zh-CN" altLang="en-US"/>
              <a:t>一个角有几个顶点？几条边？</a:t>
            </a:r>
            <a:endParaRPr lang="zh-CN" altLang="en-US"/>
          </a:p>
        </p:txBody>
      </p:sp>
      <p:grpSp>
        <p:nvGrpSpPr>
          <p:cNvPr id="19459" name="Group 4"/>
          <p:cNvGrpSpPr/>
          <p:nvPr/>
        </p:nvGrpSpPr>
        <p:grpSpPr>
          <a:xfrm>
            <a:off x="228600" y="2133600"/>
            <a:ext cx="2209800" cy="1600200"/>
            <a:chOff x="144" y="1344"/>
            <a:chExt cx="1392" cy="1008"/>
          </a:xfrm>
        </p:grpSpPr>
        <p:sp>
          <p:nvSpPr>
            <p:cNvPr id="19460" name="Text Box 5"/>
            <p:cNvSpPr/>
            <p:nvPr/>
          </p:nvSpPr>
          <p:spPr>
            <a:xfrm>
              <a:off x="144" y="1728"/>
              <a:ext cx="384" cy="518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4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顶点</a:t>
              </a:r>
              <a:endPara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9461" name="Text Box 6"/>
            <p:cNvSpPr/>
            <p:nvPr/>
          </p:nvSpPr>
          <p:spPr>
            <a:xfrm>
              <a:off x="432" y="1344"/>
              <a:ext cx="480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4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边</a:t>
              </a:r>
              <a:endPara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9462" name="Text Box 7"/>
            <p:cNvSpPr/>
            <p:nvPr/>
          </p:nvSpPr>
          <p:spPr>
            <a:xfrm>
              <a:off x="816" y="2064"/>
              <a:ext cx="336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4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边</a:t>
              </a:r>
              <a:endPara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grpSp>
          <p:nvGrpSpPr>
            <p:cNvPr id="19463" name="Group 8"/>
            <p:cNvGrpSpPr/>
            <p:nvPr/>
          </p:nvGrpSpPr>
          <p:grpSpPr>
            <a:xfrm>
              <a:off x="384" y="1344"/>
              <a:ext cx="1152" cy="937"/>
              <a:chOff x="384" y="1536"/>
              <a:chExt cx="1152" cy="937"/>
            </a:xfrm>
          </p:grpSpPr>
          <p:grpSp>
            <p:nvGrpSpPr>
              <p:cNvPr id="19464" name="Group 9"/>
              <p:cNvGrpSpPr/>
              <p:nvPr/>
            </p:nvGrpSpPr>
            <p:grpSpPr>
              <a:xfrm>
                <a:off x="480" y="1536"/>
                <a:ext cx="1056" cy="720"/>
                <a:chOff x="576" y="1440"/>
                <a:chExt cx="1056" cy="720"/>
              </a:xfrm>
            </p:grpSpPr>
            <p:cxnSp>
              <p:nvCxnSpPr>
                <p:cNvPr id="19465" name="Line 10"/>
                <p:cNvCxnSpPr/>
                <p:nvPr/>
              </p:nvCxnSpPr>
              <p:spPr>
                <a:xfrm>
                  <a:off x="576" y="2160"/>
                  <a:ext cx="1056" cy="0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headEnd type="none" w="sm" len="sm"/>
                  <a:tailEnd type="none" w="sm" len="sm"/>
                </a:ln>
              </p:spPr>
            </p:cxnSp>
            <p:cxnSp>
              <p:nvCxnSpPr>
                <p:cNvPr id="19466" name="Line 11"/>
                <p:cNvCxnSpPr/>
                <p:nvPr/>
              </p:nvCxnSpPr>
              <p:spPr>
                <a:xfrm flipV="1">
                  <a:off x="576" y="1440"/>
                  <a:ext cx="720" cy="720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19467" name="Rectangle 12"/>
              <p:cNvSpPr/>
              <p:nvPr/>
            </p:nvSpPr>
            <p:spPr>
              <a:xfrm>
                <a:off x="384" y="2031"/>
                <a:ext cx="205" cy="44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r>
                  <a:rPr lang="en-US" altLang="zh-CN" sz="4000" b="1">
                    <a:solidFill>
                      <a:srgbClr val="FF0000"/>
                    </a:solidFill>
                    <a:latin typeface="Arial" panose="020B0604020202020204" pitchFamily="34" charset="0"/>
                  </a:rPr>
                  <a:t>·</a:t>
                </a:r>
                <a:endParaRPr lang="en-US" altLang="zh-CN" sz="40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9468" name="Group 13"/>
          <p:cNvGrpSpPr/>
          <p:nvPr/>
        </p:nvGrpSpPr>
        <p:grpSpPr>
          <a:xfrm>
            <a:off x="3124200" y="2133600"/>
            <a:ext cx="2438400" cy="1539875"/>
            <a:chOff x="1968" y="1344"/>
            <a:chExt cx="1536" cy="970"/>
          </a:xfrm>
        </p:grpSpPr>
        <p:cxnSp>
          <p:nvCxnSpPr>
            <p:cNvPr id="19469" name="Line 14"/>
            <p:cNvCxnSpPr/>
            <p:nvPr/>
          </p:nvCxnSpPr>
          <p:spPr>
            <a:xfrm>
              <a:off x="1968" y="1344"/>
              <a:ext cx="672" cy="67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470" name="Line 15"/>
            <p:cNvCxnSpPr/>
            <p:nvPr/>
          </p:nvCxnSpPr>
          <p:spPr>
            <a:xfrm flipV="1">
              <a:off x="2640" y="2016"/>
              <a:ext cx="864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9471" name="Rectangle 16"/>
            <p:cNvSpPr/>
            <p:nvPr/>
          </p:nvSpPr>
          <p:spPr>
            <a:xfrm>
              <a:off x="2496" y="1680"/>
              <a:ext cx="249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6000" b="1">
                  <a:solidFill>
                    <a:srgbClr val="FF0000"/>
                  </a:solidFill>
                  <a:latin typeface="Arial" panose="020B0604020202020204" pitchFamily="34" charset="0"/>
                </a:rPr>
                <a:t>·</a:t>
              </a:r>
              <a:endParaRPr lang="en-US" altLang="zh-CN" sz="60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9472" name="Group 17"/>
          <p:cNvGrpSpPr/>
          <p:nvPr/>
        </p:nvGrpSpPr>
        <p:grpSpPr>
          <a:xfrm>
            <a:off x="6705600" y="1981200"/>
            <a:ext cx="1524000" cy="1890713"/>
            <a:chOff x="4224" y="1248"/>
            <a:chExt cx="960" cy="1191"/>
          </a:xfrm>
        </p:grpSpPr>
        <p:grpSp>
          <p:nvGrpSpPr>
            <p:cNvPr id="19473" name="Group 18"/>
            <p:cNvGrpSpPr/>
            <p:nvPr/>
          </p:nvGrpSpPr>
          <p:grpSpPr>
            <a:xfrm>
              <a:off x="4320" y="1248"/>
              <a:ext cx="864" cy="960"/>
              <a:chOff x="4224" y="1296"/>
              <a:chExt cx="864" cy="960"/>
            </a:xfrm>
          </p:grpSpPr>
          <p:cxnSp>
            <p:nvCxnSpPr>
              <p:cNvPr id="19474" name="Line 19"/>
              <p:cNvCxnSpPr/>
              <p:nvPr/>
            </p:nvCxnSpPr>
            <p:spPr>
              <a:xfrm>
                <a:off x="4224" y="1296"/>
                <a:ext cx="0" cy="96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9475" name="Line 20"/>
              <p:cNvCxnSpPr/>
              <p:nvPr/>
            </p:nvCxnSpPr>
            <p:spPr>
              <a:xfrm>
                <a:off x="4224" y="2256"/>
                <a:ext cx="864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sp>
          <p:nvSpPr>
            <p:cNvPr id="19476" name="Rectangle 21"/>
            <p:cNvSpPr/>
            <p:nvPr/>
          </p:nvSpPr>
          <p:spPr>
            <a:xfrm>
              <a:off x="4224" y="1920"/>
              <a:ext cx="223" cy="5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4800" b="1">
                  <a:solidFill>
                    <a:srgbClr val="FF0000"/>
                  </a:solidFill>
                  <a:latin typeface="Arial" panose="020B0604020202020204" pitchFamily="34" charset="0"/>
                </a:rPr>
                <a:t>·</a:t>
              </a:r>
              <a:endParaRPr lang="en-US" altLang="zh-CN" sz="48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9477" name="Text Box 22"/>
          <p:cNvSpPr/>
          <p:nvPr>
            <p:ph idx="1"/>
          </p:nvPr>
        </p:nvSpPr>
        <p:spPr>
          <a:ln/>
        </p:spPr>
        <p:txBody>
          <a:bodyPr wrap="square" lIns="91440" tIns="45720" rIns="91440" bIns="45720" anchor="t" anchorCtr="0"/>
          <a:p>
            <a:pPr eaLnBrk="1" hangingPunct="1">
              <a:spcBef>
                <a:spcPct val="50000"/>
              </a:spcBef>
              <a:buClrTx/>
              <a:buNone/>
            </a:pPr>
            <a:r>
              <a:rPr lang="en-US" altLang="zh-CN"/>
              <a:t>      </a:t>
            </a:r>
            <a:endParaRPr lang="en-US" altLang="zh-CN"/>
          </a:p>
        </p:txBody>
      </p:sp>
      <p:sp>
        <p:nvSpPr>
          <p:cNvPr id="19478" name="Text Box 23"/>
          <p:cNvSpPr/>
          <p:nvPr/>
        </p:nvSpPr>
        <p:spPr>
          <a:xfrm>
            <a:off x="609600" y="4191000"/>
            <a:ext cx="7696200" cy="8239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>
                <a:solidFill>
                  <a:srgbClr val="FF00FF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一个角有一个顶点，两条边。</a:t>
            </a:r>
            <a:endParaRPr lang="zh-CN" altLang="en-US" sz="4800">
              <a:solidFill>
                <a:srgbClr val="FF00FF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 fill="hold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 fill="hold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7" grpId="0" animBg="1"/>
      <p:bldP spid="1947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482" name="Text Box 2"/>
          <p:cNvSpPr/>
          <p:nvPr/>
        </p:nvSpPr>
        <p:spPr>
          <a:xfrm>
            <a:off x="0" y="381000"/>
            <a:ext cx="8001000" cy="100647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CC0066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6000" b="1">
                <a:solidFill>
                  <a:srgbClr val="6600FF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用直尺或三角板画角</a:t>
            </a:r>
            <a:endParaRPr lang="zh-CN" altLang="en-US" sz="6000" b="1">
              <a:solidFill>
                <a:srgbClr val="6600FF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</p:txBody>
      </p:sp>
      <p:cxnSp>
        <p:nvCxnSpPr>
          <p:cNvPr id="20483" name="Line 3"/>
          <p:cNvCxnSpPr/>
          <p:nvPr/>
        </p:nvCxnSpPr>
        <p:spPr>
          <a:xfrm>
            <a:off x="1066800" y="3429000"/>
            <a:ext cx="25146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sm" len="sm"/>
            <a:tailEnd type="none" w="sm" len="sm"/>
          </a:ln>
        </p:spPr>
      </p:cxnSp>
      <p:sp>
        <p:nvSpPr>
          <p:cNvPr id="20484" name="Text Box 4"/>
          <p:cNvSpPr/>
          <p:nvPr/>
        </p:nvSpPr>
        <p:spPr>
          <a:xfrm>
            <a:off x="1828800" y="3581400"/>
            <a:ext cx="990600" cy="4572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CC0066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CC0066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400">
                <a:solidFill>
                  <a:srgbClr val="CC0066"/>
                </a:solidFill>
                <a:latin typeface="Times New Roman" panose="02020603050405020304" pitchFamily="18" charset="0"/>
              </a:rPr>
              <a:t>）</a:t>
            </a:r>
            <a:endParaRPr lang="zh-CN" altLang="en-US" sz="240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485" name="Text Box 5"/>
          <p:cNvSpPr/>
          <p:nvPr/>
        </p:nvSpPr>
        <p:spPr>
          <a:xfrm>
            <a:off x="5257800" y="3581400"/>
            <a:ext cx="1752600" cy="4572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>
                <a:solidFill>
                  <a:srgbClr val="CC0066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CC0066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400">
                <a:solidFill>
                  <a:srgbClr val="CC0066"/>
                </a:solidFill>
                <a:latin typeface="Times New Roman" panose="02020603050405020304" pitchFamily="18" charset="0"/>
              </a:rPr>
              <a:t>） </a:t>
            </a:r>
            <a:endParaRPr lang="zh-CN" altLang="en-US" sz="2400">
              <a:solidFill>
                <a:srgbClr val="CC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486" name="Text Box 6"/>
          <p:cNvSpPr/>
          <p:nvPr/>
        </p:nvSpPr>
        <p:spPr>
          <a:xfrm>
            <a:off x="609600" y="4876800"/>
            <a:ext cx="8001000" cy="17399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FF00FF"/>
                </a:solidFill>
                <a:latin typeface="Times New Roman" panose="02020603050405020304" pitchFamily="18" charset="0"/>
                <a:ea typeface="华文隶书" panose="02010800040101010101" pitchFamily="2" charset="-122"/>
              </a:rPr>
              <a:t>      </a:t>
            </a:r>
            <a:r>
              <a:rPr lang="zh-CN" altLang="en-US" sz="3600">
                <a:solidFill>
                  <a:srgbClr val="FF00FF"/>
                </a:solidFill>
                <a:latin typeface="Times New Roman" panose="02020603050405020304" pitchFamily="18" charset="0"/>
                <a:ea typeface="华文隶书" panose="02010800040101010101" pitchFamily="2" charset="-122"/>
              </a:rPr>
              <a:t>先确定一个顶点，再从这个顶点起用尺子向不同的方向画两条线，就画成一个角。</a:t>
            </a:r>
            <a:endParaRPr lang="zh-CN" altLang="en-US" sz="3600">
              <a:solidFill>
                <a:srgbClr val="FF00FF"/>
              </a:solidFill>
              <a:latin typeface="Times New Roman" panose="02020603050405020304" pitchFamily="18" charset="0"/>
              <a:ea typeface="华文隶书" panose="02010800040101010101" pitchFamily="2" charset="-122"/>
            </a:endParaRPr>
          </a:p>
        </p:txBody>
      </p:sp>
      <p:sp>
        <p:nvSpPr>
          <p:cNvPr id="20487" name="Rectangle 7"/>
          <p:cNvSpPr/>
          <p:nvPr/>
        </p:nvSpPr>
        <p:spPr>
          <a:xfrm>
            <a:off x="838200" y="3048000"/>
            <a:ext cx="339725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400" b="1">
                <a:solidFill>
                  <a:srgbClr val="FF00FF"/>
                </a:solidFill>
                <a:latin typeface="Arial" panose="020B0604020202020204" pitchFamily="34" charset="0"/>
              </a:rPr>
              <a:t>·</a:t>
            </a:r>
            <a:endParaRPr lang="en-US" altLang="zh-CN" sz="4400" b="1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20488" name="Line 8"/>
          <p:cNvCxnSpPr/>
          <p:nvPr/>
        </p:nvCxnSpPr>
        <p:spPr>
          <a:xfrm flipV="1">
            <a:off x="4724400" y="1676400"/>
            <a:ext cx="2209800" cy="167640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20489" name="Group 9"/>
          <p:cNvGrpSpPr/>
          <p:nvPr/>
        </p:nvGrpSpPr>
        <p:grpSpPr>
          <a:xfrm>
            <a:off x="4495800" y="2971800"/>
            <a:ext cx="3352800" cy="823913"/>
            <a:chOff x="2832" y="1872"/>
            <a:chExt cx="2112" cy="519"/>
          </a:xfrm>
        </p:grpSpPr>
        <p:sp>
          <p:nvSpPr>
            <p:cNvPr id="20490" name="Rectangle 10"/>
            <p:cNvSpPr/>
            <p:nvPr/>
          </p:nvSpPr>
          <p:spPr>
            <a:xfrm>
              <a:off x="2832" y="1872"/>
              <a:ext cx="223" cy="5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4800" b="1">
                  <a:solidFill>
                    <a:srgbClr val="FF00FF"/>
                  </a:solidFill>
                  <a:latin typeface="Arial" panose="020B0604020202020204" pitchFamily="34" charset="0"/>
                </a:rPr>
                <a:t>·</a:t>
              </a:r>
              <a:endParaRPr lang="en-US" altLang="zh-CN" sz="4800" b="1">
                <a:solidFill>
                  <a:srgbClr val="FF00FF"/>
                </a:solidFill>
                <a:latin typeface="Times New Roman" panose="02020603050405020304" pitchFamily="18" charset="0"/>
              </a:endParaRPr>
            </a:p>
          </p:txBody>
        </p:sp>
        <p:cxnSp>
          <p:nvCxnSpPr>
            <p:cNvPr id="20491" name="Line 11"/>
            <p:cNvCxnSpPr/>
            <p:nvPr/>
          </p:nvCxnSpPr>
          <p:spPr>
            <a:xfrm>
              <a:off x="2976" y="2160"/>
              <a:ext cx="1968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1" dur="500" fill="hold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  <p:bldP spid="20484" grpId="0" animBg="1"/>
      <p:bldP spid="20485" grpId="0" animBg="1"/>
      <p:bldP spid="20486" grpId="0" animBg="1"/>
      <p:bldP spid="2048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6" name="Picture 2" descr="BAS0015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WordArt 3"/>
          <p:cNvSpPr>
            <a:spLocks noTextEdit="1"/>
          </p:cNvSpPr>
          <p:nvPr/>
        </p:nvSpPr>
        <p:spPr>
          <a:xfrm>
            <a:off x="900113" y="549275"/>
            <a:ext cx="3278187" cy="11255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</a:bodyPr>
          <a:p>
            <a:pPr algn="ctr" eaLnBrk="0" hangingPunct="0"/>
            <a:r>
              <a:rPr lang="zh-CN" altLang="en-US" sz="3600" spc="-360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33CCFF"/>
                </a:solidFill>
                <a:effectLst>
                  <a:outerShdw dist="107763" dir="18900000" algn="ctr" rotWithShape="0">
                    <a:srgbClr val="000099">
                      <a:alpha val="50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rPr>
              <a:t>总结：总结：</a:t>
            </a:r>
            <a:endParaRPr lang="zh-CN" altLang="en-US" sz="3600" spc="-360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33CCFF"/>
              </a:solidFill>
              <a:effectLst>
                <a:outerShdw dist="107763" dir="18900000" algn="ctr" rotWithShape="0">
                  <a:srgbClr val="000099">
                    <a:alpha val="50000"/>
                  </a:srgbClr>
                </a:outerShdw>
              </a:effectLst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21508" name="Text Box 4"/>
          <p:cNvSpPr/>
          <p:nvPr/>
        </p:nvSpPr>
        <p:spPr>
          <a:xfrm>
            <a:off x="2601913" y="2133600"/>
            <a:ext cx="4411662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>
                <a:solidFill>
                  <a:srgbClr val="3333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</a:rPr>
              <a:t>小小角，真简单， </a:t>
            </a:r>
            <a:endParaRPr lang="zh-CN" altLang="en-US" sz="4000" b="1">
              <a:solidFill>
                <a:srgbClr val="3333FF"/>
              </a:solidFill>
              <a:effectLst>
                <a:outerShdw blurRad="38100" dist="38100" dir="2700000">
                  <a:srgbClr val="000000"/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1509" name="Text Box 5"/>
          <p:cNvSpPr/>
          <p:nvPr/>
        </p:nvSpPr>
        <p:spPr>
          <a:xfrm>
            <a:off x="2608263" y="3198813"/>
            <a:ext cx="4248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>
                <a:solidFill>
                  <a:srgbClr val="3333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</a:rPr>
              <a:t>一个顶点两条边。</a:t>
            </a:r>
            <a:endParaRPr lang="zh-CN" altLang="en-US" sz="4000" b="1">
              <a:solidFill>
                <a:srgbClr val="3333FF"/>
              </a:solidFill>
              <a:effectLst>
                <a:outerShdw blurRad="38100" dist="38100" dir="2700000">
                  <a:srgbClr val="000000"/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1510" name="Text Box 6"/>
          <p:cNvSpPr/>
          <p:nvPr/>
        </p:nvSpPr>
        <p:spPr>
          <a:xfrm>
            <a:off x="2608263" y="4037013"/>
            <a:ext cx="4411662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>
                <a:solidFill>
                  <a:srgbClr val="3333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</a:rPr>
              <a:t>画角时，要牢记， </a:t>
            </a:r>
            <a:endParaRPr lang="zh-CN" altLang="en-US" sz="4000" b="1">
              <a:solidFill>
                <a:srgbClr val="3333FF"/>
              </a:solidFill>
              <a:effectLst>
                <a:outerShdw blurRad="38100" dist="38100" dir="2700000">
                  <a:srgbClr val="000000"/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1511" name="Text Box 7"/>
          <p:cNvSpPr/>
          <p:nvPr/>
        </p:nvSpPr>
        <p:spPr>
          <a:xfrm>
            <a:off x="2601913" y="4959350"/>
            <a:ext cx="4248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>
                <a:solidFill>
                  <a:srgbClr val="3333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</a:rPr>
              <a:t>先画顶点再画边。</a:t>
            </a:r>
            <a:endParaRPr lang="zh-CN" altLang="en-US" sz="4000" b="1">
              <a:solidFill>
                <a:srgbClr val="3333FF"/>
              </a:solidFill>
              <a:effectLst>
                <a:outerShdw blurRad="38100" dist="38100" dir="2700000">
                  <a:srgbClr val="000000"/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吉祥如意">
  <a:themeElements>
    <a:clrScheme name="吉祥如意 6">
      <a:dk1>
        <a:srgbClr val="CC0066"/>
      </a:dk1>
      <a:lt1>
        <a:srgbClr val="FFDDBB"/>
      </a:lt1>
      <a:dk2>
        <a:srgbClr val="000000"/>
      </a:dk2>
      <a:lt2>
        <a:srgbClr val="C0C0C0"/>
      </a:lt2>
      <a:accent1>
        <a:srgbClr val="FFFFCC"/>
      </a:accent1>
      <a:accent2>
        <a:srgbClr val="FFFFFF"/>
      </a:accent2>
      <a:accent3>
        <a:srgbClr val="FFEBDA"/>
      </a:accent3>
      <a:accent4>
        <a:srgbClr val="AE0056"/>
      </a:accent4>
      <a:accent5>
        <a:srgbClr val="FFFFE2"/>
      </a:accent5>
      <a:accent6>
        <a:srgbClr val="E7E7E7"/>
      </a:accent6>
      <a:hlink>
        <a:srgbClr val="0066CC"/>
      </a:hlink>
      <a:folHlink>
        <a:srgbClr val="8EB37D"/>
      </a:folHlink>
    </a:clrScheme>
    <a:fontScheme name="吉祥如意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吉祥如意 1">
        <a:dk1>
          <a:srgbClr val="000000"/>
        </a:dk1>
        <a:lt1>
          <a:srgbClr val="FFFFFF"/>
        </a:lt1>
        <a:dk2>
          <a:srgbClr val="E40000"/>
        </a:dk2>
        <a:lt2>
          <a:srgbClr val="DDDDDD"/>
        </a:lt2>
        <a:accent1>
          <a:srgbClr val="E1F4FF"/>
        </a:accent1>
        <a:accent2>
          <a:srgbClr val="FFE2C5"/>
        </a:accent2>
        <a:accent3>
          <a:srgbClr val="FFFFFF"/>
        </a:accent3>
        <a:accent4>
          <a:srgbClr val="000000"/>
        </a:accent4>
        <a:accent5>
          <a:srgbClr val="EEF8FF"/>
        </a:accent5>
        <a:accent6>
          <a:srgbClr val="E7CDB2"/>
        </a:accent6>
        <a:hlink>
          <a:srgbClr val="0066CC"/>
        </a:hlink>
        <a:folHlink>
          <a:srgbClr val="9F9FB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2">
        <a:dk1>
          <a:srgbClr val="59582D"/>
        </a:dk1>
        <a:lt1>
          <a:srgbClr val="EAEAEA"/>
        </a:lt1>
        <a:dk2>
          <a:srgbClr val="666699"/>
        </a:dk2>
        <a:lt2>
          <a:srgbClr val="D9D9D9"/>
        </a:lt2>
        <a:accent1>
          <a:srgbClr val="CCECFF"/>
        </a:accent1>
        <a:accent2>
          <a:srgbClr val="B2D2C7"/>
        </a:accent2>
        <a:accent3>
          <a:srgbClr val="F3F3F3"/>
        </a:accent3>
        <a:accent4>
          <a:srgbClr val="4B4A25"/>
        </a:accent4>
        <a:accent5>
          <a:srgbClr val="E2F4FF"/>
        </a:accent5>
        <a:accent6>
          <a:srgbClr val="A1BEB4"/>
        </a:accent6>
        <a:hlink>
          <a:srgbClr val="993366"/>
        </a:hlink>
        <a:folHlink>
          <a:srgbClr val="92B9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3">
        <a:dk1>
          <a:srgbClr val="000099"/>
        </a:dk1>
        <a:lt1>
          <a:srgbClr val="FFFFCC"/>
        </a:lt1>
        <a:dk2>
          <a:srgbClr val="004000"/>
        </a:dk2>
        <a:lt2>
          <a:srgbClr val="FFD9B3"/>
        </a:lt2>
        <a:accent1>
          <a:srgbClr val="FFD9D9"/>
        </a:accent1>
        <a:accent2>
          <a:srgbClr val="DDDDDD"/>
        </a:accent2>
        <a:accent3>
          <a:srgbClr val="FFFFE2"/>
        </a:accent3>
        <a:accent4>
          <a:srgbClr val="000082"/>
        </a:accent4>
        <a:accent5>
          <a:srgbClr val="FFE9E9"/>
        </a:accent5>
        <a:accent6>
          <a:srgbClr val="C8C8C8"/>
        </a:accent6>
        <a:hlink>
          <a:srgbClr val="FF0000"/>
        </a:hlink>
        <a:folHlink>
          <a:srgbClr val="FFAB5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4">
        <a:dk1>
          <a:srgbClr val="000000"/>
        </a:dk1>
        <a:lt1>
          <a:srgbClr val="DCE8E2"/>
        </a:lt1>
        <a:dk2>
          <a:srgbClr val="0033CC"/>
        </a:dk2>
        <a:lt2>
          <a:srgbClr val="C4C4D8"/>
        </a:lt2>
        <a:accent1>
          <a:srgbClr val="FFFFFF"/>
        </a:accent1>
        <a:accent2>
          <a:srgbClr val="A9CFB1"/>
        </a:accent2>
        <a:accent3>
          <a:srgbClr val="EBF2EE"/>
        </a:accent3>
        <a:accent4>
          <a:srgbClr val="000000"/>
        </a:accent4>
        <a:accent5>
          <a:srgbClr val="FFFFFF"/>
        </a:accent5>
        <a:accent6>
          <a:srgbClr val="99BBA0"/>
        </a:accent6>
        <a:hlink>
          <a:srgbClr val="CC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5">
        <a:dk1>
          <a:srgbClr val="606090"/>
        </a:dk1>
        <a:lt1>
          <a:srgbClr val="E5FFFF"/>
        </a:lt1>
        <a:dk2>
          <a:srgbClr val="0000CC"/>
        </a:dk2>
        <a:lt2>
          <a:srgbClr val="91DAFF"/>
        </a:lt2>
        <a:accent1>
          <a:srgbClr val="EAEAEA"/>
        </a:accent1>
        <a:accent2>
          <a:srgbClr val="FFE2C5"/>
        </a:accent2>
        <a:accent3>
          <a:srgbClr val="F0FFFF"/>
        </a:accent3>
        <a:accent4>
          <a:srgbClr val="51517A"/>
        </a:accent4>
        <a:accent5>
          <a:srgbClr val="F3F3F3"/>
        </a:accent5>
        <a:accent6>
          <a:srgbClr val="E7CDB2"/>
        </a:accent6>
        <a:hlink>
          <a:srgbClr val="000000"/>
        </a:hlink>
        <a:folHlink>
          <a:srgbClr val="3DB7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6">
        <a:dk1>
          <a:srgbClr val="CC0066"/>
        </a:dk1>
        <a:lt1>
          <a:srgbClr val="FFDDBB"/>
        </a:lt1>
        <a:dk2>
          <a:srgbClr val="000000"/>
        </a:dk2>
        <a:lt2>
          <a:srgbClr val="C0C0C0"/>
        </a:lt2>
        <a:accent1>
          <a:srgbClr val="FFFFCC"/>
        </a:accent1>
        <a:accent2>
          <a:srgbClr val="FFFFFF"/>
        </a:accent2>
        <a:accent3>
          <a:srgbClr val="FFEBDA"/>
        </a:accent3>
        <a:accent4>
          <a:srgbClr val="AE0056"/>
        </a:accent4>
        <a:accent5>
          <a:srgbClr val="FFFFE2"/>
        </a:accent5>
        <a:accent6>
          <a:srgbClr val="E7E7E7"/>
        </a:accent6>
        <a:hlink>
          <a:srgbClr val="0066CC"/>
        </a:hlink>
        <a:folHlink>
          <a:srgbClr val="8EB3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7">
        <a:dk1>
          <a:srgbClr val="B60000"/>
        </a:dk1>
        <a:lt1>
          <a:srgbClr val="FFFF99"/>
        </a:lt1>
        <a:dk2>
          <a:srgbClr val="800000"/>
        </a:dk2>
        <a:lt2>
          <a:srgbClr val="FFFFFF"/>
        </a:lt2>
        <a:accent1>
          <a:srgbClr val="9888A4"/>
        </a:accent1>
        <a:accent2>
          <a:srgbClr val="A9335D"/>
        </a:accent2>
        <a:accent3>
          <a:srgbClr val="C0AAAA"/>
        </a:accent3>
        <a:accent4>
          <a:srgbClr val="DADA82"/>
        </a:accent4>
        <a:accent5>
          <a:srgbClr val="CAC3CF"/>
        </a:accent5>
        <a:accent6>
          <a:srgbClr val="992D53"/>
        </a:accent6>
        <a:hlink>
          <a:srgbClr val="CCECFF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吉祥如意 8">
        <a:dk1>
          <a:srgbClr val="808080"/>
        </a:dk1>
        <a:lt1>
          <a:srgbClr val="FFFFFF"/>
        </a:lt1>
        <a:dk2>
          <a:srgbClr val="1C1C1C"/>
        </a:dk2>
        <a:lt2>
          <a:srgbClr val="FFFF66"/>
        </a:lt2>
        <a:accent1>
          <a:srgbClr val="9898BA"/>
        </a:accent1>
        <a:accent2>
          <a:srgbClr val="777777"/>
        </a:accent2>
        <a:accent3>
          <a:srgbClr val="ABABAB"/>
        </a:accent3>
        <a:accent4>
          <a:srgbClr val="DADADA"/>
        </a:accent4>
        <a:accent5>
          <a:srgbClr val="CACAD9"/>
        </a:accent5>
        <a:accent6>
          <a:srgbClr val="6B6B6B"/>
        </a:accent6>
        <a:hlink>
          <a:srgbClr val="CCFF99"/>
        </a:hlink>
        <a:folHlink>
          <a:srgbClr val="E43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817</Words>
  <Application>WPS 演示</Application>
  <PresentationFormat/>
  <Paragraphs>134</Paragraphs>
  <Slides>15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2" baseType="lpstr">
      <vt:lpstr>Arial</vt:lpstr>
      <vt:lpstr>宋体</vt:lpstr>
      <vt:lpstr>Wingdings</vt:lpstr>
      <vt:lpstr>Wingdings 2</vt:lpstr>
      <vt:lpstr>Times New Roman</vt:lpstr>
      <vt:lpstr>华文楷体</vt:lpstr>
      <vt:lpstr>华文新魏</vt:lpstr>
      <vt:lpstr>华文隶书</vt:lpstr>
      <vt:lpstr>华文行楷</vt:lpstr>
      <vt:lpstr>隶书</vt:lpstr>
      <vt:lpstr>华文中宋</vt:lpstr>
      <vt:lpstr>Comic Sans MS</vt:lpstr>
      <vt:lpstr>微软雅黑</vt:lpstr>
      <vt:lpstr>Arial Unicode MS</vt:lpstr>
      <vt:lpstr>Calibri</vt:lpstr>
      <vt:lpstr>吉祥如意</vt:lpstr>
      <vt:lpstr>MS_ClipArt_Gallery.2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2021-06-19T07:27:32Z</cp:lastPrinted>
  <dcterms:created xsi:type="dcterms:W3CDTF">2021-06-19T07:27:32Z</dcterms:created>
  <dcterms:modified xsi:type="dcterms:W3CDTF">2021-11-08T11:15:18Z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F9F2A7E89A514ADB8171CD1F00F13DEE</vt:lpwstr>
  </property>
  <property fmtid="{D5CDD505-2E9C-101B-9397-08002B2CF9AE}" pid="7" name="KSOProductBuildVer">
    <vt:lpwstr>2052-11.1.0.11045</vt:lpwstr>
  </property>
</Properties>
</file>