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6" r:id="rId6"/>
    <p:sldMasterId id="2147483708" r:id="rId7"/>
    <p:sldMasterId id="2147483720" r:id="rId8"/>
    <p:sldMasterId id="2147483732" r:id="rId9"/>
    <p:sldMasterId id="2147483744" r:id="rId10"/>
    <p:sldMasterId id="2147483756" r:id="rId11"/>
  </p:sldMasterIdLst>
  <p:notesMasterIdLst>
    <p:notesMasterId r:id="rId25"/>
  </p:notesMasterIdLst>
  <p:sldIdLst>
    <p:sldId id="312" r:id="rId12"/>
    <p:sldId id="300" r:id="rId13"/>
    <p:sldId id="302" r:id="rId14"/>
    <p:sldId id="303" r:id="rId15"/>
    <p:sldId id="304" r:id="rId16"/>
    <p:sldId id="305" r:id="rId17"/>
    <p:sldId id="301" r:id="rId18"/>
    <p:sldId id="306" r:id="rId19"/>
    <p:sldId id="307" r:id="rId20"/>
    <p:sldId id="308" r:id="rId21"/>
    <p:sldId id="309" r:id="rId22"/>
    <p:sldId id="313" r:id="rId23"/>
    <p:sldId id="314" r:id="rId2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13.xml"/><Relationship Id="rId23" Type="http://schemas.openxmlformats.org/officeDocument/2006/relationships/slide" Target="slides/slide12.xml"/><Relationship Id="rId22" Type="http://schemas.openxmlformats.org/officeDocument/2006/relationships/slide" Target="slides/slide11.xml"/><Relationship Id="rId21" Type="http://schemas.openxmlformats.org/officeDocument/2006/relationships/slide" Target="slides/slide10.xml"/><Relationship Id="rId20" Type="http://schemas.openxmlformats.org/officeDocument/2006/relationships/slide" Target="slides/slide9.xml"/><Relationship Id="rId2" Type="http://schemas.openxmlformats.org/officeDocument/2006/relationships/theme" Target="theme/theme1.xml"/><Relationship Id="rId19" Type="http://schemas.openxmlformats.org/officeDocument/2006/relationships/slide" Target="slides/slide8.xml"/><Relationship Id="rId18" Type="http://schemas.openxmlformats.org/officeDocument/2006/relationships/slide" Target="slides/slide7.xml"/><Relationship Id="rId17" Type="http://schemas.openxmlformats.org/officeDocument/2006/relationships/slide" Target="slides/slide6.xml"/><Relationship Id="rId16" Type="http://schemas.openxmlformats.org/officeDocument/2006/relationships/slide" Target="slides/slide5.xml"/><Relationship Id="rId15" Type="http://schemas.openxmlformats.org/officeDocument/2006/relationships/slide" Target="slides/slide4.xml"/><Relationship Id="rId14" Type="http://schemas.openxmlformats.org/officeDocument/2006/relationships/slide" Target="slides/slide3.xml"/><Relationship Id="rId13" Type="http://schemas.openxmlformats.org/officeDocument/2006/relationships/slide" Target="slides/slide2.xml"/><Relationship Id="rId12" Type="http://schemas.openxmlformats.org/officeDocument/2006/relationships/slide" Target="slides/slide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4578" name="Rectangle 2"/>
          <p:cNvSpPr>
            <a:spLocks noGrp="1"/>
          </p:cNvSpPr>
          <p:nvPr>
            <p:ph type="sldImg" idx="5"/>
          </p:nvPr>
        </p:nvSpPr>
        <p:spPr>
          <a:xfrm>
            <a:off x="1050925" y="754063"/>
            <a:ext cx="4572000" cy="3294062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4579" name="Rectangle 3"/>
          <p:cNvSpPr>
            <a:spLocks noGrp="1"/>
          </p:cNvSpPr>
          <p:nvPr>
            <p:ph type="body" sz="quarter" idx="1"/>
          </p:nvPr>
        </p:nvSpPr>
        <p:spPr>
          <a:xfrm>
            <a:off x="538163" y="4387850"/>
            <a:ext cx="5780087" cy="39528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4580" name="Rectangle 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buFontTx/>
            </a:pPr>
            <a:endParaRPr lang="zh-CN" altLang="en-US" sz="1200">
              <a:ea typeface="微软雅黑" panose="020B0503020204020204" pitchFamily="34" charset="-122"/>
            </a:endParaRPr>
          </a:p>
        </p:txBody>
      </p:sp>
      <p:sp>
        <p:nvSpPr>
          <p:cNvPr id="24581" name="Rectangle 5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3387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endParaRPr lang="zh-CN" altLang="en-US" sz="1200"/>
          </a:p>
        </p:txBody>
      </p:sp>
      <p:sp>
        <p:nvSpPr>
          <p:cNvPr id="24582" name="Rectangle 6"/>
          <p:cNvSpPr>
            <a:spLocks noGrp="1"/>
          </p:cNvSpPr>
          <p:nvPr>
            <p:ph type="ftr" sz="quarter" idx="3"/>
          </p:nvPr>
        </p:nvSpPr>
        <p:spPr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  <p:sp>
        <p:nvSpPr>
          <p:cNvPr id="24583" name="Rectangle 7"/>
          <p:cNvSpPr>
            <a:spLocks noGrp="1"/>
          </p:cNvSpPr>
          <p:nvPr>
            <p:ph type="sldNum" sz="quarter" idx="4"/>
          </p:nvPr>
        </p:nvSpPr>
        <p:spPr>
          <a:xfrm>
            <a:off x="3884613" y="8686800"/>
            <a:ext cx="2973387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8.xml"/><Relationship Id="rId8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01.xml"/><Relationship Id="rId15" Type="http://schemas.openxmlformats.org/officeDocument/2006/relationships/theme" Target="../theme/theme10.xml"/><Relationship Id="rId14" Type="http://schemas.openxmlformats.org/officeDocument/2006/relationships/image" Target="../media/image6.jpeg"/><Relationship Id="rId13" Type="http://schemas.openxmlformats.org/officeDocument/2006/relationships/image" Target="../media/image5.jpeg"/><Relationship Id="rId12" Type="http://schemas.openxmlformats.org/officeDocument/2006/relationships/image" Target="../media/image4.png"/><Relationship Id="rId11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0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4" Type="http://schemas.openxmlformats.org/officeDocument/2006/relationships/theme" Target="../theme/theme3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4" Type="http://schemas.openxmlformats.org/officeDocument/2006/relationships/theme" Target="../theme/theme4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4" Type="http://schemas.openxmlformats.org/officeDocument/2006/relationships/theme" Target="../theme/theme5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4" Type="http://schemas.openxmlformats.org/officeDocument/2006/relationships/theme" Target="../theme/theme6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8.xml"/><Relationship Id="rId15" Type="http://schemas.openxmlformats.org/officeDocument/2006/relationships/theme" Target="../theme/theme7.xml"/><Relationship Id="rId14" Type="http://schemas.openxmlformats.org/officeDocument/2006/relationships/image" Target="../media/image2.png"/><Relationship Id="rId13" Type="http://schemas.openxmlformats.org/officeDocument/2006/relationships/image" Target="../media/image1.jpeg"/><Relationship Id="rId12" Type="http://schemas.openxmlformats.org/officeDocument/2006/relationships/image" Target="../media/image3.png"/><Relationship Id="rId11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6.xml"/><Relationship Id="rId1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6.xml"/><Relationship Id="rId8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3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9.xml"/><Relationship Id="rId14" Type="http://schemas.openxmlformats.org/officeDocument/2006/relationships/theme" Target="../theme/theme8.xml"/><Relationship Id="rId13" Type="http://schemas.openxmlformats.org/officeDocument/2006/relationships/image" Target="../media/image2.png"/><Relationship Id="rId12" Type="http://schemas.openxmlformats.org/officeDocument/2006/relationships/image" Target="../media/image3.png"/><Relationship Id="rId11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7.xml"/><Relationship Id="rId1" Type="http://schemas.openxmlformats.org/officeDocument/2006/relationships/slideLayout" Target="../slideLayouts/slideLayout78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7.xml"/><Relationship Id="rId8" Type="http://schemas.openxmlformats.org/officeDocument/2006/relationships/slideLayout" Target="../slideLayouts/slideLayout96.xml"/><Relationship Id="rId7" Type="http://schemas.openxmlformats.org/officeDocument/2006/relationships/slideLayout" Target="../slideLayouts/slideLayout95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4" Type="http://schemas.openxmlformats.org/officeDocument/2006/relationships/slideLayout" Target="../slideLayouts/slideLayout92.xml"/><Relationship Id="rId3" Type="http://schemas.openxmlformats.org/officeDocument/2006/relationships/slideLayout" Target="../slideLayouts/slideLayout91.xml"/><Relationship Id="rId2" Type="http://schemas.openxmlformats.org/officeDocument/2006/relationships/slideLayout" Target="../slideLayouts/slideLayout90.xml"/><Relationship Id="rId13" Type="http://schemas.openxmlformats.org/officeDocument/2006/relationships/theme" Target="../theme/theme9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98.xml"/><Relationship Id="rId1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1027" name="Picture 3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7244" b="56136"/>
            <a:stretch>
              <a:fillRect/>
            </a:stretch>
          </p:blipFill>
          <p:spPr>
            <a:xfrm rot="204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8" name="Oval 4"/>
            <p:cNvSpPr/>
            <p:nvPr/>
          </p:nvSpPr>
          <p:spPr>
            <a:xfrm rot="2076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grpSp>
        <p:nvGrpSpPr>
          <p:cNvPr id="1029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1030" name="Picture 6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7244" b="56136"/>
            <a:stretch>
              <a:fillRect/>
            </a:stretch>
          </p:blipFill>
          <p:spPr>
            <a:xfrm rot="204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31" name="Oval 7"/>
            <p:cNvSpPr/>
            <p:nvPr/>
          </p:nvSpPr>
          <p:spPr>
            <a:xfrm rot="2076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cxnSp>
        <p:nvCxnSpPr>
          <p:cNvPr id="1032" name="Line 8"/>
          <p:cNvCxnSpPr/>
          <p:nvPr/>
        </p:nvCxnSpPr>
        <p:spPr>
          <a:xfrm>
            <a:off x="1619250" y="188913"/>
            <a:ext cx="0" cy="890587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1033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1034" name="Picture 10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5612" b="56136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35" name="Oval 11"/>
            <p:cNvSpPr/>
            <p:nvPr/>
          </p:nvSpPr>
          <p:spPr>
            <a:xfrm>
              <a:off x="-22" y="14"/>
              <a:ext cx="1703" cy="7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1036" name="Oval 12"/>
            <p:cNvSpPr/>
            <p:nvPr/>
          </p:nvSpPr>
          <p:spPr>
            <a:xfrm>
              <a:off x="2579" y="15"/>
              <a:ext cx="1703" cy="7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1037" name="Oval 13"/>
            <p:cNvSpPr/>
            <p:nvPr/>
          </p:nvSpPr>
          <p:spPr>
            <a:xfrm rot="3660000">
              <a:off x="488" y="222"/>
              <a:ext cx="1049" cy="593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cxnSp>
        <p:nvCxnSpPr>
          <p:cNvPr id="1038" name="Line 14"/>
          <p:cNvCxnSpPr/>
          <p:nvPr/>
        </p:nvCxnSpPr>
        <p:spPr>
          <a:xfrm>
            <a:off x="6299200" y="284163"/>
            <a:ext cx="1588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039" name="Line 15"/>
          <p:cNvCxnSpPr/>
          <p:nvPr/>
        </p:nvCxnSpPr>
        <p:spPr>
          <a:xfrm>
            <a:off x="7305675" y="260350"/>
            <a:ext cx="1588" cy="8191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1040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1041" name="Oval 17"/>
            <p:cNvSpPr/>
            <p:nvPr/>
          </p:nvSpPr>
          <p:spPr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1042" name="Oval 18"/>
            <p:cNvSpPr/>
            <p:nvPr/>
          </p:nvSpPr>
          <p:spPr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1043" name="Oval 19"/>
            <p:cNvSpPr/>
            <p:nvPr/>
          </p:nvSpPr>
          <p:spPr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1044" name="Oval 20"/>
            <p:cNvSpPr/>
            <p:nvPr/>
          </p:nvSpPr>
          <p:spPr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1045" name="Oval 21"/>
            <p:cNvSpPr/>
            <p:nvPr/>
          </p:nvSpPr>
          <p:spPr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1046" name="Oval 22"/>
            <p:cNvSpPr/>
            <p:nvPr/>
          </p:nvSpPr>
          <p:spPr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1047" name="Oval 23"/>
            <p:cNvSpPr/>
            <p:nvPr/>
          </p:nvSpPr>
          <p:spPr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1048" name="Oval 24"/>
            <p:cNvSpPr/>
            <p:nvPr/>
          </p:nvSpPr>
          <p:spPr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1049" name="Oval 25"/>
            <p:cNvSpPr/>
            <p:nvPr/>
          </p:nvSpPr>
          <p:spPr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1050" name="Oval 26"/>
            <p:cNvSpPr/>
            <p:nvPr/>
          </p:nvSpPr>
          <p:spPr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1051" name="Oval 27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1052" name="Oval 28"/>
            <p:cNvSpPr/>
            <p:nvPr/>
          </p:nvSpPr>
          <p:spPr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cxnSp>
        <p:nvCxnSpPr>
          <p:cNvPr id="1053" name="Line 29"/>
          <p:cNvCxnSpPr/>
          <p:nvPr/>
        </p:nvCxnSpPr>
        <p:spPr>
          <a:xfrm>
            <a:off x="3781425" y="260350"/>
            <a:ext cx="0" cy="43180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054" name="Rectangle 30"/>
          <p:cNvSpPr/>
          <p:nvPr/>
        </p:nvSpPr>
        <p:spPr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1055" name="Oval 31"/>
          <p:cNvSpPr/>
          <p:nvPr/>
        </p:nvSpPr>
        <p:spPr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1056" name="Oval 32"/>
          <p:cNvSpPr/>
          <p:nvPr/>
        </p:nvSpPr>
        <p:spPr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1057" name="Oval 33"/>
          <p:cNvSpPr/>
          <p:nvPr/>
        </p:nvSpPr>
        <p:spPr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42" name="图片 15" descr="封面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142875" y="0"/>
            <a:ext cx="2928938" cy="2312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AutoShape 8"/>
          <p:cNvSpPr/>
          <p:nvPr/>
        </p:nvSpPr>
        <p:spPr>
          <a:xfrm>
            <a:off x="8448675" y="1797050"/>
            <a:ext cx="300038" cy="30162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10244" name="AutoShape 9"/>
          <p:cNvSpPr/>
          <p:nvPr/>
        </p:nvSpPr>
        <p:spPr>
          <a:xfrm>
            <a:off x="8004175" y="1514475"/>
            <a:ext cx="430213" cy="431800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10245" name="AutoShape 10"/>
          <p:cNvSpPr/>
          <p:nvPr/>
        </p:nvSpPr>
        <p:spPr>
          <a:xfrm>
            <a:off x="620713" y="314960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10246" name="AutoShape 11"/>
          <p:cNvSpPr/>
          <p:nvPr/>
        </p:nvSpPr>
        <p:spPr>
          <a:xfrm>
            <a:off x="323850" y="2852738"/>
            <a:ext cx="296863" cy="296862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10247" name="AutoShape 12"/>
          <p:cNvSpPr/>
          <p:nvPr/>
        </p:nvSpPr>
        <p:spPr>
          <a:xfrm>
            <a:off x="220663" y="361950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10248" name="AutoShape 13"/>
          <p:cNvSpPr/>
          <p:nvPr/>
        </p:nvSpPr>
        <p:spPr>
          <a:xfrm>
            <a:off x="8080375" y="112395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pic>
        <p:nvPicPr>
          <p:cNvPr id="10249" name="Picture 14" descr="未命名3"/>
          <p:cNvPicPr>
            <a:picLocks noChangeAspect="1"/>
          </p:cNvPicPr>
          <p:nvPr/>
        </p:nvPicPr>
        <p:blipFill>
          <a:blip r:embed="rId13"/>
          <a:srcRect r="-14"/>
          <a:stretch>
            <a:fillRect/>
          </a:stretch>
        </p:blipFill>
        <p:spPr>
          <a:xfrm>
            <a:off x="-26987" y="5127625"/>
            <a:ext cx="4616450" cy="1828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0" name="Picture 15" descr="未命名3"/>
          <p:cNvPicPr>
            <a:picLocks noChangeAspect="1"/>
          </p:cNvPicPr>
          <p:nvPr/>
        </p:nvPicPr>
        <p:blipFill>
          <a:blip r:embed="rId14"/>
          <a:srcRect r="-53"/>
          <a:stretch>
            <a:fillRect/>
          </a:stretch>
        </p:blipFill>
        <p:spPr>
          <a:xfrm>
            <a:off x="4572000" y="5127625"/>
            <a:ext cx="4608513" cy="1830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51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400"/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10252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10253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2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1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1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1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Group 2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2051" name="Oval 3"/>
            <p:cNvSpPr/>
            <p:nvPr/>
          </p:nvSpPr>
          <p:spPr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2052" name="Oval 4"/>
            <p:cNvSpPr/>
            <p:nvPr/>
          </p:nvSpPr>
          <p:spPr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2053" name="Oval 5"/>
            <p:cNvSpPr/>
            <p:nvPr/>
          </p:nvSpPr>
          <p:spPr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2054" name="Oval 6"/>
            <p:cNvSpPr/>
            <p:nvPr/>
          </p:nvSpPr>
          <p:spPr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2055" name="Oval 7"/>
            <p:cNvSpPr/>
            <p:nvPr/>
          </p:nvSpPr>
          <p:spPr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2056" name="Oval 8"/>
            <p:cNvSpPr/>
            <p:nvPr/>
          </p:nvSpPr>
          <p:spPr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2057" name="Oval 9"/>
            <p:cNvSpPr/>
            <p:nvPr/>
          </p:nvSpPr>
          <p:spPr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2058" name="Oval 10"/>
            <p:cNvSpPr/>
            <p:nvPr/>
          </p:nvSpPr>
          <p:spPr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2059" name="Oval 11"/>
            <p:cNvSpPr/>
            <p:nvPr/>
          </p:nvSpPr>
          <p:spPr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2060" name="Oval 12"/>
            <p:cNvSpPr/>
            <p:nvPr/>
          </p:nvSpPr>
          <p:spPr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2061" name="Oval 13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2062" name="Oval 14"/>
            <p:cNvSpPr/>
            <p:nvPr/>
          </p:nvSpPr>
          <p:spPr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sp>
        <p:nvSpPr>
          <p:cNvPr id="2063" name="Rectangle 15"/>
          <p:cNvSpPr/>
          <p:nvPr/>
        </p:nvSpPr>
        <p:spPr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2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1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1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1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3074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3075" name="Picture 3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7244" b="56136"/>
            <a:stretch>
              <a:fillRect/>
            </a:stretch>
          </p:blipFill>
          <p:spPr>
            <a:xfrm rot="204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76" name="Oval 4"/>
            <p:cNvSpPr/>
            <p:nvPr/>
          </p:nvSpPr>
          <p:spPr>
            <a:xfrm rot="2076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grpSp>
        <p:nvGrpSpPr>
          <p:cNvPr id="3077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3078" name="Picture 6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7244" b="56136"/>
            <a:stretch>
              <a:fillRect/>
            </a:stretch>
          </p:blipFill>
          <p:spPr>
            <a:xfrm rot="204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79" name="Oval 7"/>
            <p:cNvSpPr/>
            <p:nvPr/>
          </p:nvSpPr>
          <p:spPr>
            <a:xfrm rot="2076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cxnSp>
        <p:nvCxnSpPr>
          <p:cNvPr id="3080" name="Line 8"/>
          <p:cNvCxnSpPr/>
          <p:nvPr/>
        </p:nvCxnSpPr>
        <p:spPr>
          <a:xfrm>
            <a:off x="1619250" y="188913"/>
            <a:ext cx="0" cy="890587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3081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3082" name="Picture 10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5612" b="56136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83" name="Oval 11"/>
            <p:cNvSpPr/>
            <p:nvPr/>
          </p:nvSpPr>
          <p:spPr>
            <a:xfrm>
              <a:off x="-22" y="14"/>
              <a:ext cx="1703" cy="7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84" name="Oval 12"/>
            <p:cNvSpPr/>
            <p:nvPr/>
          </p:nvSpPr>
          <p:spPr>
            <a:xfrm>
              <a:off x="2579" y="15"/>
              <a:ext cx="1703" cy="7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85" name="Oval 13"/>
            <p:cNvSpPr/>
            <p:nvPr/>
          </p:nvSpPr>
          <p:spPr>
            <a:xfrm rot="3660000">
              <a:off x="488" y="222"/>
              <a:ext cx="1049" cy="593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cxnSp>
        <p:nvCxnSpPr>
          <p:cNvPr id="3086" name="Line 14"/>
          <p:cNvCxnSpPr/>
          <p:nvPr/>
        </p:nvCxnSpPr>
        <p:spPr>
          <a:xfrm>
            <a:off x="6299200" y="284163"/>
            <a:ext cx="1588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087" name="Line 15"/>
          <p:cNvCxnSpPr/>
          <p:nvPr/>
        </p:nvCxnSpPr>
        <p:spPr>
          <a:xfrm>
            <a:off x="7305675" y="260350"/>
            <a:ext cx="1588" cy="8191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3088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3089" name="Oval 17"/>
            <p:cNvSpPr/>
            <p:nvPr/>
          </p:nvSpPr>
          <p:spPr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90" name="Oval 18"/>
            <p:cNvSpPr/>
            <p:nvPr/>
          </p:nvSpPr>
          <p:spPr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91" name="Oval 19"/>
            <p:cNvSpPr/>
            <p:nvPr/>
          </p:nvSpPr>
          <p:spPr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92" name="Oval 20"/>
            <p:cNvSpPr/>
            <p:nvPr/>
          </p:nvSpPr>
          <p:spPr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93" name="Oval 21"/>
            <p:cNvSpPr/>
            <p:nvPr/>
          </p:nvSpPr>
          <p:spPr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94" name="Oval 22"/>
            <p:cNvSpPr/>
            <p:nvPr/>
          </p:nvSpPr>
          <p:spPr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95" name="Oval 23"/>
            <p:cNvSpPr/>
            <p:nvPr/>
          </p:nvSpPr>
          <p:spPr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96" name="Oval 24"/>
            <p:cNvSpPr/>
            <p:nvPr/>
          </p:nvSpPr>
          <p:spPr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97" name="Oval 25"/>
            <p:cNvSpPr/>
            <p:nvPr/>
          </p:nvSpPr>
          <p:spPr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98" name="Oval 26"/>
            <p:cNvSpPr/>
            <p:nvPr/>
          </p:nvSpPr>
          <p:spPr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99" name="Oval 27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3100" name="Oval 28"/>
            <p:cNvSpPr/>
            <p:nvPr/>
          </p:nvSpPr>
          <p:spPr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cxnSp>
        <p:nvCxnSpPr>
          <p:cNvPr id="3101" name="Line 29"/>
          <p:cNvCxnSpPr/>
          <p:nvPr/>
        </p:nvCxnSpPr>
        <p:spPr>
          <a:xfrm>
            <a:off x="3781425" y="260350"/>
            <a:ext cx="0" cy="43180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102" name="Line 30"/>
          <p:cNvCxnSpPr/>
          <p:nvPr/>
        </p:nvCxnSpPr>
        <p:spPr>
          <a:xfrm>
            <a:off x="1327150" y="3227388"/>
            <a:ext cx="1588" cy="2289175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103" name="Line 31"/>
          <p:cNvCxnSpPr/>
          <p:nvPr/>
        </p:nvCxnSpPr>
        <p:spPr>
          <a:xfrm>
            <a:off x="587375" y="3222625"/>
            <a:ext cx="1588" cy="25082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104" name="AutoShape 32"/>
          <p:cNvSpPr/>
          <p:nvPr/>
        </p:nvSpPr>
        <p:spPr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3105" name="AutoShape 33"/>
          <p:cNvSpPr/>
          <p:nvPr/>
        </p:nvSpPr>
        <p:spPr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3106" name="AutoShape 34"/>
          <p:cNvSpPr/>
          <p:nvPr/>
        </p:nvSpPr>
        <p:spPr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3107" name="AutoShape 35"/>
          <p:cNvSpPr/>
          <p:nvPr/>
        </p:nvSpPr>
        <p:spPr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3108" name="Text Box 36"/>
          <p:cNvSpPr/>
          <p:nvPr/>
        </p:nvSpPr>
        <p:spPr>
          <a:xfrm>
            <a:off x="541338" y="3536950"/>
            <a:ext cx="944562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 sz="2000">
                <a:solidFill>
                  <a:srgbClr val="FFFFFF"/>
                </a:solidFill>
                <a:latin typeface="Celtic Garamond the 2nd" charset="0"/>
              </a:rPr>
              <a:t>子页１</a:t>
            </a:r>
            <a:endParaRPr lang="zh-CN" altLang="en-US" sz="2000">
              <a:latin typeface="Celtic Garamond the 2nd" charset="0"/>
            </a:endParaRPr>
          </a:p>
        </p:txBody>
      </p:sp>
      <p:sp>
        <p:nvSpPr>
          <p:cNvPr id="3109" name="Text Box 37"/>
          <p:cNvSpPr/>
          <p:nvPr/>
        </p:nvSpPr>
        <p:spPr>
          <a:xfrm>
            <a:off x="485775" y="4175125"/>
            <a:ext cx="868363" cy="3651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>
                <a:solidFill>
                  <a:srgbClr val="FFFFFF"/>
                </a:solidFill>
              </a:rPr>
              <a:t>子页２</a:t>
            </a:r>
            <a:endParaRPr lang="zh-CN" altLang="en-US"/>
          </a:p>
        </p:txBody>
      </p:sp>
      <p:sp>
        <p:nvSpPr>
          <p:cNvPr id="3110" name="Text Box 38"/>
          <p:cNvSpPr/>
          <p:nvPr/>
        </p:nvSpPr>
        <p:spPr>
          <a:xfrm>
            <a:off x="563563" y="4873625"/>
            <a:ext cx="944562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 sz="2000">
                <a:solidFill>
                  <a:srgbClr val="FFFFFF"/>
                </a:solidFill>
              </a:rPr>
              <a:t>子页３</a:t>
            </a:r>
            <a:endParaRPr lang="zh-CN" altLang="en-US" sz="2000"/>
          </a:p>
        </p:txBody>
      </p:sp>
      <p:sp>
        <p:nvSpPr>
          <p:cNvPr id="3111" name="Text Box 39"/>
          <p:cNvSpPr/>
          <p:nvPr/>
        </p:nvSpPr>
        <p:spPr>
          <a:xfrm>
            <a:off x="588963" y="5518150"/>
            <a:ext cx="944562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 sz="2000">
                <a:solidFill>
                  <a:srgbClr val="FFFFFF"/>
                </a:solidFill>
              </a:rPr>
              <a:t>子页４</a:t>
            </a:r>
            <a:endParaRPr lang="zh-CN" altLang="en-US" sz="2000"/>
          </a:p>
        </p:txBody>
      </p:sp>
      <p:pic>
        <p:nvPicPr>
          <p:cNvPr id="3112" name="Picture 40" descr="3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30" b="-60"/>
          <a:stretch>
            <a:fillRect/>
          </a:stretch>
        </p:blipFill>
        <p:spPr>
          <a:xfrm>
            <a:off x="-101600" y="1519238"/>
            <a:ext cx="2297113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13" name="Text Box 41"/>
          <p:cNvSpPr/>
          <p:nvPr/>
        </p:nvSpPr>
        <p:spPr>
          <a:xfrm>
            <a:off x="2606675" y="1209675"/>
            <a:ext cx="2468563" cy="6397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 sz="3600">
                <a:latin typeface="Celtic Garamond the 2nd" charset="0"/>
              </a:rPr>
              <a:t>子页１题目</a:t>
            </a:r>
            <a:endParaRPr lang="ko-KR" altLang="en-US" sz="3600">
              <a:latin typeface="Celtic Garamond the 2nd" charset="0"/>
              <a:ea typeface="Gulim" pitchFamily="34" charset="-127"/>
            </a:endParaRPr>
          </a:p>
        </p:txBody>
      </p:sp>
      <p:sp>
        <p:nvSpPr>
          <p:cNvPr id="3114" name="Text Box 42"/>
          <p:cNvSpPr/>
          <p:nvPr/>
        </p:nvSpPr>
        <p:spPr>
          <a:xfrm>
            <a:off x="2633663" y="2414588"/>
            <a:ext cx="5106987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0" lvl="0" indent="0" eaLnBrk="1" hangingPunct="1"/>
            <a:r>
              <a:rPr lang="zh-CN" altLang="en-US"/>
              <a:t>内容：</a:t>
            </a:r>
            <a:endParaRPr lang="zh-CN" altLang="en-US"/>
          </a:p>
        </p:txBody>
      </p:sp>
      <p:sp>
        <p:nvSpPr>
          <p:cNvPr id="3115" name="Rectangle 43"/>
          <p:cNvSpPr/>
          <p:nvPr/>
        </p:nvSpPr>
        <p:spPr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3116" name="Oval 44"/>
          <p:cNvSpPr/>
          <p:nvPr/>
        </p:nvSpPr>
        <p:spPr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3117" name="Oval 45"/>
          <p:cNvSpPr/>
          <p:nvPr/>
        </p:nvSpPr>
        <p:spPr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3118" name="Oval 46"/>
          <p:cNvSpPr/>
          <p:nvPr/>
        </p:nvSpPr>
        <p:spPr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4098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4099" name="Picture 3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7244" b="56136"/>
            <a:stretch>
              <a:fillRect/>
            </a:stretch>
          </p:blipFill>
          <p:spPr>
            <a:xfrm rot="204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00" name="Oval 4"/>
            <p:cNvSpPr/>
            <p:nvPr/>
          </p:nvSpPr>
          <p:spPr>
            <a:xfrm rot="2076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grpSp>
        <p:nvGrpSpPr>
          <p:cNvPr id="4101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4102" name="Picture 6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7244" b="56136"/>
            <a:stretch>
              <a:fillRect/>
            </a:stretch>
          </p:blipFill>
          <p:spPr>
            <a:xfrm rot="204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03" name="Oval 7"/>
            <p:cNvSpPr/>
            <p:nvPr/>
          </p:nvSpPr>
          <p:spPr>
            <a:xfrm rot="2076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cxnSp>
        <p:nvCxnSpPr>
          <p:cNvPr id="4104" name="Line 8"/>
          <p:cNvCxnSpPr/>
          <p:nvPr/>
        </p:nvCxnSpPr>
        <p:spPr>
          <a:xfrm>
            <a:off x="1619250" y="188913"/>
            <a:ext cx="0" cy="890587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4105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4106" name="Picture 10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5612" b="56136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07" name="Oval 11"/>
            <p:cNvSpPr/>
            <p:nvPr/>
          </p:nvSpPr>
          <p:spPr>
            <a:xfrm>
              <a:off x="-22" y="14"/>
              <a:ext cx="1703" cy="7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4108" name="Oval 12"/>
            <p:cNvSpPr/>
            <p:nvPr/>
          </p:nvSpPr>
          <p:spPr>
            <a:xfrm>
              <a:off x="2579" y="15"/>
              <a:ext cx="1703" cy="7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4109" name="Oval 13"/>
            <p:cNvSpPr/>
            <p:nvPr/>
          </p:nvSpPr>
          <p:spPr>
            <a:xfrm rot="3660000">
              <a:off x="488" y="222"/>
              <a:ext cx="1049" cy="593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cxnSp>
        <p:nvCxnSpPr>
          <p:cNvPr id="4110" name="Line 14"/>
          <p:cNvCxnSpPr/>
          <p:nvPr/>
        </p:nvCxnSpPr>
        <p:spPr>
          <a:xfrm>
            <a:off x="6299200" y="284163"/>
            <a:ext cx="1588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111" name="Line 15"/>
          <p:cNvCxnSpPr/>
          <p:nvPr/>
        </p:nvCxnSpPr>
        <p:spPr>
          <a:xfrm>
            <a:off x="7305675" y="260350"/>
            <a:ext cx="1588" cy="8191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4112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4113" name="Oval 17"/>
            <p:cNvSpPr/>
            <p:nvPr/>
          </p:nvSpPr>
          <p:spPr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4114" name="Oval 18"/>
            <p:cNvSpPr/>
            <p:nvPr/>
          </p:nvSpPr>
          <p:spPr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4115" name="Oval 19"/>
            <p:cNvSpPr/>
            <p:nvPr/>
          </p:nvSpPr>
          <p:spPr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4116" name="Oval 20"/>
            <p:cNvSpPr/>
            <p:nvPr/>
          </p:nvSpPr>
          <p:spPr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4117" name="Oval 21"/>
            <p:cNvSpPr/>
            <p:nvPr/>
          </p:nvSpPr>
          <p:spPr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4118" name="Oval 22"/>
            <p:cNvSpPr/>
            <p:nvPr/>
          </p:nvSpPr>
          <p:spPr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4119" name="Oval 23"/>
            <p:cNvSpPr/>
            <p:nvPr/>
          </p:nvSpPr>
          <p:spPr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4120" name="Oval 24"/>
            <p:cNvSpPr/>
            <p:nvPr/>
          </p:nvSpPr>
          <p:spPr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4121" name="Oval 25"/>
            <p:cNvSpPr/>
            <p:nvPr/>
          </p:nvSpPr>
          <p:spPr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4122" name="Oval 26"/>
            <p:cNvSpPr/>
            <p:nvPr/>
          </p:nvSpPr>
          <p:spPr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4123" name="Oval 27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4124" name="Oval 28"/>
            <p:cNvSpPr/>
            <p:nvPr/>
          </p:nvSpPr>
          <p:spPr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cxnSp>
        <p:nvCxnSpPr>
          <p:cNvPr id="4125" name="Line 29"/>
          <p:cNvCxnSpPr/>
          <p:nvPr/>
        </p:nvCxnSpPr>
        <p:spPr>
          <a:xfrm>
            <a:off x="3781425" y="260350"/>
            <a:ext cx="0" cy="43180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126" name="Line 30"/>
          <p:cNvCxnSpPr/>
          <p:nvPr/>
        </p:nvCxnSpPr>
        <p:spPr>
          <a:xfrm>
            <a:off x="1327150" y="3227388"/>
            <a:ext cx="1588" cy="2289175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127" name="Line 31"/>
          <p:cNvCxnSpPr/>
          <p:nvPr/>
        </p:nvCxnSpPr>
        <p:spPr>
          <a:xfrm>
            <a:off x="587375" y="3222625"/>
            <a:ext cx="1588" cy="25082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128" name="AutoShape 32"/>
          <p:cNvSpPr/>
          <p:nvPr/>
        </p:nvSpPr>
        <p:spPr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4129" name="AutoShape 33"/>
          <p:cNvSpPr/>
          <p:nvPr/>
        </p:nvSpPr>
        <p:spPr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4130" name="AutoShape 34"/>
          <p:cNvSpPr/>
          <p:nvPr/>
        </p:nvSpPr>
        <p:spPr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4131" name="AutoShape 35"/>
          <p:cNvSpPr/>
          <p:nvPr/>
        </p:nvSpPr>
        <p:spPr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4132" name="Text Box 36"/>
          <p:cNvSpPr/>
          <p:nvPr/>
        </p:nvSpPr>
        <p:spPr>
          <a:xfrm>
            <a:off x="541338" y="3536950"/>
            <a:ext cx="944562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 sz="2000">
                <a:solidFill>
                  <a:srgbClr val="FFFFFF"/>
                </a:solidFill>
                <a:latin typeface="Celtic Garamond the 2nd" charset="0"/>
              </a:rPr>
              <a:t>子页１</a:t>
            </a:r>
            <a:endParaRPr lang="zh-CN" altLang="en-US" sz="2000">
              <a:latin typeface="Celtic Garamond the 2nd" charset="0"/>
            </a:endParaRPr>
          </a:p>
        </p:txBody>
      </p:sp>
      <p:sp>
        <p:nvSpPr>
          <p:cNvPr id="4133" name="Text Box 37"/>
          <p:cNvSpPr/>
          <p:nvPr/>
        </p:nvSpPr>
        <p:spPr>
          <a:xfrm>
            <a:off x="485775" y="4175125"/>
            <a:ext cx="868363" cy="3651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>
                <a:solidFill>
                  <a:srgbClr val="FFFFFF"/>
                </a:solidFill>
              </a:rPr>
              <a:t>子页２</a:t>
            </a:r>
            <a:endParaRPr lang="zh-CN" altLang="en-US"/>
          </a:p>
        </p:txBody>
      </p:sp>
      <p:sp>
        <p:nvSpPr>
          <p:cNvPr id="4134" name="Text Box 38"/>
          <p:cNvSpPr/>
          <p:nvPr/>
        </p:nvSpPr>
        <p:spPr>
          <a:xfrm>
            <a:off x="563563" y="4873625"/>
            <a:ext cx="944562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 sz="2000">
                <a:solidFill>
                  <a:srgbClr val="FFFFFF"/>
                </a:solidFill>
              </a:rPr>
              <a:t>子页３</a:t>
            </a:r>
            <a:endParaRPr lang="zh-CN" altLang="en-US" sz="2000"/>
          </a:p>
        </p:txBody>
      </p:sp>
      <p:sp>
        <p:nvSpPr>
          <p:cNvPr id="4135" name="Text Box 39"/>
          <p:cNvSpPr/>
          <p:nvPr/>
        </p:nvSpPr>
        <p:spPr>
          <a:xfrm>
            <a:off x="588963" y="5518150"/>
            <a:ext cx="944562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 sz="2000">
                <a:solidFill>
                  <a:srgbClr val="FFFFFF"/>
                </a:solidFill>
              </a:rPr>
              <a:t>子页４</a:t>
            </a:r>
            <a:endParaRPr lang="zh-CN" altLang="en-US" sz="2000"/>
          </a:p>
        </p:txBody>
      </p:sp>
      <p:pic>
        <p:nvPicPr>
          <p:cNvPr id="4136" name="Picture 40" descr="3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30" b="-60"/>
          <a:stretch>
            <a:fillRect/>
          </a:stretch>
        </p:blipFill>
        <p:spPr>
          <a:xfrm>
            <a:off x="-101600" y="1519238"/>
            <a:ext cx="2297113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37" name="Text Box 41"/>
          <p:cNvSpPr/>
          <p:nvPr/>
        </p:nvSpPr>
        <p:spPr>
          <a:xfrm>
            <a:off x="2606675" y="1209675"/>
            <a:ext cx="2468563" cy="6397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 sz="3600">
                <a:latin typeface="Celtic Garamond the 2nd" charset="0"/>
              </a:rPr>
              <a:t>子页１题目</a:t>
            </a:r>
            <a:endParaRPr lang="ko-KR" altLang="en-US" sz="3600">
              <a:latin typeface="Celtic Garamond the 2nd" charset="0"/>
              <a:ea typeface="Gulim" pitchFamily="34" charset="-127"/>
            </a:endParaRPr>
          </a:p>
        </p:txBody>
      </p:sp>
      <p:sp>
        <p:nvSpPr>
          <p:cNvPr id="4138" name="Text Box 42"/>
          <p:cNvSpPr/>
          <p:nvPr/>
        </p:nvSpPr>
        <p:spPr>
          <a:xfrm>
            <a:off x="2633663" y="2414588"/>
            <a:ext cx="5106987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0" lvl="0" indent="0" eaLnBrk="1" hangingPunct="1"/>
            <a:r>
              <a:rPr lang="zh-CN" altLang="en-US"/>
              <a:t>内容：</a:t>
            </a:r>
            <a:endParaRPr lang="zh-CN" altLang="en-US"/>
          </a:p>
        </p:txBody>
      </p:sp>
      <p:sp>
        <p:nvSpPr>
          <p:cNvPr id="4139" name="Rectangle 43"/>
          <p:cNvSpPr/>
          <p:nvPr/>
        </p:nvSpPr>
        <p:spPr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4140" name="Oval 44"/>
          <p:cNvSpPr/>
          <p:nvPr/>
        </p:nvSpPr>
        <p:spPr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4141" name="Oval 45"/>
          <p:cNvSpPr/>
          <p:nvPr/>
        </p:nvSpPr>
        <p:spPr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4142" name="Oval 46"/>
          <p:cNvSpPr/>
          <p:nvPr/>
        </p:nvSpPr>
        <p:spPr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5122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5123" name="Picture 3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7244" b="56136"/>
            <a:stretch>
              <a:fillRect/>
            </a:stretch>
          </p:blipFill>
          <p:spPr>
            <a:xfrm rot="204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24" name="Oval 4"/>
            <p:cNvSpPr/>
            <p:nvPr/>
          </p:nvSpPr>
          <p:spPr>
            <a:xfrm rot="2076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grpSp>
        <p:nvGrpSpPr>
          <p:cNvPr id="5125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5126" name="Picture 6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7244" b="56136"/>
            <a:stretch>
              <a:fillRect/>
            </a:stretch>
          </p:blipFill>
          <p:spPr>
            <a:xfrm rot="204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27" name="Oval 7"/>
            <p:cNvSpPr/>
            <p:nvPr/>
          </p:nvSpPr>
          <p:spPr>
            <a:xfrm rot="2076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cxnSp>
        <p:nvCxnSpPr>
          <p:cNvPr id="5128" name="Line 8"/>
          <p:cNvCxnSpPr/>
          <p:nvPr/>
        </p:nvCxnSpPr>
        <p:spPr>
          <a:xfrm>
            <a:off x="1619250" y="188913"/>
            <a:ext cx="0" cy="890587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5129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5130" name="Picture 10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5612" b="56136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31" name="Oval 11"/>
            <p:cNvSpPr/>
            <p:nvPr/>
          </p:nvSpPr>
          <p:spPr>
            <a:xfrm>
              <a:off x="-22" y="14"/>
              <a:ext cx="1703" cy="7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5132" name="Oval 12"/>
            <p:cNvSpPr/>
            <p:nvPr/>
          </p:nvSpPr>
          <p:spPr>
            <a:xfrm>
              <a:off x="2579" y="15"/>
              <a:ext cx="1703" cy="7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5133" name="Oval 13"/>
            <p:cNvSpPr/>
            <p:nvPr/>
          </p:nvSpPr>
          <p:spPr>
            <a:xfrm rot="3660000">
              <a:off x="488" y="222"/>
              <a:ext cx="1049" cy="593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cxnSp>
        <p:nvCxnSpPr>
          <p:cNvPr id="5134" name="Line 14"/>
          <p:cNvCxnSpPr/>
          <p:nvPr/>
        </p:nvCxnSpPr>
        <p:spPr>
          <a:xfrm>
            <a:off x="6299200" y="284163"/>
            <a:ext cx="1588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5135" name="Line 15"/>
          <p:cNvCxnSpPr/>
          <p:nvPr/>
        </p:nvCxnSpPr>
        <p:spPr>
          <a:xfrm>
            <a:off x="7305675" y="260350"/>
            <a:ext cx="1588" cy="8191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5136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5137" name="Oval 17"/>
            <p:cNvSpPr/>
            <p:nvPr/>
          </p:nvSpPr>
          <p:spPr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5138" name="Oval 18"/>
            <p:cNvSpPr/>
            <p:nvPr/>
          </p:nvSpPr>
          <p:spPr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5139" name="Oval 19"/>
            <p:cNvSpPr/>
            <p:nvPr/>
          </p:nvSpPr>
          <p:spPr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5140" name="Oval 20"/>
            <p:cNvSpPr/>
            <p:nvPr/>
          </p:nvSpPr>
          <p:spPr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5141" name="Oval 21"/>
            <p:cNvSpPr/>
            <p:nvPr/>
          </p:nvSpPr>
          <p:spPr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5142" name="Oval 22"/>
            <p:cNvSpPr/>
            <p:nvPr/>
          </p:nvSpPr>
          <p:spPr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5143" name="Oval 23"/>
            <p:cNvSpPr/>
            <p:nvPr/>
          </p:nvSpPr>
          <p:spPr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5144" name="Oval 24"/>
            <p:cNvSpPr/>
            <p:nvPr/>
          </p:nvSpPr>
          <p:spPr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5145" name="Oval 25"/>
            <p:cNvSpPr/>
            <p:nvPr/>
          </p:nvSpPr>
          <p:spPr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5146" name="Oval 26"/>
            <p:cNvSpPr/>
            <p:nvPr/>
          </p:nvSpPr>
          <p:spPr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5147" name="Oval 27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5148" name="Oval 28"/>
            <p:cNvSpPr/>
            <p:nvPr/>
          </p:nvSpPr>
          <p:spPr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cxnSp>
        <p:nvCxnSpPr>
          <p:cNvPr id="5149" name="Line 29"/>
          <p:cNvCxnSpPr/>
          <p:nvPr/>
        </p:nvCxnSpPr>
        <p:spPr>
          <a:xfrm>
            <a:off x="3781425" y="260350"/>
            <a:ext cx="0" cy="43180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5150" name="Line 30"/>
          <p:cNvCxnSpPr/>
          <p:nvPr/>
        </p:nvCxnSpPr>
        <p:spPr>
          <a:xfrm>
            <a:off x="1327150" y="3227388"/>
            <a:ext cx="1588" cy="2289175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5151" name="Line 31"/>
          <p:cNvCxnSpPr/>
          <p:nvPr/>
        </p:nvCxnSpPr>
        <p:spPr>
          <a:xfrm>
            <a:off x="587375" y="3222625"/>
            <a:ext cx="1588" cy="25082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5152" name="AutoShape 32"/>
          <p:cNvSpPr/>
          <p:nvPr/>
        </p:nvSpPr>
        <p:spPr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5153" name="AutoShape 33"/>
          <p:cNvSpPr/>
          <p:nvPr/>
        </p:nvSpPr>
        <p:spPr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5154" name="AutoShape 34"/>
          <p:cNvSpPr/>
          <p:nvPr/>
        </p:nvSpPr>
        <p:spPr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5155" name="AutoShape 35"/>
          <p:cNvSpPr/>
          <p:nvPr/>
        </p:nvSpPr>
        <p:spPr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5156" name="Text Box 36"/>
          <p:cNvSpPr/>
          <p:nvPr/>
        </p:nvSpPr>
        <p:spPr>
          <a:xfrm>
            <a:off x="541338" y="3536950"/>
            <a:ext cx="944562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 sz="2000">
                <a:solidFill>
                  <a:srgbClr val="FFFFFF"/>
                </a:solidFill>
                <a:latin typeface="Celtic Garamond the 2nd" charset="0"/>
              </a:rPr>
              <a:t>子页１</a:t>
            </a:r>
            <a:endParaRPr lang="zh-CN" altLang="en-US" sz="2000">
              <a:latin typeface="Celtic Garamond the 2nd" charset="0"/>
            </a:endParaRPr>
          </a:p>
        </p:txBody>
      </p:sp>
      <p:sp>
        <p:nvSpPr>
          <p:cNvPr id="5157" name="Text Box 37"/>
          <p:cNvSpPr/>
          <p:nvPr/>
        </p:nvSpPr>
        <p:spPr>
          <a:xfrm>
            <a:off x="485775" y="4175125"/>
            <a:ext cx="868363" cy="3651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>
                <a:solidFill>
                  <a:srgbClr val="FFFFFF"/>
                </a:solidFill>
              </a:rPr>
              <a:t>子页２</a:t>
            </a:r>
            <a:endParaRPr lang="zh-CN" altLang="en-US"/>
          </a:p>
        </p:txBody>
      </p:sp>
      <p:sp>
        <p:nvSpPr>
          <p:cNvPr id="5158" name="Text Box 38"/>
          <p:cNvSpPr/>
          <p:nvPr/>
        </p:nvSpPr>
        <p:spPr>
          <a:xfrm>
            <a:off x="563563" y="4873625"/>
            <a:ext cx="944562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 sz="2000">
                <a:solidFill>
                  <a:srgbClr val="FFFFFF"/>
                </a:solidFill>
              </a:rPr>
              <a:t>子页３</a:t>
            </a:r>
            <a:endParaRPr lang="zh-CN" altLang="en-US" sz="2000"/>
          </a:p>
        </p:txBody>
      </p:sp>
      <p:sp>
        <p:nvSpPr>
          <p:cNvPr id="5159" name="Text Box 39"/>
          <p:cNvSpPr/>
          <p:nvPr/>
        </p:nvSpPr>
        <p:spPr>
          <a:xfrm>
            <a:off x="588963" y="5518150"/>
            <a:ext cx="944562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 sz="2000">
                <a:solidFill>
                  <a:srgbClr val="FFFFFF"/>
                </a:solidFill>
              </a:rPr>
              <a:t>子页４</a:t>
            </a:r>
            <a:endParaRPr lang="zh-CN" altLang="en-US" sz="2000"/>
          </a:p>
        </p:txBody>
      </p:sp>
      <p:pic>
        <p:nvPicPr>
          <p:cNvPr id="5160" name="Picture 40" descr="3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30" b="-60"/>
          <a:stretch>
            <a:fillRect/>
          </a:stretch>
        </p:blipFill>
        <p:spPr>
          <a:xfrm>
            <a:off x="-101600" y="1519238"/>
            <a:ext cx="2297113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61" name="Text Box 41"/>
          <p:cNvSpPr/>
          <p:nvPr/>
        </p:nvSpPr>
        <p:spPr>
          <a:xfrm>
            <a:off x="2606675" y="1209675"/>
            <a:ext cx="2468563" cy="6397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 sz="3600">
                <a:latin typeface="Celtic Garamond the 2nd" charset="0"/>
              </a:rPr>
              <a:t>子页１题目</a:t>
            </a:r>
            <a:endParaRPr lang="ko-KR" altLang="en-US" sz="3600">
              <a:latin typeface="Celtic Garamond the 2nd" charset="0"/>
              <a:ea typeface="Gulim" pitchFamily="34" charset="-127"/>
            </a:endParaRPr>
          </a:p>
        </p:txBody>
      </p:sp>
      <p:sp>
        <p:nvSpPr>
          <p:cNvPr id="5162" name="Text Box 42"/>
          <p:cNvSpPr/>
          <p:nvPr/>
        </p:nvSpPr>
        <p:spPr>
          <a:xfrm>
            <a:off x="2633663" y="2414588"/>
            <a:ext cx="5106987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0" lvl="0" indent="0" eaLnBrk="1" hangingPunct="1"/>
            <a:r>
              <a:rPr lang="zh-CN" altLang="en-US"/>
              <a:t>内容：</a:t>
            </a:r>
            <a:endParaRPr lang="zh-CN" altLang="en-US"/>
          </a:p>
        </p:txBody>
      </p:sp>
      <p:sp>
        <p:nvSpPr>
          <p:cNvPr id="5163" name="Rectangle 43"/>
          <p:cNvSpPr/>
          <p:nvPr/>
        </p:nvSpPr>
        <p:spPr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5164" name="Oval 44"/>
          <p:cNvSpPr/>
          <p:nvPr/>
        </p:nvSpPr>
        <p:spPr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5165" name="Oval 45"/>
          <p:cNvSpPr/>
          <p:nvPr/>
        </p:nvSpPr>
        <p:spPr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5166" name="Oval 46"/>
          <p:cNvSpPr/>
          <p:nvPr/>
        </p:nvSpPr>
        <p:spPr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146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6147" name="Picture 3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7244" b="56136"/>
            <a:stretch>
              <a:fillRect/>
            </a:stretch>
          </p:blipFill>
          <p:spPr>
            <a:xfrm rot="204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48" name="Oval 4"/>
            <p:cNvSpPr/>
            <p:nvPr/>
          </p:nvSpPr>
          <p:spPr>
            <a:xfrm rot="2076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grpSp>
        <p:nvGrpSpPr>
          <p:cNvPr id="6149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6150" name="Picture 6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7244" b="56136"/>
            <a:stretch>
              <a:fillRect/>
            </a:stretch>
          </p:blipFill>
          <p:spPr>
            <a:xfrm rot="204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51" name="Oval 7"/>
            <p:cNvSpPr/>
            <p:nvPr/>
          </p:nvSpPr>
          <p:spPr>
            <a:xfrm rot="2076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cxnSp>
        <p:nvCxnSpPr>
          <p:cNvPr id="6152" name="Line 8"/>
          <p:cNvCxnSpPr/>
          <p:nvPr/>
        </p:nvCxnSpPr>
        <p:spPr>
          <a:xfrm>
            <a:off x="1619250" y="188913"/>
            <a:ext cx="0" cy="890587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6153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6154" name="Picture 10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5612" b="56136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55" name="Oval 11"/>
            <p:cNvSpPr/>
            <p:nvPr/>
          </p:nvSpPr>
          <p:spPr>
            <a:xfrm>
              <a:off x="-22" y="14"/>
              <a:ext cx="1703" cy="7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6156" name="Oval 12"/>
            <p:cNvSpPr/>
            <p:nvPr/>
          </p:nvSpPr>
          <p:spPr>
            <a:xfrm>
              <a:off x="2579" y="15"/>
              <a:ext cx="1703" cy="7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6157" name="Oval 13"/>
            <p:cNvSpPr/>
            <p:nvPr/>
          </p:nvSpPr>
          <p:spPr>
            <a:xfrm rot="3660000">
              <a:off x="488" y="222"/>
              <a:ext cx="1049" cy="593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cxnSp>
        <p:nvCxnSpPr>
          <p:cNvPr id="6158" name="Line 14"/>
          <p:cNvCxnSpPr/>
          <p:nvPr/>
        </p:nvCxnSpPr>
        <p:spPr>
          <a:xfrm>
            <a:off x="6299200" y="284163"/>
            <a:ext cx="1588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6159" name="Line 15"/>
          <p:cNvCxnSpPr/>
          <p:nvPr/>
        </p:nvCxnSpPr>
        <p:spPr>
          <a:xfrm>
            <a:off x="7305675" y="260350"/>
            <a:ext cx="1588" cy="8191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6160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6161" name="Oval 17"/>
            <p:cNvSpPr/>
            <p:nvPr/>
          </p:nvSpPr>
          <p:spPr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6162" name="Oval 18"/>
            <p:cNvSpPr/>
            <p:nvPr/>
          </p:nvSpPr>
          <p:spPr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6163" name="Oval 19"/>
            <p:cNvSpPr/>
            <p:nvPr/>
          </p:nvSpPr>
          <p:spPr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6164" name="Oval 20"/>
            <p:cNvSpPr/>
            <p:nvPr/>
          </p:nvSpPr>
          <p:spPr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6165" name="Oval 21"/>
            <p:cNvSpPr/>
            <p:nvPr/>
          </p:nvSpPr>
          <p:spPr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6166" name="Oval 22"/>
            <p:cNvSpPr/>
            <p:nvPr/>
          </p:nvSpPr>
          <p:spPr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6167" name="Oval 23"/>
            <p:cNvSpPr/>
            <p:nvPr/>
          </p:nvSpPr>
          <p:spPr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6168" name="Oval 24"/>
            <p:cNvSpPr/>
            <p:nvPr/>
          </p:nvSpPr>
          <p:spPr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6169" name="Oval 25"/>
            <p:cNvSpPr/>
            <p:nvPr/>
          </p:nvSpPr>
          <p:spPr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6170" name="Oval 26"/>
            <p:cNvSpPr/>
            <p:nvPr/>
          </p:nvSpPr>
          <p:spPr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6171" name="Oval 27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6172" name="Oval 28"/>
            <p:cNvSpPr/>
            <p:nvPr/>
          </p:nvSpPr>
          <p:spPr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cxnSp>
        <p:nvCxnSpPr>
          <p:cNvPr id="6173" name="Line 29"/>
          <p:cNvCxnSpPr/>
          <p:nvPr/>
        </p:nvCxnSpPr>
        <p:spPr>
          <a:xfrm>
            <a:off x="3781425" y="260350"/>
            <a:ext cx="0" cy="43180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6174" name="Line 30"/>
          <p:cNvCxnSpPr/>
          <p:nvPr/>
        </p:nvCxnSpPr>
        <p:spPr>
          <a:xfrm>
            <a:off x="1327150" y="3227388"/>
            <a:ext cx="1588" cy="2289175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6175" name="Line 31"/>
          <p:cNvCxnSpPr/>
          <p:nvPr/>
        </p:nvCxnSpPr>
        <p:spPr>
          <a:xfrm>
            <a:off x="587375" y="3222625"/>
            <a:ext cx="1588" cy="25082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6176" name="AutoShape 32"/>
          <p:cNvSpPr/>
          <p:nvPr/>
        </p:nvSpPr>
        <p:spPr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6177" name="AutoShape 33"/>
          <p:cNvSpPr/>
          <p:nvPr/>
        </p:nvSpPr>
        <p:spPr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6178" name="AutoShape 34"/>
          <p:cNvSpPr/>
          <p:nvPr/>
        </p:nvSpPr>
        <p:spPr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6179" name="AutoShape 35"/>
          <p:cNvSpPr/>
          <p:nvPr/>
        </p:nvSpPr>
        <p:spPr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6180" name="Text Box 36"/>
          <p:cNvSpPr/>
          <p:nvPr/>
        </p:nvSpPr>
        <p:spPr>
          <a:xfrm>
            <a:off x="541338" y="3536950"/>
            <a:ext cx="944562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 sz="2000">
                <a:solidFill>
                  <a:srgbClr val="FFFFFF"/>
                </a:solidFill>
                <a:latin typeface="Celtic Garamond the 2nd" charset="0"/>
              </a:rPr>
              <a:t>子页１</a:t>
            </a:r>
            <a:endParaRPr lang="zh-CN" altLang="en-US" sz="2000">
              <a:latin typeface="Celtic Garamond the 2nd" charset="0"/>
            </a:endParaRPr>
          </a:p>
        </p:txBody>
      </p:sp>
      <p:sp>
        <p:nvSpPr>
          <p:cNvPr id="6181" name="Text Box 37"/>
          <p:cNvSpPr/>
          <p:nvPr/>
        </p:nvSpPr>
        <p:spPr>
          <a:xfrm>
            <a:off x="485775" y="4175125"/>
            <a:ext cx="868363" cy="3651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>
                <a:solidFill>
                  <a:srgbClr val="FFFFFF"/>
                </a:solidFill>
              </a:rPr>
              <a:t>子页２</a:t>
            </a:r>
            <a:endParaRPr lang="zh-CN" altLang="en-US"/>
          </a:p>
        </p:txBody>
      </p:sp>
      <p:sp>
        <p:nvSpPr>
          <p:cNvPr id="6182" name="Text Box 38"/>
          <p:cNvSpPr/>
          <p:nvPr/>
        </p:nvSpPr>
        <p:spPr>
          <a:xfrm>
            <a:off x="563563" y="4873625"/>
            <a:ext cx="944562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 sz="2000">
                <a:solidFill>
                  <a:srgbClr val="FFFFFF"/>
                </a:solidFill>
              </a:rPr>
              <a:t>子页３</a:t>
            </a:r>
            <a:endParaRPr lang="zh-CN" altLang="en-US" sz="2000"/>
          </a:p>
        </p:txBody>
      </p:sp>
      <p:sp>
        <p:nvSpPr>
          <p:cNvPr id="6183" name="Text Box 39"/>
          <p:cNvSpPr/>
          <p:nvPr/>
        </p:nvSpPr>
        <p:spPr>
          <a:xfrm>
            <a:off x="588963" y="5518150"/>
            <a:ext cx="944562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 sz="2000">
                <a:solidFill>
                  <a:srgbClr val="FFFFFF"/>
                </a:solidFill>
              </a:rPr>
              <a:t>子页４</a:t>
            </a:r>
            <a:endParaRPr lang="zh-CN" altLang="en-US" sz="2000"/>
          </a:p>
        </p:txBody>
      </p:sp>
      <p:pic>
        <p:nvPicPr>
          <p:cNvPr id="6184" name="Picture 40" descr="3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30" b="-60"/>
          <a:stretch>
            <a:fillRect/>
          </a:stretch>
        </p:blipFill>
        <p:spPr>
          <a:xfrm>
            <a:off x="-101600" y="1519238"/>
            <a:ext cx="2297113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85" name="Text Box 41"/>
          <p:cNvSpPr/>
          <p:nvPr/>
        </p:nvSpPr>
        <p:spPr>
          <a:xfrm>
            <a:off x="2606675" y="1209675"/>
            <a:ext cx="2468563" cy="6397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 sz="3600">
                <a:latin typeface="Celtic Garamond the 2nd" charset="0"/>
              </a:rPr>
              <a:t>子页１题目</a:t>
            </a:r>
            <a:endParaRPr lang="ko-KR" altLang="en-US" sz="3600">
              <a:latin typeface="Celtic Garamond the 2nd" charset="0"/>
              <a:ea typeface="Gulim" pitchFamily="34" charset="-127"/>
            </a:endParaRPr>
          </a:p>
        </p:txBody>
      </p:sp>
      <p:sp>
        <p:nvSpPr>
          <p:cNvPr id="6186" name="Text Box 42"/>
          <p:cNvSpPr/>
          <p:nvPr/>
        </p:nvSpPr>
        <p:spPr>
          <a:xfrm>
            <a:off x="2633663" y="2414588"/>
            <a:ext cx="5106987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0" lvl="0" indent="0" eaLnBrk="1" hangingPunct="1"/>
            <a:r>
              <a:rPr lang="zh-CN" altLang="en-US"/>
              <a:t>内容：</a:t>
            </a:r>
            <a:endParaRPr lang="zh-CN" altLang="en-US"/>
          </a:p>
        </p:txBody>
      </p:sp>
      <p:sp>
        <p:nvSpPr>
          <p:cNvPr id="6187" name="Rectangle 43"/>
          <p:cNvSpPr/>
          <p:nvPr/>
        </p:nvSpPr>
        <p:spPr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6188" name="Oval 44"/>
          <p:cNvSpPr/>
          <p:nvPr/>
        </p:nvSpPr>
        <p:spPr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6189" name="Oval 45"/>
          <p:cNvSpPr/>
          <p:nvPr/>
        </p:nvSpPr>
        <p:spPr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6190" name="Oval 46"/>
          <p:cNvSpPr/>
          <p:nvPr/>
        </p:nvSpPr>
        <p:spPr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7170" name="Group 2"/>
          <p:cNvGrpSpPr/>
          <p:nvPr/>
        </p:nvGrpSpPr>
        <p:grpSpPr>
          <a:xfrm>
            <a:off x="1476375" y="693738"/>
            <a:ext cx="6796088" cy="1943100"/>
            <a:chOff x="0" y="0"/>
            <a:chExt cx="10702" cy="3060"/>
          </a:xfrm>
        </p:grpSpPr>
        <p:pic>
          <p:nvPicPr>
            <p:cNvPr id="7171" name="Picture 3" descr="3-2"/>
            <p:cNvPicPr>
              <a:picLocks noChangeAspect="1"/>
            </p:cNvPicPr>
            <p:nvPr/>
          </p:nvPicPr>
          <p:blipFill>
            <a:blip r:embed="rId12"/>
            <a:srcRect r="58" b="232"/>
            <a:stretch>
              <a:fillRect/>
            </a:stretch>
          </p:blipFill>
          <p:spPr>
            <a:xfrm>
              <a:off x="0" y="0"/>
              <a:ext cx="10702" cy="30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72" name="Rectangle 4"/>
            <p:cNvSpPr/>
            <p:nvPr/>
          </p:nvSpPr>
          <p:spPr>
            <a:xfrm>
              <a:off x="1587" y="905"/>
              <a:ext cx="3175" cy="79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sp>
        <p:nvSpPr>
          <p:cNvPr id="7173" name="Rectangle 5"/>
          <p:cNvSpPr/>
          <p:nvPr/>
        </p:nvSpPr>
        <p:spPr>
          <a:xfrm>
            <a:off x="-101600" y="-19050"/>
            <a:ext cx="6905625" cy="207963"/>
          </a:xfrm>
          <a:prstGeom prst="rect">
            <a:avLst/>
          </a:prstGeom>
          <a:solidFill>
            <a:srgbClr val="FFA61B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7174" name="Text Box 6"/>
          <p:cNvSpPr/>
          <p:nvPr/>
        </p:nvSpPr>
        <p:spPr>
          <a:xfrm>
            <a:off x="2633663" y="2366963"/>
            <a:ext cx="5106987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0" lvl="0" indent="0" eaLnBrk="1" hangingPunct="1"/>
            <a:r>
              <a:rPr lang="zh-CN" altLang="en-US"/>
              <a:t>内容：</a:t>
            </a:r>
            <a:endParaRPr lang="zh-CN" altLang="en-US"/>
          </a:p>
        </p:txBody>
      </p:sp>
      <p:grpSp>
        <p:nvGrpSpPr>
          <p:cNvPr id="7175" name="Group 7"/>
          <p:cNvGrpSpPr/>
          <p:nvPr/>
        </p:nvGrpSpPr>
        <p:grpSpPr>
          <a:xfrm>
            <a:off x="5773738" y="482600"/>
            <a:ext cx="2640012" cy="1884363"/>
            <a:chOff x="0" y="0"/>
            <a:chExt cx="4159" cy="2967"/>
          </a:xfrm>
        </p:grpSpPr>
        <p:pic>
          <p:nvPicPr>
            <p:cNvPr id="7176" name="Picture 8" descr="header_bg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1331" r="85" b="-157"/>
            <a:stretch>
              <a:fillRect/>
            </a:stretch>
          </p:blipFill>
          <p:spPr>
            <a:xfrm>
              <a:off x="441" y="501"/>
              <a:ext cx="3428" cy="2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77" name="Oval 9"/>
            <p:cNvSpPr/>
            <p:nvPr/>
          </p:nvSpPr>
          <p:spPr>
            <a:xfrm>
              <a:off x="0" y="0"/>
              <a:ext cx="1360" cy="102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7178" name="Oval 10"/>
            <p:cNvSpPr/>
            <p:nvPr/>
          </p:nvSpPr>
          <p:spPr>
            <a:xfrm>
              <a:off x="795" y="200"/>
              <a:ext cx="1360" cy="51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7179" name="Oval 11"/>
            <p:cNvSpPr/>
            <p:nvPr/>
          </p:nvSpPr>
          <p:spPr>
            <a:xfrm>
              <a:off x="2799" y="200"/>
              <a:ext cx="1360" cy="102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sp>
        <p:nvSpPr>
          <p:cNvPr id="7180" name="Oval 12"/>
          <p:cNvSpPr/>
          <p:nvPr/>
        </p:nvSpPr>
        <p:spPr>
          <a:xfrm>
            <a:off x="7127875" y="3597275"/>
            <a:ext cx="863600" cy="647700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7181" name="Text Box 13"/>
          <p:cNvSpPr/>
          <p:nvPr/>
        </p:nvSpPr>
        <p:spPr>
          <a:xfrm>
            <a:off x="2411413" y="1123950"/>
            <a:ext cx="2468562" cy="6397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 sz="3600">
                <a:latin typeface="Celtic Garamond the 2nd" charset="0"/>
              </a:rPr>
              <a:t>子页２题目</a:t>
            </a:r>
            <a:endParaRPr lang="ko-KR" altLang="en-US" sz="3600">
              <a:latin typeface="Celtic Garamond the 2nd" charset="0"/>
              <a:ea typeface="Gulim" pitchFamily="34" charset="-127"/>
            </a:endParaRPr>
          </a:p>
        </p:txBody>
      </p:sp>
      <p:sp>
        <p:nvSpPr>
          <p:cNvPr id="7182" name="Text Box 14"/>
          <p:cNvSpPr/>
          <p:nvPr/>
        </p:nvSpPr>
        <p:spPr>
          <a:xfrm>
            <a:off x="3802063" y="5114925"/>
            <a:ext cx="944562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 sz="2000">
                <a:solidFill>
                  <a:srgbClr val="FFFFFF"/>
                </a:solidFill>
              </a:rPr>
              <a:t>子页３</a:t>
            </a:r>
            <a:endParaRPr lang="zh-CN" altLang="en-US"/>
          </a:p>
        </p:txBody>
      </p:sp>
      <p:grpSp>
        <p:nvGrpSpPr>
          <p:cNvPr id="7183" name="Group 15"/>
          <p:cNvGrpSpPr/>
          <p:nvPr/>
        </p:nvGrpSpPr>
        <p:grpSpPr>
          <a:xfrm>
            <a:off x="-101600" y="1268413"/>
            <a:ext cx="2297113" cy="4868862"/>
            <a:chOff x="0" y="0"/>
            <a:chExt cx="3626" cy="7667"/>
          </a:xfrm>
        </p:grpSpPr>
        <p:cxnSp>
          <p:nvCxnSpPr>
            <p:cNvPr id="7184" name="Line 16"/>
            <p:cNvCxnSpPr/>
            <p:nvPr/>
          </p:nvCxnSpPr>
          <p:spPr>
            <a:xfrm>
              <a:off x="2260" y="2690"/>
              <a:ext cx="0" cy="3605"/>
            </a:xfrm>
            <a:prstGeom prst="line">
              <a:avLst/>
            </a:prstGeom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7185" name="Line 17"/>
            <p:cNvCxnSpPr/>
            <p:nvPr/>
          </p:nvCxnSpPr>
          <p:spPr>
            <a:xfrm>
              <a:off x="1095" y="2680"/>
              <a:ext cx="0" cy="3952"/>
            </a:xfrm>
            <a:prstGeom prst="line">
              <a:avLst/>
            </a:prstGeom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7186" name="AutoShape 18"/>
            <p:cNvSpPr/>
            <p:nvPr/>
          </p:nvSpPr>
          <p:spPr>
            <a:xfrm>
              <a:off x="679" y="311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7187" name="AutoShape 19"/>
            <p:cNvSpPr/>
            <p:nvPr/>
          </p:nvSpPr>
          <p:spPr>
            <a:xfrm>
              <a:off x="338" y="418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7188" name="AutoShape 20"/>
            <p:cNvSpPr/>
            <p:nvPr/>
          </p:nvSpPr>
          <p:spPr>
            <a:xfrm>
              <a:off x="679" y="5202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7189" name="AutoShape 21"/>
            <p:cNvSpPr/>
            <p:nvPr/>
          </p:nvSpPr>
          <p:spPr>
            <a:xfrm>
              <a:off x="679" y="629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7190" name="AutoShape 22"/>
            <p:cNvSpPr/>
            <p:nvPr/>
          </p:nvSpPr>
          <p:spPr>
            <a:xfrm>
              <a:off x="273" y="691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pic>
          <p:nvPicPr>
            <p:cNvPr id="7191" name="Picture 23" descr="3"/>
            <p:cNvPicPr>
              <a:picLocks noChangeAspect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130" b="-60"/>
            <a:stretch>
              <a:fillRect/>
            </a:stretch>
          </p:blipFill>
          <p:spPr>
            <a:xfrm>
              <a:off x="0" y="0"/>
              <a:ext cx="3626" cy="27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92" name="Text Box 24"/>
            <p:cNvSpPr/>
            <p:nvPr/>
          </p:nvSpPr>
          <p:spPr>
            <a:xfrm>
              <a:off x="1020" y="3175"/>
              <a:ext cx="1488" cy="6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marL="0" lvl="0" indent="0" eaLnBrk="1" hangingPunct="1"/>
              <a:r>
                <a:rPr lang="zh-CN" altLang="en-US" sz="2000">
                  <a:solidFill>
                    <a:srgbClr val="FFFFFF"/>
                  </a:solidFill>
                  <a:latin typeface="Celtic Garamond the 2nd" charset="0"/>
                </a:rPr>
                <a:t>子页１</a:t>
              </a:r>
              <a:endParaRPr lang="zh-CN" altLang="en-US"/>
            </a:p>
          </p:txBody>
        </p:sp>
        <p:sp>
          <p:nvSpPr>
            <p:cNvPr id="7193" name="Text Box 25"/>
            <p:cNvSpPr/>
            <p:nvPr/>
          </p:nvSpPr>
          <p:spPr>
            <a:xfrm>
              <a:off x="935" y="4295"/>
              <a:ext cx="122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marL="0" lvl="0" indent="0" eaLnBrk="1" hangingPunct="1"/>
              <a:r>
                <a:rPr lang="zh-CN" altLang="en-US">
                  <a:solidFill>
                    <a:srgbClr val="FFFFFF"/>
                  </a:solidFill>
                </a:rPr>
                <a:t>子页２</a:t>
              </a:r>
              <a:endParaRPr lang="zh-CN" altLang="en-US"/>
            </a:p>
          </p:txBody>
        </p:sp>
        <p:sp>
          <p:nvSpPr>
            <p:cNvPr id="7194" name="Text Box 26"/>
            <p:cNvSpPr/>
            <p:nvPr/>
          </p:nvSpPr>
          <p:spPr>
            <a:xfrm>
              <a:off x="1055" y="5217"/>
              <a:ext cx="2343" cy="6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marL="0" lvl="0" indent="0" eaLnBrk="1" hangingPunct="1"/>
              <a:r>
                <a:rPr lang="zh-CN" altLang="en-US" sz="2000">
                  <a:solidFill>
                    <a:srgbClr val="FFFFFF"/>
                  </a:solidFill>
                </a:rPr>
                <a:t>子页３</a:t>
              </a:r>
              <a:endParaRPr lang="zh-CN" altLang="en-US"/>
            </a:p>
          </p:txBody>
        </p:sp>
        <p:sp>
          <p:nvSpPr>
            <p:cNvPr id="7195" name="Text Box 27"/>
            <p:cNvSpPr/>
            <p:nvPr/>
          </p:nvSpPr>
          <p:spPr>
            <a:xfrm>
              <a:off x="935" y="6917"/>
              <a:ext cx="1088" cy="6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marL="0" lvl="0" indent="0" eaLnBrk="1" hangingPunct="1"/>
              <a:r>
                <a:rPr lang="zh-CN" altLang="en-US" sz="2000">
                  <a:solidFill>
                    <a:srgbClr val="FFFFFF"/>
                  </a:solidFill>
                </a:rPr>
                <a:t>主页</a:t>
              </a:r>
              <a:endParaRPr lang="zh-CN" altLang="en-US" sz="2000"/>
            </a:p>
          </p:txBody>
        </p:sp>
        <p:sp>
          <p:nvSpPr>
            <p:cNvPr id="7196" name="Text Box 28"/>
            <p:cNvSpPr/>
            <p:nvPr/>
          </p:nvSpPr>
          <p:spPr>
            <a:xfrm>
              <a:off x="1095" y="6292"/>
              <a:ext cx="1488" cy="6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marL="0" lvl="0" indent="0" eaLnBrk="1" hangingPunct="1"/>
              <a:r>
                <a:rPr lang="zh-CN" altLang="en-US" sz="2000">
                  <a:solidFill>
                    <a:srgbClr val="FFFFFF"/>
                  </a:solidFill>
                </a:rPr>
                <a:t>子页４</a:t>
              </a:r>
              <a:endParaRPr lang="zh-CN" altLang="en-US"/>
            </a:p>
          </p:txBody>
        </p:sp>
      </p:grpSp>
      <p:sp>
        <p:nvSpPr>
          <p:cNvPr id="7197" name="Rectangle 29"/>
          <p:cNvSpPr/>
          <p:nvPr/>
        </p:nvSpPr>
        <p:spPr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7198" name="Oval 30"/>
          <p:cNvSpPr/>
          <p:nvPr/>
        </p:nvSpPr>
        <p:spPr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7199" name="Oval 31"/>
          <p:cNvSpPr/>
          <p:nvPr/>
        </p:nvSpPr>
        <p:spPr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7200" name="Oval 32"/>
          <p:cNvSpPr/>
          <p:nvPr/>
        </p:nvSpPr>
        <p:spPr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grpSp>
        <p:nvGrpSpPr>
          <p:cNvPr id="7201" name="Group 33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7202" name="Oval 34"/>
            <p:cNvSpPr/>
            <p:nvPr/>
          </p:nvSpPr>
          <p:spPr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7203" name="Oval 35"/>
            <p:cNvSpPr/>
            <p:nvPr/>
          </p:nvSpPr>
          <p:spPr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7204" name="Oval 36"/>
            <p:cNvSpPr/>
            <p:nvPr/>
          </p:nvSpPr>
          <p:spPr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7205" name="Oval 37"/>
            <p:cNvSpPr/>
            <p:nvPr/>
          </p:nvSpPr>
          <p:spPr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7206" name="Oval 38"/>
            <p:cNvSpPr/>
            <p:nvPr/>
          </p:nvSpPr>
          <p:spPr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7207" name="Oval 39"/>
            <p:cNvSpPr/>
            <p:nvPr/>
          </p:nvSpPr>
          <p:spPr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7208" name="Oval 40"/>
            <p:cNvSpPr/>
            <p:nvPr/>
          </p:nvSpPr>
          <p:spPr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7209" name="Oval 41"/>
            <p:cNvSpPr/>
            <p:nvPr/>
          </p:nvSpPr>
          <p:spPr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7210" name="Oval 42"/>
            <p:cNvSpPr/>
            <p:nvPr/>
          </p:nvSpPr>
          <p:spPr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7211" name="Oval 43"/>
            <p:cNvSpPr/>
            <p:nvPr/>
          </p:nvSpPr>
          <p:spPr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7212" name="Oval 44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7213" name="Oval 45"/>
            <p:cNvSpPr/>
            <p:nvPr/>
          </p:nvSpPr>
          <p:spPr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8194" name="Group 2"/>
          <p:cNvGrpSpPr/>
          <p:nvPr/>
        </p:nvGrpSpPr>
        <p:grpSpPr>
          <a:xfrm>
            <a:off x="1476375" y="693738"/>
            <a:ext cx="6796088" cy="1943100"/>
            <a:chOff x="0" y="0"/>
            <a:chExt cx="10702" cy="3060"/>
          </a:xfrm>
        </p:grpSpPr>
        <p:pic>
          <p:nvPicPr>
            <p:cNvPr id="8195" name="Picture 3" descr="3-2"/>
            <p:cNvPicPr>
              <a:picLocks noChangeAspect="1"/>
            </p:cNvPicPr>
            <p:nvPr/>
          </p:nvPicPr>
          <p:blipFill>
            <a:blip r:embed="rId12"/>
            <a:srcRect r="58" b="232"/>
            <a:stretch>
              <a:fillRect/>
            </a:stretch>
          </p:blipFill>
          <p:spPr>
            <a:xfrm>
              <a:off x="0" y="0"/>
              <a:ext cx="10702" cy="30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196" name="Rectangle 4"/>
            <p:cNvSpPr/>
            <p:nvPr/>
          </p:nvSpPr>
          <p:spPr>
            <a:xfrm>
              <a:off x="1587" y="905"/>
              <a:ext cx="3175" cy="79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sp>
        <p:nvSpPr>
          <p:cNvPr id="8197" name="Text Box 5"/>
          <p:cNvSpPr/>
          <p:nvPr/>
        </p:nvSpPr>
        <p:spPr>
          <a:xfrm>
            <a:off x="2411413" y="1123950"/>
            <a:ext cx="2468562" cy="6397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eaLnBrk="1" hangingPunct="1"/>
            <a:r>
              <a:rPr lang="zh-CN" altLang="en-US" sz="3600">
                <a:latin typeface="Celtic Garamond the 2nd" charset="0"/>
              </a:rPr>
              <a:t>子页３题目</a:t>
            </a:r>
            <a:endParaRPr lang="ko-KR" altLang="en-US" sz="3600">
              <a:latin typeface="Celtic Garamond the 2nd" charset="0"/>
              <a:ea typeface="Gulim" pitchFamily="34" charset="-127"/>
            </a:endParaRPr>
          </a:p>
        </p:txBody>
      </p:sp>
      <p:grpSp>
        <p:nvGrpSpPr>
          <p:cNvPr id="8198" name="Group 6"/>
          <p:cNvGrpSpPr/>
          <p:nvPr/>
        </p:nvGrpSpPr>
        <p:grpSpPr>
          <a:xfrm>
            <a:off x="-101600" y="1268413"/>
            <a:ext cx="2297113" cy="4868862"/>
            <a:chOff x="0" y="0"/>
            <a:chExt cx="3626" cy="7667"/>
          </a:xfrm>
        </p:grpSpPr>
        <p:cxnSp>
          <p:nvCxnSpPr>
            <p:cNvPr id="8199" name="Line 7"/>
            <p:cNvCxnSpPr/>
            <p:nvPr/>
          </p:nvCxnSpPr>
          <p:spPr>
            <a:xfrm>
              <a:off x="2260" y="2690"/>
              <a:ext cx="0" cy="3605"/>
            </a:xfrm>
            <a:prstGeom prst="line">
              <a:avLst/>
            </a:prstGeom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8200" name="Line 8"/>
            <p:cNvCxnSpPr/>
            <p:nvPr/>
          </p:nvCxnSpPr>
          <p:spPr>
            <a:xfrm>
              <a:off x="1095" y="2680"/>
              <a:ext cx="0" cy="3952"/>
            </a:xfrm>
            <a:prstGeom prst="line">
              <a:avLst/>
            </a:prstGeom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8201" name="AutoShape 9"/>
            <p:cNvSpPr/>
            <p:nvPr/>
          </p:nvSpPr>
          <p:spPr>
            <a:xfrm>
              <a:off x="679" y="311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8202" name="AutoShape 10"/>
            <p:cNvSpPr/>
            <p:nvPr/>
          </p:nvSpPr>
          <p:spPr>
            <a:xfrm>
              <a:off x="338" y="418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8203" name="AutoShape 11"/>
            <p:cNvSpPr/>
            <p:nvPr/>
          </p:nvSpPr>
          <p:spPr>
            <a:xfrm>
              <a:off x="679" y="5202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8204" name="AutoShape 12"/>
            <p:cNvSpPr/>
            <p:nvPr/>
          </p:nvSpPr>
          <p:spPr>
            <a:xfrm>
              <a:off x="679" y="629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8205" name="AutoShape 13"/>
            <p:cNvSpPr/>
            <p:nvPr/>
          </p:nvSpPr>
          <p:spPr>
            <a:xfrm>
              <a:off x="273" y="691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pic>
          <p:nvPicPr>
            <p:cNvPr id="8206" name="Picture 14" descr="3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130" b="-60"/>
            <a:stretch>
              <a:fillRect/>
            </a:stretch>
          </p:blipFill>
          <p:spPr>
            <a:xfrm>
              <a:off x="0" y="0"/>
              <a:ext cx="3626" cy="27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07" name="Text Box 15"/>
            <p:cNvSpPr/>
            <p:nvPr/>
          </p:nvSpPr>
          <p:spPr>
            <a:xfrm>
              <a:off x="1020" y="3175"/>
              <a:ext cx="1488" cy="6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marL="0" lvl="0" indent="0" eaLnBrk="1" hangingPunct="1"/>
              <a:r>
                <a:rPr lang="zh-CN" altLang="en-US" sz="2000">
                  <a:solidFill>
                    <a:srgbClr val="FFFFFF"/>
                  </a:solidFill>
                  <a:latin typeface="Celtic Garamond the 2nd" charset="0"/>
                </a:rPr>
                <a:t>子页１</a:t>
              </a:r>
              <a:endParaRPr lang="zh-CN" altLang="en-US"/>
            </a:p>
          </p:txBody>
        </p:sp>
        <p:sp>
          <p:nvSpPr>
            <p:cNvPr id="8208" name="Text Box 16"/>
            <p:cNvSpPr/>
            <p:nvPr/>
          </p:nvSpPr>
          <p:spPr>
            <a:xfrm>
              <a:off x="935" y="4295"/>
              <a:ext cx="122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marL="0" lvl="0" indent="0" eaLnBrk="1" hangingPunct="1"/>
              <a:r>
                <a:rPr lang="zh-CN" altLang="en-US">
                  <a:solidFill>
                    <a:srgbClr val="FFFFFF"/>
                  </a:solidFill>
                </a:rPr>
                <a:t>子页２</a:t>
              </a:r>
              <a:endParaRPr lang="zh-CN" altLang="en-US"/>
            </a:p>
          </p:txBody>
        </p:sp>
        <p:sp>
          <p:nvSpPr>
            <p:cNvPr id="8209" name="Text Box 17"/>
            <p:cNvSpPr/>
            <p:nvPr/>
          </p:nvSpPr>
          <p:spPr>
            <a:xfrm>
              <a:off x="1055" y="5217"/>
              <a:ext cx="2343" cy="6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marL="0" lvl="0" indent="0" eaLnBrk="1" hangingPunct="1"/>
              <a:r>
                <a:rPr lang="zh-CN" altLang="en-US" sz="2000">
                  <a:solidFill>
                    <a:srgbClr val="FFFFFF"/>
                  </a:solidFill>
                </a:rPr>
                <a:t>子页３</a:t>
              </a:r>
              <a:endParaRPr lang="zh-CN" altLang="en-US"/>
            </a:p>
          </p:txBody>
        </p:sp>
        <p:sp>
          <p:nvSpPr>
            <p:cNvPr id="8210" name="Text Box 18"/>
            <p:cNvSpPr/>
            <p:nvPr/>
          </p:nvSpPr>
          <p:spPr>
            <a:xfrm>
              <a:off x="935" y="6917"/>
              <a:ext cx="1088" cy="6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marL="0" lvl="0" indent="0" eaLnBrk="1" hangingPunct="1"/>
              <a:r>
                <a:rPr lang="zh-CN" altLang="en-US" sz="2000">
                  <a:solidFill>
                    <a:srgbClr val="FFFFFF"/>
                  </a:solidFill>
                </a:rPr>
                <a:t>主页</a:t>
              </a:r>
              <a:endParaRPr lang="zh-CN" altLang="en-US" sz="2000"/>
            </a:p>
          </p:txBody>
        </p:sp>
        <p:sp>
          <p:nvSpPr>
            <p:cNvPr id="8211" name="Text Box 19"/>
            <p:cNvSpPr/>
            <p:nvPr/>
          </p:nvSpPr>
          <p:spPr>
            <a:xfrm>
              <a:off x="1095" y="6292"/>
              <a:ext cx="1488" cy="6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marL="0" lvl="0" indent="0" eaLnBrk="1" hangingPunct="1"/>
              <a:r>
                <a:rPr lang="zh-CN" altLang="en-US" sz="2000">
                  <a:solidFill>
                    <a:srgbClr val="FFFFFF"/>
                  </a:solidFill>
                </a:rPr>
                <a:t>子页４</a:t>
              </a:r>
              <a:endParaRPr lang="zh-CN" altLang="en-US"/>
            </a:p>
          </p:txBody>
        </p:sp>
      </p:grpSp>
      <p:sp>
        <p:nvSpPr>
          <p:cNvPr id="8212" name="Rectangle 20"/>
          <p:cNvSpPr/>
          <p:nvPr/>
        </p:nvSpPr>
        <p:spPr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8213" name="Oval 21"/>
          <p:cNvSpPr/>
          <p:nvPr/>
        </p:nvSpPr>
        <p:spPr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8214" name="Oval 22"/>
          <p:cNvSpPr/>
          <p:nvPr/>
        </p:nvSpPr>
        <p:spPr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sp>
        <p:nvSpPr>
          <p:cNvPr id="8215" name="Oval 23"/>
          <p:cNvSpPr/>
          <p:nvPr/>
        </p:nvSpPr>
        <p:spPr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grpSp>
        <p:nvGrpSpPr>
          <p:cNvPr id="8216" name="Group 24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8217" name="Oval 25"/>
            <p:cNvSpPr/>
            <p:nvPr/>
          </p:nvSpPr>
          <p:spPr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8218" name="Oval 26"/>
            <p:cNvSpPr/>
            <p:nvPr/>
          </p:nvSpPr>
          <p:spPr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8219" name="Oval 27"/>
            <p:cNvSpPr/>
            <p:nvPr/>
          </p:nvSpPr>
          <p:spPr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8220" name="Oval 28"/>
            <p:cNvSpPr/>
            <p:nvPr/>
          </p:nvSpPr>
          <p:spPr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8221" name="Oval 29"/>
            <p:cNvSpPr/>
            <p:nvPr/>
          </p:nvSpPr>
          <p:spPr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8222" name="Oval 30"/>
            <p:cNvSpPr/>
            <p:nvPr/>
          </p:nvSpPr>
          <p:spPr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8223" name="Oval 31"/>
            <p:cNvSpPr/>
            <p:nvPr/>
          </p:nvSpPr>
          <p:spPr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8224" name="Oval 32"/>
            <p:cNvSpPr/>
            <p:nvPr/>
          </p:nvSpPr>
          <p:spPr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8225" name="Oval 33"/>
            <p:cNvSpPr/>
            <p:nvPr/>
          </p:nvSpPr>
          <p:spPr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8226" name="Oval 34"/>
            <p:cNvSpPr/>
            <p:nvPr/>
          </p:nvSpPr>
          <p:spPr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8227" name="Oval 35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8228" name="Oval 36"/>
            <p:cNvSpPr/>
            <p:nvPr/>
          </p:nvSpPr>
          <p:spPr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cxnSp>
        <p:nvCxnSpPr>
          <p:cNvPr id="9218" name="Line 2"/>
          <p:cNvCxnSpPr/>
          <p:nvPr/>
        </p:nvCxnSpPr>
        <p:spPr>
          <a:xfrm>
            <a:off x="1906588" y="260350"/>
            <a:ext cx="0" cy="817563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9219" name="AutoShape 3"/>
          <p:cNvSpPr/>
          <p:nvPr/>
        </p:nvSpPr>
        <p:spPr>
          <a:xfrm rot="16200000">
            <a:off x="4075113" y="1847850"/>
            <a:ext cx="1004887" cy="9209088"/>
          </a:xfrm>
          <a:prstGeom prst="flowChartDelay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marL="0" lvl="0" indent="0" eaLnBrk="1" hangingPunct="1"/>
            <a:endParaRPr lang="zh-CN" altLang="en-US"/>
          </a:p>
        </p:txBody>
      </p:sp>
      <p:grpSp>
        <p:nvGrpSpPr>
          <p:cNvPr id="9220" name="Group 4"/>
          <p:cNvGrpSpPr/>
          <p:nvPr/>
        </p:nvGrpSpPr>
        <p:grpSpPr>
          <a:xfrm rot="-1200000">
            <a:off x="684213" y="549275"/>
            <a:ext cx="2732087" cy="990600"/>
            <a:chOff x="0" y="0"/>
            <a:chExt cx="4304" cy="1561"/>
          </a:xfrm>
        </p:grpSpPr>
        <p:pic>
          <p:nvPicPr>
            <p:cNvPr id="9221" name="Picture 5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5612" b="56136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22" name="Oval 6"/>
            <p:cNvSpPr/>
            <p:nvPr/>
          </p:nvSpPr>
          <p:spPr>
            <a:xfrm>
              <a:off x="0" y="24"/>
              <a:ext cx="1703" cy="793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9223" name="Oval 7"/>
            <p:cNvSpPr/>
            <p:nvPr/>
          </p:nvSpPr>
          <p:spPr>
            <a:xfrm>
              <a:off x="2600" y="15"/>
              <a:ext cx="1703" cy="793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9224" name="Oval 8"/>
            <p:cNvSpPr/>
            <p:nvPr/>
          </p:nvSpPr>
          <p:spPr>
            <a:xfrm rot="3660000">
              <a:off x="493" y="226"/>
              <a:ext cx="1048" cy="593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cxnSp>
        <p:nvCxnSpPr>
          <p:cNvPr id="9225" name="Line 9"/>
          <p:cNvCxnSpPr/>
          <p:nvPr/>
        </p:nvCxnSpPr>
        <p:spPr>
          <a:xfrm>
            <a:off x="1116013" y="669925"/>
            <a:ext cx="1587" cy="817563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9226" name="Group 10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9227" name="Oval 11"/>
            <p:cNvSpPr/>
            <p:nvPr/>
          </p:nvSpPr>
          <p:spPr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9228" name="Oval 12"/>
            <p:cNvSpPr/>
            <p:nvPr/>
          </p:nvSpPr>
          <p:spPr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9229" name="Oval 13"/>
            <p:cNvSpPr/>
            <p:nvPr/>
          </p:nvSpPr>
          <p:spPr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9230" name="Oval 14"/>
            <p:cNvSpPr/>
            <p:nvPr/>
          </p:nvSpPr>
          <p:spPr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9231" name="Oval 15"/>
            <p:cNvSpPr/>
            <p:nvPr/>
          </p:nvSpPr>
          <p:spPr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9232" name="Oval 16"/>
            <p:cNvSpPr/>
            <p:nvPr/>
          </p:nvSpPr>
          <p:spPr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9233" name="Oval 17"/>
            <p:cNvSpPr/>
            <p:nvPr/>
          </p:nvSpPr>
          <p:spPr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9234" name="Oval 18"/>
            <p:cNvSpPr/>
            <p:nvPr/>
          </p:nvSpPr>
          <p:spPr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9235" name="Oval 19"/>
            <p:cNvSpPr/>
            <p:nvPr/>
          </p:nvSpPr>
          <p:spPr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9236" name="Oval 20"/>
            <p:cNvSpPr/>
            <p:nvPr/>
          </p:nvSpPr>
          <p:spPr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9237" name="Oval 21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9238" name="Oval 22"/>
            <p:cNvSpPr/>
            <p:nvPr/>
          </p:nvSpPr>
          <p:spPr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grpSp>
        <p:nvGrpSpPr>
          <p:cNvPr id="9239" name="Group 23"/>
          <p:cNvGrpSpPr/>
          <p:nvPr/>
        </p:nvGrpSpPr>
        <p:grpSpPr>
          <a:xfrm>
            <a:off x="5773738" y="482600"/>
            <a:ext cx="2640012" cy="1884363"/>
            <a:chOff x="0" y="0"/>
            <a:chExt cx="4159" cy="2967"/>
          </a:xfrm>
        </p:grpSpPr>
        <p:pic>
          <p:nvPicPr>
            <p:cNvPr id="9240" name="Picture 24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1331" r="85" b="-157"/>
            <a:stretch>
              <a:fillRect/>
            </a:stretch>
          </p:blipFill>
          <p:spPr>
            <a:xfrm>
              <a:off x="441" y="501"/>
              <a:ext cx="3428" cy="2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41" name="Oval 25"/>
            <p:cNvSpPr/>
            <p:nvPr/>
          </p:nvSpPr>
          <p:spPr>
            <a:xfrm>
              <a:off x="0" y="0"/>
              <a:ext cx="1360" cy="102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9242" name="Oval 26"/>
            <p:cNvSpPr/>
            <p:nvPr/>
          </p:nvSpPr>
          <p:spPr>
            <a:xfrm>
              <a:off x="795" y="200"/>
              <a:ext cx="1360" cy="51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  <p:sp>
          <p:nvSpPr>
            <p:cNvPr id="9243" name="Oval 27"/>
            <p:cNvSpPr/>
            <p:nvPr/>
          </p:nvSpPr>
          <p:spPr>
            <a:xfrm>
              <a:off x="2799" y="200"/>
              <a:ext cx="1360" cy="102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marL="0" lvl="0" indent="0" eaLnBrk="1" hangingPunct="1"/>
              <a:endParaRPr lang="zh-CN" altLang="en-US"/>
            </a:p>
          </p:txBody>
        </p:sp>
      </p:grpSp>
      <p:cxnSp>
        <p:nvCxnSpPr>
          <p:cNvPr id="9244" name="Line 28"/>
          <p:cNvCxnSpPr/>
          <p:nvPr/>
        </p:nvCxnSpPr>
        <p:spPr>
          <a:xfrm>
            <a:off x="6804025" y="188913"/>
            <a:ext cx="0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9245" name="Text Box 29"/>
          <p:cNvSpPr/>
          <p:nvPr/>
        </p:nvSpPr>
        <p:spPr>
          <a:xfrm>
            <a:off x="684213" y="3228975"/>
            <a:ext cx="7947025" cy="3016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9600">
                <a:solidFill>
                  <a:srgbClr val="FF9B05"/>
                </a:solidFill>
                <a:latin typeface="Urban Jungle" charset="0"/>
              </a:rPr>
              <a:t>T</a:t>
            </a:r>
            <a:r>
              <a:rPr lang="zh-CN" altLang="en-US" sz="9600">
                <a:solidFill>
                  <a:srgbClr val="99CC00"/>
                </a:solidFill>
                <a:latin typeface="Urban Jungle" charset="0"/>
              </a:rPr>
              <a:t>H</a:t>
            </a:r>
            <a:r>
              <a:rPr lang="zh-CN" altLang="en-US" sz="9600">
                <a:solidFill>
                  <a:srgbClr val="FF99FF"/>
                </a:solidFill>
                <a:latin typeface="Urban Jungle" charset="0"/>
              </a:rPr>
              <a:t>A</a:t>
            </a:r>
            <a:r>
              <a:rPr lang="zh-CN" altLang="en-US" sz="9600">
                <a:solidFill>
                  <a:srgbClr val="BBE0E3"/>
                </a:solidFill>
                <a:latin typeface="Urban Jungle" charset="0"/>
              </a:rPr>
              <a:t>N</a:t>
            </a:r>
            <a:r>
              <a:rPr lang="zh-CN" altLang="en-US" sz="9600">
                <a:solidFill>
                  <a:srgbClr val="FF0066"/>
                </a:solidFill>
                <a:latin typeface="Urban Jungle" charset="0"/>
              </a:rPr>
              <a:t>K</a:t>
            </a:r>
            <a:r>
              <a:rPr lang="zh-CN" altLang="en-US" sz="9600">
                <a:solidFill>
                  <a:srgbClr val="333399"/>
                </a:solidFill>
                <a:latin typeface="Urban Jungle" charset="0"/>
              </a:rPr>
              <a:t> Y</a:t>
            </a:r>
            <a:r>
              <a:rPr lang="zh-CN" altLang="en-US" sz="9600">
                <a:solidFill>
                  <a:srgbClr val="FFCC00"/>
                </a:solidFill>
                <a:latin typeface="Urban Jungle" charset="0"/>
              </a:rPr>
              <a:t>O</a:t>
            </a:r>
            <a:r>
              <a:rPr lang="zh-CN" altLang="en-US" sz="9600">
                <a:solidFill>
                  <a:srgbClr val="FF0000"/>
                </a:solidFill>
                <a:latin typeface="Urban Jungle" charset="0"/>
              </a:rPr>
              <a:t>U</a:t>
            </a:r>
            <a:endParaRPr lang="zh-CN" altLang="en-US" sz="9600">
              <a:solidFill>
                <a:srgbClr val="FF0000"/>
              </a:solidFill>
              <a:latin typeface="Urban Jungle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5.GIF"/><Relationship Id="rId1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29.GIF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GIF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audio" Target="../media/audio1.wav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2.jpeg"/><Relationship Id="rId1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1.GIF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6.GIF"/><Relationship Id="rId1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8.jpeg"/><Relationship Id="rId1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6.xml"/><Relationship Id="rId2" Type="http://schemas.openxmlformats.org/officeDocument/2006/relationships/image" Target="../media/image20.GIF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3.GIF"/><Relationship Id="rId1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p/>
        </p:txBody>
      </p:sp>
      <p:sp>
        <p:nvSpPr>
          <p:cNvPr id="11267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/>
        </p:txBody>
      </p:sp>
      <p:pic>
        <p:nvPicPr>
          <p:cNvPr id="11268" name="Picture 4" descr="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7462"/>
            <a:ext cx="9144000" cy="6900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9" name="WordArt 5"/>
          <p:cNvSpPr/>
          <p:nvPr/>
        </p:nvSpPr>
        <p:spPr>
          <a:xfrm>
            <a:off x="2700338" y="1196975"/>
            <a:ext cx="2547937" cy="889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出发吧！出发吧！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图片 1" descr="22222222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857250"/>
            <a:ext cx="9144000" cy="8001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TextBox 2"/>
          <p:cNvSpPr/>
          <p:nvPr/>
        </p:nvSpPr>
        <p:spPr>
          <a:xfrm>
            <a:off x="3786188" y="928688"/>
            <a:ext cx="4286250" cy="2308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>
                <a:latin typeface="楷体_GB2312" pitchFamily="1" charset="-122"/>
                <a:ea typeface="楷体_GB2312" pitchFamily="1" charset="-122"/>
              </a:rPr>
              <a:t>求几个</a:t>
            </a:r>
            <a:r>
              <a:rPr lang="zh-CN" altLang="en-US" sz="480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相同</a:t>
            </a:r>
            <a:r>
              <a:rPr lang="zh-CN" altLang="en-US" sz="4800">
                <a:latin typeface="楷体_GB2312" pitchFamily="1" charset="-122"/>
                <a:ea typeface="楷体_GB2312" pitchFamily="1" charset="-122"/>
              </a:rPr>
              <a:t>加数的和，可以用</a:t>
            </a:r>
            <a:r>
              <a:rPr lang="zh-CN" altLang="en-US" sz="480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乘法</a:t>
            </a:r>
            <a:r>
              <a:rPr lang="zh-CN" altLang="en-US" sz="4800">
                <a:latin typeface="楷体_GB2312" pitchFamily="1" charset="-122"/>
                <a:ea typeface="楷体_GB2312" pitchFamily="1" charset="-122"/>
              </a:rPr>
              <a:t>计算。</a:t>
            </a:r>
            <a:endParaRPr lang="zh-CN" altLang="en-US" sz="4800"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20484" name="图片 3" descr="3333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3" y="0"/>
            <a:ext cx="2428875" cy="2428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图片 1" descr="4444444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00062" y="1285875"/>
            <a:ext cx="3328987" cy="33289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1507" name="矩形 2"/>
          <p:cNvGrpSpPr/>
          <p:nvPr/>
        </p:nvGrpSpPr>
        <p:grpSpPr>
          <a:xfrm>
            <a:off x="933450" y="871538"/>
            <a:ext cx="9064625" cy="4706937"/>
            <a:chOff x="0" y="0"/>
            <a:chExt cx="5710" cy="2965"/>
          </a:xfrm>
        </p:grpSpPr>
        <p:pic>
          <p:nvPicPr>
            <p:cNvPr id="21508" name="矩形 2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5710" cy="296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09" name="Text Box 5"/>
            <p:cNvSpPr/>
            <p:nvPr/>
          </p:nvSpPr>
          <p:spPr>
            <a:xfrm>
              <a:off x="717" y="687"/>
              <a:ext cx="4275" cy="15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1510" name="矩形 3"/>
          <p:cNvSpPr/>
          <p:nvPr/>
        </p:nvSpPr>
        <p:spPr>
          <a:xfrm>
            <a:off x="2357438" y="2176463"/>
            <a:ext cx="6286500" cy="2000250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89A4A7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pic>
        <p:nvPicPr>
          <p:cNvPr id="21511" name="矩形 4"/>
          <p:cNvPicPr/>
          <p:nvPr/>
        </p:nvPicPr>
        <p:blipFill>
          <a:blip r:embed="rId3"/>
          <a:stretch>
            <a:fillRect/>
          </a:stretch>
        </p:blipFill>
        <p:spPr>
          <a:xfrm>
            <a:off x="3255963" y="2511425"/>
            <a:ext cx="4992687" cy="1133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2" name="图片 5" descr="8888888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3188" y="428625"/>
            <a:ext cx="1500187" cy="1500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3" name="图片 6" descr="8888888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88" y="428625"/>
            <a:ext cx="1500187" cy="1500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4" name="TextBox 7"/>
          <p:cNvSpPr/>
          <p:nvPr/>
        </p:nvSpPr>
        <p:spPr>
          <a:xfrm>
            <a:off x="928688" y="4614863"/>
            <a:ext cx="7715250" cy="1754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>
                <a:latin typeface="楷体_GB2312" pitchFamily="1" charset="-122"/>
                <a:ea typeface="楷体_GB2312" pitchFamily="1" charset="-122"/>
              </a:rPr>
              <a:t>拍手游戏：听一听老师每次拍了几下手，拍了几次；然后，说一说是几个几，能怎样用乘法来表示。</a:t>
            </a:r>
            <a:endParaRPr lang="zh-CN" altLang="en-US" sz="3600"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fill="hold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fill="hold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animBg="1"/>
      <p:bldP spid="215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2530" name="Picture 2" descr="01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0600" y="762000"/>
            <a:ext cx="1296988" cy="1447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1" name="Picture 3" descr="01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5600" y="762000"/>
            <a:ext cx="1296988" cy="1447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2" name="Picture 4" descr="01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22813" y="762000"/>
            <a:ext cx="1296987" cy="1447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3" name="Picture 5" descr="01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1613" y="762000"/>
            <a:ext cx="1296987" cy="14478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2534" name="Group 6"/>
          <p:cNvGrpSpPr/>
          <p:nvPr/>
        </p:nvGrpSpPr>
        <p:grpSpPr>
          <a:xfrm>
            <a:off x="755650" y="2276475"/>
            <a:ext cx="7597775" cy="1487488"/>
            <a:chOff x="0" y="0"/>
            <a:chExt cx="3648" cy="908"/>
          </a:xfrm>
        </p:grpSpPr>
        <p:sp>
          <p:nvSpPr>
            <p:cNvPr id="22535" name="AutoShape 7"/>
            <p:cNvSpPr/>
            <p:nvPr/>
          </p:nvSpPr>
          <p:spPr>
            <a:xfrm rot="16200000">
              <a:off x="1620" y="-1620"/>
              <a:ext cx="408" cy="3648"/>
            </a:xfrm>
            <a:prstGeom prst="leftBrace">
              <a:avLst>
                <a:gd name="adj1" fmla="val 74509"/>
                <a:gd name="adj2" fmla="val 50000"/>
              </a:avLst>
            </a:prstGeom>
            <a:noFill/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22536" name="Text Box 8"/>
            <p:cNvSpPr/>
            <p:nvPr/>
          </p:nvSpPr>
          <p:spPr>
            <a:xfrm>
              <a:off x="528" y="480"/>
              <a:ext cx="2592" cy="42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spcBef>
                  <a:spcPct val="50000"/>
                </a:spcBef>
              </a:pPr>
              <a:r>
                <a:rPr lang="zh-CN" altLang="zh-CN" sz="4000" b="1">
                  <a:solidFill>
                    <a:srgbClr val="333399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一共有（   ）个 (   )</a:t>
              </a:r>
              <a:endParaRPr lang="zh-CN" altLang="zh-CN" sz="4000" b="1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sp>
        <p:nvSpPr>
          <p:cNvPr id="22537" name="Text Box 9"/>
          <p:cNvSpPr/>
          <p:nvPr/>
        </p:nvSpPr>
        <p:spPr>
          <a:xfrm>
            <a:off x="3779838" y="2924175"/>
            <a:ext cx="9144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zh-CN" sz="6000" b="1">
                <a:solidFill>
                  <a:srgbClr val="FF0000"/>
                </a:solidFill>
                <a:latin typeface="Times New Roman" panose="02020603050405020304" pitchFamily="18" charset="0"/>
              </a:rPr>
              <a:t> 4</a:t>
            </a:r>
            <a:endParaRPr lang="zh-CN" altLang="zh-CN" sz="6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38" name="Text Box 10"/>
          <p:cNvSpPr/>
          <p:nvPr/>
        </p:nvSpPr>
        <p:spPr>
          <a:xfrm>
            <a:off x="323850" y="4508500"/>
            <a:ext cx="3325813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zh-CN" sz="4400" b="1">
                <a:solidFill>
                  <a:srgbClr val="333399"/>
                </a:solidFill>
                <a:latin typeface="Times New Roman" panose="02020603050405020304" pitchFamily="18" charset="0"/>
              </a:rPr>
              <a:t>乘法算式：</a:t>
            </a:r>
            <a:endParaRPr lang="zh-CN" altLang="zh-CN" sz="4400" b="1">
              <a:latin typeface="Times New Roman" panose="02020603050405020304" pitchFamily="18" charset="0"/>
            </a:endParaRPr>
          </a:p>
        </p:txBody>
      </p:sp>
      <p:sp>
        <p:nvSpPr>
          <p:cNvPr id="22539" name="Text Box 11"/>
          <p:cNvSpPr/>
          <p:nvPr/>
        </p:nvSpPr>
        <p:spPr>
          <a:xfrm>
            <a:off x="3563938" y="4508500"/>
            <a:ext cx="3443287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zh-CN" sz="6000" b="1">
                <a:solidFill>
                  <a:srgbClr val="FF0000"/>
                </a:solidFill>
                <a:latin typeface="Times New Roman" panose="02020603050405020304" pitchFamily="18" charset="0"/>
              </a:rPr>
              <a:t>3×4=12</a:t>
            </a:r>
            <a:endParaRPr lang="zh-CN" altLang="zh-CN" sz="6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40" name="Text Box 12"/>
          <p:cNvSpPr/>
          <p:nvPr/>
        </p:nvSpPr>
        <p:spPr>
          <a:xfrm>
            <a:off x="3492500" y="5373688"/>
            <a:ext cx="343852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zh-CN" sz="6000" b="1">
                <a:solidFill>
                  <a:srgbClr val="FF0000"/>
                </a:solidFill>
                <a:latin typeface="Times New Roman" panose="02020603050405020304" pitchFamily="18" charset="0"/>
              </a:rPr>
              <a:t>4×3=12</a:t>
            </a:r>
            <a:endParaRPr lang="zh-CN" altLang="zh-CN" sz="6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41" name="Text Box 13"/>
          <p:cNvSpPr/>
          <p:nvPr/>
        </p:nvSpPr>
        <p:spPr>
          <a:xfrm>
            <a:off x="6227763" y="2924175"/>
            <a:ext cx="9144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zh-CN" sz="6000" b="1">
                <a:solidFill>
                  <a:srgbClr val="FF0000"/>
                </a:solidFill>
                <a:latin typeface="Times New Roman" panose="02020603050405020304" pitchFamily="18" charset="0"/>
              </a:rPr>
              <a:t> 3</a:t>
            </a:r>
            <a:endParaRPr lang="zh-CN" altLang="zh-CN" sz="6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 fill="hold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 fill="hold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 fill="hold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 fill="hold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 fill="hold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7" grpId="0" animBg="1"/>
      <p:bldP spid="22538" grpId="0" animBg="1"/>
      <p:bldP spid="22539" grpId="0" animBg="1"/>
      <p:bldP spid="22540" grpId="0" animBg="1"/>
      <p:bldP spid="2254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3554" name="Picture 2" descr="秋千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549275"/>
            <a:ext cx="6923087" cy="3049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Text Box 3"/>
          <p:cNvSpPr/>
          <p:nvPr/>
        </p:nvSpPr>
        <p:spPr>
          <a:xfrm>
            <a:off x="1331913" y="3860800"/>
            <a:ext cx="1133475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0" hangingPunct="0"/>
            <a:r>
              <a:rPr lang="zh-CN" altLang="zh-CN" sz="4400">
                <a:solidFill>
                  <a:srgbClr val="FF0000"/>
                </a:solidFill>
              </a:rPr>
              <a:t>2  +</a:t>
            </a:r>
            <a:endParaRPr lang="zh-CN" altLang="zh-CN" sz="4400">
              <a:solidFill>
                <a:srgbClr val="FF0000"/>
              </a:solidFill>
            </a:endParaRPr>
          </a:p>
        </p:txBody>
      </p:sp>
      <p:sp>
        <p:nvSpPr>
          <p:cNvPr id="23556" name="Text Box 4"/>
          <p:cNvSpPr/>
          <p:nvPr/>
        </p:nvSpPr>
        <p:spPr>
          <a:xfrm>
            <a:off x="2843213" y="3860800"/>
            <a:ext cx="12890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0" hangingPunct="0"/>
            <a:r>
              <a:rPr lang="zh-CN" altLang="zh-CN" sz="4400">
                <a:solidFill>
                  <a:srgbClr val="FF0000"/>
                </a:solidFill>
              </a:rPr>
              <a:t>2   +</a:t>
            </a:r>
            <a:endParaRPr lang="zh-CN" altLang="zh-CN" sz="4400">
              <a:solidFill>
                <a:srgbClr val="FF0000"/>
              </a:solidFill>
            </a:endParaRPr>
          </a:p>
        </p:txBody>
      </p:sp>
      <p:sp>
        <p:nvSpPr>
          <p:cNvPr id="23557" name="Text Box 5"/>
          <p:cNvSpPr/>
          <p:nvPr/>
        </p:nvSpPr>
        <p:spPr>
          <a:xfrm>
            <a:off x="4211638" y="3860800"/>
            <a:ext cx="1133475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0" hangingPunct="0"/>
            <a:r>
              <a:rPr lang="zh-CN" altLang="zh-CN" sz="4400">
                <a:solidFill>
                  <a:srgbClr val="FF0000"/>
                </a:solidFill>
              </a:rPr>
              <a:t>2  +</a:t>
            </a:r>
            <a:endParaRPr lang="zh-CN" altLang="zh-CN" sz="4400">
              <a:solidFill>
                <a:srgbClr val="FF0000"/>
              </a:solidFill>
            </a:endParaRPr>
          </a:p>
        </p:txBody>
      </p:sp>
      <p:sp>
        <p:nvSpPr>
          <p:cNvPr id="23558" name="Text Box 6"/>
          <p:cNvSpPr/>
          <p:nvPr/>
        </p:nvSpPr>
        <p:spPr>
          <a:xfrm>
            <a:off x="5724525" y="3860800"/>
            <a:ext cx="49530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0" hangingPunct="0"/>
            <a:r>
              <a:rPr lang="zh-CN" altLang="zh-CN" sz="4400">
                <a:solidFill>
                  <a:srgbClr val="FF0000"/>
                </a:solidFill>
              </a:rPr>
              <a:t>2</a:t>
            </a:r>
            <a:endParaRPr lang="zh-CN" altLang="zh-CN" sz="4400">
              <a:solidFill>
                <a:srgbClr val="FF0000"/>
              </a:solidFill>
            </a:endParaRPr>
          </a:p>
        </p:txBody>
      </p:sp>
      <p:sp>
        <p:nvSpPr>
          <p:cNvPr id="23559" name="Text Box 7"/>
          <p:cNvSpPr/>
          <p:nvPr/>
        </p:nvSpPr>
        <p:spPr>
          <a:xfrm>
            <a:off x="6443663" y="3860800"/>
            <a:ext cx="249555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0" hangingPunct="0"/>
            <a:r>
              <a:rPr lang="zh-CN" altLang="zh-CN" sz="4400">
                <a:solidFill>
                  <a:srgbClr val="0000CC"/>
                </a:solidFill>
              </a:rPr>
              <a:t>=8（人）</a:t>
            </a:r>
            <a:endParaRPr lang="zh-CN" altLang="zh-CN" sz="4400">
              <a:solidFill>
                <a:srgbClr val="0000CC"/>
              </a:solidFill>
            </a:endParaRPr>
          </a:p>
        </p:txBody>
      </p:sp>
      <p:sp>
        <p:nvSpPr>
          <p:cNvPr id="23560" name="Rectangle 8"/>
          <p:cNvSpPr/>
          <p:nvPr/>
        </p:nvSpPr>
        <p:spPr>
          <a:xfrm>
            <a:off x="684213" y="620713"/>
            <a:ext cx="3527425" cy="295275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23561" name="Rectangle 9"/>
          <p:cNvSpPr/>
          <p:nvPr/>
        </p:nvSpPr>
        <p:spPr>
          <a:xfrm>
            <a:off x="3708400" y="620713"/>
            <a:ext cx="3384550" cy="295275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23562" name="Text Box 10"/>
          <p:cNvSpPr/>
          <p:nvPr/>
        </p:nvSpPr>
        <p:spPr>
          <a:xfrm>
            <a:off x="2457450" y="4581525"/>
            <a:ext cx="2066925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0" hangingPunct="0"/>
            <a:r>
              <a:rPr lang="zh-CN" altLang="zh-CN" sz="4400">
                <a:solidFill>
                  <a:srgbClr val="333300"/>
                </a:solidFill>
              </a:rPr>
              <a:t>4        +</a:t>
            </a:r>
            <a:endParaRPr lang="zh-CN" altLang="zh-CN" sz="4400">
              <a:solidFill>
                <a:srgbClr val="333300"/>
              </a:solidFill>
            </a:endParaRPr>
          </a:p>
        </p:txBody>
      </p:sp>
      <p:sp>
        <p:nvSpPr>
          <p:cNvPr id="23563" name="Text Box 11"/>
          <p:cNvSpPr/>
          <p:nvPr/>
        </p:nvSpPr>
        <p:spPr>
          <a:xfrm>
            <a:off x="5364163" y="4581525"/>
            <a:ext cx="4953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0" hangingPunct="0"/>
            <a:r>
              <a:rPr lang="zh-CN" altLang="zh-CN" sz="4400">
                <a:solidFill>
                  <a:srgbClr val="333300"/>
                </a:solidFill>
              </a:rPr>
              <a:t>4</a:t>
            </a:r>
            <a:endParaRPr lang="zh-CN" altLang="zh-CN" sz="4400">
              <a:solidFill>
                <a:srgbClr val="333300"/>
              </a:solidFill>
            </a:endParaRPr>
          </a:p>
        </p:txBody>
      </p:sp>
      <p:sp>
        <p:nvSpPr>
          <p:cNvPr id="23564" name="Text Box 12"/>
          <p:cNvSpPr/>
          <p:nvPr/>
        </p:nvSpPr>
        <p:spPr>
          <a:xfrm>
            <a:off x="6443663" y="4652963"/>
            <a:ext cx="2498725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0" hangingPunct="0"/>
            <a:r>
              <a:rPr lang="zh-CN" altLang="zh-CN" sz="4400">
                <a:solidFill>
                  <a:srgbClr val="333300"/>
                </a:solidFill>
              </a:rPr>
              <a:t>=8（人）</a:t>
            </a:r>
            <a:endParaRPr lang="zh-CN" altLang="zh-CN" sz="4400">
              <a:solidFill>
                <a:srgbClr val="333300"/>
              </a:solidFill>
            </a:endParaRPr>
          </a:p>
        </p:txBody>
      </p:sp>
      <p:sp>
        <p:nvSpPr>
          <p:cNvPr id="23565" name="Text Box 13"/>
          <p:cNvSpPr/>
          <p:nvPr/>
        </p:nvSpPr>
        <p:spPr>
          <a:xfrm>
            <a:off x="1116013" y="5661025"/>
            <a:ext cx="496887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</a:pPr>
            <a:endParaRPr lang="zh-CN" altLang="zh-CN" sz="4800" b="1">
              <a:solidFill>
                <a:srgbClr val="A50021"/>
              </a:solidFill>
            </a:endParaRPr>
          </a:p>
        </p:txBody>
      </p:sp>
      <p:sp>
        <p:nvSpPr>
          <p:cNvPr id="23566" name="Text Box 14"/>
          <p:cNvSpPr/>
          <p:nvPr/>
        </p:nvSpPr>
        <p:spPr>
          <a:xfrm>
            <a:off x="1547813" y="5516563"/>
            <a:ext cx="3295650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zh-CN" sz="4800" b="1">
                <a:solidFill>
                  <a:srgbClr val="A5002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r>
              <a:rPr lang="zh-CN" altLang="zh-CN" sz="4800" b="1">
                <a:solidFill>
                  <a:srgbClr val="A50021"/>
                </a:solidFill>
                <a:latin typeface="宋体" panose="02010600030101010101" pitchFamily="2" charset="-122"/>
              </a:rPr>
              <a:t>×</a:t>
            </a:r>
            <a:r>
              <a:rPr lang="zh-CN" altLang="zh-CN" sz="4800" b="1">
                <a:solidFill>
                  <a:srgbClr val="A5002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2＝8</a:t>
            </a:r>
            <a:endParaRPr lang="zh-CN" altLang="zh-CN" sz="4800" b="1">
              <a:solidFill>
                <a:srgbClr val="A5002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3567" name="Text Box 15"/>
          <p:cNvSpPr/>
          <p:nvPr/>
        </p:nvSpPr>
        <p:spPr>
          <a:xfrm>
            <a:off x="3779838" y="5516563"/>
            <a:ext cx="4310062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zh-CN" sz="4800" b="1">
                <a:solidFill>
                  <a:srgbClr val="A5002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或 2</a:t>
            </a:r>
            <a:r>
              <a:rPr lang="zh-CN" altLang="zh-CN" sz="4800" b="1">
                <a:solidFill>
                  <a:srgbClr val="A50021"/>
                </a:solidFill>
                <a:latin typeface="宋体" panose="02010600030101010101" pitchFamily="2" charset="-122"/>
              </a:rPr>
              <a:t>×</a:t>
            </a:r>
            <a:r>
              <a:rPr lang="zh-CN" altLang="zh-CN" sz="4800" b="1">
                <a:solidFill>
                  <a:srgbClr val="A5002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4＝8</a:t>
            </a:r>
            <a:endParaRPr lang="zh-CN" altLang="zh-CN" sz="4800" b="1">
              <a:solidFill>
                <a:srgbClr val="A5002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3568" name="Text Box 16"/>
          <p:cNvSpPr/>
          <p:nvPr/>
        </p:nvSpPr>
        <p:spPr>
          <a:xfrm>
            <a:off x="-28575" y="4005263"/>
            <a:ext cx="15049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zh-CN" sz="2400" b="1"/>
              <a:t>加法算式：</a:t>
            </a:r>
            <a:endParaRPr lang="zh-CN" altLang="zh-CN" sz="2400" b="1"/>
          </a:p>
        </p:txBody>
      </p:sp>
      <p:sp>
        <p:nvSpPr>
          <p:cNvPr id="23569" name="Text Box 17"/>
          <p:cNvSpPr/>
          <p:nvPr/>
        </p:nvSpPr>
        <p:spPr>
          <a:xfrm>
            <a:off x="0" y="5734050"/>
            <a:ext cx="151288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zh-CN" sz="2400" b="1"/>
              <a:t>乘法算式：</a:t>
            </a:r>
            <a:endParaRPr lang="zh-CN" altLang="zh-CN" sz="2400" b="1"/>
          </a:p>
        </p:txBody>
      </p:sp>
      <p:sp>
        <p:nvSpPr>
          <p:cNvPr id="23570" name="Text Box 18"/>
          <p:cNvSpPr/>
          <p:nvPr/>
        </p:nvSpPr>
        <p:spPr>
          <a:xfrm>
            <a:off x="2339975" y="0"/>
            <a:ext cx="439261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zh-CN" sz="2400" b="1"/>
              <a:t>一共有多少小朋友荡秋千？</a:t>
            </a:r>
            <a:endParaRPr lang="zh-CN" altLang="zh-CN" sz="2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 fill="hold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 fill="hold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/>
      <p:bldP spid="23556" grpId="0" animBg="1"/>
      <p:bldP spid="23557" grpId="0" animBg="1"/>
      <p:bldP spid="23558" grpId="0" animBg="1"/>
      <p:bldP spid="23559" grpId="0" animBg="1"/>
      <p:bldP spid="23560" grpId="0" animBg="1"/>
      <p:bldP spid="23561" grpId="0" animBg="1"/>
      <p:bldP spid="23562" grpId="0" animBg="1"/>
      <p:bldP spid="23563" grpId="0" animBg="1"/>
      <p:bldP spid="23564" grpId="0" animBg="1"/>
      <p:bldP spid="23566" grpId="0" animBg="1"/>
      <p:bldP spid="2356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59263" y="0"/>
            <a:ext cx="4884737" cy="6429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1" name="图片 4" descr="43a7d933c895d1438d581b0f72f082025aaf07e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214688" cy="1808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云形标注 5"/>
          <p:cNvSpPr/>
          <p:nvPr/>
        </p:nvSpPr>
        <p:spPr>
          <a:xfrm>
            <a:off x="785813" y="2643188"/>
            <a:ext cx="2928937" cy="3622675"/>
          </a:xfrm>
          <a:prstGeom prst="cloudCallout">
            <a:avLst>
              <a:gd name="adj1" fmla="val 16630"/>
              <a:gd name="adj2" fmla="val -75514"/>
            </a:avLst>
          </a:prstGeom>
          <a:solidFill>
            <a:srgbClr val="FFC000"/>
          </a:solidFill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sz="3600">
                <a:latin typeface="楷体_GB2312" pitchFamily="1" charset="-122"/>
                <a:ea typeface="楷体_GB2312" pitchFamily="1" charset="-122"/>
              </a:rPr>
              <a:t>哪些游戏是我们也玩过的？</a:t>
            </a:r>
            <a:endParaRPr lang="zh-CN" altLang="en-US" sz="3600"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21" descr="P4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57538" y="457200"/>
            <a:ext cx="5986462" cy="4000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Oval 8"/>
          <p:cNvSpPr/>
          <p:nvPr/>
        </p:nvSpPr>
        <p:spPr>
          <a:xfrm>
            <a:off x="7712075" y="1020763"/>
            <a:ext cx="1006475" cy="1073150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</a:ln>
        </p:spPr>
        <p:txBody>
          <a:bodyPr wrap="none" anchor="ctr" anchorCtr="0">
            <a:noAutofit/>
          </a:bodyPr>
          <a:p>
            <a:pPr>
              <a:lnSpc>
                <a:spcPct val="120000"/>
              </a:lnSpc>
            </a:pPr>
            <a:endParaRPr lang="zh-CN" altLang="en-US" sz="3000" b="1">
              <a:latin typeface="楷体_GB2312" pitchFamily="1" charset="-122"/>
            </a:endParaRPr>
          </a:p>
        </p:txBody>
      </p:sp>
      <p:sp>
        <p:nvSpPr>
          <p:cNvPr id="14340" name="Oval 8"/>
          <p:cNvSpPr/>
          <p:nvPr/>
        </p:nvSpPr>
        <p:spPr>
          <a:xfrm>
            <a:off x="3157538" y="1785938"/>
            <a:ext cx="1782763" cy="1171575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</a:ln>
        </p:spPr>
        <p:txBody>
          <a:bodyPr wrap="none" anchor="ctr" anchorCtr="0">
            <a:noAutofit/>
          </a:bodyPr>
          <a:p>
            <a:pPr>
              <a:lnSpc>
                <a:spcPct val="120000"/>
              </a:lnSpc>
            </a:pPr>
            <a:endParaRPr lang="zh-CN" altLang="en-US" sz="3000" b="1">
              <a:latin typeface="楷体_GB2312" pitchFamily="1" charset="-122"/>
            </a:endParaRPr>
          </a:p>
        </p:txBody>
      </p:sp>
      <p:sp>
        <p:nvSpPr>
          <p:cNvPr id="14341" name="Oval 8"/>
          <p:cNvSpPr/>
          <p:nvPr/>
        </p:nvSpPr>
        <p:spPr>
          <a:xfrm>
            <a:off x="4071938" y="700088"/>
            <a:ext cx="1709738" cy="857250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</a:ln>
        </p:spPr>
        <p:txBody>
          <a:bodyPr wrap="none" anchor="ctr" anchorCtr="0">
            <a:noAutofit/>
          </a:bodyPr>
          <a:p>
            <a:pPr>
              <a:lnSpc>
                <a:spcPct val="120000"/>
              </a:lnSpc>
            </a:pPr>
            <a:endParaRPr lang="zh-CN" altLang="en-US" sz="3000" b="1">
              <a:latin typeface="楷体_GB2312" pitchFamily="1" charset="-122"/>
            </a:endParaRPr>
          </a:p>
        </p:txBody>
      </p:sp>
      <p:sp>
        <p:nvSpPr>
          <p:cNvPr id="14342" name="Oval 8"/>
          <p:cNvSpPr/>
          <p:nvPr/>
        </p:nvSpPr>
        <p:spPr>
          <a:xfrm>
            <a:off x="6003925" y="457200"/>
            <a:ext cx="1854200" cy="1100138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</a:ln>
        </p:spPr>
        <p:txBody>
          <a:bodyPr wrap="none" anchor="ctr" anchorCtr="0">
            <a:noAutofit/>
          </a:bodyPr>
          <a:p>
            <a:pPr>
              <a:lnSpc>
                <a:spcPct val="120000"/>
              </a:lnSpc>
            </a:pPr>
            <a:endParaRPr lang="zh-CN" altLang="en-US" sz="3000" b="1">
              <a:latin typeface="楷体_GB2312" pitchFamily="1" charset="-122"/>
            </a:endParaRPr>
          </a:p>
        </p:txBody>
      </p:sp>
      <p:sp>
        <p:nvSpPr>
          <p:cNvPr id="14343" name="Oval 8"/>
          <p:cNvSpPr/>
          <p:nvPr/>
        </p:nvSpPr>
        <p:spPr>
          <a:xfrm>
            <a:off x="6429375" y="2000250"/>
            <a:ext cx="1785938" cy="1390650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</a:ln>
        </p:spPr>
        <p:txBody>
          <a:bodyPr wrap="none" anchor="ctr" anchorCtr="0">
            <a:noAutofit/>
          </a:bodyPr>
          <a:p>
            <a:pPr>
              <a:lnSpc>
                <a:spcPct val="120000"/>
              </a:lnSpc>
            </a:pPr>
            <a:endParaRPr lang="zh-CN" altLang="en-US" sz="3000" b="1">
              <a:latin typeface="楷体_GB2312" pitchFamily="1" charset="-122"/>
            </a:endParaRPr>
          </a:p>
        </p:txBody>
      </p:sp>
      <p:pic>
        <p:nvPicPr>
          <p:cNvPr id="13320" name="图片 7" descr="u=2210473446,3982023192&amp;fm=21&amp;gp=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43450"/>
            <a:ext cx="1879600" cy="1785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21" name="右箭头 8"/>
          <p:cNvSpPr/>
          <p:nvPr/>
        </p:nvSpPr>
        <p:spPr>
          <a:xfrm>
            <a:off x="2308225" y="5000625"/>
            <a:ext cx="5907088" cy="1243013"/>
          </a:xfrm>
          <a:prstGeom prst="rightArrow">
            <a:avLst>
              <a:gd name="adj1" fmla="val 50000"/>
              <a:gd name="adj2" fmla="val 50008"/>
            </a:avLst>
          </a:prstGeom>
          <a:solidFill>
            <a:srgbClr val="FFCC00"/>
          </a:solidFill>
          <a:ln w="25400" cap="flat" cmpd="sng">
            <a:solidFill>
              <a:srgbClr val="E97117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sz="36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1" charset="-122"/>
                <a:ea typeface="楷体_GB2312" pitchFamily="1" charset="-122"/>
              </a:rPr>
              <a:t>游乐场里有几架小飞机呢？</a:t>
            </a:r>
            <a:endParaRPr lang="zh-CN" altLang="en-US" sz="3600">
              <a:effectLst>
                <a:outerShdw blurRad="38100" dist="38100" dir="2700000">
                  <a:srgbClr val="FFFFFF"/>
                </a:outerShdw>
              </a:effectLst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3322" name="右箭头 9"/>
          <p:cNvSpPr/>
          <p:nvPr/>
        </p:nvSpPr>
        <p:spPr>
          <a:xfrm>
            <a:off x="2308225" y="4743450"/>
            <a:ext cx="6286500" cy="1500188"/>
          </a:xfrm>
          <a:prstGeom prst="rightArrow">
            <a:avLst>
              <a:gd name="adj1" fmla="val 50000"/>
              <a:gd name="adj2" fmla="val 49994"/>
            </a:avLst>
          </a:prstGeom>
          <a:solidFill>
            <a:schemeClr val="accent1"/>
          </a:solidFill>
          <a:ln w="25400" cap="flat" cmpd="sng">
            <a:solidFill>
              <a:srgbClr val="89A4A7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sz="32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1" charset="-122"/>
                <a:ea typeface="楷体_GB2312" pitchFamily="1" charset="-122"/>
              </a:rPr>
              <a:t>每架小飞机里坐了几个小朋友？</a:t>
            </a:r>
            <a:endParaRPr lang="zh-CN" altLang="en-US" sz="3200">
              <a:effectLst>
                <a:outerShdw blurRad="38100" dist="38100" dir="2700000">
                  <a:srgbClr val="FFFFFF"/>
                </a:outerShdw>
              </a:effectLst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3323" name="燕尾形箭头 10"/>
          <p:cNvSpPr/>
          <p:nvPr/>
        </p:nvSpPr>
        <p:spPr>
          <a:xfrm>
            <a:off x="2308225" y="4743450"/>
            <a:ext cx="5857875" cy="1352550"/>
          </a:xfrm>
          <a:prstGeom prst="notchedRightArrow">
            <a:avLst>
              <a:gd name="adj1" fmla="val 50000"/>
              <a:gd name="adj2" fmla="val 50006"/>
            </a:avLst>
          </a:prstGeom>
          <a:solidFill>
            <a:srgbClr val="FFC000"/>
          </a:solidFill>
          <a:ln w="25400" cap="flat" cmpd="sng">
            <a:solidFill>
              <a:srgbClr val="FF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你发现了什么有趣的现象？</a:t>
            </a:r>
            <a:endParaRPr lang="zh-CN" altLang="en-US" sz="32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3324" name="竖卷形 11"/>
          <p:cNvSpPr/>
          <p:nvPr/>
        </p:nvSpPr>
        <p:spPr>
          <a:xfrm>
            <a:off x="428625" y="700088"/>
            <a:ext cx="2214563" cy="4043362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25400" cap="flat" cmpd="sng">
            <a:solidFill>
              <a:srgbClr val="89A4A7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sz="2800" b="1">
                <a:latin typeface="楷体_GB2312" pitchFamily="1" charset="-122"/>
                <a:ea typeface="楷体_GB2312" pitchFamily="1" charset="-122"/>
              </a:rPr>
              <a:t>有</a:t>
            </a:r>
            <a:r>
              <a:rPr lang="en-US" altLang="zh-CN" sz="2800" b="1">
                <a:latin typeface="楷体_GB2312" pitchFamily="1" charset="-122"/>
                <a:ea typeface="楷体_GB2312" pitchFamily="1" charset="-122"/>
              </a:rPr>
              <a:t>5</a:t>
            </a:r>
            <a:r>
              <a:rPr lang="zh-CN" altLang="en-US" sz="2800" b="1">
                <a:latin typeface="楷体_GB2312" pitchFamily="1" charset="-122"/>
                <a:ea typeface="楷体_GB2312" pitchFamily="1" charset="-122"/>
              </a:rPr>
              <a:t>架小飞机，每架小飞机里的人数是</a:t>
            </a:r>
            <a:r>
              <a:rPr lang="zh-CN" altLang="en-US" sz="28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一样的</a:t>
            </a:r>
            <a:r>
              <a:rPr lang="zh-CN" altLang="en-US" sz="2800" b="1">
                <a:latin typeface="楷体_GB2312" pitchFamily="1" charset="-122"/>
                <a:ea typeface="楷体_GB2312" pitchFamily="1" charset="-122"/>
              </a:rPr>
              <a:t>，都是</a:t>
            </a:r>
            <a:r>
              <a:rPr lang="en-US" altLang="zh-CN" sz="2800" b="1">
                <a:latin typeface="楷体_GB2312" pitchFamily="1" charset="-122"/>
                <a:ea typeface="楷体_GB2312" pitchFamily="1" charset="-122"/>
              </a:rPr>
              <a:t>3</a:t>
            </a:r>
            <a:r>
              <a:rPr lang="zh-CN" altLang="en-US" sz="2800" b="1">
                <a:latin typeface="楷体_GB2312" pitchFamily="1" charset="-122"/>
                <a:ea typeface="楷体_GB2312" pitchFamily="1" charset="-122"/>
              </a:rPr>
              <a:t>人。</a:t>
            </a:r>
            <a:endParaRPr lang="zh-CN" altLang="en-US" sz="28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3325" name="云形标注 12"/>
          <p:cNvSpPr/>
          <p:nvPr/>
        </p:nvSpPr>
        <p:spPr>
          <a:xfrm>
            <a:off x="2308225" y="4457700"/>
            <a:ext cx="5429250" cy="1357313"/>
          </a:xfrm>
          <a:prstGeom prst="cloudCallout">
            <a:avLst>
              <a:gd name="adj1" fmla="val -20833"/>
              <a:gd name="adj2" fmla="val 62500"/>
            </a:avLst>
          </a:prstGeom>
          <a:solidFill>
            <a:srgbClr val="F7E6A7"/>
          </a:solidFill>
          <a:ln w="25400" cap="flat" cmpd="sng">
            <a:solidFill>
              <a:srgbClr val="89A4A7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sz="3600" b="1">
                <a:solidFill>
                  <a:srgbClr val="0070C0"/>
                </a:solidFill>
                <a:latin typeface="楷体_GB2312" pitchFamily="1" charset="-122"/>
                <a:ea typeface="楷体_GB2312" pitchFamily="1" charset="-122"/>
              </a:rPr>
              <a:t>你能用加法算出一共有多少人吗？</a:t>
            </a:r>
            <a:endParaRPr lang="zh-CN" altLang="en-US" sz="3600" b="1">
              <a:solidFill>
                <a:srgbClr val="0070C0"/>
              </a:solidFill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911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 fill="hold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 fill="hold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2" tmFilter="0, 0; 0.125,0.2665; 0.25,0.4; 0.375,0.465; 0.5,0.5;  0.625,0.535; 0.75,0.6; 0.875,0.7335; 1,1" fill="hold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13" fill="hold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83" decel="50000" fill="hold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 fill="hold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83" decel="50000" fill="hold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 fill="hold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83" decel="50000" fill="hold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 fill="hold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83" decel="50000" fill="hold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 fill="hold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 fill="hold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 fill="hold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  <p:bldP spid="14340" grpId="0" animBg="1"/>
      <p:bldP spid="14341" grpId="0" animBg="1"/>
      <p:bldP spid="14342" grpId="0" animBg="1"/>
      <p:bldP spid="14343" grpId="0" animBg="1"/>
      <p:bldP spid="13321" grpId="0" animBg="1"/>
      <p:bldP spid="13321" grpId="1" animBg="1"/>
      <p:bldP spid="13322" grpId="0" animBg="1"/>
      <p:bldP spid="13322" grpId="1" animBg="1"/>
      <p:bldP spid="13323" grpId="0" animBg="1"/>
      <p:bldP spid="13323" grpId="1" animBg="1"/>
      <p:bldP spid="13324" grpId="0" animBg="1"/>
      <p:bldP spid="133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1" descr="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5750" y="714375"/>
            <a:ext cx="8455025" cy="1857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Oval 8"/>
          <p:cNvSpPr/>
          <p:nvPr/>
        </p:nvSpPr>
        <p:spPr>
          <a:xfrm>
            <a:off x="2786063" y="642938"/>
            <a:ext cx="1357313" cy="1000125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</a:ln>
        </p:spPr>
        <p:txBody>
          <a:bodyPr wrap="none" anchor="ctr" anchorCtr="0">
            <a:noAutofit/>
          </a:bodyPr>
          <a:p>
            <a:pPr>
              <a:lnSpc>
                <a:spcPct val="120000"/>
              </a:lnSpc>
            </a:pPr>
            <a:endParaRPr lang="zh-CN" altLang="en-US" sz="3000" b="1">
              <a:latin typeface="楷体_GB2312" pitchFamily="1" charset="-122"/>
            </a:endParaRPr>
          </a:p>
        </p:txBody>
      </p:sp>
      <p:sp>
        <p:nvSpPr>
          <p:cNvPr id="15364" name="Oval 8"/>
          <p:cNvSpPr/>
          <p:nvPr/>
        </p:nvSpPr>
        <p:spPr>
          <a:xfrm>
            <a:off x="4357688" y="642938"/>
            <a:ext cx="1357313" cy="1000125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</a:ln>
        </p:spPr>
        <p:txBody>
          <a:bodyPr wrap="none" anchor="ctr" anchorCtr="0">
            <a:noAutofit/>
          </a:bodyPr>
          <a:p>
            <a:pPr>
              <a:lnSpc>
                <a:spcPct val="120000"/>
              </a:lnSpc>
            </a:pPr>
            <a:endParaRPr lang="zh-CN" altLang="en-US" sz="3000" b="1">
              <a:latin typeface="楷体_GB2312" pitchFamily="1" charset="-122"/>
            </a:endParaRPr>
          </a:p>
        </p:txBody>
      </p:sp>
      <p:sp>
        <p:nvSpPr>
          <p:cNvPr id="15365" name="Oval 8"/>
          <p:cNvSpPr/>
          <p:nvPr/>
        </p:nvSpPr>
        <p:spPr>
          <a:xfrm>
            <a:off x="5715000" y="642938"/>
            <a:ext cx="1357313" cy="1000125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</a:ln>
        </p:spPr>
        <p:txBody>
          <a:bodyPr wrap="none" anchor="ctr" anchorCtr="0">
            <a:noAutofit/>
          </a:bodyPr>
          <a:p>
            <a:pPr>
              <a:lnSpc>
                <a:spcPct val="120000"/>
              </a:lnSpc>
            </a:pPr>
            <a:endParaRPr lang="zh-CN" altLang="en-US" sz="3000" b="1">
              <a:latin typeface="楷体_GB2312" pitchFamily="1" charset="-122"/>
            </a:endParaRPr>
          </a:p>
        </p:txBody>
      </p:sp>
      <p:sp>
        <p:nvSpPr>
          <p:cNvPr id="15366" name="Oval 8"/>
          <p:cNvSpPr/>
          <p:nvPr/>
        </p:nvSpPr>
        <p:spPr>
          <a:xfrm>
            <a:off x="7072313" y="642938"/>
            <a:ext cx="1428750" cy="1000125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</a:ln>
        </p:spPr>
        <p:txBody>
          <a:bodyPr wrap="none" anchor="ctr" anchorCtr="0">
            <a:noAutofit/>
          </a:bodyPr>
          <a:p>
            <a:pPr>
              <a:lnSpc>
                <a:spcPct val="120000"/>
              </a:lnSpc>
            </a:pPr>
            <a:endParaRPr lang="zh-CN" altLang="en-US" sz="3000" b="1">
              <a:latin typeface="楷体_GB2312" pitchFamily="1" charset="-122"/>
            </a:endParaRPr>
          </a:p>
        </p:txBody>
      </p:sp>
      <p:pic>
        <p:nvPicPr>
          <p:cNvPr id="14343" name="图片 7" descr="28c75d88eeeb4eed75458f4716f7127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00563"/>
            <a:ext cx="2084388" cy="1666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4" name="云形标注 9"/>
          <p:cNvSpPr/>
          <p:nvPr/>
        </p:nvSpPr>
        <p:spPr>
          <a:xfrm>
            <a:off x="2084388" y="3071813"/>
            <a:ext cx="6130925" cy="2000250"/>
          </a:xfrm>
          <a:prstGeom prst="cloudCallout">
            <a:avLst>
              <a:gd name="adj1" fmla="val -20833"/>
              <a:gd name="adj2" fmla="val 62500"/>
            </a:avLst>
          </a:prstGeom>
          <a:solidFill>
            <a:srgbClr val="F0AF2C"/>
          </a:solidFill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有</a:t>
            </a:r>
            <a:r>
              <a:rPr lang="en-US" altLang="zh-CN" sz="3200" b="1">
                <a:latin typeface="楷体_GB2312" pitchFamily="1" charset="-122"/>
                <a:ea typeface="楷体_GB2312" pitchFamily="1" charset="-122"/>
              </a:rPr>
              <a:t>4</a:t>
            </a:r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节车厢，每节车厢里的人数是</a:t>
            </a:r>
            <a:r>
              <a:rPr lang="zh-CN" altLang="en-US" sz="32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一样的</a:t>
            </a:r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，都是</a:t>
            </a:r>
            <a:r>
              <a:rPr lang="en-US" altLang="zh-CN" sz="3200" b="1">
                <a:latin typeface="楷体_GB2312" pitchFamily="1" charset="-122"/>
                <a:ea typeface="楷体_GB2312" pitchFamily="1" charset="-122"/>
              </a:rPr>
              <a:t>6</a:t>
            </a:r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人。</a:t>
            </a:r>
            <a:endParaRPr lang="zh-CN" altLang="en-US" sz="32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4345" name="云形标注 10"/>
          <p:cNvSpPr/>
          <p:nvPr/>
        </p:nvSpPr>
        <p:spPr>
          <a:xfrm>
            <a:off x="1547813" y="3500438"/>
            <a:ext cx="7192962" cy="1357312"/>
          </a:xfrm>
          <a:prstGeom prst="cloudCallout">
            <a:avLst>
              <a:gd name="adj1" fmla="val -28671"/>
              <a:gd name="adj2" fmla="val 86079"/>
            </a:avLst>
          </a:prstGeom>
          <a:solidFill>
            <a:srgbClr val="F7E6A7"/>
          </a:solidFill>
          <a:ln w="25400" cap="flat" cmpd="sng">
            <a:solidFill>
              <a:srgbClr val="89A4A7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sz="3600" b="1">
                <a:solidFill>
                  <a:srgbClr val="0070C0"/>
                </a:solidFill>
                <a:latin typeface="楷体_GB2312" pitchFamily="1" charset="-122"/>
                <a:ea typeface="楷体_GB2312" pitchFamily="1" charset="-122"/>
              </a:rPr>
              <a:t>用加法计算一共有多少人，怎样列式？</a:t>
            </a:r>
            <a:endParaRPr lang="zh-CN" altLang="en-US" sz="3600" b="1">
              <a:solidFill>
                <a:srgbClr val="0070C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14346" name="New pictur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93600" y="10287000"/>
            <a:ext cx="317500" cy="22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 fill="hold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 fill="hold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 fill="hold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 fill="hold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 fill="hold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 fill="hold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 fill="hold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 fill="hold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 fill="hold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 fill="hold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 fill="hold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911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 fill="hold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, 0; 0.125,0.2665; 0.25,0.4; 0.375,0.465; 0.5,0.5;  0.625,0.535; 0.75,0.6; 0.875,0.7335; 1,1" fill="hold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2" tmFilter="0, 0; 0.125,0.2665; 0.25,0.4; 0.375,0.465; 0.5,0.5;  0.625,0.535; 0.75,0.6; 0.875,0.7335; 1,1" fill="hold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13" fill="hold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83" decel="50000" fill="hold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 fill="hold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83" decel="50000" fill="hold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 fill="hold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83" decel="50000" fill="hold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 fill="hold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83" decel="50000" fill="hold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6" dur="500" fill="hold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 fill="hold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/>
      <p:bldP spid="15364" grpId="0" animBg="1"/>
      <p:bldP spid="15365" grpId="0" animBg="1"/>
      <p:bldP spid="15366" grpId="0" animBg="1"/>
      <p:bldP spid="14344" grpId="0" animBg="1"/>
      <p:bldP spid="14344" grpId="1" animBg="1"/>
      <p:bldP spid="143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1" descr="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14312" y="357188"/>
            <a:ext cx="7643812" cy="30241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图片 2" descr="5223028033334bf89bf7c8480ac3d99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25" y="3857625"/>
            <a:ext cx="2185988" cy="2405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云形标注 3"/>
          <p:cNvSpPr/>
          <p:nvPr/>
        </p:nvSpPr>
        <p:spPr>
          <a:xfrm>
            <a:off x="214313" y="3857625"/>
            <a:ext cx="6130925" cy="2000250"/>
          </a:xfrm>
          <a:prstGeom prst="cloudCallout">
            <a:avLst>
              <a:gd name="adj1" fmla="val 60190"/>
              <a:gd name="adj2" fmla="val 787"/>
            </a:avLst>
          </a:prstGeom>
          <a:solidFill>
            <a:srgbClr val="E4DC38"/>
          </a:solidFill>
          <a:ln w="25400" cap="flat" cmpd="sng">
            <a:solidFill>
              <a:srgbClr val="E97117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有</a:t>
            </a:r>
            <a:r>
              <a:rPr lang="en-US" altLang="zh-CN" sz="3200" b="1">
                <a:latin typeface="楷体_GB2312" pitchFamily="1" charset="-122"/>
                <a:ea typeface="楷体_GB2312" pitchFamily="1" charset="-122"/>
              </a:rPr>
              <a:t>7</a:t>
            </a:r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排座位，每排座位里的人数是</a:t>
            </a:r>
            <a:r>
              <a:rPr lang="zh-CN" altLang="en-US" sz="32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一样的</a:t>
            </a:r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，都是</a:t>
            </a:r>
            <a:r>
              <a:rPr lang="en-US" altLang="zh-CN" sz="3200" b="1">
                <a:latin typeface="楷体_GB2312" pitchFamily="1" charset="-122"/>
                <a:ea typeface="楷体_GB2312" pitchFamily="1" charset="-122"/>
              </a:rPr>
              <a:t>2</a:t>
            </a:r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人。</a:t>
            </a:r>
            <a:endParaRPr lang="zh-CN" altLang="en-US" sz="32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5365" name="云形标注 4"/>
          <p:cNvSpPr/>
          <p:nvPr/>
        </p:nvSpPr>
        <p:spPr>
          <a:xfrm>
            <a:off x="0" y="3500438"/>
            <a:ext cx="7192963" cy="1357312"/>
          </a:xfrm>
          <a:prstGeom prst="cloudCallout">
            <a:avLst>
              <a:gd name="adj1" fmla="val 34468"/>
              <a:gd name="adj2" fmla="val 71481"/>
            </a:avLst>
          </a:prstGeom>
          <a:solidFill>
            <a:srgbClr val="F7E6A7"/>
          </a:solidFill>
          <a:ln w="25400" cap="flat" cmpd="sng">
            <a:solidFill>
              <a:srgbClr val="89A4A7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sz="3600" b="1">
                <a:solidFill>
                  <a:srgbClr val="0070C0"/>
                </a:solidFill>
                <a:latin typeface="楷体_GB2312" pitchFamily="1" charset="-122"/>
                <a:ea typeface="楷体_GB2312" pitchFamily="1" charset="-122"/>
              </a:rPr>
              <a:t>用加法计算一共有多少人，怎样列式？</a:t>
            </a:r>
            <a:endParaRPr lang="zh-CN" altLang="en-US" sz="3600" b="1">
              <a:solidFill>
                <a:srgbClr val="0070C0"/>
              </a:solidFill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 fill="hold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 fill="hold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 fill="hold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 fill="hold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 fill="hold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 fill="hold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 fill="hold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 fill="hold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 fill="hold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 fill="hold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 fill="hold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" dur="500" fill="hold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 fill="hold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  <p:bldP spid="15364" grpId="1" animBg="1"/>
      <p:bldP spid="1536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矩形 2"/>
          <p:cNvSpPr/>
          <p:nvPr/>
        </p:nvSpPr>
        <p:spPr>
          <a:xfrm>
            <a:off x="642938" y="1357313"/>
            <a:ext cx="4286250" cy="928687"/>
          </a:xfrm>
          <a:prstGeom prst="rect">
            <a:avLst/>
          </a:prstGeom>
          <a:gradFill rotWithShape="0">
            <a:gsLst>
              <a:gs pos="0">
                <a:srgbClr val="FBEAC7">
                  <a:alpha val="100000"/>
                </a:srgbClr>
              </a:gs>
              <a:gs pos="17999">
                <a:srgbClr val="FEE7F2">
                  <a:alpha val="100000"/>
                </a:srgbClr>
              </a:gs>
              <a:gs pos="36000">
                <a:srgbClr val="FAC77D">
                  <a:alpha val="100000"/>
                </a:srgbClr>
              </a:gs>
              <a:gs pos="61000">
                <a:srgbClr val="FBA97D">
                  <a:alpha val="100000"/>
                </a:srgbClr>
              </a:gs>
              <a:gs pos="82001">
                <a:srgbClr val="FBD49C">
                  <a:alpha val="100000"/>
                </a:srgbClr>
              </a:gs>
              <a:gs pos="100000">
                <a:srgbClr val="FEE7F2"/>
              </a:gs>
            </a:gsLst>
            <a:lin ang="2700000"/>
            <a:tileRect/>
          </a:gradFill>
          <a:ln w="25400" cap="flat" cmpd="dbl">
            <a:solidFill>
              <a:srgbClr val="FF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sz="4000" b="1">
                <a:latin typeface="楷体_GB2312" pitchFamily="1" charset="-122"/>
                <a:ea typeface="楷体_GB2312" pitchFamily="1" charset="-122"/>
              </a:rPr>
              <a:t>3+3+3+3+3=15</a:t>
            </a:r>
            <a:endParaRPr lang="zh-CN" altLang="en-US" sz="40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6387" name="矩形 3"/>
          <p:cNvSpPr/>
          <p:nvPr/>
        </p:nvSpPr>
        <p:spPr>
          <a:xfrm>
            <a:off x="642938" y="2643188"/>
            <a:ext cx="4286250" cy="928687"/>
          </a:xfrm>
          <a:prstGeom prst="rect">
            <a:avLst/>
          </a:prstGeom>
          <a:gradFill rotWithShape="0">
            <a:gsLst>
              <a:gs pos="0">
                <a:srgbClr val="5E9EFF">
                  <a:alpha val="100000"/>
                </a:srgbClr>
              </a:gs>
              <a:gs pos="39999">
                <a:srgbClr val="85C2FF">
                  <a:alpha val="100000"/>
                </a:srgbClr>
              </a:gs>
              <a:gs pos="70000">
                <a:srgbClr val="C4D6EB">
                  <a:alpha val="100000"/>
                </a:srgbClr>
              </a:gs>
              <a:gs pos="100000">
                <a:srgbClr val="FFEBFA"/>
              </a:gs>
            </a:gsLst>
            <a:lin ang="2700000"/>
            <a:tileRect/>
          </a:gradFill>
          <a:ln w="25400" cap="flat" cmpd="dbl">
            <a:solidFill>
              <a:srgbClr val="7575D1"/>
            </a:solidFill>
            <a:prstDash val="solid"/>
            <a:miter/>
            <a:headEnd type="none" w="med" len="med"/>
            <a:tailEnd type="none" w="med" len="med"/>
          </a:ln>
          <a:effectLst>
            <a:outerShdw dist="50800" dir="5400000" sx="95000" sy="95000" algn="ctr" rotWithShape="0">
              <a:srgbClr val="000000">
                <a:alpha val="20998"/>
              </a:srgbClr>
            </a:outerShdw>
          </a:effectLst>
        </p:spPr>
        <p:txBody>
          <a:bodyPr anchor="ctr" anchorCtr="0"/>
          <a:p>
            <a:pPr algn="ctr"/>
            <a:r>
              <a:rPr lang="en-US" altLang="zh-CN" sz="4000" b="1">
                <a:latin typeface="楷体_GB2312" pitchFamily="1" charset="-122"/>
                <a:ea typeface="楷体_GB2312" pitchFamily="1" charset="-122"/>
              </a:rPr>
              <a:t>6+6+6+6=24</a:t>
            </a:r>
            <a:endParaRPr lang="zh-CN" altLang="en-US" sz="40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6388" name="矩形 4"/>
          <p:cNvSpPr/>
          <p:nvPr/>
        </p:nvSpPr>
        <p:spPr>
          <a:xfrm>
            <a:off x="642938" y="4143375"/>
            <a:ext cx="4286250" cy="928688"/>
          </a:xfrm>
          <a:prstGeom prst="rect">
            <a:avLst/>
          </a:prstGeom>
          <a:gradFill rotWithShape="0">
            <a:gsLst>
              <a:gs pos="0">
                <a:srgbClr val="DDEBCF">
                  <a:alpha val="100000"/>
                </a:srgbClr>
              </a:gs>
              <a:gs pos="50000">
                <a:srgbClr val="9CB86E">
                  <a:alpha val="100000"/>
                </a:srgbClr>
              </a:gs>
              <a:gs pos="100000">
                <a:srgbClr val="156B13"/>
              </a:gs>
            </a:gsLst>
            <a:lin ang="2700000"/>
            <a:tileRect/>
          </a:gradFill>
          <a:ln w="25400" cap="flat" cmpd="dbl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  <a:effectLst>
            <a:outerShdw dist="50800" dir="5400000" sx="95000" sy="95000" algn="ctr" rotWithShape="0">
              <a:srgbClr val="000000">
                <a:alpha val="20998"/>
              </a:srgbClr>
            </a:outerShdw>
          </a:effectLst>
        </p:spPr>
        <p:txBody>
          <a:bodyPr anchor="ctr" anchorCtr="0"/>
          <a:p>
            <a:pPr algn="ctr"/>
            <a:r>
              <a:rPr lang="en-US" altLang="zh-CN" sz="4000" b="1">
                <a:latin typeface="楷体_GB2312" pitchFamily="1" charset="-122"/>
                <a:ea typeface="楷体_GB2312" pitchFamily="1" charset="-122"/>
              </a:rPr>
              <a:t>2+2+2+2+2+2+2=14</a:t>
            </a:r>
            <a:endParaRPr lang="zh-CN" altLang="en-US" sz="4000" b="1"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16389" name="图片 5" descr="a54523f247e52f7ae2130f3dacf3f8cb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29188" y="4143375"/>
            <a:ext cx="3070225" cy="2143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0" name="椭圆形标注 6"/>
          <p:cNvSpPr/>
          <p:nvPr/>
        </p:nvSpPr>
        <p:spPr>
          <a:xfrm>
            <a:off x="6070600" y="785813"/>
            <a:ext cx="2573338" cy="3357562"/>
          </a:xfrm>
          <a:prstGeom prst="wedgeEllipseCallout">
            <a:avLst>
              <a:gd name="adj1" fmla="val -44301"/>
              <a:gd name="adj2" fmla="val 55130"/>
            </a:avLst>
          </a:prstGeom>
          <a:solidFill>
            <a:srgbClr val="DAEDEF"/>
          </a:solidFill>
          <a:ln w="25400" cap="flat" cmpd="sng">
            <a:solidFill>
              <a:srgbClr val="C7E1A7"/>
            </a:solidFill>
            <a:prstDash val="solid"/>
            <a:miter/>
            <a:headEnd type="none" w="med" len="med"/>
            <a:tailEnd type="none" w="med" len="med"/>
          </a:ln>
          <a:effectLst>
            <a:outerShdw dist="50800" dir="5400000" algn="ctr" rotWithShape="0">
              <a:srgbClr val="000000">
                <a:alpha val="45000"/>
              </a:srgbClr>
            </a:outerShdw>
          </a:effectLst>
        </p:spPr>
        <p:txBody>
          <a:bodyPr anchor="ctr" anchorCtr="0"/>
          <a:p>
            <a:pPr algn="ctr"/>
            <a:r>
              <a:rPr lang="zh-CN" altLang="en-US" sz="3200">
                <a:solidFill>
                  <a:srgbClr val="7575D1"/>
                </a:solidFill>
                <a:latin typeface="楷体_GB2312" pitchFamily="1" charset="-122"/>
                <a:ea typeface="楷体_GB2312" pitchFamily="1" charset="-122"/>
              </a:rPr>
              <a:t>观察这</a:t>
            </a:r>
            <a:r>
              <a:rPr lang="en-US" altLang="zh-CN" sz="3200">
                <a:solidFill>
                  <a:srgbClr val="7575D1"/>
                </a:solidFill>
                <a:latin typeface="楷体_GB2312" pitchFamily="1" charset="-122"/>
                <a:ea typeface="楷体_GB2312" pitchFamily="1" charset="-122"/>
              </a:rPr>
              <a:t>3</a:t>
            </a:r>
            <a:r>
              <a:rPr lang="zh-CN" altLang="en-US" sz="3200">
                <a:solidFill>
                  <a:srgbClr val="7575D1"/>
                </a:solidFill>
                <a:latin typeface="楷体_GB2312" pitchFamily="1" charset="-122"/>
                <a:ea typeface="楷体_GB2312" pitchFamily="1" charset="-122"/>
              </a:rPr>
              <a:t>个算式，它们有哪些相同的地方呢？</a:t>
            </a:r>
            <a:endParaRPr lang="zh-CN" altLang="en-US" sz="3200">
              <a:solidFill>
                <a:srgbClr val="7575D1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6391" name="椭圆 8"/>
          <p:cNvSpPr/>
          <p:nvPr/>
        </p:nvSpPr>
        <p:spPr>
          <a:xfrm>
            <a:off x="6002338" y="1143000"/>
            <a:ext cx="2427287" cy="1143000"/>
          </a:xfrm>
          <a:prstGeom prst="ellipse">
            <a:avLst/>
          </a:prstGeom>
          <a:gradFill rotWithShape="0">
            <a:gsLst>
              <a:gs pos="0">
                <a:srgbClr val="FFEFD1">
                  <a:alpha val="100000"/>
                </a:srgbClr>
              </a:gs>
              <a:gs pos="64999">
                <a:srgbClr val="F0EBD5">
                  <a:alpha val="100000"/>
                </a:srgbClr>
              </a:gs>
              <a:gs pos="100000">
                <a:srgbClr val="D1C39F"/>
              </a:gs>
            </a:gsLst>
            <a:lin ang="2700000"/>
            <a:tileRect/>
          </a:gradFill>
          <a:ln w="25400" cap="flat" cmpd="sng">
            <a:solidFill>
              <a:srgbClr val="AA86AB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5</a:t>
            </a:r>
            <a:r>
              <a:rPr lang="zh-CN" altLang="en-US"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个</a:t>
            </a:r>
            <a:r>
              <a:rPr lang="en-US" altLang="zh-CN"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3</a:t>
            </a:r>
            <a:endParaRPr lang="zh-CN" altLang="en-US" sz="40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6392" name="椭圆 9"/>
          <p:cNvSpPr/>
          <p:nvPr/>
        </p:nvSpPr>
        <p:spPr>
          <a:xfrm>
            <a:off x="6070600" y="2500313"/>
            <a:ext cx="2427288" cy="1143000"/>
          </a:xfrm>
          <a:prstGeom prst="ellipse">
            <a:avLst/>
          </a:prstGeom>
          <a:gradFill rotWithShape="0">
            <a:gsLst>
              <a:gs pos="0">
                <a:srgbClr val="FFEFD1">
                  <a:alpha val="100000"/>
                </a:srgbClr>
              </a:gs>
              <a:gs pos="64999">
                <a:srgbClr val="F0EBD5">
                  <a:alpha val="100000"/>
                </a:srgbClr>
              </a:gs>
              <a:gs pos="100000">
                <a:srgbClr val="D1C39F"/>
              </a:gs>
            </a:gsLst>
            <a:lin ang="2700000"/>
            <a:tileRect/>
          </a:gradFill>
          <a:ln w="25400" cap="flat" cmpd="sng">
            <a:solidFill>
              <a:srgbClr val="AA86AB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4</a:t>
            </a:r>
            <a:r>
              <a:rPr lang="zh-CN" altLang="en-US"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个</a:t>
            </a:r>
            <a:r>
              <a:rPr lang="en-US" altLang="zh-CN"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6</a:t>
            </a:r>
            <a:endParaRPr lang="zh-CN" altLang="en-US" sz="40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6393" name="椭圆 10"/>
          <p:cNvSpPr/>
          <p:nvPr/>
        </p:nvSpPr>
        <p:spPr>
          <a:xfrm>
            <a:off x="6002338" y="3929063"/>
            <a:ext cx="2427287" cy="1143000"/>
          </a:xfrm>
          <a:prstGeom prst="ellipse">
            <a:avLst/>
          </a:prstGeom>
          <a:gradFill rotWithShape="0">
            <a:gsLst>
              <a:gs pos="0">
                <a:srgbClr val="FFEFD1">
                  <a:alpha val="100000"/>
                </a:srgbClr>
              </a:gs>
              <a:gs pos="64999">
                <a:srgbClr val="F0EBD5">
                  <a:alpha val="100000"/>
                </a:srgbClr>
              </a:gs>
              <a:gs pos="100000">
                <a:srgbClr val="D1C39F"/>
              </a:gs>
            </a:gsLst>
            <a:lin ang="2700000"/>
            <a:tileRect/>
          </a:gradFill>
          <a:ln w="25400" cap="flat" cmpd="sng">
            <a:solidFill>
              <a:srgbClr val="AA86AB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7</a:t>
            </a:r>
            <a:r>
              <a:rPr lang="zh-CN" altLang="en-US"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个</a:t>
            </a:r>
            <a:r>
              <a:rPr lang="en-US" altLang="zh-CN"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2</a:t>
            </a:r>
            <a:endParaRPr lang="zh-CN" altLang="en-US" sz="40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16394" name="图片 11" descr="2007118191526959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72063"/>
            <a:ext cx="1866900" cy="1785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5" name="TextBox 12"/>
          <p:cNvSpPr/>
          <p:nvPr/>
        </p:nvSpPr>
        <p:spPr>
          <a:xfrm>
            <a:off x="2214563" y="5286375"/>
            <a:ext cx="6429375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latin typeface="楷体_GB2312" pitchFamily="1" charset="-122"/>
                <a:ea typeface="楷体_GB2312" pitchFamily="1" charset="-122"/>
              </a:rPr>
              <a:t>相同数相加的算式中有几个加数，就可以用“几个几”的形式表示出来。</a:t>
            </a:r>
            <a:endParaRPr lang="zh-CN" altLang="en-US" sz="2800"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>
                                        <p:cTn id="4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>
                                        <p:cTn id="5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>
                                        <p:cTn id="6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395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395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  <p:bldP spid="16387" grpId="0" animBg="1"/>
      <p:bldP spid="16388" grpId="0" animBg="1"/>
      <p:bldP spid="16390" grpId="0" animBg="1"/>
      <p:bldP spid="16390" grpId="1" animBg="1"/>
      <p:bldP spid="16391" grpId="0" animBg="1"/>
      <p:bldP spid="16392" grpId="0" animBg="1"/>
      <p:bldP spid="1639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矩形 15"/>
          <p:cNvPicPr/>
          <p:nvPr/>
        </p:nvPicPr>
        <p:blipFill>
          <a:blip r:embed="rId1"/>
          <a:stretch>
            <a:fillRect/>
          </a:stretch>
        </p:blipFill>
        <p:spPr>
          <a:xfrm>
            <a:off x="1036638" y="2425700"/>
            <a:ext cx="6911975" cy="1328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1" name="图片 17" descr="u=3662536537,4119285789&amp;fm=21&amp;gp=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0" y="357188"/>
            <a:ext cx="2232025" cy="17859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174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52" descr="P-0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7600" y="4500563"/>
            <a:ext cx="16764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Rectangle 2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endParaRPr lang="zh-CN" altLang="en-US"/>
          </a:p>
        </p:txBody>
      </p:sp>
      <p:sp>
        <p:nvSpPr>
          <p:cNvPr id="18436" name="TextBox 34"/>
          <p:cNvSpPr/>
          <p:nvPr/>
        </p:nvSpPr>
        <p:spPr>
          <a:xfrm>
            <a:off x="1500188" y="4857750"/>
            <a:ext cx="1857375" cy="43021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r>
              <a:rPr lang="en-US" altLang="zh-CN" sz="2800">
                <a:latin typeface="宋体" panose="02010600030101010101" pitchFamily="2" charset="-122"/>
              </a:rPr>
              <a:t>100×2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18437" name="Rectangle 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endParaRPr lang="zh-CN" altLang="en-US"/>
          </a:p>
        </p:txBody>
      </p:sp>
      <p:sp>
        <p:nvSpPr>
          <p:cNvPr id="18438" name="TextBox 34"/>
          <p:cNvSpPr/>
          <p:nvPr/>
        </p:nvSpPr>
        <p:spPr>
          <a:xfrm>
            <a:off x="615950" y="1436688"/>
            <a:ext cx="7645400" cy="4921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r>
              <a:rPr lang="en-US" altLang="zh-CN" sz="3200" b="1">
                <a:latin typeface="楷体_GB2312" pitchFamily="1" charset="-122"/>
                <a:ea typeface="楷体_GB2312" pitchFamily="1" charset="-122"/>
              </a:rPr>
              <a:t>2 </a:t>
            </a:r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＋ </a:t>
            </a:r>
            <a:r>
              <a:rPr lang="en-US" altLang="zh-CN" sz="3200" b="1">
                <a:latin typeface="楷体_GB2312" pitchFamily="1" charset="-122"/>
                <a:ea typeface="楷体_GB2312" pitchFamily="1" charset="-122"/>
              </a:rPr>
              <a:t>2 </a:t>
            </a:r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＋ </a:t>
            </a:r>
            <a:r>
              <a:rPr lang="en-US" altLang="zh-CN" sz="3200" b="1">
                <a:latin typeface="楷体_GB2312" pitchFamily="1" charset="-122"/>
                <a:ea typeface="楷体_GB2312" pitchFamily="1" charset="-122"/>
              </a:rPr>
              <a:t>2 </a:t>
            </a:r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＋ </a:t>
            </a:r>
            <a:r>
              <a:rPr lang="en-US" altLang="zh-CN" sz="3200" b="1">
                <a:latin typeface="楷体_GB2312" pitchFamily="1" charset="-122"/>
                <a:ea typeface="楷体_GB2312" pitchFamily="1" charset="-122"/>
              </a:rPr>
              <a:t>2</a:t>
            </a:r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 ＋ </a:t>
            </a:r>
            <a:r>
              <a:rPr lang="en-US" altLang="zh-CN" sz="3200" b="1">
                <a:latin typeface="楷体_GB2312" pitchFamily="1" charset="-122"/>
                <a:ea typeface="楷体_GB2312" pitchFamily="1" charset="-122"/>
              </a:rPr>
              <a:t>2</a:t>
            </a:r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 ＋ </a:t>
            </a:r>
            <a:r>
              <a:rPr lang="en-US" altLang="zh-CN" sz="3200" b="1">
                <a:latin typeface="楷体_GB2312" pitchFamily="1" charset="-122"/>
                <a:ea typeface="楷体_GB2312" pitchFamily="1" charset="-122"/>
              </a:rPr>
              <a:t>2</a:t>
            </a:r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 ＋ </a:t>
            </a:r>
            <a:r>
              <a:rPr lang="en-US" altLang="zh-CN" sz="3200" b="1">
                <a:latin typeface="楷体_GB2312" pitchFamily="1" charset="-122"/>
                <a:ea typeface="楷体_GB2312" pitchFamily="1" charset="-122"/>
              </a:rPr>
              <a:t>2 </a:t>
            </a:r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＝ </a:t>
            </a:r>
            <a:r>
              <a:rPr lang="en-US" altLang="zh-CN" sz="3200" b="1">
                <a:latin typeface="楷体_GB2312" pitchFamily="1" charset="-122"/>
                <a:ea typeface="楷体_GB2312" pitchFamily="1" charset="-122"/>
              </a:rPr>
              <a:t>14</a:t>
            </a:r>
            <a:endParaRPr lang="zh-CN" altLang="en-US" sz="32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8439" name="TextBox 30"/>
          <p:cNvSpPr/>
          <p:nvPr/>
        </p:nvSpPr>
        <p:spPr>
          <a:xfrm>
            <a:off x="1714500" y="2500313"/>
            <a:ext cx="192881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latin typeface="宋体" panose="02010600030101010101" pitchFamily="2" charset="-122"/>
              </a:rPr>
              <a:t>7×2＝14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18440" name="TextBox 30"/>
          <p:cNvSpPr/>
          <p:nvPr/>
        </p:nvSpPr>
        <p:spPr>
          <a:xfrm>
            <a:off x="1714500" y="2998788"/>
            <a:ext cx="1928813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latin typeface="宋体" panose="02010600030101010101" pitchFamily="2" charset="-122"/>
              </a:rPr>
              <a:t>2×7＝14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18441" name="AutoShape 14"/>
          <p:cNvSpPr/>
          <p:nvPr/>
        </p:nvSpPr>
        <p:spPr>
          <a:xfrm>
            <a:off x="4357688" y="4643438"/>
            <a:ext cx="3000375" cy="954087"/>
          </a:xfrm>
          <a:prstGeom prst="wedgeRoundRectCallout">
            <a:avLst>
              <a:gd name="adj1" fmla="val 62921"/>
              <a:gd name="adj2" fmla="val 9324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>
            <a:spAutoFit/>
          </a:bodyPr>
          <a:p>
            <a:r>
              <a:rPr lang="en-US" altLang="zh-CN" sz="2800">
                <a:latin typeface="宋体" panose="02010600030101010101" pitchFamily="2" charset="-122"/>
              </a:rPr>
              <a:t>100</a:t>
            </a:r>
            <a:r>
              <a:rPr lang="zh-CN" altLang="en-US" sz="2800">
                <a:latin typeface="宋体" panose="02010600030101010101" pitchFamily="2" charset="-122"/>
              </a:rPr>
              <a:t>个</a:t>
            </a:r>
            <a:r>
              <a:rPr lang="en-US" altLang="zh-CN" sz="2800">
                <a:latin typeface="宋体" panose="02010600030101010101" pitchFamily="2" charset="-122"/>
              </a:rPr>
              <a:t>2</a:t>
            </a:r>
            <a:r>
              <a:rPr lang="zh-CN" altLang="en-US" sz="2800">
                <a:latin typeface="宋体" panose="02010600030101010101" pitchFamily="2" charset="-122"/>
              </a:rPr>
              <a:t>相加怎样用乘法算式表示</a:t>
            </a:r>
            <a:r>
              <a:rPr lang="zh-CN" altLang="en-US" sz="2800"/>
              <a:t>？</a:t>
            </a:r>
            <a:endParaRPr lang="zh-CN" altLang="en-US" sz="2800"/>
          </a:p>
        </p:txBody>
      </p:sp>
      <p:sp>
        <p:nvSpPr>
          <p:cNvPr id="18442" name="矩形 24"/>
          <p:cNvSpPr/>
          <p:nvPr/>
        </p:nvSpPr>
        <p:spPr>
          <a:xfrm>
            <a:off x="1428750" y="5286375"/>
            <a:ext cx="1262063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>
                <a:latin typeface="宋体" panose="02010600030101010101" pitchFamily="2" charset="-122"/>
              </a:rPr>
              <a:t>2×100</a:t>
            </a:r>
            <a:endParaRPr lang="zh-CN" altLang="en-US"/>
          </a:p>
        </p:txBody>
      </p:sp>
      <p:sp>
        <p:nvSpPr>
          <p:cNvPr id="18443" name="矩形 28"/>
          <p:cNvSpPr/>
          <p:nvPr/>
        </p:nvSpPr>
        <p:spPr>
          <a:xfrm rot="5400000">
            <a:off x="1971675" y="3387725"/>
            <a:ext cx="542925" cy="5222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>
                <a:solidFill>
                  <a:srgbClr val="FF0000"/>
                </a:solidFill>
                <a:latin typeface="宋体" panose="02010600030101010101" pitchFamily="2" charset="-122"/>
              </a:rPr>
              <a:t>…</a:t>
            </a:r>
            <a:endParaRPr lang="zh-CN" altLang="en-US" sz="28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44" name="TextBox 30"/>
          <p:cNvSpPr/>
          <p:nvPr/>
        </p:nvSpPr>
        <p:spPr>
          <a:xfrm>
            <a:off x="1866900" y="3905250"/>
            <a:ext cx="106203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latin typeface="宋体" panose="02010600030101010101" pitchFamily="2" charset="-122"/>
              </a:rPr>
              <a:t>乘号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18445" name="TextBox 30"/>
          <p:cNvSpPr/>
          <p:nvPr/>
        </p:nvSpPr>
        <p:spPr>
          <a:xfrm>
            <a:off x="4438650" y="2500313"/>
            <a:ext cx="220503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latin typeface="宋体" panose="02010600030101010101" pitchFamily="2" charset="-122"/>
              </a:rPr>
              <a:t>7</a:t>
            </a:r>
            <a:r>
              <a:rPr lang="zh-CN" altLang="en-US" sz="2800">
                <a:latin typeface="宋体" panose="02010600030101010101" pitchFamily="2" charset="-122"/>
              </a:rPr>
              <a:t>乘</a:t>
            </a:r>
            <a:r>
              <a:rPr lang="en-US" altLang="zh-CN" sz="2800">
                <a:latin typeface="宋体" panose="02010600030101010101" pitchFamily="2" charset="-122"/>
              </a:rPr>
              <a:t>2</a:t>
            </a:r>
            <a:r>
              <a:rPr lang="zh-CN" altLang="en-US" sz="2800">
                <a:latin typeface="宋体" panose="02010600030101010101" pitchFamily="2" charset="-122"/>
              </a:rPr>
              <a:t>等于</a:t>
            </a:r>
            <a:r>
              <a:rPr lang="en-US" altLang="zh-CN" sz="2800">
                <a:latin typeface="宋体" panose="02010600030101010101" pitchFamily="2" charset="-122"/>
              </a:rPr>
              <a:t>14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18446" name="TextBox 31"/>
          <p:cNvSpPr/>
          <p:nvPr/>
        </p:nvSpPr>
        <p:spPr>
          <a:xfrm>
            <a:off x="4438650" y="3048000"/>
            <a:ext cx="220503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latin typeface="宋体" panose="02010600030101010101" pitchFamily="2" charset="-122"/>
              </a:rPr>
              <a:t>2</a:t>
            </a:r>
            <a:r>
              <a:rPr lang="zh-CN" altLang="en-US" sz="2800">
                <a:latin typeface="宋体" panose="02010600030101010101" pitchFamily="2" charset="-122"/>
              </a:rPr>
              <a:t>乘</a:t>
            </a:r>
            <a:r>
              <a:rPr lang="en-US" altLang="zh-CN" sz="2800">
                <a:latin typeface="宋体" panose="02010600030101010101" pitchFamily="2" charset="-122"/>
              </a:rPr>
              <a:t>7</a:t>
            </a:r>
            <a:r>
              <a:rPr lang="zh-CN" altLang="en-US" sz="2800">
                <a:latin typeface="宋体" panose="02010600030101010101" pitchFamily="2" charset="-122"/>
              </a:rPr>
              <a:t>等于</a:t>
            </a:r>
            <a:r>
              <a:rPr lang="en-US" altLang="zh-CN" sz="2800">
                <a:latin typeface="宋体" panose="02010600030101010101" pitchFamily="2" charset="-122"/>
              </a:rPr>
              <a:t>14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18447" name="椭圆 17"/>
          <p:cNvSpPr/>
          <p:nvPr/>
        </p:nvSpPr>
        <p:spPr>
          <a:xfrm>
            <a:off x="6253163" y="293688"/>
            <a:ext cx="2428875" cy="1143000"/>
          </a:xfrm>
          <a:prstGeom prst="ellipse">
            <a:avLst/>
          </a:prstGeom>
          <a:gradFill rotWithShape="0">
            <a:gsLst>
              <a:gs pos="0">
                <a:srgbClr val="FFEFD1">
                  <a:alpha val="100000"/>
                </a:srgbClr>
              </a:gs>
              <a:gs pos="64999">
                <a:srgbClr val="F0EBD5">
                  <a:alpha val="100000"/>
                </a:srgbClr>
              </a:gs>
              <a:gs pos="100000">
                <a:srgbClr val="D1C39F"/>
              </a:gs>
            </a:gsLst>
            <a:lin ang="2700000"/>
            <a:tileRect/>
          </a:gradFill>
          <a:ln w="25400" cap="flat" cmpd="sng">
            <a:solidFill>
              <a:srgbClr val="AA86AB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7</a:t>
            </a:r>
            <a:r>
              <a:rPr lang="zh-CN" altLang="en-US"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个</a:t>
            </a:r>
            <a:r>
              <a:rPr lang="en-US" altLang="zh-CN"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2</a:t>
            </a:r>
            <a:endParaRPr lang="zh-CN" altLang="en-US" sz="40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>
                                        <p:cTn id="1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 fill="hold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 fill="hold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 fill="hold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 fill="hold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8" grpId="0" animBg="1"/>
      <p:bldP spid="18439" grpId="0" animBg="1"/>
      <p:bldP spid="18440" grpId="0" animBg="1"/>
      <p:bldP spid="18441" grpId="0" animBg="1"/>
      <p:bldP spid="18442" grpId="0" animBg="1"/>
      <p:bldP spid="18443" grpId="0" animBg="1"/>
      <p:bldP spid="18444" grpId="0" animBg="1"/>
      <p:bldP spid="18445" grpId="0" animBg="1"/>
      <p:bldP spid="18446" grpId="0" animBg="1"/>
      <p:bldP spid="184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矩形 1"/>
          <p:cNvSpPr/>
          <p:nvPr/>
        </p:nvSpPr>
        <p:spPr>
          <a:xfrm>
            <a:off x="785813" y="2643188"/>
            <a:ext cx="4286250" cy="928687"/>
          </a:xfrm>
          <a:prstGeom prst="rect">
            <a:avLst/>
          </a:prstGeom>
          <a:gradFill rotWithShape="0">
            <a:gsLst>
              <a:gs pos="0">
                <a:srgbClr val="5E9EFF">
                  <a:alpha val="100000"/>
                </a:srgbClr>
              </a:gs>
              <a:gs pos="39999">
                <a:srgbClr val="85C2FF">
                  <a:alpha val="100000"/>
                </a:srgbClr>
              </a:gs>
              <a:gs pos="70000">
                <a:srgbClr val="C4D6EB">
                  <a:alpha val="100000"/>
                </a:srgbClr>
              </a:gs>
              <a:gs pos="100000">
                <a:srgbClr val="FFEBFA"/>
              </a:gs>
            </a:gsLst>
            <a:lin ang="2700000"/>
            <a:tileRect/>
          </a:gradFill>
          <a:ln w="25400" cap="flat" cmpd="dbl">
            <a:solidFill>
              <a:srgbClr val="7575D1"/>
            </a:solidFill>
            <a:prstDash val="solid"/>
            <a:miter/>
            <a:headEnd type="none" w="med" len="med"/>
            <a:tailEnd type="none" w="med" len="med"/>
          </a:ln>
          <a:effectLst>
            <a:outerShdw dist="50800" dir="5400000" sx="95000" sy="95000" algn="ctr" rotWithShape="0">
              <a:srgbClr val="000000">
                <a:alpha val="20998"/>
              </a:srgbClr>
            </a:outerShdw>
          </a:effectLst>
        </p:spPr>
        <p:txBody>
          <a:bodyPr anchor="ctr" anchorCtr="0"/>
          <a:p>
            <a:pPr algn="ctr"/>
            <a:r>
              <a:rPr lang="en-US" altLang="zh-CN" sz="4000" b="1">
                <a:latin typeface="楷体_GB2312" pitchFamily="1" charset="-122"/>
                <a:ea typeface="楷体_GB2312" pitchFamily="1" charset="-122"/>
              </a:rPr>
              <a:t>6+6+6+6=24</a:t>
            </a:r>
            <a:endParaRPr lang="zh-CN" altLang="en-US" sz="40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9459" name="矩形 2"/>
          <p:cNvSpPr/>
          <p:nvPr/>
        </p:nvSpPr>
        <p:spPr>
          <a:xfrm>
            <a:off x="785813" y="1143000"/>
            <a:ext cx="4286250" cy="928688"/>
          </a:xfrm>
          <a:prstGeom prst="rect">
            <a:avLst/>
          </a:prstGeom>
          <a:gradFill rotWithShape="0">
            <a:gsLst>
              <a:gs pos="0">
                <a:srgbClr val="FBEAC7">
                  <a:alpha val="100000"/>
                </a:srgbClr>
              </a:gs>
              <a:gs pos="17999">
                <a:srgbClr val="FEE7F2">
                  <a:alpha val="100000"/>
                </a:srgbClr>
              </a:gs>
              <a:gs pos="36000">
                <a:srgbClr val="FAC77D">
                  <a:alpha val="100000"/>
                </a:srgbClr>
              </a:gs>
              <a:gs pos="61000">
                <a:srgbClr val="FBA97D">
                  <a:alpha val="100000"/>
                </a:srgbClr>
              </a:gs>
              <a:gs pos="82001">
                <a:srgbClr val="FBD49C">
                  <a:alpha val="100000"/>
                </a:srgbClr>
              </a:gs>
              <a:gs pos="100000">
                <a:srgbClr val="FEE7F2"/>
              </a:gs>
            </a:gsLst>
            <a:lin ang="2700000"/>
            <a:tileRect/>
          </a:gradFill>
          <a:ln w="25400" cap="flat" cmpd="dbl">
            <a:solidFill>
              <a:srgbClr val="FF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sz="4000" b="1">
                <a:latin typeface="楷体_GB2312" pitchFamily="1" charset="-122"/>
                <a:ea typeface="楷体_GB2312" pitchFamily="1" charset="-122"/>
              </a:rPr>
              <a:t>3+3+3+3+3=15</a:t>
            </a:r>
            <a:endParaRPr lang="zh-CN" altLang="en-US" sz="40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9460" name="AutoShape 2" descr="http://img0.imgtn.bdimg.com/it/u=1135544299,544805291&amp;fm=21&amp;gp=0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19461" name="图片 5" descr="11111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250" y="3729038"/>
            <a:ext cx="1928813" cy="2652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2" name="云形标注 6"/>
          <p:cNvSpPr/>
          <p:nvPr/>
        </p:nvSpPr>
        <p:spPr>
          <a:xfrm>
            <a:off x="460375" y="4000500"/>
            <a:ext cx="3825875" cy="2000250"/>
          </a:xfrm>
          <a:prstGeom prst="cloudCallout">
            <a:avLst>
              <a:gd name="adj1" fmla="val 47681"/>
              <a:gd name="adj2" fmla="val 40403"/>
            </a:avLst>
          </a:prstGeom>
          <a:solidFill>
            <a:schemeClr val="accent1"/>
          </a:solidFill>
          <a:ln w="25400" cap="flat" cmpd="sng">
            <a:solidFill>
              <a:srgbClr val="8AC6CD"/>
            </a:solidFill>
            <a:prstDash val="solid"/>
            <a:headEnd type="none" w="med" len="med"/>
            <a:tailEnd type="none" w="med" len="med"/>
          </a:ln>
          <a:effectLst>
            <a:outerShdw dist="50800" dir="5400000" algn="ctr" rotWithShape="0">
              <a:srgbClr val="000000">
                <a:alpha val="25998"/>
              </a:srgbClr>
            </a:outerShdw>
          </a:effectLst>
        </p:spPr>
        <p:txBody>
          <a:bodyPr anchor="ctr" anchorCtr="0"/>
          <a:p>
            <a:pPr algn="ctr"/>
            <a:r>
              <a:rPr lang="zh-CN" altLang="en-US" sz="3600" b="1">
                <a:latin typeface="楷体_GB2312" pitchFamily="1" charset="-122"/>
                <a:ea typeface="楷体_GB2312" pitchFamily="1" charset="-122"/>
              </a:rPr>
              <a:t>你能把它们也改成乘法算式吗？</a:t>
            </a:r>
            <a:endParaRPr lang="zh-CN" altLang="en-US" sz="36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9463" name="TextBox 7"/>
          <p:cNvSpPr/>
          <p:nvPr/>
        </p:nvSpPr>
        <p:spPr>
          <a:xfrm>
            <a:off x="5786438" y="928688"/>
            <a:ext cx="2643187" cy="1323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b="1">
                <a:latin typeface="楷体_GB2312" pitchFamily="1" charset="-122"/>
                <a:ea typeface="楷体_GB2312" pitchFamily="1" charset="-122"/>
              </a:rPr>
              <a:t>5×3=15</a:t>
            </a:r>
            <a:endParaRPr lang="en-US" altLang="zh-CN" sz="4000" b="1">
              <a:latin typeface="楷体_GB2312" pitchFamily="1" charset="-122"/>
              <a:ea typeface="楷体_GB2312" pitchFamily="1" charset="-122"/>
            </a:endParaRPr>
          </a:p>
          <a:p>
            <a:r>
              <a:rPr lang="en-US" altLang="zh-CN" sz="4000" b="1">
                <a:latin typeface="楷体_GB2312" pitchFamily="1" charset="-122"/>
                <a:ea typeface="楷体_GB2312" pitchFamily="1" charset="-122"/>
              </a:rPr>
              <a:t>3×5=15</a:t>
            </a:r>
            <a:endParaRPr lang="zh-CN" altLang="en-US" sz="40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9464" name="TextBox 8"/>
          <p:cNvSpPr/>
          <p:nvPr/>
        </p:nvSpPr>
        <p:spPr>
          <a:xfrm>
            <a:off x="5786438" y="2405063"/>
            <a:ext cx="2643187" cy="13223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b="1">
                <a:latin typeface="楷体_GB2312" pitchFamily="1" charset="-122"/>
                <a:ea typeface="楷体_GB2312" pitchFamily="1" charset="-122"/>
              </a:rPr>
              <a:t>4×6=24</a:t>
            </a:r>
            <a:endParaRPr lang="en-US" altLang="zh-CN" sz="4000" b="1">
              <a:latin typeface="楷体_GB2312" pitchFamily="1" charset="-122"/>
              <a:ea typeface="楷体_GB2312" pitchFamily="1" charset="-122"/>
            </a:endParaRPr>
          </a:p>
          <a:p>
            <a:r>
              <a:rPr lang="en-US" altLang="zh-CN" sz="4000" b="1">
                <a:latin typeface="楷体_GB2312" pitchFamily="1" charset="-122"/>
                <a:ea typeface="楷体_GB2312" pitchFamily="1" charset="-122"/>
              </a:rPr>
              <a:t>6×4=24</a:t>
            </a:r>
            <a:endParaRPr lang="zh-CN" altLang="en-US" sz="4000" b="1"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19465" name="图片 9" descr="ban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63" y="4000500"/>
            <a:ext cx="2381250" cy="2381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911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 fill="hold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, 0; 0.125,0.2665; 0.25,0.4; 0.375,0.465; 0.5,0.5;  0.625,0.535; 0.75,0.6; 0.875,0.7335; 1,1" fill="hold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2" tmFilter="0, 0; 0.125,0.2665; 0.25,0.4; 0.375,0.465; 0.5,0.5;  0.625,0.535; 0.75,0.6; 0.875,0.7335; 1,1" fill="hold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13" fill="hold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83" decel="50000" fill="hold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 fill="hold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83" decel="50000" fill="hold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 fill="hold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83" decel="50000" fill="hold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 fill="hold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83" decel="50000" fill="hold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2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911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 fill="hold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6" tmFilter="0, 0; 0.125,0.2665; 0.25,0.4; 0.375,0.465; 0.5,0.5;  0.625,0.535; 0.75,0.6; 0.875,0.7335; 1,1" fill="hold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2" tmFilter="0, 0; 0.125,0.2665; 0.25,0.4; 0.375,0.465; 0.5,0.5;  0.625,0.535; 0.75,0.6; 0.875,0.7335; 1,1" fill="hold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13" fill="hold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83" decel="50000" fill="hold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13" fill="hold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83" decel="50000" fill="hold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 fill="hold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83" decel="50000" fill="hold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 fill="hold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83" decel="50000" fill="hold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fill="hold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59" grpId="0" animBg="1"/>
      <p:bldP spid="19462" grpId="0" animBg="1"/>
      <p:bldP spid="19462" grpId="1" animBg="1"/>
      <p:bldP spid="19463" grpId="0" animBg="1"/>
      <p:bldP spid="19464" grpId="0" animBg="1"/>
    </p:bldLst>
  </p:timing>
</p:sld>
</file>

<file path=ppt/theme/theme1.xml><?xml version="1.0" encoding="utf-8"?>
<a:theme xmlns:a="http://schemas.openxmlformats.org/drawingml/2006/main" name="自定义设计方案_2">
  <a:themeElements>
    <a:clrScheme name="自定义设计方案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2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_2">
  <a:themeElements>
    <a:clrScheme name="1_自定义设计方案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_2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自定义设计方案_6">
  <a:themeElements>
    <a:clrScheme name="自定义设计方案_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6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_7">
  <a:themeElements>
    <a:clrScheme name="自定义设计方案_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7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自定义设计方案_8">
  <a:themeElements>
    <a:clrScheme name="自定义设计方案_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8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自定义设计方案_3">
  <a:themeElements>
    <a:clrScheme name="自定义设计方案_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3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自定义设计方案_4">
  <a:themeElements>
    <a:clrScheme name="自定义设计方案_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4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自定义设计方案_5">
  <a:themeElements>
    <a:clrScheme name="自定义设计方案_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5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596</Words>
  <Application>WPS 演示</Application>
  <PresentationFormat/>
  <Paragraphs>114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10</vt:i4>
      </vt:variant>
      <vt:variant>
        <vt:lpstr>幻灯片标题</vt:lpstr>
      </vt:variant>
      <vt:variant>
        <vt:i4>13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Celtic Garamond the 2nd</vt:lpstr>
      <vt:lpstr>Garamond</vt:lpstr>
      <vt:lpstr>Gulim</vt:lpstr>
      <vt:lpstr>Malgun Gothic</vt:lpstr>
      <vt:lpstr>Urban Jungle</vt:lpstr>
      <vt:lpstr>Segoe Print</vt:lpstr>
      <vt:lpstr>楷体_GB2312</vt:lpstr>
      <vt:lpstr>新宋体</vt:lpstr>
      <vt:lpstr>华文中宋</vt:lpstr>
      <vt:lpstr>Times New Roman</vt:lpstr>
      <vt:lpstr>华文楷体</vt:lpstr>
      <vt:lpstr>Calibri Light</vt:lpstr>
      <vt:lpstr>Arial Unicode MS</vt:lpstr>
      <vt:lpstr>自定义设计方案_2</vt:lpstr>
      <vt:lpstr>默认设计模板</vt:lpstr>
      <vt:lpstr>1_自定义设计方案_2</vt:lpstr>
      <vt:lpstr>自定义设计方案_6</vt:lpstr>
      <vt:lpstr>自定义设计方案_7</vt:lpstr>
      <vt:lpstr>自定义设计方案_8</vt:lpstr>
      <vt:lpstr>自定义设计方案_3</vt:lpstr>
      <vt:lpstr>自定义设计方案_4</vt:lpstr>
      <vt:lpstr>自定义设计方案_5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2021-06-19T10:25:21Z</cp:lastPrinted>
  <dcterms:created xsi:type="dcterms:W3CDTF">2021-06-19T10:25:21Z</dcterms:created>
  <dcterms:modified xsi:type="dcterms:W3CDTF">2021-11-08T11:20:05Z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293C84A1D22546A1B2B93C6A644E9A35</vt:lpwstr>
  </property>
  <property fmtid="{D5CDD505-2E9C-101B-9397-08002B2CF9AE}" pid="7" name="KSOProductBuildVer">
    <vt:lpwstr>2052-11.1.0.11045</vt:lpwstr>
  </property>
</Properties>
</file>