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3"/>
  </p:sldMasterIdLst>
  <p:notesMasterIdLst>
    <p:notesMasterId r:id="rId5"/>
  </p:notesMasterIdLst>
  <p:sldIdLst>
    <p:sldId id="346" r:id="rId4"/>
    <p:sldId id="343" r:id="rId6"/>
    <p:sldId id="344" r:id="rId7"/>
    <p:sldId id="345" r:id="rId8"/>
    <p:sldId id="332" r:id="rId9"/>
    <p:sldId id="333" r:id="rId10"/>
    <p:sldId id="307" r:id="rId11"/>
    <p:sldId id="342" r:id="rId12"/>
    <p:sldId id="337" r:id="rId13"/>
    <p:sldId id="336" r:id="rId14"/>
    <p:sldId id="338" r:id="rId15"/>
    <p:sldId id="322" r:id="rId16"/>
    <p:sldId id="319" r:id="rId17"/>
    <p:sldId id="340" r:id="rId18"/>
    <p:sldId id="341" r:id="rId19"/>
    <p:sldId id="331" r:id="rId20"/>
    <p:sldId id="288" r:id="rId21"/>
    <p:sldId id="339" r:id="rId22"/>
    <p:sldId id="347" r:id="rId23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390"/>
    <p:restoredTop sz="94584"/>
  </p:normalViewPr>
  <p:slideViewPr>
    <p:cSldViewPr showGuides="1">
      <p:cViewPr>
        <p:scale>
          <a:sx n="75" d="100"/>
          <a:sy n="75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2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lvl="0" eaLnBrk="0" hangingPunct="0"/>
            <a:endParaRPr lang="zh-CN" altLang="en-US" sz="1200">
              <a:ea typeface="黑体" panose="02010609060101010101" pitchFamily="49" charset="-122"/>
            </a:endParaRPr>
          </a:p>
        </p:txBody>
      </p:sp>
      <p:sp>
        <p:nvSpPr>
          <p:cNvPr id="30723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lvl="0" algn="r" eaLnBrk="0" hangingPunct="0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30724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40" tIns="45720" rIns="91440" bIns="45720" anchor="ctr" anchorCtr="0"/>
          <a:p>
            <a:pPr marL="0" lvl="0" indent="0" algn="l" defTabSz="914400" rtl="0" eaLnBrk="1" fontAlgn="base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/>
          </a:p>
        </p:txBody>
      </p:sp>
      <p:sp>
        <p:nvSpPr>
          <p:cNvPr id="30725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26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eaLnBrk="0" hangingPunct="0"/>
            <a:endParaRPr lang="zh-CN" altLang="en-US" sz="1200"/>
          </a:p>
        </p:txBody>
      </p:sp>
      <p:sp>
        <p:nvSpPr>
          <p:cNvPr id="3072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algn="r">
              <a:buFont typeface="Arial" panose="020B0604020202020204" pitchFamily="34" charset="0"/>
            </a:pPr>
            <a:fld id="{9A0DB2DC-4C9A-4742-B13C-FB6460FD3503}" type="slidenum">
              <a:rPr lang="en-US" altLang="zh-CN" sz="1200">
                <a:latin typeface="Calibri" panose="020F0502020204030204"/>
              </a:rPr>
            </a:fld>
            <a:endParaRPr lang="en-US" altLang="zh-CN" sz="1200">
              <a:latin typeface="Calibri" panose="020F0502020204030204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506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710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915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algn="r">
              <a:buFont typeface="Arial" panose="020B0604020202020204" pitchFamily="34" charset="0"/>
            </a:pPr>
            <a:fld id="{9A0DB2DC-4C9A-4742-B13C-FB6460FD3503}" type="slidenum">
              <a:rPr lang="en-US" altLang="zh-CN" sz="1200">
                <a:latin typeface="Calibri" panose="020F0502020204030204"/>
              </a:rPr>
            </a:fld>
            <a:endParaRPr lang="en-US" altLang="zh-CN" sz="1200">
              <a:latin typeface="Calibri" panose="020F0502020204030204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 anchorCtr="0"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kumimoji="0" lang="zh-CN" altLang="en-US" sz="60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9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07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wrap="square" lIns="91436" tIns="45718" rIns="91436" bIns="45718" anchor="ctr" anchorCtr="0"/>
          <a:p>
            <a:pPr algn="r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082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ctr" anchorCtr="0"/>
          <a:p>
            <a:pPr eaLnBrk="0" hangingPunct="0"/>
            <a:fld id="{BB962C8B-B14F-4D97-AF65-F5344CB8AC3E}" type="datetime1">
              <a:rPr lang="zh-CN" altLang="en-US">
                <a:latin typeface="Calibri" panose="020F0502020204030204"/>
              </a:rPr>
            </a:fld>
            <a:endParaRPr lang="zh-CN" altLang="en-US">
              <a:latin typeface="Calibri" panose="020F0502020204030204"/>
            </a:endParaRPr>
          </a:p>
        </p:txBody>
      </p:sp>
      <p:sp>
        <p:nvSpPr>
          <p:cNvPr id="3083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ctr" anchorCtr="0"/>
          <a:p>
            <a:pPr algn="ctr" eaLnBrk="0" hangingPunct="0"/>
            <a:endParaRPr lang="zh-CN" altLang="en-US">
              <a:latin typeface="Calibri" panose="020F0502020204030204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fontAlgn="base"/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en-US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 fontAlgn="base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 fontAlgn="base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 fontAlgn="base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 fontAlgn="base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en-US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10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wrap="square" lIns="91436" tIns="45718" rIns="91436" bIns="45718" anchor="ctr" anchorCtr="0"/>
          <a:p>
            <a:pPr algn="r"/>
            <a:fld id="{9A0DB2DC-4C9A-4742-B13C-FB6460FD3503}" type="slidenum">
              <a:rPr lang="en-US" altLang="zh-CN">
                <a:ea typeface="微软雅黑" panose="020B0503020204020204" pitchFamily="34" charset="-122"/>
              </a:rPr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4106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ctr" anchorCtr="0"/>
          <a:p>
            <a:pPr>
              <a:spcBef>
                <a:spcPct val="0"/>
              </a:spcBef>
              <a:spcAft>
                <a:spcPct val="0"/>
              </a:spcAft>
            </a:pPr>
            <a:endParaRPr lang="en-US" altLang="zh-CN"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410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ctr" anchorCtr="0"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altLang="zh-CN">
              <a:latin typeface="Calibri" panose="020F0502020204030204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wrap="square" lIns="91436" tIns="45718" rIns="91436" bIns="45718" anchor="ctr" anchorCtr="0"/>
          <a:p>
            <a:pPr algn="r"/>
            <a:fld id="{9A0DB2DC-4C9A-4742-B13C-FB6460FD3503}" type="slidenum">
              <a:rPr lang="en-US" altLang="zh-CN">
                <a:ea typeface="微软雅黑" panose="020B0503020204020204" pitchFamily="34" charset="-122"/>
              </a:rPr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5130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ctr" anchorCtr="0"/>
          <a:p>
            <a:pPr>
              <a:spcBef>
                <a:spcPct val="0"/>
              </a:spcBef>
              <a:spcAft>
                <a:spcPct val="0"/>
              </a:spcAft>
            </a:pPr>
            <a:endParaRPr lang="en-US" altLang="zh-CN"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513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ctr" anchorCtr="0"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altLang="zh-CN">
              <a:latin typeface="Calibri" panose="020F0502020204030204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kumimoji="0" lang="zh-CN" altLang="en-US" sz="60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9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5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wrap="square" lIns="91436" tIns="45718" rIns="91436" bIns="45718" anchor="ctr" anchorCtr="0"/>
          <a:p>
            <a:pPr algn="r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615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ctr" anchorCtr="0"/>
          <a:p>
            <a:pPr eaLnBrk="0" hangingPunct="0"/>
            <a:fld id="{BB962C8B-B14F-4D97-AF65-F5344CB8AC3E}" type="datetime1">
              <a:rPr lang="zh-CN" altLang="en-US">
                <a:latin typeface="Calibri" panose="020F0502020204030204"/>
              </a:rPr>
            </a:fld>
            <a:endParaRPr lang="zh-CN" altLang="en-US">
              <a:latin typeface="Calibri" panose="020F0502020204030204"/>
            </a:endParaRPr>
          </a:p>
        </p:txBody>
      </p:sp>
      <p:sp>
        <p:nvSpPr>
          <p:cNvPr id="615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ctr" anchorCtr="0"/>
          <a:p>
            <a:pPr algn="ctr" eaLnBrk="0" hangingPunct="0"/>
            <a:endParaRPr lang="zh-CN" altLang="en-US">
              <a:latin typeface="Calibri" panose="020F0502020204030204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175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wrap="square" lIns="91436" tIns="45718" rIns="91436" bIns="45718" anchor="ctr" anchorCtr="0"/>
          <a:p>
            <a:pPr algn="r" defTabSz="913130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178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ctr" anchorCtr="0"/>
          <a:p>
            <a:pPr>
              <a:spcBef>
                <a:spcPct val="0"/>
              </a:spcBef>
              <a:spcAft>
                <a:spcPct val="0"/>
              </a:spcAft>
            </a:pPr>
            <a:fld id="{BB962C8B-B14F-4D97-AF65-F5344CB8AC3E}" type="datetime1">
              <a:rPr lang="zh-CN" altLang="en-US">
                <a:latin typeface="Calibri" panose="020F0502020204030204"/>
                <a:ea typeface="微软雅黑" panose="020B0503020204020204" pitchFamily="34" charset="-122"/>
              </a:rPr>
            </a:fld>
            <a:endParaRPr lang="zh-CN" altLang="en-US"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7179" name="页脚占位符 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ctr" anchorCtr="0"/>
          <a:p>
            <a:pPr algn="ctr">
              <a:spcBef>
                <a:spcPct val="0"/>
              </a:spcBef>
              <a:spcAft>
                <a:spcPct val="0"/>
              </a:spcAft>
            </a:pPr>
            <a:endParaRPr lang="zh-CN" altLang="en-US">
              <a:latin typeface="Calibri" panose="020F0502020204030204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199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wrap="square" lIns="91436" tIns="45718" rIns="91436" bIns="45718" anchor="ctr" anchorCtr="0"/>
          <a:p>
            <a:pPr algn="r" defTabSz="913130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202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ctr" anchorCtr="0"/>
          <a:p>
            <a:pPr>
              <a:spcBef>
                <a:spcPct val="0"/>
              </a:spcBef>
              <a:spcAft>
                <a:spcPct val="0"/>
              </a:spcAft>
            </a:pPr>
            <a:fld id="{BB962C8B-B14F-4D97-AF65-F5344CB8AC3E}" type="datetime1">
              <a:rPr lang="zh-CN" altLang="en-US">
                <a:latin typeface="Calibri" panose="020F0502020204030204"/>
                <a:ea typeface="微软雅黑" panose="020B0503020204020204" pitchFamily="34" charset="-122"/>
              </a:rPr>
            </a:fld>
            <a:endParaRPr lang="zh-CN" altLang="en-US"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8203" name="页脚占位符 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ctr" anchorCtr="0"/>
          <a:p>
            <a:pPr algn="ctr">
              <a:spcBef>
                <a:spcPct val="0"/>
              </a:spcBef>
              <a:spcAft>
                <a:spcPct val="0"/>
              </a:spcAft>
            </a:pPr>
            <a:endParaRPr lang="zh-CN" altLang="en-US">
              <a:latin typeface="Calibri" panose="020F0502020204030204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9223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wrap="square" lIns="91436" tIns="45718" rIns="91436" bIns="45718" anchor="ctr" anchorCtr="0"/>
          <a:p>
            <a:pPr algn="r" defTabSz="913130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226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ctr" anchorCtr="0"/>
          <a:p>
            <a:pPr>
              <a:spcBef>
                <a:spcPct val="0"/>
              </a:spcBef>
              <a:spcAft>
                <a:spcPct val="0"/>
              </a:spcAft>
            </a:pPr>
            <a:fld id="{BB962C8B-B14F-4D97-AF65-F5344CB8AC3E}" type="datetime1">
              <a:rPr lang="zh-CN" altLang="en-US">
                <a:latin typeface="Calibri" panose="020F0502020204030204"/>
                <a:ea typeface="微软雅黑" panose="020B0503020204020204" pitchFamily="34" charset="-122"/>
              </a:rPr>
            </a:fld>
            <a:endParaRPr lang="zh-CN" altLang="en-US"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9227" name="页脚占位符 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ctr" anchorCtr="0"/>
          <a:p>
            <a:pPr algn="ctr">
              <a:spcBef>
                <a:spcPct val="0"/>
              </a:spcBef>
              <a:spcAft>
                <a:spcPct val="0"/>
              </a:spcAft>
            </a:pPr>
            <a:endParaRPr lang="zh-CN" altLang="en-US">
              <a:latin typeface="Calibri" panose="020F0502020204030204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47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wrap="square" lIns="91436" tIns="45718" rIns="91436" bIns="45718" anchor="ctr" anchorCtr="0"/>
          <a:p>
            <a:pPr algn="r" defTabSz="913130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250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ctr" anchorCtr="0"/>
          <a:p>
            <a:pPr>
              <a:spcBef>
                <a:spcPct val="0"/>
              </a:spcBef>
              <a:spcAft>
                <a:spcPct val="0"/>
              </a:spcAft>
            </a:pPr>
            <a:fld id="{BB962C8B-B14F-4D97-AF65-F5344CB8AC3E}" type="datetime1">
              <a:rPr lang="zh-CN" altLang="en-US">
                <a:latin typeface="Calibri" panose="020F0502020204030204"/>
                <a:ea typeface="微软雅黑" panose="020B0503020204020204" pitchFamily="34" charset="-122"/>
              </a:rPr>
            </a:fld>
            <a:endParaRPr lang="zh-CN" altLang="en-US">
              <a:latin typeface="Calibri" panose="020F0502020204030204"/>
              <a:ea typeface="微软雅黑" panose="020B0503020204020204" pitchFamily="34" charset="-122"/>
            </a:endParaRPr>
          </a:p>
        </p:txBody>
      </p:sp>
      <p:sp>
        <p:nvSpPr>
          <p:cNvPr id="10251" name="页脚占位符 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ctr" anchorCtr="0"/>
          <a:p>
            <a:pPr algn="ctr">
              <a:spcBef>
                <a:spcPct val="0"/>
              </a:spcBef>
              <a:spcAft>
                <a:spcPct val="0"/>
              </a:spcAft>
            </a:pPr>
            <a:endParaRPr lang="zh-CN" altLang="en-US">
              <a:latin typeface="Calibri" panose="020F0502020204030204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ctr" anchorCtr="0"/>
          <a:lstStyle>
            <a:lvl1pPr fontAlgn="base">
              <a:defRPr sz="1200">
                <a:solidFill>
                  <a:srgbClr val="898989"/>
                </a:solidFill>
                <a:latin typeface="Calibri" panose="020F0502020204030204"/>
                <a:ea typeface="微软雅黑" panose="020B0503020204020204" pitchFamily="34" charset="-122"/>
              </a:defRPr>
            </a:lvl1pPr>
          </a:lstStyle>
          <a:p>
            <a:pPr lvl="0" eaLnBrk="1" hangingPunct="1">
              <a:spcBef>
                <a:spcPct val="0"/>
              </a:spcBef>
              <a:spcAft>
                <a:spcPct val="0"/>
              </a:spcAft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ctr" anchorCtr="0"/>
          <a:lstStyle>
            <a:lvl1pPr algn="ctr" fontAlgn="base">
              <a:defRPr sz="1200">
                <a:solidFill>
                  <a:srgbClr val="898989"/>
                </a:solidFill>
                <a:latin typeface="Calibri" panose="020F0502020204030204"/>
                <a:ea typeface="微软雅黑" panose="020B0503020204020204" pitchFamily="34" charset="-122"/>
              </a:defRPr>
            </a:lvl1pPr>
          </a:lstStyle>
          <a:p>
            <a:pPr lvl="0" eaLnBrk="1" hangingPunct="1">
              <a:spcBef>
                <a:spcPct val="0"/>
              </a:spcBef>
              <a:spcAft>
                <a:spcPct val="0"/>
              </a:spcAft>
            </a:pPr>
            <a:endParaRPr lang="zh-CN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wrap="square" lIns="91436" tIns="45718" rIns="91436" bIns="45718" anchor="ctr" anchorCtr="0"/>
          <a:lstStyle>
            <a:lvl1pPr marL="0" indent="0" algn="r">
              <a:defRPr sz="12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 lvl="0" defTabSz="91313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  <p:grpSp>
        <p:nvGrpSpPr>
          <p:cNvPr id="1031" name="组合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32" name="直角三角形 7"/>
            <p:cNvSpPr/>
            <p:nvPr/>
          </p:nvSpPr>
          <p:spPr>
            <a:xfrm>
              <a:off x="0" y="0"/>
              <a:ext cx="12192000" cy="6858000"/>
            </a:xfrm>
            <a:prstGeom prst="rtTriangle">
              <a:avLst/>
            </a:prstGeom>
            <a:solidFill>
              <a:srgbClr val="E87B50"/>
            </a:solidFill>
            <a:ln w="12700">
              <a:noFill/>
            </a:ln>
          </p:spPr>
          <p:txBody>
            <a:bodyPr anchor="ctr" anchorCtr="0"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900">
                <a:solidFill>
                  <a:srgbClr val="FFFFFF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033" name="直角三角形 8"/>
            <p:cNvSpPr/>
            <p:nvPr/>
          </p:nvSpPr>
          <p:spPr>
            <a:xfrm flipH="1" flipV="1">
              <a:off x="0" y="0"/>
              <a:ext cx="12192000" cy="6858000"/>
            </a:xfrm>
            <a:prstGeom prst="rtTriangle">
              <a:avLst/>
            </a:prstGeom>
            <a:solidFill>
              <a:srgbClr val="D92B57"/>
            </a:solidFill>
            <a:ln w="12700">
              <a:noFill/>
            </a:ln>
          </p:spPr>
          <p:txBody>
            <a:bodyPr anchor="ctr" anchorCtr="0"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900">
                <a:solidFill>
                  <a:srgbClr val="FFFFFF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034" name="矩形 9"/>
            <p:cNvSpPr/>
            <p:nvPr/>
          </p:nvSpPr>
          <p:spPr>
            <a:xfrm>
              <a:off x="93663" y="63500"/>
              <a:ext cx="12004675" cy="6750050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</p:spPr>
          <p:txBody>
            <a:bodyPr anchor="ctr" anchorCtr="0"/>
            <a:p>
              <a:pPr marL="0" lvl="0" indent="0" algn="ctr" defTabSz="4572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sz="2800" b="1">
                <a:solidFill>
                  <a:srgbClr val="FFFFFF"/>
                </a:solidFill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1035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738" y="233363"/>
            <a:ext cx="358775" cy="509587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lvl1pPr marL="0" indent="0" algn="l" defTabSz="9144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sz="4400" kern="12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  <a:cs typeface="+mj-cs"/>
        </a:defRPr>
      </a:lvl1pPr>
    </p:titleStyle>
    <p:bodyStyle>
      <a:lvl1pPr marL="227330" indent="-227330" algn="l" defTabSz="914400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530" indent="-22733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30" indent="-22733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30" indent="-22733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733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2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ctr" anchorCtr="0"/>
          <a:lstStyle>
            <a:lvl1pPr fontAlgn="base">
              <a:defRPr sz="1200">
                <a:solidFill>
                  <a:srgbClr val="898989"/>
                </a:solidFill>
                <a:latin typeface="Calibri" panose="020F0502020204030204"/>
                <a:ea typeface="微软雅黑" panose="020B0503020204020204" pitchFamily="34" charset="-122"/>
              </a:defRPr>
            </a:lvl1pPr>
          </a:lstStyle>
          <a:p>
            <a:pPr lvl="0" eaLnBrk="1" hangingPunct="1">
              <a:spcBef>
                <a:spcPct val="0"/>
              </a:spcBef>
              <a:spcAft>
                <a:spcPct val="0"/>
              </a:spcAft>
            </a:pPr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2053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ctr" anchorCtr="0"/>
          <a:lstStyle>
            <a:lvl1pPr algn="ctr" fontAlgn="base">
              <a:defRPr sz="1200">
                <a:solidFill>
                  <a:srgbClr val="898989"/>
                </a:solidFill>
                <a:latin typeface="Calibri" panose="020F0502020204030204"/>
                <a:ea typeface="微软雅黑" panose="020B0503020204020204" pitchFamily="34" charset="-122"/>
              </a:defRPr>
            </a:lvl1pPr>
          </a:lstStyle>
          <a:p>
            <a:pPr lvl="0" eaLnBrk="1" hangingPunct="1">
              <a:spcBef>
                <a:spcPct val="0"/>
              </a:spcBef>
              <a:spcAft>
                <a:spcPct val="0"/>
              </a:spcAft>
            </a:pPr>
            <a:endParaRPr lang="zh-CN" altLang="en-US"/>
          </a:p>
        </p:txBody>
      </p:sp>
      <p:sp>
        <p:nvSpPr>
          <p:cNvPr id="205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 wrap="square" lIns="91436" tIns="45718" rIns="91436" bIns="45718" anchor="ctr" anchorCtr="0"/>
          <a:lstStyle>
            <a:lvl1pPr marL="0" indent="0" algn="r">
              <a:defRPr sz="12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 lvl="0" defTabSz="91313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  <p:grpSp>
        <p:nvGrpSpPr>
          <p:cNvPr id="2055" name="组合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056" name="直角三角形 7"/>
            <p:cNvSpPr/>
            <p:nvPr/>
          </p:nvSpPr>
          <p:spPr>
            <a:xfrm>
              <a:off x="0" y="0"/>
              <a:ext cx="12192000" cy="6858000"/>
            </a:xfrm>
            <a:prstGeom prst="rtTriangle">
              <a:avLst/>
            </a:prstGeom>
            <a:solidFill>
              <a:srgbClr val="E87B50"/>
            </a:solidFill>
            <a:ln w="12700">
              <a:noFill/>
            </a:ln>
          </p:spPr>
          <p:txBody>
            <a:bodyPr anchor="ctr" anchorCtr="0"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900">
                <a:solidFill>
                  <a:srgbClr val="FFFFFF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057" name="直角三角形 8"/>
            <p:cNvSpPr/>
            <p:nvPr/>
          </p:nvSpPr>
          <p:spPr>
            <a:xfrm flipH="1" flipV="1">
              <a:off x="0" y="0"/>
              <a:ext cx="12192000" cy="6858000"/>
            </a:xfrm>
            <a:prstGeom prst="rtTriangle">
              <a:avLst/>
            </a:prstGeom>
            <a:solidFill>
              <a:srgbClr val="D92B57"/>
            </a:solidFill>
            <a:ln w="12700">
              <a:noFill/>
            </a:ln>
          </p:spPr>
          <p:txBody>
            <a:bodyPr anchor="ctr" anchorCtr="0"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900">
                <a:solidFill>
                  <a:srgbClr val="FFFFFF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2058" name="矩形 9"/>
            <p:cNvSpPr/>
            <p:nvPr/>
          </p:nvSpPr>
          <p:spPr>
            <a:xfrm>
              <a:off x="93663" y="63500"/>
              <a:ext cx="12004675" cy="6750050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</p:spPr>
          <p:txBody>
            <a:bodyPr anchor="ctr" anchorCtr="0"/>
            <a:p>
              <a:pPr marL="0" lvl="0" indent="0" algn="ctr" defTabSz="4572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sz="2800" b="1">
                <a:solidFill>
                  <a:srgbClr val="FFFFFF"/>
                </a:solidFill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2059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738" y="233363"/>
            <a:ext cx="358775" cy="509587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</p:sldLayoutIdLst>
  <p:hf sldNum="0" hdr="0" ftr="0" dt="0"/>
  <p:txStyles>
    <p:titleStyle>
      <a:lvl1pPr marL="0" indent="0" algn="l" defTabSz="9144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sz="4400" kern="12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  <a:cs typeface="+mj-cs"/>
        </a:defRPr>
      </a:lvl1pPr>
    </p:titleStyle>
    <p:bodyStyle>
      <a:lvl1pPr marL="227330" indent="-227330" algn="l" defTabSz="914400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530" indent="-22733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30" indent="-22733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30" indent="-22733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7330" algn="l" defTabSz="914400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9.png"/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1.GIF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1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4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4.png"/><Relationship Id="rId1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1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1266" name="组合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267" name="直角三角形 3"/>
            <p:cNvSpPr/>
            <p:nvPr/>
          </p:nvSpPr>
          <p:spPr>
            <a:xfrm>
              <a:off x="0" y="0"/>
              <a:ext cx="12192000" cy="6858000"/>
            </a:xfrm>
            <a:prstGeom prst="rtTriangle">
              <a:avLst/>
            </a:prstGeom>
            <a:solidFill>
              <a:srgbClr val="E87B50"/>
            </a:solidFill>
            <a:ln w="12700">
              <a:noFill/>
            </a:ln>
          </p:spPr>
          <p:txBody>
            <a:bodyPr anchor="ctr" anchorCtr="0"/>
            <a:p>
              <a:pPr algn="ctr">
                <a:lnSpc>
                  <a:spcPct val="150000"/>
                </a:lnSpc>
              </a:pPr>
              <a:endParaRPr lang="zh-CN" altLang="en-US" sz="1900">
                <a:solidFill>
                  <a:srgbClr val="FFFFFF"/>
                </a:solidFill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1268" name="直角三角形 4"/>
            <p:cNvSpPr/>
            <p:nvPr/>
          </p:nvSpPr>
          <p:spPr>
            <a:xfrm flipH="1" flipV="1">
              <a:off x="0" y="0"/>
              <a:ext cx="12192000" cy="6858000"/>
            </a:xfrm>
            <a:prstGeom prst="rtTriangle">
              <a:avLst/>
            </a:prstGeom>
            <a:solidFill>
              <a:srgbClr val="D92B57"/>
            </a:solidFill>
            <a:ln w="12700">
              <a:noFill/>
            </a:ln>
          </p:spPr>
          <p:txBody>
            <a:bodyPr anchor="ctr" anchorCtr="0"/>
            <a:p>
              <a:pPr algn="ctr">
                <a:lnSpc>
                  <a:spcPct val="150000"/>
                </a:lnSpc>
              </a:pPr>
              <a:endParaRPr lang="zh-CN" altLang="en-US" sz="1900">
                <a:solidFill>
                  <a:srgbClr val="FFFFFF"/>
                </a:solidFill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1269" name="矩形 5"/>
            <p:cNvSpPr/>
            <p:nvPr/>
          </p:nvSpPr>
          <p:spPr>
            <a:xfrm>
              <a:off x="93663" y="63500"/>
              <a:ext cx="12004675" cy="6750050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</p:spPr>
          <p:txBody>
            <a:bodyPr anchor="ctr" anchorCtr="0"/>
            <a:p>
              <a:pPr algn="ctr" defTabSz="457200">
                <a:lnSpc>
                  <a:spcPct val="150000"/>
                </a:lnSpc>
              </a:pPr>
              <a:endParaRPr lang="zh-CN" altLang="en-US" sz="2800" b="1">
                <a:solidFill>
                  <a:srgbClr val="FFFFFF"/>
                </a:solidFill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270" name="矩形 9"/>
          <p:cNvSpPr/>
          <p:nvPr/>
        </p:nvSpPr>
        <p:spPr>
          <a:xfrm>
            <a:off x="9201150" y="476250"/>
            <a:ext cx="2897188" cy="382588"/>
          </a:xfrm>
          <a:prstGeom prst="rect">
            <a:avLst/>
          </a:prstGeom>
          <a:solidFill>
            <a:srgbClr val="F2AC71"/>
          </a:solidFill>
          <a:ln w="9525">
            <a:noFill/>
          </a:ln>
        </p:spPr>
        <p:txBody>
          <a:bodyPr lIns="91436" tIns="45718" rIns="91436" bIns="45718" anchor="t" anchorCtr="0">
            <a:spAutoFit/>
          </a:bodyPr>
          <a:p>
            <a:pPr defTabSz="457200"/>
            <a:r>
              <a:rPr lang="zh-CN" altLang="en-US" sz="1900" b="1">
                <a:solidFill>
                  <a:srgbClr val="FFFFFF"/>
                </a:solidFill>
                <a:ea typeface="黑体" panose="02010609060101010101" pitchFamily="49" charset="-122"/>
                <a:sym typeface="Arial" panose="020B0604020202020204" pitchFamily="34" charset="0"/>
              </a:rPr>
              <a:t>人教版数学   二年级下</a:t>
            </a:r>
            <a:endParaRPr lang="zh-CN" altLang="en-US" sz="1900" b="1">
              <a:solidFill>
                <a:srgbClr val="FFFFFF"/>
              </a:solidFill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1271" name="矩形 10"/>
          <p:cNvSpPr/>
          <p:nvPr/>
        </p:nvSpPr>
        <p:spPr>
          <a:xfrm>
            <a:off x="6675438" y="2663825"/>
            <a:ext cx="4833937" cy="2308225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t" anchorCtr="0">
            <a:spAutoFit/>
          </a:bodyPr>
          <a:p>
            <a:pPr defTabSz="457200"/>
            <a:r>
              <a:rPr lang="zh-CN" altLang="en-US" sz="7200" b="1">
                <a:solidFill>
                  <a:srgbClr val="E65A6F"/>
                </a:solidFill>
                <a:ea typeface="黑体" panose="02010609060101010101" pitchFamily="49" charset="-122"/>
                <a:sym typeface="Arial" panose="020B0604020202020204" pitchFamily="34" charset="0"/>
              </a:rPr>
              <a:t>小小设计师最终版</a:t>
            </a:r>
            <a:endParaRPr lang="zh-CN" altLang="en-US" sz="7200" b="1">
              <a:solidFill>
                <a:srgbClr val="E65A6F"/>
              </a:solidFill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11272" name="Picture 10" descr="Colorful education concept with flat design Free Vector"/>
          <p:cNvPicPr>
            <a:picLocks noChangeAspect="1"/>
          </p:cNvPicPr>
          <p:nvPr/>
        </p:nvPicPr>
        <p:blipFill>
          <a:blip r:embed="rId1"/>
          <a:srcRect t="12939" b="9531"/>
          <a:stretch>
            <a:fillRect/>
          </a:stretch>
        </p:blipFill>
        <p:spPr>
          <a:xfrm>
            <a:off x="171450" y="1066800"/>
            <a:ext cx="5962650" cy="4622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33600" y="1676400"/>
            <a:ext cx="1828800" cy="1800225"/>
          </a:xfrm>
          <a:prstGeom prst="rect">
            <a:avLst/>
          </a:prstGeom>
          <a:solidFill>
            <a:srgbClr val="FF7C80"/>
          </a:solidFill>
          <a:ln w="9525">
            <a:noFill/>
          </a:ln>
        </p:spPr>
      </p:pic>
      <p:sp>
        <p:nvSpPr>
          <p:cNvPr id="20483" name="矩形 4"/>
          <p:cNvSpPr/>
          <p:nvPr/>
        </p:nvSpPr>
        <p:spPr>
          <a:xfrm>
            <a:off x="5953125" y="1071563"/>
            <a:ext cx="4214813" cy="4214812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>
              <a:solidFill>
                <a:srgbClr val="FFFFFF"/>
              </a:solidFill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cxnSp>
        <p:nvCxnSpPr>
          <p:cNvPr id="20484" name="直接连接符 9"/>
          <p:cNvCxnSpPr/>
          <p:nvPr/>
        </p:nvCxnSpPr>
        <p:spPr>
          <a:xfrm rot="-5400000" flipH="1">
            <a:off x="5953125" y="3178175"/>
            <a:ext cx="4214813" cy="0"/>
          </a:xfrm>
          <a:prstGeom prst="line">
            <a:avLst/>
          </a:prstGeom>
          <a:ln w="63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0485" name="直接连接符 7"/>
          <p:cNvCxnSpPr/>
          <p:nvPr/>
        </p:nvCxnSpPr>
        <p:spPr>
          <a:xfrm rot="-10800000" flipH="1">
            <a:off x="5953125" y="3292475"/>
            <a:ext cx="4214813" cy="0"/>
          </a:xfrm>
          <a:prstGeom prst="line">
            <a:avLst/>
          </a:prstGeom>
          <a:ln w="63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pic>
        <p:nvPicPr>
          <p:cNvPr id="20486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65825" y="1127125"/>
            <a:ext cx="2095500" cy="2165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7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5625" y="1128713"/>
            <a:ext cx="1992313" cy="2095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8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0513" y="3235325"/>
            <a:ext cx="1992312" cy="2105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9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43600" y="1143000"/>
            <a:ext cx="2209800" cy="2095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90" name="文本框 5"/>
          <p:cNvSpPr/>
          <p:nvPr/>
        </p:nvSpPr>
        <p:spPr>
          <a:xfrm>
            <a:off x="4452938" y="2286000"/>
            <a:ext cx="1019175" cy="523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zh-CN" altLang="en-US" sz="2800">
                <a:ea typeface="黑体" panose="02010609060101010101" pitchFamily="49" charset="-122"/>
                <a:sym typeface="Arial" panose="020B0604020202020204" pitchFamily="34" charset="0"/>
              </a:rPr>
              <a:t>旋转</a:t>
            </a:r>
            <a:endParaRPr lang="zh-CN" altLang="en-US" sz="280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cxnSp>
        <p:nvCxnSpPr>
          <p:cNvPr id="20491" name="直接箭头连接符 11"/>
          <p:cNvCxnSpPr/>
          <p:nvPr/>
        </p:nvCxnSpPr>
        <p:spPr>
          <a:xfrm>
            <a:off x="4419600" y="2971800"/>
            <a:ext cx="1500188" cy="1588"/>
          </a:xfrm>
          <a:prstGeom prst="straightConnector1">
            <a:avLst/>
          </a:prstGeom>
          <a:ln w="57150" cap="flat" cmpd="sng">
            <a:solidFill>
              <a:srgbClr val="000000"/>
            </a:solidFill>
            <a:prstDash val="solid"/>
            <a:headEnd type="none" w="med" len="med"/>
            <a:tailEnd type="arrow" w="med" len="med"/>
          </a:ln>
        </p:spPr>
      </p:cxnSp>
    </p:spTree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6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94013" y="2219325"/>
            <a:ext cx="1281112" cy="12874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矩形 4"/>
          <p:cNvSpPr/>
          <p:nvPr/>
        </p:nvSpPr>
        <p:spPr>
          <a:xfrm>
            <a:off x="6858000" y="1905000"/>
            <a:ext cx="2981325" cy="28162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>
              <a:solidFill>
                <a:srgbClr val="FFFFFF"/>
              </a:solidFill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cxnSp>
        <p:nvCxnSpPr>
          <p:cNvPr id="21508" name="直接连接符 26"/>
          <p:cNvCxnSpPr>
            <a:endCxn id="21507" idx="2"/>
          </p:cNvCxnSpPr>
          <p:nvPr/>
        </p:nvCxnSpPr>
        <p:spPr>
          <a:xfrm>
            <a:off x="8296275" y="1917700"/>
            <a:ext cx="52388" cy="2816225"/>
          </a:xfrm>
          <a:prstGeom prst="line">
            <a:avLst/>
          </a:prstGeom>
          <a:ln w="635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cxnSp>
      <p:pic>
        <p:nvPicPr>
          <p:cNvPr id="21509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9450" y="3292475"/>
            <a:ext cx="1287463" cy="12811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0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913" y="3286125"/>
            <a:ext cx="1281112" cy="12874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1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27863" y="1997075"/>
            <a:ext cx="1282700" cy="12874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2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0563" y="2003425"/>
            <a:ext cx="1287462" cy="1282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3" name="文本框 9"/>
          <p:cNvSpPr/>
          <p:nvPr/>
        </p:nvSpPr>
        <p:spPr>
          <a:xfrm>
            <a:off x="4621213" y="2338388"/>
            <a:ext cx="1831975" cy="523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zh-CN" altLang="en-US" sz="2800">
                <a:ea typeface="黑体" panose="02010609060101010101" pitchFamily="49" charset="-122"/>
                <a:sym typeface="Arial" panose="020B0604020202020204" pitchFamily="34" charset="0"/>
              </a:rPr>
              <a:t>轴对称</a:t>
            </a:r>
            <a:endParaRPr lang="zh-CN" altLang="en-US" sz="280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1514" name="文本框 10"/>
          <p:cNvSpPr/>
          <p:nvPr/>
        </p:nvSpPr>
        <p:spPr>
          <a:xfrm>
            <a:off x="4724400" y="2971800"/>
            <a:ext cx="1347788" cy="519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zh-CN" altLang="en-US" sz="2800">
                <a:ea typeface="黑体" panose="02010609060101010101" pitchFamily="49" charset="-122"/>
                <a:sym typeface="Arial" panose="020B0604020202020204" pitchFamily="34" charset="0"/>
              </a:rPr>
              <a:t>旋转</a:t>
            </a:r>
            <a:endParaRPr lang="zh-CN" altLang="en-US" sz="280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cxnSp>
        <p:nvCxnSpPr>
          <p:cNvPr id="21515" name="直接箭头连接符 11"/>
          <p:cNvCxnSpPr>
            <a:endCxn id="21507" idx="2"/>
          </p:cNvCxnSpPr>
          <p:nvPr/>
        </p:nvCxnSpPr>
        <p:spPr>
          <a:xfrm>
            <a:off x="4495800" y="2895600"/>
            <a:ext cx="1500188" cy="1588"/>
          </a:xfrm>
          <a:prstGeom prst="straightConnector1">
            <a:avLst/>
          </a:prstGeom>
          <a:ln w="57150" cap="flat" cmpd="sng">
            <a:solidFill>
              <a:srgbClr val="000000"/>
            </a:solidFill>
            <a:prstDash val="solid"/>
            <a:headEnd type="none" w="med" len="med"/>
            <a:tailEnd type="arrow" w="med" len="med"/>
          </a:ln>
        </p:spPr>
      </p:cxnSp>
    </p:spTree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3"/>
          <p:cNvSpPr>
            <a:spLocks noGrp="1"/>
          </p:cNvSpPr>
          <p:nvPr>
            <p:ph idx="1"/>
          </p:nvPr>
        </p:nvSpPr>
        <p:spPr>
          <a:xfrm>
            <a:off x="1905000" y="914400"/>
            <a:ext cx="8382000" cy="4495800"/>
          </a:xfrm>
          <a:ln/>
        </p:spPr>
        <p:txBody>
          <a:bodyPr wrap="square" lIns="91436" tIns="45718" rIns="91436" bIns="45718" anchor="t" anchorCtr="0"/>
          <a:p>
            <a:pPr marL="228600" indent="-228600" defTabSz="914400" latinLnBrk="0">
              <a:buClrTx/>
              <a:buFontTx/>
              <a:buNone/>
            </a:pPr>
            <a:endParaRPr lang="en-US" altLang="zh-CN" baseline="0">
              <a:sym typeface="Arial" panose="020B0604020202020204" pitchFamily="34" charset="0"/>
            </a:endParaRPr>
          </a:p>
          <a:p>
            <a:pPr marL="228600" indent="-228600" defTabSz="914400" latinLnBrk="0">
              <a:buClrTx/>
              <a:buFontTx/>
              <a:buNone/>
            </a:pPr>
            <a:r>
              <a:rPr lang="en-US" altLang="zh-CN" baseline="0">
                <a:sym typeface="Arial" panose="020B0604020202020204" pitchFamily="34" charset="0"/>
              </a:rPr>
              <a:t>1.</a:t>
            </a:r>
            <a:r>
              <a:rPr lang="zh-CN" altLang="en-US" baseline="0">
                <a:solidFill>
                  <a:srgbClr val="FF3300"/>
                </a:solidFill>
                <a:sym typeface="Arial" panose="020B0604020202020204" pitchFamily="34" charset="0"/>
              </a:rPr>
              <a:t>选一选</a:t>
            </a:r>
            <a:r>
              <a:rPr lang="zh-CN" altLang="en-US" baseline="0">
                <a:sym typeface="Arial" panose="020B0604020202020204" pitchFamily="34" charset="0"/>
              </a:rPr>
              <a:t> 任意选择下图中的两个基本图形，设计出不一样的图案；</a:t>
            </a:r>
            <a:endParaRPr lang="zh-CN" altLang="en-US" baseline="0">
              <a:sym typeface="Arial" panose="020B0604020202020204" pitchFamily="34" charset="0"/>
            </a:endParaRPr>
          </a:p>
          <a:p>
            <a:pPr marL="228600" indent="-228600" defTabSz="914400" latinLnBrk="0">
              <a:buClrTx/>
              <a:buFontTx/>
              <a:buNone/>
            </a:pPr>
            <a:endParaRPr lang="en-US" altLang="zh-CN" baseline="0">
              <a:sym typeface="Arial" panose="020B0604020202020204" pitchFamily="34" charset="0"/>
            </a:endParaRPr>
          </a:p>
          <a:p>
            <a:pPr marL="228600" indent="-228600" defTabSz="914400" latinLnBrk="0">
              <a:buClrTx/>
              <a:buFontTx/>
              <a:buNone/>
            </a:pPr>
            <a:endParaRPr lang="en-US" altLang="zh-CN" baseline="0">
              <a:solidFill>
                <a:srgbClr val="954F72"/>
              </a:solidFill>
              <a:sym typeface="Arial" panose="020B0604020202020204" pitchFamily="34" charset="0"/>
            </a:endParaRPr>
          </a:p>
          <a:p>
            <a:pPr marL="228600" indent="-228600" defTabSz="914400" latinLnBrk="0">
              <a:buClrTx/>
              <a:buFontTx/>
              <a:buNone/>
            </a:pPr>
            <a:endParaRPr lang="en-US" altLang="zh-CN" baseline="0">
              <a:sym typeface="Arial" panose="020B0604020202020204" pitchFamily="34" charset="0"/>
            </a:endParaRPr>
          </a:p>
          <a:p>
            <a:pPr marL="228600" indent="-228600" defTabSz="914400" latinLnBrk="0">
              <a:buClrTx/>
              <a:buFontTx/>
              <a:buNone/>
            </a:pPr>
            <a:r>
              <a:rPr lang="en-US" altLang="zh-CN" baseline="0">
                <a:sym typeface="Arial" panose="020B0604020202020204" pitchFamily="34" charset="0"/>
              </a:rPr>
              <a:t>2.</a:t>
            </a:r>
            <a:r>
              <a:rPr lang="zh-CN" altLang="en-US" baseline="0">
                <a:solidFill>
                  <a:srgbClr val="FF3300"/>
                </a:solidFill>
                <a:sym typeface="Arial" panose="020B0604020202020204" pitchFamily="34" charset="0"/>
              </a:rPr>
              <a:t>想一想 </a:t>
            </a:r>
            <a:r>
              <a:rPr lang="zh-CN" altLang="en-US" baseline="0">
                <a:sym typeface="Arial" panose="020B0604020202020204" pitchFamily="34" charset="0"/>
              </a:rPr>
              <a:t>把基本图形进行怎样的运动设计图案呢？</a:t>
            </a:r>
            <a:endParaRPr lang="zh-CN" altLang="en-US" baseline="0">
              <a:sym typeface="Arial" panose="020B0604020202020204" pitchFamily="34" charset="0"/>
            </a:endParaRPr>
          </a:p>
          <a:p>
            <a:pPr marL="228600" indent="-228600" defTabSz="914400" latinLnBrk="0">
              <a:buClrTx/>
              <a:buFontTx/>
              <a:buNone/>
            </a:pPr>
            <a:r>
              <a:rPr lang="en-US" altLang="zh-CN" baseline="0">
                <a:sym typeface="Arial" panose="020B0604020202020204" pitchFamily="34" charset="0"/>
              </a:rPr>
              <a:t>3.</a:t>
            </a:r>
            <a:r>
              <a:rPr lang="zh-CN" altLang="en-US" baseline="0">
                <a:solidFill>
                  <a:srgbClr val="FF3300"/>
                </a:solidFill>
                <a:sym typeface="Arial" panose="020B0604020202020204" pitchFamily="34" charset="0"/>
              </a:rPr>
              <a:t>做一做</a:t>
            </a:r>
            <a:r>
              <a:rPr lang="zh-CN" altLang="en-US" baseline="0">
                <a:sym typeface="Arial" panose="020B0604020202020204" pitchFamily="34" charset="0"/>
              </a:rPr>
              <a:t> 同桌合作完成设计，再说说自己的想法。</a:t>
            </a:r>
            <a:endParaRPr lang="zh-CN" altLang="en-US" baseline="0">
              <a:sym typeface="Arial" panose="020B0604020202020204" pitchFamily="34" charset="0"/>
            </a:endParaRPr>
          </a:p>
          <a:p>
            <a:pPr marL="228600" indent="-228600" defTabSz="914400" latinLnBrk="0">
              <a:buClrTx/>
              <a:buFontTx/>
              <a:buNone/>
            </a:pPr>
            <a:endParaRPr lang="en-US" altLang="zh-CN" baseline="0">
              <a:sym typeface="Arial" panose="020B0604020202020204" pitchFamily="34" charset="0"/>
            </a:endParaRPr>
          </a:p>
          <a:p>
            <a:pPr marL="228600" indent="-228600" defTabSz="914400" latinLnBrk="0">
              <a:buClrTx/>
              <a:buFontTx/>
              <a:buNone/>
            </a:pPr>
            <a:endParaRPr lang="zh-CN" altLang="en-US" baseline="0">
              <a:sym typeface="Arial" panose="020B0604020202020204" pitchFamily="34" charset="0"/>
            </a:endParaRPr>
          </a:p>
        </p:txBody>
      </p:sp>
      <p:sp>
        <p:nvSpPr>
          <p:cNvPr id="22531" name="WordArt 28"/>
          <p:cNvSpPr>
            <a:spLocks noTextEdit="1"/>
          </p:cNvSpPr>
          <p:nvPr/>
        </p:nvSpPr>
        <p:spPr>
          <a:xfrm>
            <a:off x="4876800" y="609600"/>
            <a:ext cx="19812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5400">
                <a:ln w="19050" cap="flat" cmpd="sng">
                  <a:solidFill>
                    <a:srgbClr val="99CC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66CC"/>
                </a:solidFill>
                <a:latin typeface="+mn-ea" charset="0"/>
                <a:ea typeface="+mn-ea" charset="0"/>
              </a:rPr>
              <a:t>活动一活动一</a:t>
            </a:r>
            <a:endParaRPr lang="zh-CN" altLang="en-US" sz="5400">
              <a:ln w="19050" cap="flat" cmpd="sng">
                <a:solidFill>
                  <a:srgbClr val="99CC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66CC"/>
              </a:solidFill>
              <a:latin typeface="+mn-ea" charset="0"/>
              <a:ea typeface="+mn-ea" charset="0"/>
            </a:endParaRPr>
          </a:p>
        </p:txBody>
      </p:sp>
      <p:grpSp>
        <p:nvGrpSpPr>
          <p:cNvPr id="22532" name="Group 17"/>
          <p:cNvGrpSpPr/>
          <p:nvPr/>
        </p:nvGrpSpPr>
        <p:grpSpPr>
          <a:xfrm>
            <a:off x="2438400" y="2516188"/>
            <a:ext cx="1905000" cy="531812"/>
            <a:chOff x="672" y="3024"/>
            <a:chExt cx="1200" cy="335"/>
          </a:xfrm>
        </p:grpSpPr>
        <p:pic>
          <p:nvPicPr>
            <p:cNvPr id="22533" name="Picture 18" descr="418201035148955559882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72" y="3024"/>
              <a:ext cx="336" cy="33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2534" name="Picture 19" descr="418201035148955559882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104" y="3024"/>
              <a:ext cx="336" cy="33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2535" name="Picture 20" descr="418201035148955559882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536" y="3024"/>
              <a:ext cx="336" cy="335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2536" name="Picture 21" descr="41820103514895555988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95800" y="2516188"/>
            <a:ext cx="533400" cy="53181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2537" name="Group 22"/>
          <p:cNvGrpSpPr/>
          <p:nvPr/>
        </p:nvGrpSpPr>
        <p:grpSpPr>
          <a:xfrm>
            <a:off x="5410200" y="2514600"/>
            <a:ext cx="2590800" cy="533400"/>
            <a:chOff x="2976" y="3024"/>
            <a:chExt cx="1632" cy="336"/>
          </a:xfrm>
        </p:grpSpPr>
        <p:pic>
          <p:nvPicPr>
            <p:cNvPr id="22538" name="Picture 23" descr="67653871714895555988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76" y="3024"/>
              <a:ext cx="336" cy="33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2539" name="Picture 24" descr="67653871714895555988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56" y="3024"/>
              <a:ext cx="336" cy="33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2540" name="Picture 25" descr="67653871714895555988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88" y="3024"/>
              <a:ext cx="336" cy="33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2541" name="Picture 26" descr="67653871714895555988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72" y="3024"/>
              <a:ext cx="336" cy="336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2542" name="Picture 36" descr="51362159814895555988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3336925"/>
            <a:ext cx="533400" cy="531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43" name="Picture 37" descr="51362159814895555988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3336925"/>
            <a:ext cx="533400" cy="531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44" name="Picture 38" descr="51362159814895555988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3354388"/>
            <a:ext cx="533400" cy="5318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45" name="Picture 39" descr="51362159814895555988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354388"/>
            <a:ext cx="533400" cy="5318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46" name="Picture 41" descr="7387837214895555988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3354388"/>
            <a:ext cx="533400" cy="5318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47" name="Picture 42" descr="7387837214895555988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3354388"/>
            <a:ext cx="533400" cy="5318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48" name="Picture 43" descr="7387837214895555988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0" y="3354388"/>
            <a:ext cx="533400" cy="5318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49" name="Picture 44" descr="7387837214895555988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3800" y="3354388"/>
            <a:ext cx="533400" cy="5318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文本框 4"/>
          <p:cNvSpPr/>
          <p:nvPr/>
        </p:nvSpPr>
        <p:spPr>
          <a:xfrm>
            <a:off x="2057400" y="1905000"/>
            <a:ext cx="8229600" cy="44831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457200" indent="-45720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sz="3200">
                <a:ea typeface="黑体" panose="02010609060101010101" pitchFamily="49" charset="-122"/>
                <a:sym typeface="Arial" panose="020B0604020202020204" pitchFamily="34" charset="0"/>
              </a:rPr>
              <a:t>1.</a:t>
            </a:r>
            <a:r>
              <a:rPr lang="zh-CN" altLang="en-US" sz="3200">
                <a:solidFill>
                  <a:srgbClr val="FF3300"/>
                </a:solidFill>
                <a:ea typeface="黑体" panose="02010609060101010101" pitchFamily="49" charset="-122"/>
                <a:sym typeface="Arial" panose="020B0604020202020204" pitchFamily="34" charset="0"/>
              </a:rPr>
              <a:t>设计</a:t>
            </a:r>
            <a:r>
              <a:rPr lang="zh-CN" altLang="en-US" sz="3200">
                <a:ea typeface="黑体" panose="02010609060101010101" pitchFamily="49" charset="-122"/>
                <a:sym typeface="Arial" panose="020B0604020202020204" pitchFamily="34" charset="0"/>
              </a:rPr>
              <a:t> 请自己利用绘画或粘贴的方式，设计一个基本图形。</a:t>
            </a:r>
            <a:endParaRPr lang="en-US" altLang="zh-CN" sz="3200"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sz="3200">
                <a:ea typeface="黑体" panose="02010609060101010101" pitchFamily="49" charset="-122"/>
                <a:sym typeface="Arial" panose="020B0604020202020204" pitchFamily="34" charset="0"/>
              </a:rPr>
              <a:t>2.</a:t>
            </a:r>
            <a:r>
              <a:rPr lang="zh-CN" altLang="en-US" sz="3200">
                <a:solidFill>
                  <a:srgbClr val="FF3300"/>
                </a:solidFill>
                <a:ea typeface="黑体" panose="02010609060101010101" pitchFamily="49" charset="-122"/>
                <a:sym typeface="Arial" panose="020B0604020202020204" pitchFamily="34" charset="0"/>
              </a:rPr>
              <a:t>想象</a:t>
            </a:r>
            <a:r>
              <a:rPr lang="zh-CN" altLang="en-US" sz="3200">
                <a:ea typeface="黑体" panose="02010609060101010101" pitchFamily="49" charset="-122"/>
                <a:sym typeface="Arial" panose="020B0604020202020204" pitchFamily="34" charset="0"/>
              </a:rPr>
              <a:t> 基本图形运动后的图案是什么样的？再进行设计。</a:t>
            </a:r>
            <a:endParaRPr lang="en-US" altLang="zh-CN" sz="3200">
              <a:ea typeface="黑体" panose="02010609060101010101" pitchFamily="49" charset="-122"/>
              <a:sym typeface="Arial" panose="020B0604020202020204" pitchFamily="34" charset="0"/>
            </a:endParaRPr>
          </a:p>
          <a:p>
            <a:pPr marL="457200" indent="-457200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altLang="zh-CN" sz="3200">
                <a:ea typeface="黑体" panose="02010609060101010101" pitchFamily="49" charset="-122"/>
                <a:sym typeface="Arial" panose="020B0604020202020204" pitchFamily="34" charset="0"/>
              </a:rPr>
              <a:t>3.</a:t>
            </a:r>
            <a:r>
              <a:rPr lang="zh-CN" altLang="en-US" sz="3200">
                <a:solidFill>
                  <a:srgbClr val="FF3300"/>
                </a:solidFill>
                <a:ea typeface="黑体" panose="02010609060101010101" pitchFamily="49" charset="-122"/>
                <a:sym typeface="Arial" panose="020B0604020202020204" pitchFamily="34" charset="0"/>
              </a:rPr>
              <a:t>分享</a:t>
            </a:r>
            <a:r>
              <a:rPr lang="zh-CN" altLang="en-US" sz="3200">
                <a:ea typeface="黑体" panose="02010609060101010101" pitchFamily="49" charset="-122"/>
                <a:sym typeface="Arial" panose="020B0604020202020204" pitchFamily="34" charset="0"/>
              </a:rPr>
              <a:t> 把你设计好的图案和小组分享一下，说说你这个图案的的设计方法。</a:t>
            </a:r>
            <a:endParaRPr lang="zh-CN" altLang="en-US" sz="320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555" name="WordArt 9"/>
          <p:cNvSpPr>
            <a:spLocks noTextEdit="1"/>
          </p:cNvSpPr>
          <p:nvPr/>
        </p:nvSpPr>
        <p:spPr>
          <a:xfrm>
            <a:off x="5105400" y="838200"/>
            <a:ext cx="2057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5400">
                <a:ln w="19050" cap="flat" cmpd="sng">
                  <a:solidFill>
                    <a:srgbClr val="99CC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66CC"/>
                </a:solidFill>
                <a:latin typeface="+mn-ea" charset="0"/>
                <a:ea typeface="+mn-ea" charset="0"/>
              </a:rPr>
              <a:t>活动二活动二</a:t>
            </a:r>
            <a:endParaRPr lang="zh-CN" altLang="en-US" sz="5400">
              <a:ln w="19050" cap="flat" cmpd="sng">
                <a:solidFill>
                  <a:srgbClr val="99CC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66CC"/>
              </a:solidFill>
              <a:latin typeface="+mn-ea" charset="0"/>
              <a:ea typeface="+mn-ea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8" name="Picture 48" descr="未标题-32"/>
          <p:cNvPicPr>
            <a:picLocks noChangeAspect="1"/>
          </p:cNvPicPr>
          <p:nvPr/>
        </p:nvPicPr>
        <p:blipFill>
          <a:blip r:embed="rId1"/>
          <a:srcRect r="81892" b="49904"/>
          <a:stretch>
            <a:fillRect/>
          </a:stretch>
        </p:blipFill>
        <p:spPr>
          <a:xfrm>
            <a:off x="6477000" y="0"/>
            <a:ext cx="717550" cy="7413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9" name="Picture 52" descr="未标题-32"/>
          <p:cNvPicPr>
            <a:picLocks noChangeAspect="1"/>
          </p:cNvPicPr>
          <p:nvPr/>
        </p:nvPicPr>
        <p:blipFill>
          <a:blip r:embed="rId2"/>
          <a:srcRect l="49866" b="81900"/>
          <a:stretch>
            <a:fillRect/>
          </a:stretch>
        </p:blipFill>
        <p:spPr>
          <a:xfrm>
            <a:off x="6559550" y="655638"/>
            <a:ext cx="749300" cy="7112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4580" name="Group 55"/>
          <p:cNvGrpSpPr/>
          <p:nvPr/>
        </p:nvGrpSpPr>
        <p:grpSpPr>
          <a:xfrm>
            <a:off x="7086600" y="0"/>
            <a:ext cx="825500" cy="1366838"/>
            <a:chOff x="4882" y="750"/>
            <a:chExt cx="651" cy="1088"/>
          </a:xfrm>
        </p:grpSpPr>
        <p:pic>
          <p:nvPicPr>
            <p:cNvPr id="24581" name="Picture 53" descr="未标题-32"/>
            <p:cNvPicPr>
              <a:picLocks noChangeAspect="1"/>
            </p:cNvPicPr>
            <p:nvPr/>
          </p:nvPicPr>
          <p:blipFill>
            <a:blip r:embed="rId1"/>
            <a:srcRect r="81900" b="49866"/>
            <a:stretch>
              <a:fillRect/>
            </a:stretch>
          </p:blipFill>
          <p:spPr>
            <a:xfrm rot="5400000">
              <a:off x="4955" y="1260"/>
              <a:ext cx="566" cy="59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582" name="Picture 54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4882" y="750"/>
              <a:ext cx="566" cy="59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4583" name="流程图: 过程 1"/>
          <p:cNvSpPr/>
          <p:nvPr/>
        </p:nvSpPr>
        <p:spPr>
          <a:xfrm>
            <a:off x="1982788" y="1612900"/>
            <a:ext cx="8312150" cy="4714875"/>
          </a:xfrm>
          <a:prstGeom prst="flowChartProcess">
            <a:avLst/>
          </a:prstGeom>
          <a:noFill/>
          <a:ln w="571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>
              <a:solidFill>
                <a:srgbClr val="FFFFFF"/>
              </a:solidFill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grpSp>
        <p:nvGrpSpPr>
          <p:cNvPr id="24584" name="组合 2"/>
          <p:cNvGrpSpPr/>
          <p:nvPr/>
        </p:nvGrpSpPr>
        <p:grpSpPr>
          <a:xfrm>
            <a:off x="1905000" y="1524000"/>
            <a:ext cx="1370013" cy="1293813"/>
            <a:chOff x="3767137" y="2932113"/>
            <a:chExt cx="1827213" cy="1725612"/>
          </a:xfrm>
        </p:grpSpPr>
        <p:pic>
          <p:nvPicPr>
            <p:cNvPr id="24585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586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587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588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589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590" name="组合 4"/>
          <p:cNvGrpSpPr/>
          <p:nvPr/>
        </p:nvGrpSpPr>
        <p:grpSpPr>
          <a:xfrm>
            <a:off x="3048000" y="1525588"/>
            <a:ext cx="1447800" cy="1354137"/>
            <a:chOff x="3767137" y="2932113"/>
            <a:chExt cx="1827213" cy="1725612"/>
          </a:xfrm>
        </p:grpSpPr>
        <p:pic>
          <p:nvPicPr>
            <p:cNvPr id="24591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592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593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594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595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596" name="组合 10"/>
          <p:cNvGrpSpPr/>
          <p:nvPr/>
        </p:nvGrpSpPr>
        <p:grpSpPr>
          <a:xfrm>
            <a:off x="4303713" y="1504950"/>
            <a:ext cx="1370012" cy="1293813"/>
            <a:chOff x="3767137" y="2932113"/>
            <a:chExt cx="1827213" cy="1725612"/>
          </a:xfrm>
        </p:grpSpPr>
        <p:pic>
          <p:nvPicPr>
            <p:cNvPr id="24597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598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599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600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601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602" name="组合 16"/>
          <p:cNvGrpSpPr/>
          <p:nvPr/>
        </p:nvGrpSpPr>
        <p:grpSpPr>
          <a:xfrm>
            <a:off x="5486400" y="1524000"/>
            <a:ext cx="1370013" cy="1293813"/>
            <a:chOff x="3767137" y="2932113"/>
            <a:chExt cx="1827213" cy="1725612"/>
          </a:xfrm>
        </p:grpSpPr>
        <p:pic>
          <p:nvPicPr>
            <p:cNvPr id="24603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604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605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606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607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608" name="组合 22"/>
          <p:cNvGrpSpPr/>
          <p:nvPr/>
        </p:nvGrpSpPr>
        <p:grpSpPr>
          <a:xfrm>
            <a:off x="6705600" y="1524000"/>
            <a:ext cx="1371600" cy="1293813"/>
            <a:chOff x="3767137" y="2932113"/>
            <a:chExt cx="1827213" cy="1725612"/>
          </a:xfrm>
        </p:grpSpPr>
        <p:pic>
          <p:nvPicPr>
            <p:cNvPr id="24609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610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611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612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613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614" name="组合 28"/>
          <p:cNvGrpSpPr/>
          <p:nvPr/>
        </p:nvGrpSpPr>
        <p:grpSpPr>
          <a:xfrm>
            <a:off x="7910513" y="1506538"/>
            <a:ext cx="1370012" cy="1293812"/>
            <a:chOff x="3767137" y="2932113"/>
            <a:chExt cx="1827213" cy="1725612"/>
          </a:xfrm>
        </p:grpSpPr>
        <p:pic>
          <p:nvPicPr>
            <p:cNvPr id="24615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616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617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618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619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620" name="组合 34"/>
          <p:cNvGrpSpPr/>
          <p:nvPr/>
        </p:nvGrpSpPr>
        <p:grpSpPr>
          <a:xfrm>
            <a:off x="9026525" y="1508125"/>
            <a:ext cx="1370013" cy="1295400"/>
            <a:chOff x="3767137" y="2932113"/>
            <a:chExt cx="1827213" cy="1725612"/>
          </a:xfrm>
        </p:grpSpPr>
        <p:pic>
          <p:nvPicPr>
            <p:cNvPr id="24621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622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623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624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625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626" name="组合 124"/>
          <p:cNvGrpSpPr/>
          <p:nvPr/>
        </p:nvGrpSpPr>
        <p:grpSpPr>
          <a:xfrm>
            <a:off x="1905000" y="5027613"/>
            <a:ext cx="1370013" cy="1293812"/>
            <a:chOff x="3767137" y="2932113"/>
            <a:chExt cx="1827213" cy="1725612"/>
          </a:xfrm>
        </p:grpSpPr>
        <p:pic>
          <p:nvPicPr>
            <p:cNvPr id="24627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628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629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630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631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632" name="组合 130"/>
          <p:cNvGrpSpPr/>
          <p:nvPr/>
        </p:nvGrpSpPr>
        <p:grpSpPr>
          <a:xfrm>
            <a:off x="3095625" y="5027613"/>
            <a:ext cx="1371600" cy="1295400"/>
            <a:chOff x="3767137" y="2932113"/>
            <a:chExt cx="1827213" cy="1725612"/>
          </a:xfrm>
        </p:grpSpPr>
        <p:pic>
          <p:nvPicPr>
            <p:cNvPr id="24633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634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635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636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637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638" name="组合 136"/>
          <p:cNvGrpSpPr/>
          <p:nvPr/>
        </p:nvGrpSpPr>
        <p:grpSpPr>
          <a:xfrm>
            <a:off x="4303713" y="5030788"/>
            <a:ext cx="1370012" cy="1293812"/>
            <a:chOff x="3767137" y="2932113"/>
            <a:chExt cx="1827213" cy="1725612"/>
          </a:xfrm>
        </p:grpSpPr>
        <p:pic>
          <p:nvPicPr>
            <p:cNvPr id="24639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640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641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642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643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644" name="组合 142"/>
          <p:cNvGrpSpPr/>
          <p:nvPr/>
        </p:nvGrpSpPr>
        <p:grpSpPr>
          <a:xfrm>
            <a:off x="5513388" y="5032375"/>
            <a:ext cx="1370012" cy="1293813"/>
            <a:chOff x="3767137" y="2932113"/>
            <a:chExt cx="1827213" cy="1725612"/>
          </a:xfrm>
        </p:grpSpPr>
        <p:pic>
          <p:nvPicPr>
            <p:cNvPr id="24645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646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647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648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649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650" name="组合 148"/>
          <p:cNvGrpSpPr/>
          <p:nvPr/>
        </p:nvGrpSpPr>
        <p:grpSpPr>
          <a:xfrm>
            <a:off x="6704013" y="5027613"/>
            <a:ext cx="1371600" cy="1293812"/>
            <a:chOff x="3767137" y="2932113"/>
            <a:chExt cx="1827213" cy="1725612"/>
          </a:xfrm>
        </p:grpSpPr>
        <p:pic>
          <p:nvPicPr>
            <p:cNvPr id="24651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652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653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654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655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656" name="组合 154"/>
          <p:cNvGrpSpPr/>
          <p:nvPr/>
        </p:nvGrpSpPr>
        <p:grpSpPr>
          <a:xfrm>
            <a:off x="7910513" y="5027613"/>
            <a:ext cx="1370012" cy="1293812"/>
            <a:chOff x="3767137" y="2932113"/>
            <a:chExt cx="1827213" cy="1725612"/>
          </a:xfrm>
        </p:grpSpPr>
        <p:pic>
          <p:nvPicPr>
            <p:cNvPr id="24657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658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659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660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661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662" name="组合 160"/>
          <p:cNvGrpSpPr/>
          <p:nvPr/>
        </p:nvGrpSpPr>
        <p:grpSpPr>
          <a:xfrm>
            <a:off x="9026525" y="5027613"/>
            <a:ext cx="1370013" cy="1293812"/>
            <a:chOff x="3767137" y="2932113"/>
            <a:chExt cx="1827213" cy="1725612"/>
          </a:xfrm>
        </p:grpSpPr>
        <p:pic>
          <p:nvPicPr>
            <p:cNvPr id="24663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664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665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666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667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668" name="组合 226"/>
          <p:cNvGrpSpPr/>
          <p:nvPr/>
        </p:nvGrpSpPr>
        <p:grpSpPr>
          <a:xfrm>
            <a:off x="1905000" y="3905250"/>
            <a:ext cx="1370013" cy="1293813"/>
            <a:chOff x="3767137" y="2932113"/>
            <a:chExt cx="1827213" cy="1725612"/>
          </a:xfrm>
        </p:grpSpPr>
        <p:pic>
          <p:nvPicPr>
            <p:cNvPr id="24669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670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671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672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673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674" name="组合 232"/>
          <p:cNvGrpSpPr/>
          <p:nvPr/>
        </p:nvGrpSpPr>
        <p:grpSpPr>
          <a:xfrm>
            <a:off x="3095625" y="3906838"/>
            <a:ext cx="1371600" cy="1293812"/>
            <a:chOff x="3767137" y="2932113"/>
            <a:chExt cx="1827213" cy="1725612"/>
          </a:xfrm>
        </p:grpSpPr>
        <p:pic>
          <p:nvPicPr>
            <p:cNvPr id="24675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676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677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678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679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680" name="组合 238"/>
          <p:cNvGrpSpPr/>
          <p:nvPr/>
        </p:nvGrpSpPr>
        <p:grpSpPr>
          <a:xfrm>
            <a:off x="4303713" y="3908425"/>
            <a:ext cx="1370012" cy="1293813"/>
            <a:chOff x="3767137" y="2932113"/>
            <a:chExt cx="1827213" cy="1725612"/>
          </a:xfrm>
        </p:grpSpPr>
        <p:pic>
          <p:nvPicPr>
            <p:cNvPr id="24681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682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683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684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685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686" name="组合 244"/>
          <p:cNvGrpSpPr/>
          <p:nvPr/>
        </p:nvGrpSpPr>
        <p:grpSpPr>
          <a:xfrm>
            <a:off x="5513388" y="3910013"/>
            <a:ext cx="1370012" cy="1293812"/>
            <a:chOff x="3767137" y="2932113"/>
            <a:chExt cx="1827213" cy="1725612"/>
          </a:xfrm>
        </p:grpSpPr>
        <p:pic>
          <p:nvPicPr>
            <p:cNvPr id="24687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688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689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690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691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692" name="组合 250"/>
          <p:cNvGrpSpPr/>
          <p:nvPr/>
        </p:nvGrpSpPr>
        <p:grpSpPr>
          <a:xfrm>
            <a:off x="6704013" y="3905250"/>
            <a:ext cx="1371600" cy="1293813"/>
            <a:chOff x="3767137" y="2932113"/>
            <a:chExt cx="1827213" cy="1725612"/>
          </a:xfrm>
        </p:grpSpPr>
        <p:pic>
          <p:nvPicPr>
            <p:cNvPr id="24693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694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695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696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697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698" name="组合 256"/>
          <p:cNvGrpSpPr/>
          <p:nvPr/>
        </p:nvGrpSpPr>
        <p:grpSpPr>
          <a:xfrm>
            <a:off x="7910513" y="3905250"/>
            <a:ext cx="1370012" cy="1293813"/>
            <a:chOff x="3767137" y="2932113"/>
            <a:chExt cx="1827213" cy="1725612"/>
          </a:xfrm>
        </p:grpSpPr>
        <p:pic>
          <p:nvPicPr>
            <p:cNvPr id="24699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700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701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702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703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704" name="组合 262"/>
          <p:cNvGrpSpPr/>
          <p:nvPr/>
        </p:nvGrpSpPr>
        <p:grpSpPr>
          <a:xfrm>
            <a:off x="9026525" y="3905250"/>
            <a:ext cx="1370013" cy="1293813"/>
            <a:chOff x="3767137" y="2932113"/>
            <a:chExt cx="1827213" cy="1725612"/>
          </a:xfrm>
        </p:grpSpPr>
        <p:pic>
          <p:nvPicPr>
            <p:cNvPr id="24705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706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707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708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709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710" name="组合 268"/>
          <p:cNvGrpSpPr/>
          <p:nvPr/>
        </p:nvGrpSpPr>
        <p:grpSpPr>
          <a:xfrm>
            <a:off x="1905000" y="2703513"/>
            <a:ext cx="1370013" cy="1293812"/>
            <a:chOff x="3767137" y="2932113"/>
            <a:chExt cx="1827213" cy="1725612"/>
          </a:xfrm>
        </p:grpSpPr>
        <p:pic>
          <p:nvPicPr>
            <p:cNvPr id="24711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712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713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714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715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716" name="组合 274"/>
          <p:cNvGrpSpPr/>
          <p:nvPr/>
        </p:nvGrpSpPr>
        <p:grpSpPr>
          <a:xfrm>
            <a:off x="3095625" y="2701925"/>
            <a:ext cx="1371600" cy="1295400"/>
            <a:chOff x="3767137" y="2932113"/>
            <a:chExt cx="1827213" cy="1725612"/>
          </a:xfrm>
        </p:grpSpPr>
        <p:pic>
          <p:nvPicPr>
            <p:cNvPr id="24717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718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719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720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721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722" name="组合 280"/>
          <p:cNvGrpSpPr/>
          <p:nvPr/>
        </p:nvGrpSpPr>
        <p:grpSpPr>
          <a:xfrm>
            <a:off x="4303713" y="2701925"/>
            <a:ext cx="1370012" cy="1293813"/>
            <a:chOff x="3767137" y="2932113"/>
            <a:chExt cx="1827213" cy="1725612"/>
          </a:xfrm>
        </p:grpSpPr>
        <p:pic>
          <p:nvPicPr>
            <p:cNvPr id="24723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724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725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726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727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728" name="组合 286"/>
          <p:cNvGrpSpPr/>
          <p:nvPr/>
        </p:nvGrpSpPr>
        <p:grpSpPr>
          <a:xfrm>
            <a:off x="5511800" y="2705100"/>
            <a:ext cx="1370013" cy="1293813"/>
            <a:chOff x="3767137" y="2932113"/>
            <a:chExt cx="1827213" cy="1725612"/>
          </a:xfrm>
        </p:grpSpPr>
        <p:pic>
          <p:nvPicPr>
            <p:cNvPr id="24729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730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731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732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733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734" name="组合 292"/>
          <p:cNvGrpSpPr/>
          <p:nvPr/>
        </p:nvGrpSpPr>
        <p:grpSpPr>
          <a:xfrm>
            <a:off x="6704013" y="2703513"/>
            <a:ext cx="1371600" cy="1293812"/>
            <a:chOff x="3767137" y="2932113"/>
            <a:chExt cx="1827213" cy="1725612"/>
          </a:xfrm>
        </p:grpSpPr>
        <p:pic>
          <p:nvPicPr>
            <p:cNvPr id="24735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736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737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738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739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740" name="组合 298"/>
          <p:cNvGrpSpPr/>
          <p:nvPr/>
        </p:nvGrpSpPr>
        <p:grpSpPr>
          <a:xfrm>
            <a:off x="7910513" y="2703513"/>
            <a:ext cx="1370012" cy="1293812"/>
            <a:chOff x="3767137" y="2932113"/>
            <a:chExt cx="1827213" cy="1725612"/>
          </a:xfrm>
        </p:grpSpPr>
        <p:pic>
          <p:nvPicPr>
            <p:cNvPr id="24741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742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743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744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745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4746" name="组合 304"/>
          <p:cNvGrpSpPr/>
          <p:nvPr/>
        </p:nvGrpSpPr>
        <p:grpSpPr>
          <a:xfrm>
            <a:off x="9026525" y="2703513"/>
            <a:ext cx="1370013" cy="1293812"/>
            <a:chOff x="3767137" y="2932113"/>
            <a:chExt cx="1827213" cy="1725612"/>
          </a:xfrm>
        </p:grpSpPr>
        <p:pic>
          <p:nvPicPr>
            <p:cNvPr id="24747" name="Picture 48" descr="未标题-32"/>
            <p:cNvPicPr>
              <a:picLocks noChangeAspect="1"/>
            </p:cNvPicPr>
            <p:nvPr/>
          </p:nvPicPr>
          <p:blipFill>
            <a:blip r:embed="rId1"/>
            <a:srcRect r="81892" b="49904"/>
            <a:stretch>
              <a:fillRect/>
            </a:stretch>
          </p:blipFill>
          <p:spPr>
            <a:xfrm>
              <a:off x="3767137" y="2933700"/>
              <a:ext cx="898525" cy="93662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4748" name="Picture 52" descr="未标题-32"/>
            <p:cNvPicPr>
              <a:picLocks noChangeAspect="1"/>
            </p:cNvPicPr>
            <p:nvPr/>
          </p:nvPicPr>
          <p:blipFill>
            <a:blip r:embed="rId2"/>
            <a:srcRect l="49866" b="81900"/>
            <a:stretch>
              <a:fillRect/>
            </a:stretch>
          </p:blipFill>
          <p:spPr>
            <a:xfrm>
              <a:off x="3870325" y="3760788"/>
              <a:ext cx="936625" cy="896937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24749" name="Group 55"/>
            <p:cNvGrpSpPr/>
            <p:nvPr/>
          </p:nvGrpSpPr>
          <p:grpSpPr>
            <a:xfrm>
              <a:off x="4560887" y="2932113"/>
              <a:ext cx="1033463" cy="1725612"/>
              <a:chOff x="4882" y="750"/>
              <a:chExt cx="651" cy="1088"/>
            </a:xfrm>
          </p:grpSpPr>
          <p:pic>
            <p:nvPicPr>
              <p:cNvPr id="24750" name="Picture 53" descr="未标题-32"/>
              <p:cNvPicPr>
                <a:picLocks noChangeAspect="1"/>
              </p:cNvPicPr>
              <p:nvPr/>
            </p:nvPicPr>
            <p:blipFill>
              <a:blip r:embed="rId1"/>
              <a:srcRect r="81900" b="49866"/>
              <a:stretch>
                <a:fillRect/>
              </a:stretch>
            </p:blipFill>
            <p:spPr>
              <a:xfrm rot="5400000">
                <a:off x="4955" y="126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4751" name="Picture 54" descr="未标题-32"/>
              <p:cNvPicPr>
                <a:picLocks noChangeAspect="1"/>
              </p:cNvPicPr>
              <p:nvPr/>
            </p:nvPicPr>
            <p:blipFill>
              <a:blip r:embed="rId1"/>
              <a:srcRect r="81892" b="49904"/>
              <a:stretch>
                <a:fillRect/>
              </a:stretch>
            </p:blipFill>
            <p:spPr>
              <a:xfrm>
                <a:off x="4882" y="750"/>
                <a:ext cx="566" cy="59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sp>
        <p:nvSpPr>
          <p:cNvPr id="24752" name="Rectangle 185"/>
          <p:cNvSpPr/>
          <p:nvPr/>
        </p:nvSpPr>
        <p:spPr>
          <a:xfrm>
            <a:off x="1981200" y="1600200"/>
            <a:ext cx="8305800" cy="1219200"/>
          </a:xfrm>
          <a:prstGeom prst="rect">
            <a:avLst/>
          </a:prstGeom>
          <a:noFill/>
          <a:ln w="254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4753" name="Rectangle 186"/>
          <p:cNvSpPr/>
          <p:nvPr/>
        </p:nvSpPr>
        <p:spPr>
          <a:xfrm>
            <a:off x="1981200" y="2819400"/>
            <a:ext cx="8305800" cy="1219200"/>
          </a:xfrm>
          <a:prstGeom prst="rect">
            <a:avLst/>
          </a:prstGeom>
          <a:noFill/>
          <a:ln w="254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4754" name="Rectangle 187"/>
          <p:cNvSpPr/>
          <p:nvPr/>
        </p:nvSpPr>
        <p:spPr>
          <a:xfrm>
            <a:off x="1981200" y="4038600"/>
            <a:ext cx="8305800" cy="1143000"/>
          </a:xfrm>
          <a:prstGeom prst="rect">
            <a:avLst/>
          </a:prstGeom>
          <a:noFill/>
          <a:ln w="254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4755" name="Rectangle 188"/>
          <p:cNvSpPr/>
          <p:nvPr/>
        </p:nvSpPr>
        <p:spPr>
          <a:xfrm>
            <a:off x="1981200" y="5181600"/>
            <a:ext cx="8305800" cy="1143000"/>
          </a:xfrm>
          <a:prstGeom prst="rect">
            <a:avLst/>
          </a:prstGeom>
          <a:noFill/>
          <a:ln w="254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24756" name="Picture 48" descr="未标题-32"/>
          <p:cNvPicPr>
            <a:picLocks noChangeAspect="1"/>
          </p:cNvPicPr>
          <p:nvPr/>
        </p:nvPicPr>
        <p:blipFill>
          <a:blip r:embed="rId1"/>
          <a:srcRect r="81892" b="49904"/>
          <a:stretch>
            <a:fillRect/>
          </a:stretch>
        </p:blipFill>
        <p:spPr>
          <a:xfrm>
            <a:off x="4495800" y="228600"/>
            <a:ext cx="644525" cy="6651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pull dir="l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Rectangle 16"/>
          <p:cNvSpPr/>
          <p:nvPr/>
        </p:nvSpPr>
        <p:spPr>
          <a:xfrm>
            <a:off x="8153400" y="2438400"/>
            <a:ext cx="1905000" cy="533400"/>
          </a:xfrm>
          <a:prstGeom prst="rect">
            <a:avLst/>
          </a:prstGeom>
          <a:solidFill>
            <a:schemeClr val="accent1"/>
          </a:solidFill>
          <a:ln w="381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5603" name="Rectangle 15"/>
          <p:cNvSpPr/>
          <p:nvPr/>
        </p:nvSpPr>
        <p:spPr>
          <a:xfrm>
            <a:off x="4953000" y="2362200"/>
            <a:ext cx="1905000" cy="762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grpSp>
        <p:nvGrpSpPr>
          <p:cNvPr id="25604" name="Group 28"/>
          <p:cNvGrpSpPr/>
          <p:nvPr/>
        </p:nvGrpSpPr>
        <p:grpSpPr>
          <a:xfrm>
            <a:off x="3581400" y="1981200"/>
            <a:ext cx="1219200" cy="2209800"/>
            <a:chOff x="1296" y="1248"/>
            <a:chExt cx="768" cy="1392"/>
          </a:xfrm>
        </p:grpSpPr>
        <p:sp>
          <p:nvSpPr>
            <p:cNvPr id="25605" name="Line 5"/>
            <p:cNvSpPr/>
            <p:nvPr/>
          </p:nvSpPr>
          <p:spPr>
            <a:xfrm>
              <a:off x="1296" y="1248"/>
              <a:ext cx="720" cy="33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p>
              <a:pPr eaLnBrk="0" hangingPunct="0"/>
              <a:endParaRPr lang="zh-CN" altLang="en-US"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25606" name="Line 6"/>
            <p:cNvSpPr/>
            <p:nvPr/>
          </p:nvSpPr>
          <p:spPr>
            <a:xfrm>
              <a:off x="1344" y="1728"/>
              <a:ext cx="672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p>
              <a:pPr eaLnBrk="0" hangingPunct="0"/>
              <a:endParaRPr lang="zh-CN" altLang="en-US"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cxnSp>
          <p:nvCxnSpPr>
            <p:cNvPr id="25607" name="Line 7"/>
            <p:cNvCxnSpPr/>
            <p:nvPr/>
          </p:nvCxnSpPr>
          <p:spPr>
            <a:xfrm flipV="1">
              <a:off x="1344" y="1872"/>
              <a:ext cx="672" cy="288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608" name="Line 8"/>
            <p:cNvCxnSpPr/>
            <p:nvPr/>
          </p:nvCxnSpPr>
          <p:spPr>
            <a:xfrm flipV="1">
              <a:off x="1344" y="1968"/>
              <a:ext cx="720" cy="672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5609" name="Text Box 9"/>
          <p:cNvSpPr/>
          <p:nvPr/>
        </p:nvSpPr>
        <p:spPr>
          <a:xfrm>
            <a:off x="4724400" y="2514600"/>
            <a:ext cx="2133600" cy="584200"/>
          </a:xfrm>
          <a:prstGeom prst="rect">
            <a:avLst/>
          </a:prstGeom>
          <a:noFill/>
          <a:ln w="38100" cap="flat" cmpd="sng">
            <a:solidFill>
              <a:srgbClr val="0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3200">
                <a:solidFill>
                  <a:srgbClr val="FF3300"/>
                </a:solidFill>
                <a:ea typeface="黑体" panose="02010609060101010101" pitchFamily="49" charset="-122"/>
                <a:sym typeface="Arial" panose="020B0604020202020204" pitchFamily="34" charset="0"/>
              </a:rPr>
              <a:t> 基本图形</a:t>
            </a:r>
            <a:endParaRPr lang="zh-CN" altLang="en-US" sz="3200">
              <a:solidFill>
                <a:srgbClr val="FF3300"/>
              </a:solidFill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5610" name="Text Box 11"/>
          <p:cNvSpPr/>
          <p:nvPr/>
        </p:nvSpPr>
        <p:spPr>
          <a:xfrm>
            <a:off x="6400800" y="2057400"/>
            <a:ext cx="1828800" cy="579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3200">
                <a:ea typeface="黑体" panose="02010609060101010101" pitchFamily="49" charset="-122"/>
                <a:sym typeface="Arial" panose="020B0604020202020204" pitchFamily="34" charset="0"/>
              </a:rPr>
              <a:t>   运动</a:t>
            </a:r>
            <a:endParaRPr lang="zh-CN" altLang="en-US" sz="320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5611" name="Text Box 12"/>
          <p:cNvSpPr/>
          <p:nvPr/>
        </p:nvSpPr>
        <p:spPr>
          <a:xfrm>
            <a:off x="6934200" y="2819400"/>
            <a:ext cx="1295400" cy="36671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3200">
                <a:ea typeface="黑体" panose="02010609060101010101" pitchFamily="49" charset="-122"/>
                <a:sym typeface="Arial" panose="020B0604020202020204" pitchFamily="34" charset="0"/>
              </a:rPr>
              <a:t> 变换</a:t>
            </a:r>
            <a:endParaRPr lang="en-US" altLang="zh-CN" sz="320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5612" name="Text Box 13"/>
          <p:cNvSpPr/>
          <p:nvPr/>
        </p:nvSpPr>
        <p:spPr>
          <a:xfrm>
            <a:off x="8153400" y="2506663"/>
            <a:ext cx="2514600" cy="584200"/>
          </a:xfrm>
          <a:prstGeom prst="rect">
            <a:avLst/>
          </a:prstGeom>
          <a:noFill/>
          <a:ln w="38100" cap="flat" cmpd="sng">
            <a:solidFill>
              <a:srgbClr val="0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>
            <a:spAutoFit/>
          </a:bodyPr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3200">
                <a:solidFill>
                  <a:srgbClr val="FF3300"/>
                </a:solidFill>
                <a:ea typeface="黑体" panose="02010609060101010101" pitchFamily="49" charset="-122"/>
                <a:sym typeface="Arial" panose="020B0604020202020204" pitchFamily="34" charset="0"/>
              </a:rPr>
              <a:t>  美丽图案</a:t>
            </a:r>
            <a:endParaRPr lang="zh-CN" altLang="en-US" sz="3200">
              <a:solidFill>
                <a:srgbClr val="FF3300"/>
              </a:solidFill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5613" name="Line 14"/>
          <p:cNvSpPr/>
          <p:nvPr/>
        </p:nvSpPr>
        <p:spPr>
          <a:xfrm>
            <a:off x="6934200" y="2743200"/>
            <a:ext cx="11430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t" anchorCtr="0"/>
          <a:p>
            <a:pPr eaLnBrk="0" hangingPunct="0"/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5614" name="Text Box 18"/>
          <p:cNvSpPr/>
          <p:nvPr/>
        </p:nvSpPr>
        <p:spPr>
          <a:xfrm>
            <a:off x="1981200" y="1752600"/>
            <a:ext cx="1524000" cy="3667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5615" name="Text Box 20"/>
          <p:cNvSpPr/>
          <p:nvPr/>
        </p:nvSpPr>
        <p:spPr>
          <a:xfrm>
            <a:off x="1905000" y="1828800"/>
            <a:ext cx="1524000" cy="3667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5616" name="Text Box 22"/>
          <p:cNvSpPr/>
          <p:nvPr/>
        </p:nvSpPr>
        <p:spPr>
          <a:xfrm>
            <a:off x="2133600" y="1676400"/>
            <a:ext cx="15240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2400">
                <a:ea typeface="黑体" panose="02010609060101010101" pitchFamily="49" charset="-122"/>
                <a:sym typeface="Arial" panose="020B0604020202020204" pitchFamily="34" charset="0"/>
              </a:rPr>
              <a:t>一个图形</a:t>
            </a:r>
            <a:endParaRPr lang="zh-CN" altLang="en-US" sz="240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5617" name="Text Box 24"/>
          <p:cNvSpPr/>
          <p:nvPr/>
        </p:nvSpPr>
        <p:spPr>
          <a:xfrm>
            <a:off x="2133600" y="2438400"/>
            <a:ext cx="16002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2400">
                <a:ea typeface="黑体" panose="02010609060101010101" pitchFamily="49" charset="-122"/>
                <a:sym typeface="Arial" panose="020B0604020202020204" pitchFamily="34" charset="0"/>
              </a:rPr>
              <a:t>一个图案</a:t>
            </a:r>
            <a:endParaRPr lang="zh-CN" altLang="en-US" sz="240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5618" name="Text Box 26"/>
          <p:cNvSpPr/>
          <p:nvPr/>
        </p:nvSpPr>
        <p:spPr>
          <a:xfrm>
            <a:off x="2133600" y="3200400"/>
            <a:ext cx="16764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2400">
                <a:ea typeface="黑体" panose="02010609060101010101" pitchFamily="49" charset="-122"/>
                <a:sym typeface="Arial" panose="020B0604020202020204" pitchFamily="34" charset="0"/>
              </a:rPr>
              <a:t>一组图案</a:t>
            </a:r>
            <a:endParaRPr lang="zh-CN" altLang="en-US" sz="240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5619" name="Text Box 27"/>
          <p:cNvSpPr/>
          <p:nvPr/>
        </p:nvSpPr>
        <p:spPr>
          <a:xfrm>
            <a:off x="2133600" y="3886200"/>
            <a:ext cx="15240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zh-CN" altLang="en-US" sz="2400">
                <a:ea typeface="黑体" panose="02010609060101010101" pitchFamily="49" charset="-122"/>
                <a:sym typeface="Arial" panose="020B0604020202020204" pitchFamily="34" charset="0"/>
              </a:rPr>
              <a:t>一幅图案</a:t>
            </a:r>
            <a:endParaRPr lang="zh-CN" altLang="en-US" sz="240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6" name="Picture 13"/>
          <p:cNvPicPr>
            <a:picLocks noGrp="1" noChangeAspect="1"/>
          </p:cNvPicPr>
          <p:nvPr>
            <p:ph type="title"/>
          </p:nvPr>
        </p:nvPicPr>
        <p:blipFill>
          <a:blip r:embed="rId1"/>
          <a:stretch>
            <a:fillRect/>
          </a:stretch>
        </p:blipFill>
        <p:spPr>
          <a:xfrm>
            <a:off x="5200650" y="365125"/>
            <a:ext cx="1790700" cy="1325563"/>
          </a:xfrm>
          <a:ln/>
        </p:spPr>
      </p:pic>
      <p:pic>
        <p:nvPicPr>
          <p:cNvPr id="26627" name="Picture 20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2325" y="384175"/>
            <a:ext cx="3001963" cy="2619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8" name="Picture 2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2925" y="3127375"/>
            <a:ext cx="3249613" cy="3248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9" name="Picture 22"/>
          <p:cNvPicPr>
            <a:picLocks noGrp="1"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9725" y="3127375"/>
            <a:ext cx="3249613" cy="32480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50" name="Picture 7" descr="MTQ2MTUwNDcxNjI3NzE5NjI4MzgwNDI=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24600" y="3303588"/>
            <a:ext cx="4343400" cy="35544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1" name="WordArt 16"/>
          <p:cNvSpPr>
            <a:spLocks noTextEdit="1"/>
          </p:cNvSpPr>
          <p:nvPr/>
        </p:nvSpPr>
        <p:spPr>
          <a:xfrm>
            <a:off x="2590800" y="2590800"/>
            <a:ext cx="4191000" cy="9906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3600"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+mn-ea" charset="0"/>
                <a:ea typeface="+mn-ea" charset="0"/>
              </a:rPr>
              <a:t>即将拉开帷幕即将拉开帷幕</a:t>
            </a:r>
            <a:endParaRPr lang="zh-CN" altLang="en-US" sz="36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+mn-ea" charset="0"/>
              <a:ea typeface="+mn-ea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8674" name="Picture 5" descr="fe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81600" y="2895600"/>
            <a:ext cx="4902200" cy="3224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5" name="Rectangle 3"/>
          <p:cNvSpPr>
            <a:spLocks noGrp="1"/>
          </p:cNvSpPr>
          <p:nvPr>
            <p:ph idx="1"/>
          </p:nvPr>
        </p:nvSpPr>
        <p:spPr>
          <a:xfrm>
            <a:off x="1828800" y="1600200"/>
            <a:ext cx="8839200" cy="1409700"/>
          </a:xfrm>
          <a:ln/>
        </p:spPr>
        <p:txBody>
          <a:bodyPr wrap="square" lIns="91436" tIns="45718" rIns="91436" bIns="45718" anchor="t" anchorCtr="0"/>
          <a:p>
            <a:pPr marL="228600" indent="-228600" defTabSz="914400" latinLnBrk="0">
              <a:buClrTx/>
              <a:buFontTx/>
              <a:buNone/>
            </a:pPr>
            <a:r>
              <a:rPr lang="zh-CN" altLang="en-US" sz="4000" baseline="0">
                <a:sym typeface="Arial" panose="020B0604020202020204" pitchFamily="34" charset="0"/>
              </a:rPr>
              <a:t>      </a:t>
            </a:r>
            <a:r>
              <a:rPr lang="zh-CN" altLang="en-US" baseline="0">
                <a:sym typeface="Arial" panose="020B0604020202020204" pitchFamily="34" charset="0"/>
              </a:rPr>
              <a:t>请根据本节课你学到的图案设计方法，设计出与一副与众不同的风筝图案！</a:t>
            </a:r>
            <a:endParaRPr lang="zh-CN" altLang="en-US" baseline="0">
              <a:sym typeface="Arial" panose="020B0604020202020204" pitchFamily="34" charset="0"/>
            </a:endParaRPr>
          </a:p>
        </p:txBody>
      </p:sp>
      <p:pic>
        <p:nvPicPr>
          <p:cNvPr id="28676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0900" y="11722100"/>
            <a:ext cx="355600" cy="25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9698" name="组合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9699" name="直角三角形 3"/>
            <p:cNvSpPr/>
            <p:nvPr/>
          </p:nvSpPr>
          <p:spPr>
            <a:xfrm>
              <a:off x="0" y="0"/>
              <a:ext cx="12192000" cy="6858000"/>
            </a:xfrm>
            <a:prstGeom prst="rtTriangle">
              <a:avLst/>
            </a:prstGeom>
            <a:solidFill>
              <a:srgbClr val="E87B50"/>
            </a:solidFill>
            <a:ln w="12700">
              <a:noFill/>
            </a:ln>
          </p:spPr>
          <p:txBody>
            <a:bodyPr anchor="ctr" anchorCtr="0"/>
            <a:p>
              <a:pPr algn="ctr">
                <a:lnSpc>
                  <a:spcPct val="150000"/>
                </a:lnSpc>
              </a:pPr>
              <a:endParaRPr lang="zh-CN" altLang="en-US" sz="1900">
                <a:solidFill>
                  <a:srgbClr val="FFFFFF"/>
                </a:solidFill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29700" name="直角三角形 4"/>
            <p:cNvSpPr/>
            <p:nvPr/>
          </p:nvSpPr>
          <p:spPr>
            <a:xfrm flipH="1" flipV="1">
              <a:off x="0" y="0"/>
              <a:ext cx="12192000" cy="6858000"/>
            </a:xfrm>
            <a:prstGeom prst="rtTriangle">
              <a:avLst/>
            </a:prstGeom>
            <a:solidFill>
              <a:srgbClr val="D92B57"/>
            </a:solidFill>
            <a:ln w="12700">
              <a:noFill/>
            </a:ln>
          </p:spPr>
          <p:txBody>
            <a:bodyPr anchor="ctr" anchorCtr="0"/>
            <a:p>
              <a:pPr algn="ctr">
                <a:lnSpc>
                  <a:spcPct val="150000"/>
                </a:lnSpc>
              </a:pPr>
              <a:endParaRPr lang="zh-CN" altLang="en-US" sz="1900">
                <a:solidFill>
                  <a:srgbClr val="FFFFFF"/>
                </a:solidFill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29701" name="矩形 5"/>
            <p:cNvSpPr/>
            <p:nvPr/>
          </p:nvSpPr>
          <p:spPr>
            <a:xfrm>
              <a:off x="93663" y="63500"/>
              <a:ext cx="12004675" cy="6750050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</p:spPr>
          <p:txBody>
            <a:bodyPr anchor="ctr" anchorCtr="0"/>
            <a:p>
              <a:pPr algn="ctr" defTabSz="457200">
                <a:lnSpc>
                  <a:spcPct val="150000"/>
                </a:lnSpc>
              </a:pPr>
              <a:endParaRPr lang="zh-CN" altLang="en-US" sz="2800" b="1">
                <a:solidFill>
                  <a:srgbClr val="FFFFFF"/>
                </a:solidFill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9702" name="矩形 10"/>
          <p:cNvSpPr/>
          <p:nvPr/>
        </p:nvSpPr>
        <p:spPr>
          <a:xfrm>
            <a:off x="6675438" y="2703513"/>
            <a:ext cx="4833937" cy="1201737"/>
          </a:xfrm>
          <a:prstGeom prst="rect">
            <a:avLst/>
          </a:prstGeom>
          <a:noFill/>
          <a:ln w="9525">
            <a:noFill/>
          </a:ln>
        </p:spPr>
        <p:txBody>
          <a:bodyPr lIns="91436" tIns="45718" rIns="91436" bIns="45718" anchor="t" anchorCtr="0">
            <a:spAutoFit/>
          </a:bodyPr>
          <a:p>
            <a:pPr defTabSz="457200"/>
            <a:r>
              <a:rPr lang="zh-CN" altLang="en-US" sz="7200" b="1">
                <a:solidFill>
                  <a:srgbClr val="E65A6F"/>
                </a:solidFill>
                <a:ea typeface="黑体" panose="02010609060101010101" pitchFamily="49" charset="-122"/>
                <a:sym typeface="Arial" panose="020B0604020202020204" pitchFamily="34" charset="0"/>
              </a:rPr>
              <a:t>谢谢大家</a:t>
            </a:r>
            <a:endParaRPr lang="zh-CN" altLang="en-US" sz="7200" b="1">
              <a:solidFill>
                <a:srgbClr val="E65A6F"/>
              </a:solidFill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29703" name="Picture 10" descr="Colorful education concept with flat design Free Vector"/>
          <p:cNvPicPr>
            <a:picLocks noChangeAspect="1"/>
          </p:cNvPicPr>
          <p:nvPr/>
        </p:nvPicPr>
        <p:blipFill>
          <a:blip r:embed="rId1"/>
          <a:srcRect t="12939" b="9531"/>
          <a:stretch>
            <a:fillRect/>
          </a:stretch>
        </p:blipFill>
        <p:spPr>
          <a:xfrm>
            <a:off x="171450" y="1066800"/>
            <a:ext cx="5962650" cy="4622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内容占位符 11" descr="u=9929628,2784802676&amp;fm=27&amp;gp=0"/>
          <p:cNvPicPr>
            <a:picLocks noChangeAspect="1"/>
          </p:cNvPicPr>
          <p:nvPr/>
        </p:nvPicPr>
        <p:blipFill>
          <a:blip r:embed="rId1"/>
          <a:srcRect l="25377" t="13281" r="38232" b="21854"/>
          <a:stretch>
            <a:fillRect/>
          </a:stretch>
        </p:blipFill>
        <p:spPr>
          <a:xfrm>
            <a:off x="3581400" y="1219200"/>
            <a:ext cx="3810000" cy="4848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图片 7" descr="timg"/>
          <p:cNvPicPr>
            <a:picLocks noChangeAspect="1"/>
          </p:cNvPicPr>
          <p:nvPr/>
        </p:nvPicPr>
        <p:blipFill>
          <a:blip r:embed="rId1"/>
          <a:srcRect l="34184" t="33627" r="31660" b="33865"/>
          <a:stretch>
            <a:fillRect/>
          </a:stretch>
        </p:blipFill>
        <p:spPr>
          <a:xfrm>
            <a:off x="7848600" y="3989388"/>
            <a:ext cx="2208213" cy="26908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5" name="图片 4" descr="444"/>
          <p:cNvPicPr>
            <a:picLocks noChangeAspect="1"/>
          </p:cNvPicPr>
          <p:nvPr/>
        </p:nvPicPr>
        <p:blipFill>
          <a:blip r:embed="rId2"/>
          <a:srcRect r="18672" b="5737"/>
          <a:stretch>
            <a:fillRect/>
          </a:stretch>
        </p:blipFill>
        <p:spPr>
          <a:xfrm>
            <a:off x="1649413" y="609600"/>
            <a:ext cx="2232025" cy="2528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6" name="图片 5" descr="timgCAFRERVJ"/>
          <p:cNvPicPr>
            <a:picLocks noChangeAspect="1"/>
          </p:cNvPicPr>
          <p:nvPr/>
        </p:nvPicPr>
        <p:blipFill>
          <a:blip r:embed="rId3"/>
          <a:srcRect l="2612" t="4720" r="2858" b="3433"/>
          <a:stretch>
            <a:fillRect/>
          </a:stretch>
        </p:blipFill>
        <p:spPr>
          <a:xfrm>
            <a:off x="1617663" y="3994150"/>
            <a:ext cx="2266950" cy="2686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图片 9" descr="dfd"/>
          <p:cNvPicPr>
            <a:picLocks noChangeAspect="1"/>
          </p:cNvPicPr>
          <p:nvPr/>
        </p:nvPicPr>
        <p:blipFill>
          <a:blip r:embed="rId4"/>
          <a:srcRect t="2795" b="1421"/>
          <a:stretch>
            <a:fillRect/>
          </a:stretch>
        </p:blipFill>
        <p:spPr>
          <a:xfrm>
            <a:off x="4716463" y="3987800"/>
            <a:ext cx="2344737" cy="2692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8" name="图片 11" descr="u=9929628,2784802676&amp;fm=27&amp;gp=0"/>
          <p:cNvPicPr>
            <a:picLocks noChangeAspect="1"/>
          </p:cNvPicPr>
          <p:nvPr/>
        </p:nvPicPr>
        <p:blipFill>
          <a:blip r:embed="rId5"/>
          <a:srcRect l="25377" t="13281" r="38232" b="21854"/>
          <a:stretch>
            <a:fillRect/>
          </a:stretch>
        </p:blipFill>
        <p:spPr>
          <a:xfrm>
            <a:off x="7848600" y="609600"/>
            <a:ext cx="2208213" cy="2528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9" name="图片 7169" descr="13060634_194625098357_2"/>
          <p:cNvPicPr>
            <a:picLocks noChangeAspect="1"/>
          </p:cNvPicPr>
          <p:nvPr/>
        </p:nvPicPr>
        <p:blipFill>
          <a:blip r:embed="rId6"/>
          <a:srcRect r="3734" b="5826"/>
          <a:stretch>
            <a:fillRect/>
          </a:stretch>
        </p:blipFill>
        <p:spPr>
          <a:xfrm>
            <a:off x="4630738" y="609600"/>
            <a:ext cx="2419350" cy="25288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93863" y="1987550"/>
            <a:ext cx="2060575" cy="2851150"/>
          </a:xfrm>
          <a:prstGeom prst="rect">
            <a:avLst/>
          </a:prstGeom>
          <a:noFill/>
          <a:ln w="12700">
            <a:noFill/>
          </a:ln>
        </p:spPr>
      </p:pic>
      <p:grpSp>
        <p:nvGrpSpPr>
          <p:cNvPr id="14339" name="组合 3"/>
          <p:cNvGrpSpPr/>
          <p:nvPr/>
        </p:nvGrpSpPr>
        <p:grpSpPr>
          <a:xfrm>
            <a:off x="3930650" y="1971675"/>
            <a:ext cx="2100263" cy="2901950"/>
            <a:chOff x="446840" y="1614490"/>
            <a:chExt cx="1587252" cy="1607242"/>
          </a:xfrm>
        </p:grpSpPr>
        <p:pic>
          <p:nvPicPr>
            <p:cNvPr id="14340" name="Picture 3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840" y="1614490"/>
              <a:ext cx="800098" cy="800098"/>
            </a:xfrm>
            <a:prstGeom prst="rect">
              <a:avLst/>
            </a:prstGeom>
            <a:noFill/>
            <a:ln w="12700">
              <a:noFill/>
            </a:ln>
          </p:spPr>
        </p:pic>
        <p:pic>
          <p:nvPicPr>
            <p:cNvPr id="14341" name="Picture 3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1243862" y="1614490"/>
              <a:ext cx="790230" cy="800098"/>
            </a:xfrm>
            <a:prstGeom prst="rect">
              <a:avLst/>
            </a:prstGeom>
            <a:noFill/>
            <a:ln w="12700">
              <a:noFill/>
            </a:ln>
          </p:spPr>
        </p:pic>
        <p:pic>
          <p:nvPicPr>
            <p:cNvPr id="14342" name="Picture 3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V="1">
              <a:off x="446840" y="2407546"/>
              <a:ext cx="800098" cy="814186"/>
            </a:xfrm>
            <a:prstGeom prst="rect">
              <a:avLst/>
            </a:prstGeom>
            <a:noFill/>
            <a:ln w="12700">
              <a:noFill/>
            </a:ln>
          </p:spPr>
        </p:pic>
        <p:pic>
          <p:nvPicPr>
            <p:cNvPr id="14343" name="Picture 3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 flipV="1">
              <a:off x="1243862" y="2407546"/>
              <a:ext cx="790230" cy="814186"/>
            </a:xfrm>
            <a:prstGeom prst="rect">
              <a:avLst/>
            </a:prstGeom>
            <a:noFill/>
            <a:ln w="12700">
              <a:noFill/>
            </a:ln>
          </p:spPr>
        </p:pic>
      </p:grpSp>
      <p:pic>
        <p:nvPicPr>
          <p:cNvPr id="14344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5375" y="1971675"/>
            <a:ext cx="2143125" cy="2851150"/>
          </a:xfrm>
          <a:prstGeom prst="rect">
            <a:avLst/>
          </a:prstGeom>
          <a:noFill/>
          <a:ln w="12700">
            <a:noFill/>
          </a:ln>
        </p:spPr>
      </p:pic>
      <p:grpSp>
        <p:nvGrpSpPr>
          <p:cNvPr id="14345" name="组合 4"/>
          <p:cNvGrpSpPr/>
          <p:nvPr/>
        </p:nvGrpSpPr>
        <p:grpSpPr>
          <a:xfrm>
            <a:off x="8477250" y="1955800"/>
            <a:ext cx="2074863" cy="2860675"/>
            <a:chOff x="2024963" y="1979955"/>
            <a:chExt cx="1591288" cy="1596625"/>
          </a:xfrm>
        </p:grpSpPr>
        <p:pic>
          <p:nvPicPr>
            <p:cNvPr id="14346" name="Picture 2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024963" y="1981159"/>
              <a:ext cx="799200" cy="796792"/>
            </a:xfrm>
            <a:prstGeom prst="rect">
              <a:avLst/>
            </a:prstGeom>
            <a:noFill/>
            <a:ln w="12700">
              <a:noFill/>
            </a:ln>
          </p:spPr>
        </p:pic>
        <p:pic>
          <p:nvPicPr>
            <p:cNvPr id="14347" name="Picture 2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5400000">
              <a:off x="2817051" y="1981159"/>
              <a:ext cx="799200" cy="796792"/>
            </a:xfrm>
            <a:prstGeom prst="rect">
              <a:avLst/>
            </a:prstGeom>
            <a:noFill/>
            <a:ln w="12700">
              <a:noFill/>
            </a:ln>
          </p:spPr>
        </p:pic>
        <p:pic>
          <p:nvPicPr>
            <p:cNvPr id="14348" name="Picture 2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6200000">
              <a:off x="2024963" y="2778584"/>
              <a:ext cx="799200" cy="796792"/>
            </a:xfrm>
            <a:prstGeom prst="rect">
              <a:avLst/>
            </a:prstGeom>
            <a:noFill/>
            <a:ln w="12700">
              <a:noFill/>
            </a:ln>
          </p:spPr>
        </p:pic>
        <p:pic>
          <p:nvPicPr>
            <p:cNvPr id="14349" name="Picture 2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0800000">
              <a:off x="2817051" y="2778584"/>
              <a:ext cx="799200" cy="796792"/>
            </a:xfrm>
            <a:prstGeom prst="rect">
              <a:avLst/>
            </a:prstGeom>
            <a:noFill/>
            <a:ln w="12700">
              <a:noFill/>
            </a:ln>
          </p:spPr>
        </p:pic>
      </p:grpSp>
      <p:cxnSp>
        <p:nvCxnSpPr>
          <p:cNvPr id="14350" name="直接连接符 18"/>
          <p:cNvCxnSpPr/>
          <p:nvPr/>
        </p:nvCxnSpPr>
        <p:spPr>
          <a:xfrm rot="5400000">
            <a:off x="4572000" y="3429000"/>
            <a:ext cx="2895600" cy="3175"/>
          </a:xfrm>
          <a:prstGeom prst="line">
            <a:avLst/>
          </a:prstGeom>
          <a:ln w="12700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标题 20481"/>
          <p:cNvSpPr>
            <a:spLocks noGrp="1"/>
          </p:cNvSpPr>
          <p:nvPr>
            <p:ph type="title" idx="4294967295"/>
          </p:nvPr>
        </p:nvSpPr>
        <p:spPr>
          <a:xfrm>
            <a:off x="2819400" y="914400"/>
            <a:ext cx="7620000" cy="1457325"/>
          </a:xfrm>
          <a:ln/>
        </p:spPr>
        <p:txBody>
          <a:bodyPr wrap="square" lIns="68580" tIns="34290" rIns="68580" bIns="34290" anchor="ctr" anchorCtr="0"/>
          <a:p>
            <a:pPr defTabSz="914400" latinLnBrk="0">
              <a:buClrTx/>
              <a:buNone/>
            </a:pPr>
            <a:r>
              <a:rPr lang="zh-CN" altLang="en-US" sz="3600" baseline="0">
                <a:sym typeface="Arial" panose="020B0604020202020204" pitchFamily="34" charset="0"/>
              </a:rPr>
              <a:t>这个图案可以看成几个部分组成？</a:t>
            </a:r>
            <a:br>
              <a:rPr lang="zh-CN" altLang="en-US" sz="3600" baseline="0">
                <a:sym typeface="Arial" panose="020B0604020202020204" pitchFamily="34" charset="0"/>
              </a:rPr>
            </a:br>
            <a:r>
              <a:rPr lang="zh-CN" altLang="en-US" sz="3600" baseline="0">
                <a:sym typeface="Arial" panose="020B0604020202020204" pitchFamily="34" charset="0"/>
              </a:rPr>
              <a:t>每部分形状一样吗？</a:t>
            </a:r>
            <a:endParaRPr lang="zh-CN" altLang="en-US" sz="3600" baseline="0">
              <a:sym typeface="Arial" panose="020B0604020202020204" pitchFamily="34" charset="0"/>
            </a:endParaRPr>
          </a:p>
        </p:txBody>
      </p:sp>
      <p:pic>
        <p:nvPicPr>
          <p:cNvPr id="15363" name="Picture 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18175" y="2622550"/>
            <a:ext cx="1404938" cy="1403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00" y="2622550"/>
            <a:ext cx="1403350" cy="1403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4038600"/>
            <a:ext cx="1404938" cy="1404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6" name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3113" y="4022725"/>
            <a:ext cx="1403350" cy="1404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7" name="直接连接符 22532"/>
          <p:cNvSpPr/>
          <p:nvPr/>
        </p:nvSpPr>
        <p:spPr>
          <a:xfrm rot="5400000">
            <a:off x="6418263" y="3319463"/>
            <a:ext cx="1403350" cy="4762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5368" name="直接连接符 22532"/>
          <p:cNvSpPr/>
          <p:nvPr/>
        </p:nvSpPr>
        <p:spPr>
          <a:xfrm>
            <a:off x="5735638" y="4005263"/>
            <a:ext cx="1400175" cy="31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5369" name="直接连接符 22532"/>
          <p:cNvSpPr/>
          <p:nvPr/>
        </p:nvSpPr>
        <p:spPr>
          <a:xfrm>
            <a:off x="7123113" y="2617788"/>
            <a:ext cx="1401762" cy="1587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5370" name="直接连接符 22532"/>
          <p:cNvSpPr/>
          <p:nvPr/>
        </p:nvSpPr>
        <p:spPr>
          <a:xfrm rot="5400000">
            <a:off x="7815263" y="3317875"/>
            <a:ext cx="1401762" cy="1588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5371" name="直接连接符 22532"/>
          <p:cNvSpPr/>
          <p:nvPr/>
        </p:nvSpPr>
        <p:spPr>
          <a:xfrm>
            <a:off x="7104063" y="4005263"/>
            <a:ext cx="1398587" cy="1587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5372" name="直接连接符 22532"/>
          <p:cNvSpPr/>
          <p:nvPr/>
        </p:nvSpPr>
        <p:spPr>
          <a:xfrm rot="5400000">
            <a:off x="7813675" y="4724400"/>
            <a:ext cx="1406525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5373" name="直接连接符 22532"/>
          <p:cNvSpPr/>
          <p:nvPr/>
        </p:nvSpPr>
        <p:spPr>
          <a:xfrm>
            <a:off x="7123113" y="5427663"/>
            <a:ext cx="1403350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5374" name="直接连接符 22532"/>
          <p:cNvSpPr/>
          <p:nvPr/>
        </p:nvSpPr>
        <p:spPr>
          <a:xfrm rot="16200000">
            <a:off x="6411913" y="4719638"/>
            <a:ext cx="1406525" cy="1587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5375" name="直接连接符 22532"/>
          <p:cNvSpPr/>
          <p:nvPr/>
        </p:nvSpPr>
        <p:spPr>
          <a:xfrm rot="16200000">
            <a:off x="5014913" y="4719638"/>
            <a:ext cx="1406525" cy="1587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5376" name="直接连接符 22532"/>
          <p:cNvSpPr/>
          <p:nvPr/>
        </p:nvSpPr>
        <p:spPr>
          <a:xfrm>
            <a:off x="5715000" y="5410200"/>
            <a:ext cx="1397000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5377" name="直接连接符 22532"/>
          <p:cNvSpPr/>
          <p:nvPr/>
        </p:nvSpPr>
        <p:spPr>
          <a:xfrm rot="16200000">
            <a:off x="5014913" y="3322638"/>
            <a:ext cx="1403350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5378" name="直接连接符 22532"/>
          <p:cNvSpPr/>
          <p:nvPr/>
        </p:nvSpPr>
        <p:spPr>
          <a:xfrm>
            <a:off x="5721350" y="2616200"/>
            <a:ext cx="1401763" cy="1588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5379" name="文本框 2"/>
          <p:cNvSpPr/>
          <p:nvPr/>
        </p:nvSpPr>
        <p:spPr>
          <a:xfrm>
            <a:off x="2667000" y="4267200"/>
            <a:ext cx="2209800" cy="579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zh-CN" altLang="en-US" sz="3200">
                <a:solidFill>
                  <a:srgbClr val="CC0000"/>
                </a:solidFill>
                <a:ea typeface="黑体" panose="02010609060101010101" pitchFamily="49" charset="-122"/>
                <a:sym typeface="Arial" panose="020B0604020202020204" pitchFamily="34" charset="0"/>
              </a:rPr>
              <a:t> 基本图形</a:t>
            </a:r>
            <a:endParaRPr lang="zh-CN" altLang="en-US" sz="3200">
              <a:solidFill>
                <a:srgbClr val="CC0000"/>
              </a:solidFill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4" descr="C:\Documents and Settings\Administrator\桌面\QQ图片20160524133933.pn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876800" y="1524000"/>
            <a:ext cx="2076450" cy="2066925"/>
          </a:xfrm>
          <a:ln/>
        </p:spPr>
      </p:pic>
      <p:sp>
        <p:nvSpPr>
          <p:cNvPr id="16387" name="Rectangle 5"/>
          <p:cNvSpPr/>
          <p:nvPr/>
        </p:nvSpPr>
        <p:spPr>
          <a:xfrm>
            <a:off x="4876800" y="1524000"/>
            <a:ext cx="1000125" cy="1000125"/>
          </a:xfrm>
          <a:prstGeom prst="rect">
            <a:avLst/>
          </a:prstGeom>
          <a:noFill/>
          <a:ln w="508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16388" name="Picture 6" descr="C:\Documents and Settings\Administrator\桌面\QQ图片2016052413395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3810000"/>
            <a:ext cx="2066925" cy="2066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9" name="Rectangle 7"/>
          <p:cNvSpPr/>
          <p:nvPr/>
        </p:nvSpPr>
        <p:spPr>
          <a:xfrm>
            <a:off x="2971800" y="3810000"/>
            <a:ext cx="1000125" cy="1000125"/>
          </a:xfrm>
          <a:prstGeom prst="rect">
            <a:avLst/>
          </a:prstGeom>
          <a:noFill/>
          <a:ln w="508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16390" name="Picture 8" descr="C:\Documents and Settings\Administrator\桌面\QQ图片2016052413403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3810000"/>
            <a:ext cx="2066925" cy="2066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1" name="Rectangle 9"/>
          <p:cNvSpPr/>
          <p:nvPr/>
        </p:nvSpPr>
        <p:spPr>
          <a:xfrm>
            <a:off x="6619875" y="3810000"/>
            <a:ext cx="1000125" cy="1000125"/>
          </a:xfrm>
          <a:prstGeom prst="rect">
            <a:avLst/>
          </a:prstGeom>
          <a:noFill/>
          <a:ln w="50800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Picture 4" descr="C:\Documents and Settings\Administrator\桌面\QQ图片20160524133933.png"/>
          <p:cNvPicPr/>
          <p:nvPr/>
        </p:nvPicPr>
        <p:blipFill>
          <a:blip r:embed="rId1"/>
          <a:stretch>
            <a:fillRect/>
          </a:stretch>
        </p:blipFill>
        <p:spPr>
          <a:xfrm>
            <a:off x="6019800" y="1524000"/>
            <a:ext cx="3059113" cy="30591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文本框 3"/>
          <p:cNvSpPr/>
          <p:nvPr/>
        </p:nvSpPr>
        <p:spPr>
          <a:xfrm>
            <a:off x="4595813" y="2143125"/>
            <a:ext cx="1028700" cy="579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zh-CN" altLang="en-US" sz="3200">
                <a:ea typeface="黑体" panose="02010609060101010101" pitchFamily="49" charset="-122"/>
                <a:sym typeface="Arial" panose="020B0604020202020204" pitchFamily="34" charset="0"/>
              </a:rPr>
              <a:t>平移</a:t>
            </a:r>
            <a:endParaRPr lang="zh-CN" altLang="en-US" sz="3200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17412" name="Picture 30"/>
          <p:cNvPicPr/>
          <p:nvPr/>
        </p:nvPicPr>
        <p:blipFill>
          <a:blip r:embed="rId2"/>
          <a:stretch>
            <a:fillRect/>
          </a:stretch>
        </p:blipFill>
        <p:spPr>
          <a:xfrm>
            <a:off x="2667000" y="1524000"/>
            <a:ext cx="1528763" cy="1528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Picture 30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3048000"/>
            <a:ext cx="1528763" cy="1528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4" name="Picture 30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1524000"/>
            <a:ext cx="1528763" cy="1528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5" name="Picture 30"/>
          <p:cNvPicPr/>
          <p:nvPr/>
        </p:nvPicPr>
        <p:blipFill>
          <a:blip r:embed="rId2"/>
          <a:stretch>
            <a:fillRect/>
          </a:stretch>
        </p:blipFill>
        <p:spPr>
          <a:xfrm>
            <a:off x="6019800" y="1524000"/>
            <a:ext cx="1528763" cy="1528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6" name="Picture 30"/>
          <p:cNvPicPr/>
          <p:nvPr/>
        </p:nvPicPr>
        <p:blipFill>
          <a:blip r:embed="rId2"/>
          <a:stretch>
            <a:fillRect/>
          </a:stretch>
        </p:blipFill>
        <p:spPr>
          <a:xfrm>
            <a:off x="2667000" y="1524000"/>
            <a:ext cx="1528763" cy="15287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2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876800" y="2514600"/>
            <a:ext cx="2590800" cy="2582863"/>
          </a:xfrm>
          <a:ln/>
        </p:spPr>
      </p:pic>
      <p:grpSp>
        <p:nvGrpSpPr>
          <p:cNvPr id="18435" name="组合 4"/>
          <p:cNvGrpSpPr>
            <a:grpSpLocks noChangeAspect="1"/>
          </p:cNvGrpSpPr>
          <p:nvPr/>
        </p:nvGrpSpPr>
        <p:grpSpPr>
          <a:xfrm>
            <a:off x="2209800" y="2514600"/>
            <a:ext cx="2514600" cy="2527300"/>
            <a:chOff x="0" y="0"/>
            <a:chExt cx="1591288" cy="1596625"/>
          </a:xfrm>
        </p:grpSpPr>
        <p:pic>
          <p:nvPicPr>
            <p:cNvPr id="18436" name="Picture 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204"/>
              <a:ext cx="799200" cy="79679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37" name="Picture 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792088" y="1204"/>
              <a:ext cx="799200" cy="79679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38" name="Picture 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0" y="798629"/>
              <a:ext cx="799200" cy="79679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8439" name="Picture 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792088" y="798629"/>
              <a:ext cx="799200" cy="796792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8440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200" y="2514600"/>
            <a:ext cx="2438400" cy="2514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Picture 11" descr="75662265514895555988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4600" y="2057400"/>
            <a:ext cx="1071563" cy="1069975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19459" name="Picture 17" descr="C:\Documents and Settings\Administrator\桌面\QQ图片2016052413395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1828800"/>
            <a:ext cx="3209925" cy="3209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0" name="Picture 18" descr="75662265514895555988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86400" y="1828800"/>
            <a:ext cx="1600200" cy="16002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19461" name="Picture 19" descr="C:\Documents and Settings\Administrator\桌面\QQ图片20160524133957.png"/>
          <p:cNvPicPr>
            <a:picLocks noChangeAspect="1"/>
          </p:cNvPicPr>
          <p:nvPr/>
        </p:nvPicPr>
        <p:blipFill>
          <a:blip r:embed="rId2"/>
          <a:srcRect l="49107" t="-766" r="128" b="50668"/>
          <a:stretch>
            <a:fillRect/>
          </a:stretch>
        </p:blipFill>
        <p:spPr>
          <a:xfrm>
            <a:off x="7010400" y="1828800"/>
            <a:ext cx="1676400" cy="1676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2" name="Picture 20" descr="C:\Documents and Settings\Administrator\桌面\QQ图片20160524133957.png"/>
          <p:cNvPicPr>
            <a:picLocks noChangeAspect="1"/>
          </p:cNvPicPr>
          <p:nvPr/>
        </p:nvPicPr>
        <p:blipFill>
          <a:blip r:embed="rId2"/>
          <a:srcRect l="50102" t="49156"/>
          <a:stretch>
            <a:fillRect/>
          </a:stretch>
        </p:blipFill>
        <p:spPr>
          <a:xfrm>
            <a:off x="7010400" y="3429000"/>
            <a:ext cx="1676400" cy="1573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3" name="Picture 21" descr="C:\Documents and Settings\Administrator\桌面\QQ图片20160524133957.png"/>
          <p:cNvPicPr>
            <a:picLocks noChangeAspect="1"/>
          </p:cNvPicPr>
          <p:nvPr/>
        </p:nvPicPr>
        <p:blipFill>
          <a:blip r:embed="rId2"/>
          <a:srcRect t="48682" r="49289"/>
          <a:stretch>
            <a:fillRect/>
          </a:stretch>
        </p:blipFill>
        <p:spPr>
          <a:xfrm>
            <a:off x="5486400" y="3352800"/>
            <a:ext cx="1597025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4" name="Rectangle 22"/>
          <p:cNvSpPr/>
          <p:nvPr/>
        </p:nvSpPr>
        <p:spPr>
          <a:xfrm>
            <a:off x="3810000" y="2362200"/>
            <a:ext cx="8699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zh-CN" altLang="en-US">
                <a:ea typeface="黑体" panose="02010609060101010101" pitchFamily="49" charset="-122"/>
                <a:sym typeface="Arial" panose="020B0604020202020204" pitchFamily="34" charset="0"/>
              </a:rPr>
              <a:t>轴对称</a:t>
            </a:r>
            <a:endParaRPr lang="zh-CN" altLang="en-US"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cxnSp>
        <p:nvCxnSpPr>
          <p:cNvPr id="19465" name="直接箭头连接符 11"/>
          <p:cNvCxnSpPr/>
          <p:nvPr/>
        </p:nvCxnSpPr>
        <p:spPr>
          <a:xfrm>
            <a:off x="3581400" y="2743200"/>
            <a:ext cx="1500188" cy="1588"/>
          </a:xfrm>
          <a:prstGeom prst="straightConnector1">
            <a:avLst/>
          </a:prstGeom>
          <a:ln w="57150" cap="flat" cmpd="sng">
            <a:solidFill>
              <a:srgbClr val="000000"/>
            </a:solidFill>
            <a:prstDash val="solid"/>
            <a:headEnd type="none" w="med" len="med"/>
            <a:tailEnd type="arrow" w="med" len="med"/>
          </a:ln>
        </p:spPr>
      </p:cxnSp>
    </p:spTree>
  </p:cSld>
  <p:clrMapOvr>
    <a:masterClrMapping/>
  </p:clrMapOvr>
  <p:transition/>
</p:sld>
</file>

<file path=ppt/theme/theme1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usdneevn">
      <a:majorFont>
        <a:latin typeface="Arial"/>
        <a:ea typeface="黑体"/>
        <a:cs typeface="Arial"/>
      </a:majorFont>
      <a:minorFont>
        <a:latin typeface="Arial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rr5vsvq5">
      <a:majorFont>
        <a:latin typeface="Arial"/>
        <a:ea typeface="黑体"/>
        <a:cs typeface="Arial"/>
      </a:majorFont>
      <a:minorFont>
        <a:latin typeface="Arial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334</Words>
  <Application>WPS 演示</Application>
  <PresentationFormat/>
  <Paragraphs>57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Arial</vt:lpstr>
      <vt:lpstr>宋体</vt:lpstr>
      <vt:lpstr>Wingdings</vt:lpstr>
      <vt:lpstr>黑体</vt:lpstr>
      <vt:lpstr>Calibri</vt:lpstr>
      <vt:lpstr>微软雅黑</vt:lpstr>
      <vt:lpstr>+mn-ea</vt:lpstr>
      <vt:lpstr>Arial Unicode MS</vt:lpstr>
      <vt:lpstr>Segoe Print</vt:lpstr>
      <vt:lpstr>2_Office 主题</vt:lpstr>
      <vt:lpstr>3_Office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2021-08-07T14:30:07Z</cp:lastPrinted>
  <dcterms:created xsi:type="dcterms:W3CDTF">2021-08-07T14:30:07Z</dcterms:created>
  <dcterms:modified xsi:type="dcterms:W3CDTF">2021-11-08T12:49:34Z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3F93FA1EBE1E441184085DED4E86E426</vt:lpwstr>
  </property>
  <property fmtid="{D5CDD505-2E9C-101B-9397-08002B2CF9AE}" pid="7" name="KSOProductBuildVer">
    <vt:lpwstr>2052-11.1.0.11045</vt:lpwstr>
  </property>
</Properties>
</file>