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256" r:id="rId5"/>
    <p:sldId id="257" r:id="rId6"/>
    <p:sldId id="260" r:id="rId7"/>
    <p:sldId id="261" r:id="rId8"/>
    <p:sldId id="262" r:id="rId9"/>
    <p:sldId id="267" r:id="rId10"/>
    <p:sldId id="263" r:id="rId11"/>
    <p:sldId id="272" r:id="rId12"/>
    <p:sldId id="273" r:id="rId13"/>
    <p:sldId id="274" r:id="rId14"/>
    <p:sldId id="264" r:id="rId15"/>
    <p:sldId id="265" r:id="rId16"/>
    <p:sldId id="278" r:id="rId17"/>
    <p:sldId id="279" r:id="rId18"/>
    <p:sldId id="266" r:id="rId19"/>
    <p:sldId id="276" r:id="rId20"/>
    <p:sldId id="284" r:id="rId21"/>
    <p:sldId id="280" r:id="rId22"/>
    <p:sldId id="281" r:id="rId23"/>
    <p:sldId id="282" r:id="rId24"/>
    <p:sldId id="283" r:id="rId25"/>
    <p:sldId id="285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331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331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331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433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434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434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5362" name="组合 3073"/>
          <p:cNvGrpSpPr/>
          <p:nvPr/>
        </p:nvGrpSpPr>
        <p:grpSpPr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5363" name="组合 3074"/>
            <p:cNvGrpSpPr/>
            <p:nvPr/>
          </p:nvGrpSpPr>
          <p:grpSpPr>
            <a:xfrm rot="-240000">
              <a:off x="3690" y="234"/>
              <a:ext cx="1857" cy="3625"/>
              <a:chOff x="0" y="0"/>
              <a:chExt cx="1857" cy="3625"/>
            </a:xfrm>
          </p:grpSpPr>
          <p:sp>
            <p:nvSpPr>
              <p:cNvPr id="15364" name="未知"/>
              <p:cNvSpPr/>
              <p:nvPr/>
            </p:nvSpPr>
            <p:spPr>
              <a:xfrm rot="-9360000" flipV="1">
                <a:off x="524" y="0"/>
                <a:ext cx="1333" cy="1485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65" name="未知"/>
              <p:cNvSpPr/>
              <p:nvPr/>
            </p:nvSpPr>
            <p:spPr>
              <a:xfrm rot="-9360000" flipV="1">
                <a:off x="1019" y="1024"/>
                <a:ext cx="571" cy="53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66" name="未知"/>
              <p:cNvSpPr/>
              <p:nvPr/>
            </p:nvSpPr>
            <p:spPr>
              <a:xfrm rot="-9360000" flipV="1">
                <a:off x="629" y="1389"/>
                <a:ext cx="277" cy="249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67" name="未知"/>
              <p:cNvSpPr/>
              <p:nvPr/>
            </p:nvSpPr>
            <p:spPr>
              <a:xfrm rot="-9360000" flipV="1">
                <a:off x="969" y="199"/>
                <a:ext cx="245" cy="347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68" name="未知"/>
              <p:cNvSpPr/>
              <p:nvPr/>
            </p:nvSpPr>
            <p:spPr>
              <a:xfrm rot="-9360000" flipV="1">
                <a:off x="835" y="1429"/>
                <a:ext cx="103" cy="209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69" name="未知"/>
              <p:cNvSpPr/>
              <p:nvPr/>
            </p:nvSpPr>
            <p:spPr>
              <a:xfrm rot="-9360000" flipV="1">
                <a:off x="885" y="547"/>
                <a:ext cx="120" cy="9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70" name="未知"/>
              <p:cNvSpPr/>
              <p:nvPr/>
            </p:nvSpPr>
            <p:spPr>
              <a:xfrm rot="-9360000" flipV="1">
                <a:off x="0" y="1566"/>
                <a:ext cx="330" cy="2059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5371" name="未知"/>
            <p:cNvSpPr/>
            <p:nvPr/>
          </p:nvSpPr>
          <p:spPr>
            <a:xfrm rot="-21180000" flipH="1">
              <a:off x="22" y="1957"/>
              <a:ext cx="323" cy="649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2" name="未知"/>
            <p:cNvSpPr/>
            <p:nvPr/>
          </p:nvSpPr>
          <p:spPr>
            <a:xfrm>
              <a:off x="168" y="1260"/>
              <a:ext cx="1259" cy="1532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3" name="未知"/>
            <p:cNvSpPr/>
            <p:nvPr/>
          </p:nvSpPr>
          <p:spPr>
            <a:xfrm>
              <a:off x="0" y="2610"/>
              <a:ext cx="801" cy="459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4" name="未知"/>
            <p:cNvSpPr/>
            <p:nvPr/>
          </p:nvSpPr>
          <p:spPr>
            <a:xfrm rot="-21180000" flipH="1">
              <a:off x="898" y="2855"/>
              <a:ext cx="354" cy="464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5" name="未知"/>
            <p:cNvSpPr/>
            <p:nvPr/>
          </p:nvSpPr>
          <p:spPr>
            <a:xfrm rot="-21180000" flipH="1">
              <a:off x="799" y="2979"/>
              <a:ext cx="87" cy="274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76" name="未知"/>
            <p:cNvSpPr/>
            <p:nvPr/>
          </p:nvSpPr>
          <p:spPr>
            <a:xfrm>
              <a:off x="1190" y="3273"/>
              <a:ext cx="1108" cy="1047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5377" name="组合 3088"/>
            <p:cNvGrpSpPr/>
            <p:nvPr/>
          </p:nvGrpSpPr>
          <p:grpSpPr>
            <a:xfrm rot="3180000">
              <a:off x="2625" y="748"/>
              <a:ext cx="569" cy="637"/>
              <a:chOff x="0" y="0"/>
              <a:chExt cx="129" cy="157"/>
            </a:xfrm>
          </p:grpSpPr>
          <p:sp>
            <p:nvSpPr>
              <p:cNvPr id="15378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79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0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5381" name="组合 3092"/>
            <p:cNvGrpSpPr/>
            <p:nvPr/>
          </p:nvGrpSpPr>
          <p:grpSpPr>
            <a:xfrm rot="-6720000">
              <a:off x="3631" y="125"/>
              <a:ext cx="356" cy="607"/>
              <a:chOff x="0" y="0"/>
              <a:chExt cx="129" cy="157"/>
            </a:xfrm>
          </p:grpSpPr>
          <p:sp>
            <p:nvSpPr>
              <p:cNvPr id="15382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3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4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5385" name="组合 3096"/>
            <p:cNvGrpSpPr/>
            <p:nvPr/>
          </p:nvGrpSpPr>
          <p:grpSpPr>
            <a:xfrm rot="8520000">
              <a:off x="668" y="3321"/>
              <a:ext cx="501" cy="502"/>
              <a:chOff x="0" y="0"/>
              <a:chExt cx="129" cy="157"/>
            </a:xfrm>
          </p:grpSpPr>
          <p:sp>
            <p:nvSpPr>
              <p:cNvPr id="15386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7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88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5389" name="组合 3100"/>
            <p:cNvGrpSpPr/>
            <p:nvPr/>
          </p:nvGrpSpPr>
          <p:grpSpPr>
            <a:xfrm rot="-4140000" flipV="1">
              <a:off x="387" y="256"/>
              <a:ext cx="709" cy="892"/>
              <a:chOff x="0" y="0"/>
              <a:chExt cx="129" cy="157"/>
            </a:xfrm>
          </p:grpSpPr>
          <p:sp>
            <p:nvSpPr>
              <p:cNvPr id="15390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91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92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5393" name="组合 3104"/>
            <p:cNvGrpSpPr/>
            <p:nvPr/>
          </p:nvGrpSpPr>
          <p:grpSpPr>
            <a:xfrm rot="-10020000" flipH="1">
              <a:off x="4625" y="2382"/>
              <a:ext cx="709" cy="892"/>
              <a:chOff x="0" y="0"/>
              <a:chExt cx="129" cy="157"/>
            </a:xfrm>
          </p:grpSpPr>
          <p:sp>
            <p:nvSpPr>
              <p:cNvPr id="15394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95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5396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5397" name="未知"/>
            <p:cNvSpPr/>
            <p:nvPr/>
          </p:nvSpPr>
          <p:spPr>
            <a:xfrm>
              <a:off x="1217" y="2"/>
              <a:ext cx="862" cy="886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8" name="未知"/>
            <p:cNvSpPr/>
            <p:nvPr/>
          </p:nvSpPr>
          <p:spPr>
            <a:xfrm rot="-11760000" flipV="1">
              <a:off x="2158" y="102"/>
              <a:ext cx="681" cy="593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399" name="未知"/>
            <p:cNvSpPr/>
            <p:nvPr/>
          </p:nvSpPr>
          <p:spPr>
            <a:xfrm rot="-11760000" flipV="1">
              <a:off x="1997" y="858"/>
              <a:ext cx="330" cy="278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0" name="未知"/>
            <p:cNvSpPr/>
            <p:nvPr/>
          </p:nvSpPr>
          <p:spPr>
            <a:xfrm rot="-11760000" flipV="1">
              <a:off x="2224" y="808"/>
              <a:ext cx="123" cy="233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1" name="未知"/>
            <p:cNvSpPr/>
            <p:nvPr/>
          </p:nvSpPr>
          <p:spPr>
            <a:xfrm>
              <a:off x="1603" y="0"/>
              <a:ext cx="124" cy="121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2" name="未知"/>
            <p:cNvSpPr/>
            <p:nvPr/>
          </p:nvSpPr>
          <p:spPr>
            <a:xfrm rot="-11760000" flipV="1">
              <a:off x="2173" y="1238"/>
              <a:ext cx="393" cy="2300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5403" name="未知"/>
            <p:cNvSpPr/>
            <p:nvPr/>
          </p:nvSpPr>
          <p:spPr>
            <a:xfrm>
              <a:off x="0" y="1848"/>
              <a:ext cx="36" cy="132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3119" name="标题 3118"/>
          <p:cNvSpPr>
            <a:spLocks noGrp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sz="5200" b="1" kern="1200"/>
            </a:lvl1pPr>
          </a:lstStyle>
          <a:p>
            <a:pPr lvl="0"/>
            <a:r>
              <a:rPr kumimoji="0" lang="zh-CN" altLang="en-US" sz="52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52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20" name="副标题 3119"/>
          <p:cNvSpPr>
            <a:spLocks noGrp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ctr">
              <a:buNone/>
              <a:defRPr b="1" kern="12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-457200" algn="ctr">
              <a:buNone/>
              <a:defRPr b="1" kern="12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-914400" algn="ctr">
              <a:buNone/>
              <a:defRPr b="1" kern="12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-1371600" algn="ctr">
              <a:buNone/>
              <a:defRPr b="1" kern="12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-1828800" algn="ctr">
              <a:buNone/>
              <a:defRPr b="1" kern="12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kumimoji="0" lang="zh-CN" altLang="en-US" sz="3200" b="1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5404" name="灯片编号占位符 3117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15407" name="日期占位符 3115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15408" name="页脚占位符 3116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6429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16432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16433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7453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17456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17457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45611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45611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8477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18480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18481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9501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19504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19505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25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0528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0529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49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1552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1553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2573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2576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2577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3597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3600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3601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4561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4621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4624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4625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5828" y="103188"/>
            <a:ext cx="2060972" cy="59531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63439" cy="59531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5645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Clr>
                <a:srgbClr val="000000"/>
              </a:buClr>
            </a:pPr>
            <a:fld id="{9A0DB2DC-4C9A-4742-B13C-FB6460FD3503}" type="slidenum">
              <a:rPr lang="en-US" altLang="zh-CN">
                <a:latin typeface="Verdana" panose="020B0604030504040204" pitchFamily="2" charset="0"/>
              </a:rPr>
            </a:fld>
            <a:endParaRPr lang="en-US" altLang="zh-CN">
              <a:latin typeface="Verdana" panose="020B0604030504040204" pitchFamily="2" charset="0"/>
            </a:endParaRPr>
          </a:p>
        </p:txBody>
      </p:sp>
      <p:sp>
        <p:nvSpPr>
          <p:cNvPr id="25648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Clr>
                <a:srgbClr val="000000"/>
              </a:buClr>
            </a:pPr>
            <a:endParaRPr lang="en-US" altLang="en-US">
              <a:latin typeface="Verdana" panose="020B0604030504040204" pitchFamily="2" charset="0"/>
            </a:endParaRPr>
          </a:p>
        </p:txBody>
      </p:sp>
      <p:sp>
        <p:nvSpPr>
          <p:cNvPr id="25649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Clr>
                <a:srgbClr val="000000"/>
              </a:buClr>
            </a:pPr>
            <a:endParaRPr lang="en-US" altLang="zh-CN"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cxnSp>
        <p:nvCxnSpPr>
          <p:cNvPr id="26626" name="直接连接符 39"/>
          <p:cNvCxnSpPr/>
          <p:nvPr/>
        </p:nvCxnSpPr>
        <p:spPr>
          <a:xfrm>
            <a:off x="7315200" y="1066800"/>
            <a:ext cx="0" cy="449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grpSp>
        <p:nvGrpSpPr>
          <p:cNvPr id="26627" name="组合 5127"/>
          <p:cNvGrpSpPr/>
          <p:nvPr/>
        </p:nvGrpSpPr>
        <p:grpSpPr>
          <a:xfrm>
            <a:off x="7493000" y="2992438"/>
            <a:ext cx="1338263" cy="2189162"/>
            <a:chOff x="0" y="0"/>
            <a:chExt cx="843" cy="1379"/>
          </a:xfrm>
        </p:grpSpPr>
        <p:sp>
          <p:nvSpPr>
            <p:cNvPr id="26628" name="椭圆 5128"/>
            <p:cNvSpPr/>
            <p:nvPr/>
          </p:nvSpPr>
          <p:spPr>
            <a:xfrm>
              <a:off x="0" y="0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29" name="椭圆 5129"/>
            <p:cNvSpPr/>
            <p:nvPr/>
          </p:nvSpPr>
          <p:spPr>
            <a:xfrm>
              <a:off x="179" y="0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0" name="椭圆 5130"/>
            <p:cNvSpPr/>
            <p:nvPr/>
          </p:nvSpPr>
          <p:spPr>
            <a:xfrm>
              <a:off x="358" y="0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1" name="椭圆 5131"/>
            <p:cNvSpPr/>
            <p:nvPr/>
          </p:nvSpPr>
          <p:spPr>
            <a:xfrm>
              <a:off x="0" y="179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2" name="椭圆 5132"/>
            <p:cNvSpPr/>
            <p:nvPr/>
          </p:nvSpPr>
          <p:spPr>
            <a:xfrm>
              <a:off x="179" y="179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3" name="椭圆 5133"/>
            <p:cNvSpPr/>
            <p:nvPr/>
          </p:nvSpPr>
          <p:spPr>
            <a:xfrm>
              <a:off x="358" y="179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4" name="椭圆 5134"/>
            <p:cNvSpPr/>
            <p:nvPr/>
          </p:nvSpPr>
          <p:spPr>
            <a:xfrm>
              <a:off x="537" y="1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5" name="椭圆 5135"/>
            <p:cNvSpPr/>
            <p:nvPr/>
          </p:nvSpPr>
          <p:spPr>
            <a:xfrm>
              <a:off x="0" y="358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6" name="椭圆 5136"/>
            <p:cNvSpPr/>
            <p:nvPr/>
          </p:nvSpPr>
          <p:spPr>
            <a:xfrm>
              <a:off x="179" y="358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7" name="椭圆 5137"/>
            <p:cNvSpPr/>
            <p:nvPr/>
          </p:nvSpPr>
          <p:spPr>
            <a:xfrm>
              <a:off x="358" y="358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8" name="椭圆 5138"/>
            <p:cNvSpPr/>
            <p:nvPr/>
          </p:nvSpPr>
          <p:spPr>
            <a:xfrm>
              <a:off x="537" y="358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39" name="椭圆 5139"/>
            <p:cNvSpPr/>
            <p:nvPr/>
          </p:nvSpPr>
          <p:spPr>
            <a:xfrm>
              <a:off x="716" y="3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0" name="椭圆 5140"/>
            <p:cNvSpPr/>
            <p:nvPr/>
          </p:nvSpPr>
          <p:spPr>
            <a:xfrm>
              <a:off x="0" y="536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1" name="椭圆 5141"/>
            <p:cNvSpPr/>
            <p:nvPr/>
          </p:nvSpPr>
          <p:spPr>
            <a:xfrm>
              <a:off x="179" y="536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2" name="椭圆 5142"/>
            <p:cNvSpPr/>
            <p:nvPr/>
          </p:nvSpPr>
          <p:spPr>
            <a:xfrm>
              <a:off x="358" y="536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3" name="椭圆 5143"/>
            <p:cNvSpPr/>
            <p:nvPr/>
          </p:nvSpPr>
          <p:spPr>
            <a:xfrm>
              <a:off x="537" y="536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4" name="椭圆 5144"/>
            <p:cNvSpPr/>
            <p:nvPr/>
          </p:nvSpPr>
          <p:spPr>
            <a:xfrm>
              <a:off x="0" y="715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5" name="椭圆 5145"/>
            <p:cNvSpPr/>
            <p:nvPr/>
          </p:nvSpPr>
          <p:spPr>
            <a:xfrm>
              <a:off x="179" y="715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6" name="椭圆 5146"/>
            <p:cNvSpPr/>
            <p:nvPr/>
          </p:nvSpPr>
          <p:spPr>
            <a:xfrm>
              <a:off x="358" y="715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7" name="椭圆 5147"/>
            <p:cNvSpPr/>
            <p:nvPr/>
          </p:nvSpPr>
          <p:spPr>
            <a:xfrm>
              <a:off x="537" y="715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8" name="椭圆 5148"/>
            <p:cNvSpPr/>
            <p:nvPr/>
          </p:nvSpPr>
          <p:spPr>
            <a:xfrm>
              <a:off x="716" y="715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49" name="椭圆 5149"/>
            <p:cNvSpPr/>
            <p:nvPr/>
          </p:nvSpPr>
          <p:spPr>
            <a:xfrm>
              <a:off x="0" y="89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0" name="椭圆 5150"/>
            <p:cNvSpPr/>
            <p:nvPr/>
          </p:nvSpPr>
          <p:spPr>
            <a:xfrm>
              <a:off x="179" y="894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1" name="椭圆 5151"/>
            <p:cNvSpPr/>
            <p:nvPr/>
          </p:nvSpPr>
          <p:spPr>
            <a:xfrm>
              <a:off x="358" y="894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2" name="椭圆 5152"/>
            <p:cNvSpPr/>
            <p:nvPr/>
          </p:nvSpPr>
          <p:spPr>
            <a:xfrm>
              <a:off x="537" y="894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3" name="椭圆 5153"/>
            <p:cNvSpPr/>
            <p:nvPr/>
          </p:nvSpPr>
          <p:spPr>
            <a:xfrm>
              <a:off x="0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4" name="椭圆 5154"/>
            <p:cNvSpPr/>
            <p:nvPr/>
          </p:nvSpPr>
          <p:spPr>
            <a:xfrm>
              <a:off x="179" y="107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5" name="椭圆 5155"/>
            <p:cNvSpPr/>
            <p:nvPr/>
          </p:nvSpPr>
          <p:spPr>
            <a:xfrm>
              <a:off x="358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6" name="椭圆 5156"/>
            <p:cNvSpPr/>
            <p:nvPr/>
          </p:nvSpPr>
          <p:spPr>
            <a:xfrm>
              <a:off x="537" y="1073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7" name="椭圆 5157"/>
            <p:cNvSpPr/>
            <p:nvPr/>
          </p:nvSpPr>
          <p:spPr>
            <a:xfrm>
              <a:off x="179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26658" name="椭圆 5158"/>
            <p:cNvSpPr/>
            <p:nvPr/>
          </p:nvSpPr>
          <p:spPr>
            <a:xfrm>
              <a:off x="537" y="1252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</p:grpSp>
      <p:cxnSp>
        <p:nvCxnSpPr>
          <p:cNvPr id="26659" name="直接连接符 5159"/>
          <p:cNvCxnSpPr/>
          <p:nvPr/>
        </p:nvCxnSpPr>
        <p:spPr>
          <a:xfrm>
            <a:off x="304800" y="2819400"/>
            <a:ext cx="8229600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123" name="标题 5122"/>
          <p:cNvSpPr>
            <a:spLocks noGrp="1"/>
          </p:cNvSpPr>
          <p:nvPr>
            <p:ph type="ctrTitle"/>
          </p:nvPr>
        </p:nvSpPr>
        <p:spPr>
          <a:xfrm>
            <a:off x="315913" y="466725"/>
            <a:ext cx="6781800" cy="21336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 algn="r">
              <a:defRPr sz="4800" kern="1200"/>
            </a:lvl1pPr>
          </a:lstStyle>
          <a:p>
            <a:pPr lvl="0"/>
            <a:r>
              <a:rPr kumimoji="0" lang="zh-CN" altLang="en-US" sz="48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4" name="副标题 5123"/>
          <p:cNvSpPr>
            <a:spLocks noGrp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r">
              <a:buNone/>
              <a:defRPr sz="3200" kern="1200"/>
            </a:lvl1pPr>
            <a:lvl2pPr marL="344805" lvl="1" indent="-344805" algn="ctr">
              <a:buNone/>
              <a:defRPr sz="3200" kern="1200"/>
            </a:lvl2pPr>
            <a:lvl3pPr marL="694055" lvl="2" indent="-694055" algn="ctr">
              <a:buNone/>
              <a:defRPr sz="3200" kern="1200"/>
            </a:lvl3pPr>
            <a:lvl4pPr marL="989330" lvl="3" indent="-989330" algn="ctr">
              <a:buNone/>
              <a:defRPr sz="3200" kern="1200"/>
            </a:lvl4pPr>
            <a:lvl5pPr marL="1282700" lvl="4" indent="-1282700" algn="ctr">
              <a:buNone/>
              <a:defRPr sz="3200" kern="1200"/>
            </a:lvl5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6660" name="灯片编号占位符 512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6663" name="日期占位符 5124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6664" name="页脚占位符 512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7683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7686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7687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kumimoji="0" lang="zh-CN" altLang="en-US" sz="45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8707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8710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8711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2504" cy="4411662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719263"/>
            <a:ext cx="4032504" cy="4411662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9731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9734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29735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55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58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0759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1779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1782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1783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803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2806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2807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3827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3830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3831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4851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4854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4855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19263"/>
            <a:ext cx="8229600" cy="4411662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5875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5878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5879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kumimoji="0" lang="zh-CN" altLang="en-US" sz="39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39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52930" cy="6008687"/>
          </a:xfrm>
        </p:spPr>
        <p:txBody>
          <a:bodyPr vert="eaVert"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6899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6902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6903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122238"/>
            <a:ext cx="8229600" cy="6008687"/>
          </a:xfrm>
        </p:spPr>
        <p:txBody>
          <a:bodyPr/>
          <a:lstStyle/>
          <a:p>
            <a:pPr lvl="0"/>
            <a:r>
              <a:rPr kumimoji="0" lang="zh-CN" altLang="en-US" sz="3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0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6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6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3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3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7923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7926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37927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29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en-US"/>
          </a:p>
        </p:txBody>
      </p:sp>
      <p:sp>
        <p:nvSpPr>
          <p:cNvPr id="1229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2049"/>
          <p:cNvGrpSpPr/>
          <p:nvPr/>
        </p:nvGrpSpPr>
        <p:grpSpPr>
          <a:xfrm>
            <a:off x="0" y="0"/>
            <a:ext cx="2825750" cy="6856413"/>
            <a:chOff x="0" y="0"/>
            <a:chExt cx="1785" cy="4319"/>
          </a:xfrm>
        </p:grpSpPr>
        <p:sp>
          <p:nvSpPr>
            <p:cNvPr id="2051" name="未知"/>
            <p:cNvSpPr/>
            <p:nvPr/>
          </p:nvSpPr>
          <p:spPr>
            <a:xfrm>
              <a:off x="0" y="3262"/>
              <a:ext cx="472" cy="802"/>
            </a:xfrm>
            <a:solidFill>
              <a:schemeClr val="folHlink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52" name="组合 2051"/>
            <p:cNvGrpSpPr/>
            <p:nvPr/>
          </p:nvGrpSpPr>
          <p:grpSpPr>
            <a:xfrm rot="6600000" flipV="1">
              <a:off x="109" y="2441"/>
              <a:ext cx="452" cy="444"/>
              <a:chOff x="0" y="0"/>
              <a:chExt cx="129" cy="157"/>
            </a:xfrm>
          </p:grpSpPr>
          <p:sp>
            <p:nvSpPr>
              <p:cNvPr id="2053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4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5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056" name="未知"/>
            <p:cNvSpPr/>
            <p:nvPr/>
          </p:nvSpPr>
          <p:spPr>
            <a:xfrm>
              <a:off x="95" y="1736"/>
              <a:ext cx="710" cy="768"/>
            </a:xfrm>
            <a:solidFill>
              <a:schemeClr val="accent2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57" name="组合 2056"/>
            <p:cNvGrpSpPr/>
            <p:nvPr/>
          </p:nvGrpSpPr>
          <p:grpSpPr>
            <a:xfrm rot="360000">
              <a:off x="14" y="1746"/>
              <a:ext cx="1771" cy="1741"/>
              <a:chOff x="0" y="0"/>
              <a:chExt cx="902" cy="833"/>
            </a:xfrm>
          </p:grpSpPr>
          <p:sp>
            <p:nvSpPr>
              <p:cNvPr id="2058" name="未知"/>
              <p:cNvSpPr/>
              <p:nvPr/>
            </p:nvSpPr>
            <p:spPr>
              <a:xfrm rot="-21180000" flipH="1">
                <a:off x="84" y="0"/>
                <a:ext cx="313" cy="303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59" name="未知"/>
              <p:cNvSpPr/>
              <p:nvPr/>
            </p:nvSpPr>
            <p:spPr>
              <a:xfrm rot="-21180000" flipH="1">
                <a:off x="0" y="56"/>
                <a:ext cx="262" cy="30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0" name="未知"/>
              <p:cNvSpPr/>
              <p:nvPr/>
            </p:nvSpPr>
            <p:spPr>
              <a:xfrm rot="-21180000" flipH="1">
                <a:off x="80" y="120"/>
                <a:ext cx="93" cy="156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1" name="未知"/>
              <p:cNvSpPr/>
              <p:nvPr/>
            </p:nvSpPr>
            <p:spPr>
              <a:xfrm rot="-21180000" flipH="1">
                <a:off x="272" y="323"/>
                <a:ext cx="85" cy="93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2" name="未知"/>
              <p:cNvSpPr/>
              <p:nvPr/>
            </p:nvSpPr>
            <p:spPr>
              <a:xfrm rot="-21180000" flipH="1">
                <a:off x="248" y="348"/>
                <a:ext cx="21" cy="55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2063" name="组合 2062"/>
              <p:cNvGrpSpPr/>
              <p:nvPr/>
            </p:nvGrpSpPr>
            <p:grpSpPr>
              <a:xfrm rot="10680000" flipH="1">
                <a:off x="294" y="464"/>
                <a:ext cx="608" cy="369"/>
                <a:chOff x="0" y="0"/>
                <a:chExt cx="608" cy="369"/>
              </a:xfrm>
            </p:grpSpPr>
            <p:sp>
              <p:nvSpPr>
                <p:cNvPr id="2064" name="未知"/>
                <p:cNvSpPr/>
                <p:nvPr/>
              </p:nvSpPr>
              <p:spPr>
                <a:xfrm rot="4200000">
                  <a:off x="116" y="96"/>
                  <a:ext cx="143" cy="390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5" name="未知"/>
                <p:cNvSpPr/>
                <p:nvPr/>
              </p:nvSpPr>
              <p:spPr>
                <a:xfrm rot="4200000">
                  <a:off x="483" y="50"/>
                  <a:ext cx="33" cy="160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2066" name="未知"/>
                <p:cNvSpPr/>
                <p:nvPr/>
              </p:nvSpPr>
              <p:spPr>
                <a:xfrm rot="4200000">
                  <a:off x="559" y="9"/>
                  <a:ext cx="60" cy="2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grpSp>
          <p:nvGrpSpPr>
            <p:cNvPr id="2067" name="组合 2066"/>
            <p:cNvGrpSpPr/>
            <p:nvPr/>
          </p:nvGrpSpPr>
          <p:grpSpPr>
            <a:xfrm rot="6240000">
              <a:off x="348" y="3854"/>
              <a:ext cx="392" cy="424"/>
              <a:chOff x="0" y="0"/>
              <a:chExt cx="129" cy="157"/>
            </a:xfrm>
          </p:grpSpPr>
          <p:sp>
            <p:nvSpPr>
              <p:cNvPr id="2068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69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0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071" name="组合 2070"/>
            <p:cNvGrpSpPr/>
            <p:nvPr/>
          </p:nvGrpSpPr>
          <p:grpSpPr>
            <a:xfrm rot="4980000">
              <a:off x="254" y="1102"/>
              <a:ext cx="412" cy="500"/>
              <a:chOff x="0" y="0"/>
              <a:chExt cx="129" cy="157"/>
            </a:xfrm>
          </p:grpSpPr>
          <p:sp>
            <p:nvSpPr>
              <p:cNvPr id="2072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3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4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075" name="组合 2074"/>
            <p:cNvGrpSpPr/>
            <p:nvPr/>
          </p:nvGrpSpPr>
          <p:grpSpPr>
            <a:xfrm>
              <a:off x="820" y="0"/>
              <a:ext cx="345" cy="367"/>
              <a:chOff x="0" y="0"/>
              <a:chExt cx="129" cy="157"/>
            </a:xfrm>
          </p:grpSpPr>
          <p:sp>
            <p:nvSpPr>
              <p:cNvPr id="2076" name="未知"/>
              <p:cNvSpPr/>
              <p:nvPr/>
            </p:nvSpPr>
            <p:spPr>
              <a:xfrm>
                <a:off x="0" y="0"/>
                <a:ext cx="41" cy="5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7" name="未知"/>
              <p:cNvSpPr/>
              <p:nvPr/>
            </p:nvSpPr>
            <p:spPr>
              <a:xfrm>
                <a:off x="59" y="28"/>
                <a:ext cx="70" cy="49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078" name="未知"/>
              <p:cNvSpPr/>
              <p:nvPr/>
            </p:nvSpPr>
            <p:spPr>
              <a:xfrm>
                <a:off x="45" y="132"/>
                <a:ext cx="73" cy="25"/>
              </a:xfrm>
              <a:solidFill>
                <a:schemeClr val="bg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079" name="未知"/>
            <p:cNvSpPr/>
            <p:nvPr/>
          </p:nvSpPr>
          <p:spPr>
            <a:xfrm>
              <a:off x="92" y="94"/>
              <a:ext cx="699" cy="756"/>
            </a:xfrm>
            <a:solidFill>
              <a:schemeClr val="accent1">
                <a:alpha val="50195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0" name="未知"/>
            <p:cNvSpPr/>
            <p:nvPr/>
          </p:nvSpPr>
          <p:spPr>
            <a:xfrm rot="780000">
              <a:off x="247" y="3404"/>
              <a:ext cx="132" cy="167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1" name="未知"/>
            <p:cNvSpPr/>
            <p:nvPr/>
          </p:nvSpPr>
          <p:spPr>
            <a:xfrm rot="780000">
              <a:off x="271" y="3592"/>
              <a:ext cx="66" cy="43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2" name="未知"/>
            <p:cNvSpPr/>
            <p:nvPr/>
          </p:nvSpPr>
          <p:spPr>
            <a:xfrm>
              <a:off x="16" y="4110"/>
              <a:ext cx="118" cy="209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3" name="未知"/>
            <p:cNvSpPr/>
            <p:nvPr/>
          </p:nvSpPr>
          <p:spPr>
            <a:xfrm>
              <a:off x="5" y="3968"/>
              <a:ext cx="130" cy="128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4" name="未知"/>
            <p:cNvSpPr/>
            <p:nvPr/>
          </p:nvSpPr>
          <p:spPr>
            <a:xfrm>
              <a:off x="5" y="3949"/>
              <a:ext cx="47" cy="86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5" name="未知"/>
            <p:cNvSpPr/>
            <p:nvPr/>
          </p:nvSpPr>
          <p:spPr>
            <a:xfrm>
              <a:off x="5" y="3239"/>
              <a:ext cx="497" cy="740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6" name="未知"/>
            <p:cNvSpPr/>
            <p:nvPr/>
          </p:nvSpPr>
          <p:spPr>
            <a:xfrm rot="1560000">
              <a:off x="25" y="410"/>
              <a:ext cx="344" cy="245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7" name="未知"/>
            <p:cNvSpPr/>
            <p:nvPr/>
          </p:nvSpPr>
          <p:spPr>
            <a:xfrm rot="1560000">
              <a:off x="247" y="756"/>
              <a:ext cx="167" cy="115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8" name="未知"/>
            <p:cNvSpPr/>
            <p:nvPr/>
          </p:nvSpPr>
          <p:spPr>
            <a:xfrm rot="1560000">
              <a:off x="579" y="286"/>
              <a:ext cx="147" cy="160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89" name="未知"/>
            <p:cNvSpPr/>
            <p:nvPr/>
          </p:nvSpPr>
          <p:spPr>
            <a:xfrm rot="1560000">
              <a:off x="241" y="721"/>
              <a:ext cx="62" cy="97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0" name="未知"/>
            <p:cNvSpPr/>
            <p:nvPr/>
          </p:nvSpPr>
          <p:spPr>
            <a:xfrm rot="1560000">
              <a:off x="590" y="466"/>
              <a:ext cx="72" cy="41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1" name="未知"/>
            <p:cNvSpPr/>
            <p:nvPr/>
          </p:nvSpPr>
          <p:spPr>
            <a:xfrm>
              <a:off x="5" y="886"/>
              <a:ext cx="360" cy="650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92" name="未知"/>
            <p:cNvSpPr/>
            <p:nvPr/>
          </p:nvSpPr>
          <p:spPr>
            <a:xfrm rot="1560000">
              <a:off x="61" y="84"/>
              <a:ext cx="804" cy="686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93" name="标题 2092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94" name="文本占位符 209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95" name="日期占位符 2094"/>
          <p:cNvSpPr>
            <a:spLocks noGrp="1"/>
          </p:cNvSpPr>
          <p:nvPr>
            <p:ph type="dt" sz="half" idx="2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>
                <a:solidFill>
                  <a:srgbClr val="006699"/>
                </a:solidFill>
                <a:latin typeface="Verdana" panose="020B0604030504040204" pitchFamily="2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en-US"/>
          </a:p>
        </p:txBody>
      </p:sp>
      <p:sp>
        <p:nvSpPr>
          <p:cNvPr id="2096" name="页脚占位符 209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solidFill>
                  <a:srgbClr val="006699"/>
                </a:solidFill>
                <a:latin typeface="Verdana" panose="020B0604030504040204" pitchFamily="2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endParaRPr lang="en-US" altLang="zh-CN"/>
          </a:p>
        </p:txBody>
      </p:sp>
      <p:sp>
        <p:nvSpPr>
          <p:cNvPr id="2097" name="灯片编号占位符 2096"/>
          <p:cNvSpPr>
            <a:spLocks noGrp="1"/>
          </p:cNvSpPr>
          <p:nvPr>
            <p:ph type="sldNum" sz="quarter" idx="4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solidFill>
                  <a:srgbClr val="006699"/>
                </a:solidFill>
                <a:latin typeface="Verdana" panose="020B0604030504040204" pitchFamily="2" charset="0"/>
              </a:defRPr>
            </a:lvl1pPr>
          </a:lstStyle>
          <a:p>
            <a:pPr lvl="0" eaLnBrk="1" hangingPunct="1">
              <a:buClr>
                <a:srgbClr val="000000"/>
              </a:buClr>
            </a:pPr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anose="020B0604020202020204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cxnSp>
        <p:nvCxnSpPr>
          <p:cNvPr id="3074" name="直接连接符 4097"/>
          <p:cNvCxnSpPr/>
          <p:nvPr/>
        </p:nvCxnSpPr>
        <p:spPr>
          <a:xfrm>
            <a:off x="7962900" y="152400"/>
            <a:ext cx="0" cy="1524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075" name="标题 4098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6" name="文本占位符 4099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7" name="日期占位符 4100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000"/>
            </a:lvl1pPr>
          </a:lstStyle>
          <a:p>
            <a:pPr lvl="0" eaLnBrk="1" hangingPunct="1"/>
            <a:endParaRPr lang="en-US" altLang="en-US"/>
          </a:p>
        </p:txBody>
      </p:sp>
      <p:sp>
        <p:nvSpPr>
          <p:cNvPr id="3078" name="页脚占位符 410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0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3079" name="灯片编号占位符 4102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  <p:grpSp>
        <p:nvGrpSpPr>
          <p:cNvPr id="3080" name="组合 4103"/>
          <p:cNvGrpSpPr/>
          <p:nvPr/>
        </p:nvGrpSpPr>
        <p:grpSpPr>
          <a:xfrm>
            <a:off x="8153400" y="152400"/>
            <a:ext cx="792163" cy="1295400"/>
            <a:chOff x="0" y="0"/>
            <a:chExt cx="528" cy="864"/>
          </a:xfrm>
        </p:grpSpPr>
        <p:sp>
          <p:nvSpPr>
            <p:cNvPr id="3081" name="椭圆 4104"/>
            <p:cNvSpPr/>
            <p:nvPr/>
          </p:nvSpPr>
          <p:spPr>
            <a:xfrm>
              <a:off x="0" y="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2" name="椭圆 4105"/>
            <p:cNvSpPr/>
            <p:nvPr/>
          </p:nvSpPr>
          <p:spPr>
            <a:xfrm>
              <a:off x="112" y="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3" name="椭圆 4106"/>
            <p:cNvSpPr/>
            <p:nvPr/>
          </p:nvSpPr>
          <p:spPr>
            <a:xfrm>
              <a:off x="224" y="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4" name="椭圆 4107"/>
            <p:cNvSpPr/>
            <p:nvPr/>
          </p:nvSpPr>
          <p:spPr>
            <a:xfrm>
              <a:off x="0" y="11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5" name="椭圆 4108"/>
            <p:cNvSpPr/>
            <p:nvPr/>
          </p:nvSpPr>
          <p:spPr>
            <a:xfrm>
              <a:off x="112" y="11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6" name="椭圆 4109"/>
            <p:cNvSpPr/>
            <p:nvPr/>
          </p:nvSpPr>
          <p:spPr>
            <a:xfrm>
              <a:off x="224" y="11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7" name="椭圆 4110"/>
            <p:cNvSpPr/>
            <p:nvPr/>
          </p:nvSpPr>
          <p:spPr>
            <a:xfrm>
              <a:off x="336" y="11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8" name="椭圆 4111"/>
            <p:cNvSpPr/>
            <p:nvPr/>
          </p:nvSpPr>
          <p:spPr>
            <a:xfrm>
              <a:off x="0" y="22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89" name="椭圆 4112"/>
            <p:cNvSpPr/>
            <p:nvPr/>
          </p:nvSpPr>
          <p:spPr>
            <a:xfrm>
              <a:off x="112" y="22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0" name="椭圆 4113"/>
            <p:cNvSpPr/>
            <p:nvPr/>
          </p:nvSpPr>
          <p:spPr>
            <a:xfrm>
              <a:off x="224" y="22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1" name="椭圆 4114"/>
            <p:cNvSpPr/>
            <p:nvPr/>
          </p:nvSpPr>
          <p:spPr>
            <a:xfrm>
              <a:off x="336" y="22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2" name="椭圆 4115"/>
            <p:cNvSpPr/>
            <p:nvPr/>
          </p:nvSpPr>
          <p:spPr>
            <a:xfrm>
              <a:off x="448" y="22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3" name="椭圆 4116"/>
            <p:cNvSpPr/>
            <p:nvPr/>
          </p:nvSpPr>
          <p:spPr>
            <a:xfrm>
              <a:off x="0" y="33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4" name="椭圆 4117"/>
            <p:cNvSpPr/>
            <p:nvPr/>
          </p:nvSpPr>
          <p:spPr>
            <a:xfrm>
              <a:off x="112" y="33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5" name="椭圆 4118"/>
            <p:cNvSpPr/>
            <p:nvPr/>
          </p:nvSpPr>
          <p:spPr>
            <a:xfrm>
              <a:off x="224" y="33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6" name="椭圆 4119"/>
            <p:cNvSpPr/>
            <p:nvPr/>
          </p:nvSpPr>
          <p:spPr>
            <a:xfrm>
              <a:off x="336" y="33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7" name="椭圆 4120"/>
            <p:cNvSpPr/>
            <p:nvPr/>
          </p:nvSpPr>
          <p:spPr>
            <a:xfrm>
              <a:off x="0" y="44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8" name="椭圆 4121"/>
            <p:cNvSpPr/>
            <p:nvPr/>
          </p:nvSpPr>
          <p:spPr>
            <a:xfrm>
              <a:off x="112" y="44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099" name="椭圆 4122"/>
            <p:cNvSpPr/>
            <p:nvPr/>
          </p:nvSpPr>
          <p:spPr>
            <a:xfrm>
              <a:off x="224" y="44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0" name="椭圆 4123"/>
            <p:cNvSpPr/>
            <p:nvPr/>
          </p:nvSpPr>
          <p:spPr>
            <a:xfrm>
              <a:off x="336" y="44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1" name="椭圆 4124"/>
            <p:cNvSpPr/>
            <p:nvPr/>
          </p:nvSpPr>
          <p:spPr>
            <a:xfrm>
              <a:off x="448" y="44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2" name="椭圆 4125"/>
            <p:cNvSpPr/>
            <p:nvPr/>
          </p:nvSpPr>
          <p:spPr>
            <a:xfrm>
              <a:off x="0" y="56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3" name="椭圆 4126"/>
            <p:cNvSpPr/>
            <p:nvPr/>
          </p:nvSpPr>
          <p:spPr>
            <a:xfrm>
              <a:off x="112" y="56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4" name="椭圆 4127"/>
            <p:cNvSpPr/>
            <p:nvPr/>
          </p:nvSpPr>
          <p:spPr>
            <a:xfrm>
              <a:off x="224" y="56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5" name="椭圆 4128"/>
            <p:cNvSpPr/>
            <p:nvPr/>
          </p:nvSpPr>
          <p:spPr>
            <a:xfrm>
              <a:off x="336" y="56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6" name="椭圆 4129"/>
            <p:cNvSpPr/>
            <p:nvPr/>
          </p:nvSpPr>
          <p:spPr>
            <a:xfrm>
              <a:off x="0" y="67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7" name="椭圆 4130"/>
            <p:cNvSpPr/>
            <p:nvPr/>
          </p:nvSpPr>
          <p:spPr>
            <a:xfrm>
              <a:off x="112" y="67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8" name="椭圆 4131"/>
            <p:cNvSpPr/>
            <p:nvPr/>
          </p:nvSpPr>
          <p:spPr>
            <a:xfrm>
              <a:off x="224" y="67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09" name="椭圆 4132"/>
            <p:cNvSpPr/>
            <p:nvPr/>
          </p:nvSpPr>
          <p:spPr>
            <a:xfrm>
              <a:off x="336" y="67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10" name="椭圆 4133"/>
            <p:cNvSpPr/>
            <p:nvPr/>
          </p:nvSpPr>
          <p:spPr>
            <a:xfrm>
              <a:off x="112" y="78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  <p:sp>
          <p:nvSpPr>
            <p:cNvPr id="3111" name="椭圆 4134"/>
            <p:cNvSpPr/>
            <p:nvPr/>
          </p:nvSpPr>
          <p:spPr>
            <a:xfrm>
              <a:off x="336" y="78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</a:ln>
          </p:spPr>
          <p:txBody>
            <a:bodyPr/>
            <a:p>
              <a:pPr marL="0" lvl="0" indent="0" eaLnBrk="1" hangingPunct="1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marL="0" indent="0" algn="l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 pitchFamily="34" charset="0"/>
        <a:buNone/>
        <a:defRPr kumimoji="0" sz="3900" b="1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kumimoji="0" sz="3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92150" lvl="1" indent="-34798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kumimoji="0" sz="26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87425" lvl="2" indent="-294005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kumimoji="0" sz="23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81430" lvl="3" indent="-2921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98930" lvl="4" indent="-31623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audio" Target="../media/audio3.wav"/><Relationship Id="rId2" Type="http://schemas.openxmlformats.org/officeDocument/2006/relationships/audio" Target="../media/audio2.wav"/><Relationship Id="rId1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audio" Target="../media/audio4.wav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audio" Target="../media/audio4.wav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audio" Target="../media/audio5.wav"/><Relationship Id="rId1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6.png"/><Relationship Id="rId2" Type="http://schemas.openxmlformats.org/officeDocument/2006/relationships/hyperlink" Target="http://game1.www.zcom.com/Html1/GameIndex27758.html" TargetMode="External"/><Relationship Id="rId1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slide" Target="slide19.xml"/><Relationship Id="rId4" Type="http://schemas.openxmlformats.org/officeDocument/2006/relationships/slide" Target="slide20.xml"/><Relationship Id="rId3" Type="http://schemas.openxmlformats.org/officeDocument/2006/relationships/image" Target="../media/image8.jpeg"/><Relationship Id="rId2" Type="http://schemas.openxmlformats.org/officeDocument/2006/relationships/slide" Target="slide21.xml"/><Relationship Id="rId1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jpeg"/><Relationship Id="rId7" Type="http://schemas.openxmlformats.org/officeDocument/2006/relationships/image" Target="../media/image16.jpeg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8.jpeg"/><Relationship Id="rId2" Type="http://schemas.openxmlformats.org/officeDocument/2006/relationships/slide" Target="slide18.xml"/><Relationship Id="rId11" Type="http://schemas.openxmlformats.org/officeDocument/2006/relationships/slideLayout" Target="../slideLayouts/slideLayout29.xml"/><Relationship Id="rId10" Type="http://schemas.openxmlformats.org/officeDocument/2006/relationships/image" Target="../media/image19.jpeg"/><Relationship Id="rId1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20.jpeg"/><Relationship Id="rId1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8914" name="图片 7169" descr="xin_43309050519137501344422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6987" y="1588"/>
            <a:ext cx="9234487" cy="6956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9154" name="组合 17409"/>
          <p:cNvGrpSpPr/>
          <p:nvPr/>
        </p:nvGrpSpPr>
        <p:grpSpPr>
          <a:xfrm>
            <a:off x="1403350" y="765175"/>
            <a:ext cx="6264275" cy="4679950"/>
            <a:chOff x="0" y="0"/>
            <a:chExt cx="9102" cy="5556"/>
          </a:xfrm>
        </p:grpSpPr>
        <p:sp>
          <p:nvSpPr>
            <p:cNvPr id="49155" name="矩形 17410"/>
            <p:cNvSpPr/>
            <p:nvPr/>
          </p:nvSpPr>
          <p:spPr>
            <a:xfrm>
              <a:off x="0" y="3854"/>
              <a:ext cx="9102" cy="1702"/>
            </a:xfrm>
            <a:prstGeom prst="rect">
              <a:avLst/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4800" b="1">
                  <a:solidFill>
                    <a:srgbClr val="FF0000"/>
                  </a:solidFill>
                </a:rPr>
                <a:t>千    百    十    个</a:t>
              </a:r>
              <a:endParaRPr lang="zh-CN" altLang="en-US" sz="4800" b="1">
                <a:solidFill>
                  <a:srgbClr val="FF0000"/>
                </a:solidFill>
              </a:endParaRPr>
            </a:p>
          </p:txBody>
        </p:sp>
        <p:cxnSp>
          <p:nvCxnSpPr>
            <p:cNvPr id="49156" name="直接连接符 17411"/>
            <p:cNvCxnSpPr/>
            <p:nvPr/>
          </p:nvCxnSpPr>
          <p:spPr>
            <a:xfrm>
              <a:off x="7515" y="0"/>
              <a:ext cx="1" cy="385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57" name="直接连接符 17412"/>
            <p:cNvCxnSpPr/>
            <p:nvPr/>
          </p:nvCxnSpPr>
          <p:spPr>
            <a:xfrm>
              <a:off x="5587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58" name="直接连接符 17413"/>
            <p:cNvCxnSpPr/>
            <p:nvPr/>
          </p:nvCxnSpPr>
          <p:spPr>
            <a:xfrm>
              <a:off x="3545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9159" name="直接连接符 17414"/>
            <p:cNvCxnSpPr/>
            <p:nvPr/>
          </p:nvCxnSpPr>
          <p:spPr>
            <a:xfrm>
              <a:off x="1504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49160" name="组合 17415"/>
          <p:cNvGrpSpPr/>
          <p:nvPr/>
        </p:nvGrpSpPr>
        <p:grpSpPr>
          <a:xfrm>
            <a:off x="6226175" y="908050"/>
            <a:ext cx="722313" cy="3097213"/>
            <a:chOff x="0" y="0"/>
            <a:chExt cx="1022" cy="3061"/>
          </a:xfrm>
        </p:grpSpPr>
        <p:sp>
          <p:nvSpPr>
            <p:cNvPr id="49161" name="椭圆 17416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2" name="椭圆 17417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3" name="椭圆 17418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4" name="椭圆 17419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5" name="椭圆 17420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6" name="椭圆 17421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7" name="椭圆 17422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8" name="椭圆 17423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69" name="椭圆 17424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9170" name="椭圆 17425"/>
          <p:cNvSpPr/>
          <p:nvPr/>
        </p:nvSpPr>
        <p:spPr>
          <a:xfrm>
            <a:off x="6226175" y="-382587"/>
            <a:ext cx="722313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grpSp>
        <p:nvGrpSpPr>
          <p:cNvPr id="49171" name="组合 17426"/>
          <p:cNvGrpSpPr/>
          <p:nvPr/>
        </p:nvGrpSpPr>
        <p:grpSpPr>
          <a:xfrm>
            <a:off x="4860925" y="908050"/>
            <a:ext cx="720725" cy="3097213"/>
            <a:chOff x="0" y="0"/>
            <a:chExt cx="1022" cy="3061"/>
          </a:xfrm>
        </p:grpSpPr>
        <p:sp>
          <p:nvSpPr>
            <p:cNvPr id="49172" name="椭圆 17427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3" name="椭圆 17428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4" name="椭圆 17429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5" name="椭圆 17430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6" name="椭圆 17431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7" name="椭圆 17432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8" name="椭圆 17433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79" name="椭圆 17434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0" name="椭圆 17435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9181" name="椭圆 17436"/>
          <p:cNvSpPr/>
          <p:nvPr/>
        </p:nvSpPr>
        <p:spPr>
          <a:xfrm>
            <a:off x="4860925" y="-382587"/>
            <a:ext cx="720725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grpSp>
        <p:nvGrpSpPr>
          <p:cNvPr id="49182" name="组合 17437"/>
          <p:cNvGrpSpPr/>
          <p:nvPr/>
        </p:nvGrpSpPr>
        <p:grpSpPr>
          <a:xfrm>
            <a:off x="3492500" y="908050"/>
            <a:ext cx="720725" cy="3097213"/>
            <a:chOff x="0" y="0"/>
            <a:chExt cx="1022" cy="3061"/>
          </a:xfrm>
        </p:grpSpPr>
        <p:sp>
          <p:nvSpPr>
            <p:cNvPr id="49183" name="椭圆 17438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4" name="椭圆 17439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5" name="椭圆 17440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6" name="椭圆 17441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7" name="椭圆 17442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8" name="椭圆 17443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89" name="椭圆 17444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90" name="椭圆 17445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9191" name="椭圆 17446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9192" name="椭圆 17447"/>
          <p:cNvSpPr/>
          <p:nvPr/>
        </p:nvSpPr>
        <p:spPr>
          <a:xfrm>
            <a:off x="3492500" y="-382587"/>
            <a:ext cx="720725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9193" name="椭圆 17448"/>
          <p:cNvSpPr/>
          <p:nvPr/>
        </p:nvSpPr>
        <p:spPr>
          <a:xfrm>
            <a:off x="2051050" y="-382587"/>
            <a:ext cx="722313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9194" name="文本框 17449"/>
          <p:cNvSpPr/>
          <p:nvPr/>
        </p:nvSpPr>
        <p:spPr>
          <a:xfrm>
            <a:off x="3492500" y="5286375"/>
            <a:ext cx="3573463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9   9   9</a:t>
            </a:r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9195" name="文本框 17450"/>
          <p:cNvSpPr/>
          <p:nvPr/>
        </p:nvSpPr>
        <p:spPr>
          <a:xfrm>
            <a:off x="2051050" y="5286375"/>
            <a:ext cx="4987925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1   0   0   0</a:t>
            </a:r>
            <a:endParaRPr lang="zh-CN" alt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39 0.131389">
                                      <p:cBhvr>
                                        <p:cTn id="6" dur="2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fill="hold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fill="hold"/>
                                        <p:tgtEl>
                                          <p:spTgt spid="49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fill="hold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91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fill="hold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fill="hold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39 0.131389">
                                      <p:cBhvr>
                                        <p:cTn id="23" dur="20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fill="hold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fill="hold"/>
                                        <p:tgtEl>
                                          <p:spTgt spid="491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91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fill="hold"/>
                                        <p:tgtEl>
                                          <p:spTgt spid="49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fill="hold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39 0.131389">
                                      <p:cBhvr>
                                        <p:cTn id="40" dur="2000" fill="hold"/>
                                        <p:tgtEl>
                                          <p:spTgt spid="49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fill="hold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fill="hold"/>
                                        <p:tgtEl>
                                          <p:spTgt spid="491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fill="hold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491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 fill="hold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 fill="hold"/>
                                        <p:tgtEl>
                                          <p:spTgt spid="49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6.9E-05 0.58287">
                                      <p:cBhvr>
                                        <p:cTn id="57" dur="2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22" presetClass="exit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0" dur="1000" fill="hold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 fill="hold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94" grpId="0" animBg="1"/>
      <p:bldP spid="4919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0178" name="图片 18433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5213" y="1844675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9" name="图片 18434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325" y="3773488"/>
            <a:ext cx="1300163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0" name="图片 18435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975" y="3773488"/>
            <a:ext cx="1300163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1" name="图片 18436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1125" y="3789363"/>
            <a:ext cx="1298575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2" name="图片 18437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3863" y="3789363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3" name="图片 18438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8188" y="3773488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4" name="图片 18439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1125" y="1844675"/>
            <a:ext cx="1298575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5" name="图片 18440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3863" y="1844675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6" name="图片 18441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8188" y="1844675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7" name="图片 18442" descr="E07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088" y="1844675"/>
            <a:ext cx="1300162" cy="138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8" name="文本框 18443"/>
          <p:cNvSpPr/>
          <p:nvPr/>
        </p:nvSpPr>
        <p:spPr>
          <a:xfrm>
            <a:off x="3276600" y="4217988"/>
            <a:ext cx="2590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400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89" name="文本框 18444"/>
          <p:cNvSpPr/>
          <p:nvPr/>
        </p:nvSpPr>
        <p:spPr>
          <a:xfrm>
            <a:off x="466725" y="260350"/>
            <a:ext cx="6400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>
                <a:solidFill>
                  <a:srgbClr val="226622"/>
                </a:solidFill>
                <a:latin typeface="Times New Roman" panose="02020603050405020304" pitchFamily="18" charset="0"/>
              </a:rPr>
              <a:t>猜一猜，谁躲在苹果的后面。</a:t>
            </a:r>
            <a:endParaRPr lang="zh-CN" altLang="en-US" sz="4000">
              <a:solidFill>
                <a:srgbClr val="22662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0" name="文本框 18445"/>
          <p:cNvSpPr/>
          <p:nvPr/>
        </p:nvSpPr>
        <p:spPr>
          <a:xfrm>
            <a:off x="1676400" y="2286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698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1" name="文本框 18446"/>
          <p:cNvSpPr/>
          <p:nvPr/>
        </p:nvSpPr>
        <p:spPr>
          <a:xfrm>
            <a:off x="4876800" y="2286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700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2" name="文本框 18447"/>
          <p:cNvSpPr/>
          <p:nvPr/>
        </p:nvSpPr>
        <p:spPr>
          <a:xfrm>
            <a:off x="179388" y="4205288"/>
            <a:ext cx="2590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402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3" name="文本框 18448"/>
          <p:cNvSpPr/>
          <p:nvPr/>
        </p:nvSpPr>
        <p:spPr>
          <a:xfrm>
            <a:off x="228600" y="2286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697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4" name="文本框 18449"/>
          <p:cNvSpPr/>
          <p:nvPr/>
        </p:nvSpPr>
        <p:spPr>
          <a:xfrm>
            <a:off x="3276600" y="2286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699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5" name="文本框 18450"/>
          <p:cNvSpPr/>
          <p:nvPr/>
        </p:nvSpPr>
        <p:spPr>
          <a:xfrm>
            <a:off x="1692275" y="4191000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401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6" name="文本框 18451"/>
          <p:cNvSpPr/>
          <p:nvPr/>
        </p:nvSpPr>
        <p:spPr>
          <a:xfrm>
            <a:off x="4860925" y="4217988"/>
            <a:ext cx="2590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399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7" name="文本框 18452"/>
          <p:cNvSpPr/>
          <p:nvPr/>
        </p:nvSpPr>
        <p:spPr>
          <a:xfrm>
            <a:off x="6518275" y="4217988"/>
            <a:ext cx="2590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398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50198" name="文本框 18453"/>
          <p:cNvSpPr/>
          <p:nvPr/>
        </p:nvSpPr>
        <p:spPr>
          <a:xfrm>
            <a:off x="6518275" y="2276475"/>
            <a:ext cx="2590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 b="1">
                <a:solidFill>
                  <a:srgbClr val="006699"/>
                </a:solidFill>
                <a:latin typeface="Times New Roman" panose="02020603050405020304" pitchFamily="18" charset="0"/>
              </a:rPr>
              <a:t>701</a:t>
            </a:r>
            <a:endParaRPr lang="en-US" altLang="zh-CN" sz="3200" b="1">
              <a:solidFill>
                <a:srgbClr val="006699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50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3" grpId="0" animBg="1"/>
      <p:bldP spid="50194" grpId="0" animBg="1"/>
      <p:bldP spid="50195" grpId="0" animBg="1"/>
      <p:bldP spid="50196" grpId="0" animBg="1"/>
      <p:bldP spid="50197" grpId="0" animBg="1"/>
      <p:bldP spid="501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02" name="内容占位符 19457" descr="014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3635375" cy="3325813"/>
          </a:xfrm>
          <a:ln/>
        </p:spPr>
      </p:pic>
      <p:sp>
        <p:nvSpPr>
          <p:cNvPr id="51203" name="文本框 19458"/>
          <p:cNvSpPr/>
          <p:nvPr/>
        </p:nvSpPr>
        <p:spPr>
          <a:xfrm>
            <a:off x="2339975" y="1295400"/>
            <a:ext cx="915988" cy="1892300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4800" b="1">
                <a:solidFill>
                  <a:srgbClr val="FF0066"/>
                </a:solidFill>
                <a:ea typeface="楷体_GB2312" pitchFamily="1" charset="-122"/>
              </a:rPr>
              <a:t>数一数</a:t>
            </a:r>
            <a:endParaRPr lang="zh-CN" altLang="en-US" sz="4800" b="1">
              <a:solidFill>
                <a:srgbClr val="FF0066"/>
              </a:solidFill>
              <a:ea typeface="楷体_GB2312" pitchFamily="1" charset="-122"/>
            </a:endParaRPr>
          </a:p>
        </p:txBody>
      </p:sp>
      <p:sp>
        <p:nvSpPr>
          <p:cNvPr id="51204" name="文本框 19459"/>
          <p:cNvSpPr/>
          <p:nvPr/>
        </p:nvSpPr>
        <p:spPr>
          <a:xfrm>
            <a:off x="1763713" y="4149725"/>
            <a:ext cx="6294437" cy="1920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en-US" altLang="zh-CN" sz="6000">
                <a:solidFill>
                  <a:srgbClr val="D01ADE"/>
                </a:solidFill>
              </a:rPr>
              <a:t>10</a:t>
            </a:r>
            <a:r>
              <a:rPr lang="zh-CN" altLang="en-US" sz="6000">
                <a:solidFill>
                  <a:srgbClr val="D01ADE"/>
                </a:solidFill>
              </a:rPr>
              <a:t>个</a:t>
            </a:r>
            <a:r>
              <a:rPr lang="en-US" altLang="zh-CN" sz="6000">
                <a:solidFill>
                  <a:srgbClr val="D01ADE"/>
                </a:solidFill>
              </a:rPr>
              <a:t>10</a:t>
            </a:r>
            <a:r>
              <a:rPr lang="zh-CN" altLang="en-US" sz="6000">
                <a:solidFill>
                  <a:srgbClr val="D01ADE"/>
                </a:solidFill>
              </a:rPr>
              <a:t>个地数，</a:t>
            </a:r>
            <a:endParaRPr lang="zh-CN" altLang="en-US" sz="6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6000">
                <a:solidFill>
                  <a:srgbClr val="D01ADE"/>
                </a:solidFill>
              </a:rPr>
              <a:t>   从</a:t>
            </a:r>
            <a:r>
              <a:rPr lang="en-US" altLang="zh-CN" sz="6000">
                <a:solidFill>
                  <a:srgbClr val="D01ADE"/>
                </a:solidFill>
              </a:rPr>
              <a:t>80</a:t>
            </a:r>
            <a:r>
              <a:rPr lang="zh-CN" altLang="en-US" sz="6000">
                <a:solidFill>
                  <a:srgbClr val="D01ADE"/>
                </a:solidFill>
              </a:rPr>
              <a:t>数到</a:t>
            </a:r>
            <a:r>
              <a:rPr lang="en-US" altLang="zh-CN" sz="6000">
                <a:solidFill>
                  <a:srgbClr val="D01ADE"/>
                </a:solidFill>
              </a:rPr>
              <a:t>210</a:t>
            </a:r>
            <a:r>
              <a:rPr lang="zh-CN" altLang="en-US" sz="6000">
                <a:solidFill>
                  <a:srgbClr val="D01ADE"/>
                </a:solidFill>
              </a:rPr>
              <a:t>。</a:t>
            </a:r>
            <a:endParaRPr lang="zh-CN" altLang="en-US" sz="6000">
              <a:solidFill>
                <a:srgbClr val="D01ADE"/>
              </a:solidFill>
            </a:endParaRPr>
          </a:p>
        </p:txBody>
      </p:sp>
      <p:sp>
        <p:nvSpPr>
          <p:cNvPr id="51205" name="文本框 19460"/>
          <p:cNvSpPr/>
          <p:nvPr/>
        </p:nvSpPr>
        <p:spPr>
          <a:xfrm>
            <a:off x="1751013" y="4149725"/>
            <a:ext cx="7142162" cy="1920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en-US" altLang="zh-CN" sz="6000">
                <a:solidFill>
                  <a:srgbClr val="D01ADE"/>
                </a:solidFill>
              </a:rPr>
              <a:t>100</a:t>
            </a:r>
            <a:r>
              <a:rPr lang="zh-CN" altLang="en-US" sz="6000">
                <a:solidFill>
                  <a:srgbClr val="D01ADE"/>
                </a:solidFill>
              </a:rPr>
              <a:t>个</a:t>
            </a:r>
            <a:r>
              <a:rPr lang="en-US" altLang="zh-CN" sz="6000">
                <a:solidFill>
                  <a:srgbClr val="D01ADE"/>
                </a:solidFill>
              </a:rPr>
              <a:t>100</a:t>
            </a:r>
            <a:r>
              <a:rPr lang="zh-CN" altLang="en-US" sz="6000">
                <a:solidFill>
                  <a:srgbClr val="D01ADE"/>
                </a:solidFill>
              </a:rPr>
              <a:t>个地数，</a:t>
            </a:r>
            <a:endParaRPr lang="zh-CN" altLang="en-US" sz="6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6000">
                <a:solidFill>
                  <a:srgbClr val="D01ADE"/>
                </a:solidFill>
              </a:rPr>
              <a:t>   从</a:t>
            </a:r>
            <a:r>
              <a:rPr lang="en-US" altLang="zh-CN" sz="6000">
                <a:solidFill>
                  <a:srgbClr val="D01ADE"/>
                </a:solidFill>
              </a:rPr>
              <a:t>100</a:t>
            </a:r>
            <a:r>
              <a:rPr lang="zh-CN" altLang="en-US" sz="6000">
                <a:solidFill>
                  <a:srgbClr val="D01ADE"/>
                </a:solidFill>
              </a:rPr>
              <a:t>数到</a:t>
            </a:r>
            <a:r>
              <a:rPr lang="en-US" altLang="zh-CN" sz="6000">
                <a:solidFill>
                  <a:srgbClr val="D01ADE"/>
                </a:solidFill>
              </a:rPr>
              <a:t>1000</a:t>
            </a:r>
            <a:r>
              <a:rPr lang="zh-CN" altLang="en-US" sz="6000">
                <a:solidFill>
                  <a:srgbClr val="D01ADE"/>
                </a:solidFill>
              </a:rPr>
              <a:t>。</a:t>
            </a:r>
            <a:endParaRPr lang="zh-CN" altLang="en-US" sz="6000">
              <a:solidFill>
                <a:srgbClr val="D01ADE"/>
              </a:solidFill>
            </a:endParaRPr>
          </a:p>
        </p:txBody>
      </p:sp>
      <p:sp>
        <p:nvSpPr>
          <p:cNvPr id="51206" name="文本框 19461"/>
          <p:cNvSpPr/>
          <p:nvPr/>
        </p:nvSpPr>
        <p:spPr>
          <a:xfrm>
            <a:off x="1763713" y="3500438"/>
            <a:ext cx="6527800" cy="3140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zh-CN" altLang="en-US" sz="5000">
                <a:solidFill>
                  <a:srgbClr val="D01ADE"/>
                </a:solidFill>
              </a:rPr>
              <a:t>数出下面各数的后面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一个数。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</a:t>
            </a:r>
            <a:r>
              <a:rPr lang="en-US" altLang="zh-CN" sz="5000"/>
              <a:t>199   399   799   299</a:t>
            </a:r>
            <a:endParaRPr lang="en-US" altLang="zh-CN" sz="50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5000"/>
              <a:t>   699   899   499   999</a:t>
            </a:r>
            <a:endParaRPr lang="en-US" altLang="zh-CN" sz="5000"/>
          </a:p>
        </p:txBody>
      </p:sp>
      <p:grpSp>
        <p:nvGrpSpPr>
          <p:cNvPr id="51207" name="组合 19462"/>
          <p:cNvGrpSpPr/>
          <p:nvPr/>
        </p:nvGrpSpPr>
        <p:grpSpPr>
          <a:xfrm>
            <a:off x="1908175" y="3429000"/>
            <a:ext cx="6408738" cy="3140075"/>
            <a:chOff x="0" y="0"/>
            <a:chExt cx="4037" cy="1978"/>
          </a:xfrm>
        </p:grpSpPr>
        <p:sp>
          <p:nvSpPr>
            <p:cNvPr id="51208" name="文本框 19463"/>
            <p:cNvSpPr/>
            <p:nvPr/>
          </p:nvSpPr>
          <p:spPr>
            <a:xfrm>
              <a:off x="0" y="0"/>
              <a:ext cx="4034" cy="19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5000">
                  <a:solidFill>
                    <a:srgbClr val="D01ADE"/>
                  </a:solidFill>
                </a:rPr>
                <a:t>数出下面各数的后面</a:t>
              </a:r>
              <a:endParaRPr lang="zh-CN" altLang="en-US" sz="5000">
                <a:solidFill>
                  <a:srgbClr val="D01ADE"/>
                </a:solidFill>
              </a:endParaRPr>
            </a:p>
            <a:p>
              <a:pPr>
                <a:buFont typeface="Wingdings" panose="05000000000000000000" pitchFamily="2" charset="2"/>
              </a:pPr>
              <a:r>
                <a:rPr lang="zh-CN" altLang="en-US" sz="5000">
                  <a:solidFill>
                    <a:srgbClr val="D01ADE"/>
                  </a:solidFill>
                </a:rPr>
                <a:t>   </a:t>
              </a:r>
              <a:r>
                <a:rPr lang="en-US" altLang="zh-CN" sz="5000">
                  <a:solidFill>
                    <a:srgbClr val="D01ADE"/>
                  </a:solidFill>
                </a:rPr>
                <a:t>5</a:t>
              </a:r>
              <a:r>
                <a:rPr lang="zh-CN" altLang="en-US" sz="5000">
                  <a:solidFill>
                    <a:srgbClr val="D01ADE"/>
                  </a:solidFill>
                </a:rPr>
                <a:t>个数。</a:t>
              </a:r>
              <a:endParaRPr lang="zh-CN" altLang="en-US" sz="5000">
                <a:solidFill>
                  <a:srgbClr val="D01ADE"/>
                </a:solidFill>
              </a:endParaRPr>
            </a:p>
            <a:p>
              <a:pPr>
                <a:buFont typeface="Wingdings" panose="05000000000000000000" pitchFamily="2" charset="2"/>
              </a:pPr>
              <a:r>
                <a:rPr lang="zh-CN" altLang="en-US" sz="5000">
                  <a:solidFill>
                    <a:srgbClr val="D01ADE"/>
                  </a:solidFill>
                </a:rPr>
                <a:t>   </a:t>
              </a:r>
              <a:r>
                <a:rPr lang="en-US" altLang="zh-CN" sz="5000"/>
                <a:t>327 </a:t>
              </a:r>
              <a:endParaRPr lang="en-US" altLang="zh-CN" sz="5000"/>
            </a:p>
            <a:p>
              <a:pPr>
                <a:buFont typeface="Wingdings" panose="05000000000000000000" pitchFamily="2" charset="2"/>
                <a:buNone/>
              </a:pPr>
              <a:r>
                <a:rPr lang="en-US" altLang="zh-CN" sz="5000"/>
                <a:t>   408</a:t>
              </a:r>
              <a:r>
                <a:rPr lang="en-US" altLang="zh-CN" sz="5000">
                  <a:solidFill>
                    <a:srgbClr val="D01ADE"/>
                  </a:solidFill>
                </a:rPr>
                <a:t> </a:t>
              </a:r>
              <a:r>
                <a:rPr lang="en-US" altLang="zh-CN" sz="5000" u="sng">
                  <a:solidFill>
                    <a:srgbClr val="D01ADE"/>
                  </a:solidFill>
                </a:rPr>
                <a:t>       </a:t>
              </a:r>
              <a:endParaRPr lang="en-US" altLang="zh-CN" sz="5000">
                <a:solidFill>
                  <a:srgbClr val="D01ADE"/>
                </a:solidFill>
              </a:endParaRPr>
            </a:p>
          </p:txBody>
        </p:sp>
        <p:grpSp>
          <p:nvGrpSpPr>
            <p:cNvPr id="51209" name="组合 19464"/>
            <p:cNvGrpSpPr/>
            <p:nvPr/>
          </p:nvGrpSpPr>
          <p:grpSpPr>
            <a:xfrm>
              <a:off x="1179" y="1361"/>
              <a:ext cx="2858" cy="544"/>
              <a:chOff x="0" y="0"/>
              <a:chExt cx="2858" cy="544"/>
            </a:xfrm>
          </p:grpSpPr>
          <p:grpSp>
            <p:nvGrpSpPr>
              <p:cNvPr id="51210" name="组合 19465"/>
              <p:cNvGrpSpPr/>
              <p:nvPr/>
            </p:nvGrpSpPr>
            <p:grpSpPr>
              <a:xfrm flipV="1">
                <a:off x="0" y="0"/>
                <a:ext cx="2858" cy="45"/>
                <a:chOff x="0" y="0"/>
                <a:chExt cx="3221" cy="0"/>
              </a:xfrm>
            </p:grpSpPr>
            <p:cxnSp>
              <p:nvCxnSpPr>
                <p:cNvPr id="51211" name="直接连接符 19466"/>
                <p:cNvCxnSpPr/>
                <p:nvPr/>
              </p:nvCxnSpPr>
              <p:spPr>
                <a:xfrm>
                  <a:off x="0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2" name="直接连接符 19467"/>
                <p:cNvCxnSpPr/>
                <p:nvPr/>
              </p:nvCxnSpPr>
              <p:spPr>
                <a:xfrm>
                  <a:off x="681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3" name="直接连接符 19468"/>
                <p:cNvCxnSpPr/>
                <p:nvPr/>
              </p:nvCxnSpPr>
              <p:spPr>
                <a:xfrm>
                  <a:off x="1361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4" name="直接连接符 19469"/>
                <p:cNvCxnSpPr/>
                <p:nvPr/>
              </p:nvCxnSpPr>
              <p:spPr>
                <a:xfrm>
                  <a:off x="2087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5" name="直接连接符 19470"/>
                <p:cNvCxnSpPr/>
                <p:nvPr/>
              </p:nvCxnSpPr>
              <p:spPr>
                <a:xfrm>
                  <a:off x="2722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  <p:grpSp>
            <p:nvGrpSpPr>
              <p:cNvPr id="51216" name="组合 19471"/>
              <p:cNvGrpSpPr/>
              <p:nvPr/>
            </p:nvGrpSpPr>
            <p:grpSpPr>
              <a:xfrm flipV="1">
                <a:off x="0" y="499"/>
                <a:ext cx="2858" cy="45"/>
                <a:chOff x="0" y="0"/>
                <a:chExt cx="3221" cy="0"/>
              </a:xfrm>
            </p:grpSpPr>
            <p:cxnSp>
              <p:nvCxnSpPr>
                <p:cNvPr id="51217" name="直接连接符 19472"/>
                <p:cNvCxnSpPr/>
                <p:nvPr/>
              </p:nvCxnSpPr>
              <p:spPr>
                <a:xfrm>
                  <a:off x="0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8" name="直接连接符 19473"/>
                <p:cNvCxnSpPr/>
                <p:nvPr/>
              </p:nvCxnSpPr>
              <p:spPr>
                <a:xfrm>
                  <a:off x="681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19" name="直接连接符 19474"/>
                <p:cNvCxnSpPr/>
                <p:nvPr/>
              </p:nvCxnSpPr>
              <p:spPr>
                <a:xfrm>
                  <a:off x="1361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20" name="直接连接符 19475"/>
                <p:cNvCxnSpPr/>
                <p:nvPr/>
              </p:nvCxnSpPr>
              <p:spPr>
                <a:xfrm>
                  <a:off x="2087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  <p:cxnSp>
              <p:nvCxnSpPr>
                <p:cNvPr id="51221" name="直接连接符 19476"/>
                <p:cNvCxnSpPr/>
                <p:nvPr/>
              </p:nvCxnSpPr>
              <p:spPr>
                <a:xfrm>
                  <a:off x="2722" y="0"/>
                  <a:ext cx="499" cy="0"/>
                </a:xfrm>
                <a:prstGeom prst="line">
                  <a:avLst/>
                </a:prstGeom>
                <a:ln w="38100" cap="flat" cmpd="sng">
                  <a:solidFill>
                    <a:srgbClr val="D01ADE"/>
                  </a:solidFill>
                  <a:prstDash val="solid"/>
                  <a:headEnd type="none" w="med" len="med"/>
                  <a:tailEnd type="none" w="med" len="med"/>
                </a:ln>
              </p:spPr>
            </p:cxnSp>
          </p:grpSp>
        </p:grpSp>
      </p:grpSp>
      <p:sp>
        <p:nvSpPr>
          <p:cNvPr id="51222" name="文本框 19477"/>
          <p:cNvSpPr/>
          <p:nvPr/>
        </p:nvSpPr>
        <p:spPr>
          <a:xfrm>
            <a:off x="1619250" y="3429000"/>
            <a:ext cx="6403975" cy="3140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zh-CN" altLang="en-US" sz="5000">
                <a:solidFill>
                  <a:srgbClr val="D01ADE"/>
                </a:solidFill>
              </a:rPr>
              <a:t>数出下面各数的后面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一个数。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</a:t>
            </a:r>
            <a:r>
              <a:rPr lang="en-US" altLang="zh-CN" sz="5000"/>
              <a:t>109  309    409</a:t>
            </a:r>
            <a:endParaRPr lang="en-US" altLang="zh-CN" sz="50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5000"/>
              <a:t>   709  809    909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51223" name="文本框 19478"/>
          <p:cNvSpPr/>
          <p:nvPr/>
        </p:nvSpPr>
        <p:spPr>
          <a:xfrm>
            <a:off x="1692275" y="3500438"/>
            <a:ext cx="6403975" cy="3140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Wingdings" panose="05000000000000000000" pitchFamily="2" charset="2"/>
              <a:buChar char="Ø"/>
            </a:pPr>
            <a:r>
              <a:rPr lang="zh-CN" altLang="en-US" sz="5000">
                <a:solidFill>
                  <a:srgbClr val="D01ADE"/>
                </a:solidFill>
              </a:rPr>
              <a:t>数出下面各数的后面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一个数。</a:t>
            </a:r>
            <a:endParaRPr lang="zh-CN" altLang="en-US" sz="5000">
              <a:solidFill>
                <a:srgbClr val="D01ADE"/>
              </a:solidFill>
            </a:endParaRPr>
          </a:p>
          <a:p>
            <a:pPr>
              <a:buFont typeface="Wingdings" panose="05000000000000000000" pitchFamily="2" charset="2"/>
            </a:pPr>
            <a:r>
              <a:rPr lang="zh-CN" altLang="en-US" sz="5000">
                <a:solidFill>
                  <a:srgbClr val="D01ADE"/>
                </a:solidFill>
              </a:rPr>
              <a:t>   </a:t>
            </a:r>
            <a:r>
              <a:rPr lang="en-US" altLang="zh-CN" sz="5000"/>
              <a:t>200    300    500</a:t>
            </a:r>
            <a:endParaRPr lang="en-US" altLang="zh-CN" sz="5000"/>
          </a:p>
          <a:p>
            <a:pPr>
              <a:buFont typeface="Wingdings" panose="05000000000000000000" pitchFamily="2" charset="2"/>
              <a:buNone/>
            </a:pPr>
            <a:r>
              <a:rPr lang="en-US" altLang="zh-CN" sz="5000"/>
              <a:t>   600    700    900</a:t>
            </a:r>
            <a:r>
              <a:rPr lang="en-US" altLang="zh-CN"/>
              <a:t> 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" fill="hold"/>
                                        <p:tgtEl>
                                          <p:spTgt spid="51204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" fill="hold"/>
                                        <p:tgtEl>
                                          <p:spTgt spid="51205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" fill="hold"/>
                                        <p:tgtEl>
                                          <p:spTgt spid="51222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" fill="hold"/>
                                        <p:tgtEl>
                                          <p:spTgt spid="51206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" fill="hold"/>
                                        <p:tgtEl>
                                          <p:spTgt spid="51223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" fill="hold"/>
                                        <p:tgtEl>
                                          <p:spTgt spid="51207"/>
                                        </p:tgtEl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" fill="hold"/>
                                        <p:tgtEl>
                                          <p:spTgt spid="51207"/>
                                        </p:tgtEl>
                                      </p:cBhvr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 animBg="1"/>
      <p:bldP spid="51204" grpId="1" animBg="1"/>
      <p:bldP spid="51205" grpId="0" animBg="1"/>
      <p:bldP spid="51205" grpId="1" animBg="1"/>
      <p:bldP spid="51206" grpId="0" animBg="1"/>
      <p:bldP spid="51206" grpId="1" animBg="1"/>
      <p:bldP spid="51222" grpId="0" animBg="1"/>
      <p:bldP spid="51222" grpId="1" animBg="1"/>
      <p:bldP spid="51223" grpId="0" animBg="1"/>
      <p:bldP spid="5122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标题 2048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b" anchorCtr="0"/>
          <a:p>
            <a:pPr eaLnBrk="1" hangingPunct="1"/>
            <a:endParaRPr lang="zh-CN" altLang="zh-CN"/>
          </a:p>
        </p:txBody>
      </p:sp>
      <p:pic>
        <p:nvPicPr>
          <p:cNvPr id="52227" name="内容占位符 20482" descr="9e51281707e241454b90a737"/>
          <p:cNvPicPr>
            <a:picLocks noChangeAspect="1"/>
          </p:cNvPicPr>
          <p:nvPr>
            <p:ph idx="1"/>
          </p:nvPr>
        </p:nvPicPr>
        <p:blipFill>
          <a:blip r:embed="rId1"/>
          <a:srcRect b="15268"/>
          <a:stretch>
            <a:fillRect/>
          </a:stretch>
        </p:blipFill>
        <p:spPr>
          <a:xfrm>
            <a:off x="3175" y="1588"/>
            <a:ext cx="9178925" cy="6858000"/>
          </a:xfrm>
          <a:ln/>
        </p:spPr>
      </p:pic>
      <p:sp>
        <p:nvSpPr>
          <p:cNvPr id="52228" name="文本框 20483"/>
          <p:cNvSpPr/>
          <p:nvPr/>
        </p:nvSpPr>
        <p:spPr>
          <a:xfrm>
            <a:off x="466725" y="555625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/>
              <a:t>填空</a:t>
            </a:r>
            <a:endParaRPr lang="zh-CN" altLang="en-US" sz="3600" b="1"/>
          </a:p>
        </p:txBody>
      </p:sp>
      <p:sp>
        <p:nvSpPr>
          <p:cNvPr id="52229" name="文本框 20484"/>
          <p:cNvSpPr/>
          <p:nvPr/>
        </p:nvSpPr>
        <p:spPr>
          <a:xfrm>
            <a:off x="1376363" y="1268413"/>
            <a:ext cx="6507162" cy="4664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5000"/>
              </a:lnSpc>
            </a:pPr>
            <a:r>
              <a:rPr lang="zh-CN" altLang="en-US" sz="4000" b="1"/>
              <a:t>10个一是（        ）。</a:t>
            </a:r>
            <a:endParaRPr lang="zh-CN" altLang="en-US" sz="4000" b="1"/>
          </a:p>
          <a:p>
            <a:pPr>
              <a:lnSpc>
                <a:spcPct val="125000"/>
              </a:lnSpc>
            </a:pPr>
            <a:r>
              <a:rPr lang="zh-CN" altLang="en-US" sz="4000" b="1"/>
              <a:t>100里面有（        ）个十。</a:t>
            </a:r>
            <a:endParaRPr lang="zh-CN" altLang="en-US" sz="4000" b="1"/>
          </a:p>
          <a:p>
            <a:pPr>
              <a:lnSpc>
                <a:spcPct val="125000"/>
              </a:lnSpc>
            </a:pPr>
            <a:r>
              <a:rPr lang="zh-CN" altLang="en-US" sz="4000" b="1"/>
              <a:t>100个十是（        ）。</a:t>
            </a:r>
            <a:endParaRPr lang="zh-CN" altLang="en-US" sz="4000" b="1"/>
          </a:p>
          <a:p>
            <a:pPr>
              <a:lnSpc>
                <a:spcPct val="125000"/>
              </a:lnSpc>
            </a:pPr>
            <a:r>
              <a:rPr lang="zh-CN" altLang="en-US" sz="4000" b="1"/>
              <a:t>1000里面有（        ）个十。</a:t>
            </a:r>
            <a:endParaRPr lang="zh-CN" altLang="en-US" sz="4000" b="1"/>
          </a:p>
          <a:p>
            <a:pPr>
              <a:lnSpc>
                <a:spcPct val="125000"/>
              </a:lnSpc>
            </a:pPr>
            <a:r>
              <a:rPr lang="zh-CN" altLang="en-US" sz="4000" b="1"/>
              <a:t>100个一是（        ）。</a:t>
            </a:r>
            <a:endParaRPr lang="zh-CN" altLang="en-US" sz="4000" b="1"/>
          </a:p>
          <a:p>
            <a:pPr>
              <a:lnSpc>
                <a:spcPct val="125000"/>
              </a:lnSpc>
            </a:pPr>
            <a:r>
              <a:rPr lang="zh-CN" altLang="en-US" sz="4000" b="1"/>
              <a:t>1000里面有（        ）个一。</a:t>
            </a:r>
            <a:endParaRPr lang="zh-CN" altLang="en-US" sz="4000" b="1"/>
          </a:p>
        </p:txBody>
      </p:sp>
      <p:sp>
        <p:nvSpPr>
          <p:cNvPr id="52230" name="文本框 20485"/>
          <p:cNvSpPr/>
          <p:nvPr/>
        </p:nvSpPr>
        <p:spPr>
          <a:xfrm>
            <a:off x="3995738" y="1339850"/>
            <a:ext cx="11985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一十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  <p:sp>
        <p:nvSpPr>
          <p:cNvPr id="52231" name="文本框 20486"/>
          <p:cNvSpPr/>
          <p:nvPr/>
        </p:nvSpPr>
        <p:spPr>
          <a:xfrm>
            <a:off x="4471988" y="2133600"/>
            <a:ext cx="747712" cy="700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10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  <p:sp>
        <p:nvSpPr>
          <p:cNvPr id="52232" name="文本框 20487"/>
          <p:cNvSpPr/>
          <p:nvPr/>
        </p:nvSpPr>
        <p:spPr>
          <a:xfrm>
            <a:off x="4308475" y="2943225"/>
            <a:ext cx="13144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1000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  <p:sp>
        <p:nvSpPr>
          <p:cNvPr id="52233" name="文本框 20488"/>
          <p:cNvSpPr/>
          <p:nvPr/>
        </p:nvSpPr>
        <p:spPr>
          <a:xfrm>
            <a:off x="4524375" y="3663950"/>
            <a:ext cx="10318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100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  <p:sp>
        <p:nvSpPr>
          <p:cNvPr id="52234" name="文本框 20489"/>
          <p:cNvSpPr/>
          <p:nvPr/>
        </p:nvSpPr>
        <p:spPr>
          <a:xfrm>
            <a:off x="4308475" y="4456113"/>
            <a:ext cx="1200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一百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  <p:sp>
        <p:nvSpPr>
          <p:cNvPr id="52235" name="文本框 20490"/>
          <p:cNvSpPr/>
          <p:nvPr/>
        </p:nvSpPr>
        <p:spPr>
          <a:xfrm>
            <a:off x="4597400" y="5176838"/>
            <a:ext cx="1312863" cy="7000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800000"/>
                </a:solidFill>
              </a:rPr>
              <a:t>1000</a:t>
            </a:r>
            <a:endParaRPr lang="zh-CN" altLang="en-US" sz="4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 animBg="1"/>
      <p:bldP spid="52231" grpId="0" animBg="1"/>
      <p:bldP spid="52232" grpId="0" animBg="1"/>
      <p:bldP spid="52233" grpId="0" animBg="1"/>
      <p:bldP spid="52234" grpId="0" animBg="1"/>
      <p:bldP spid="522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3250" name="图片 21505" descr="9e51281707e241454b90a737"/>
          <p:cNvPicPr>
            <a:picLocks noChangeAspect="1"/>
          </p:cNvPicPr>
          <p:nvPr/>
        </p:nvPicPr>
        <p:blipFill>
          <a:blip r:embed="rId1"/>
          <a:srcRect b="15268"/>
          <a:stretch>
            <a:fillRect/>
          </a:stretch>
        </p:blipFill>
        <p:spPr>
          <a:xfrm>
            <a:off x="3175" y="1588"/>
            <a:ext cx="91789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1" name="文本框 21506"/>
          <p:cNvSpPr/>
          <p:nvPr/>
        </p:nvSpPr>
        <p:spPr>
          <a:xfrm>
            <a:off x="466725" y="555625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/>
              <a:t>判断</a:t>
            </a:r>
            <a:endParaRPr lang="zh-CN" altLang="en-US"/>
          </a:p>
        </p:txBody>
      </p:sp>
      <p:sp>
        <p:nvSpPr>
          <p:cNvPr id="53252" name="文本框 21507"/>
          <p:cNvSpPr/>
          <p:nvPr/>
        </p:nvSpPr>
        <p:spPr>
          <a:xfrm>
            <a:off x="1914525" y="2505075"/>
            <a:ext cx="311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sz="4000" b="1"/>
          </a:p>
        </p:txBody>
      </p:sp>
      <p:sp>
        <p:nvSpPr>
          <p:cNvPr id="53253" name="文本框 21508"/>
          <p:cNvSpPr/>
          <p:nvPr/>
        </p:nvSpPr>
        <p:spPr>
          <a:xfrm>
            <a:off x="749300" y="1196975"/>
            <a:ext cx="7494588" cy="44799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/>
              <a:t>309后面的一个数是400。            （    ）</a:t>
            </a:r>
            <a:endParaRPr lang="zh-CN" altLang="en-US" sz="3200" b="1"/>
          </a:p>
          <a:p>
            <a:pPr>
              <a:lnSpc>
                <a:spcPct val="150000"/>
              </a:lnSpc>
            </a:pPr>
            <a:r>
              <a:rPr lang="zh-CN" altLang="en-US" sz="3200" b="1"/>
              <a:t>100个十是1000。                         （    ）</a:t>
            </a:r>
            <a:endParaRPr lang="zh-CN" altLang="en-US" sz="3200" b="1"/>
          </a:p>
          <a:p>
            <a:pPr>
              <a:lnSpc>
                <a:spcPct val="150000"/>
              </a:lnSpc>
            </a:pPr>
            <a:r>
              <a:rPr lang="zh-CN" altLang="en-US" sz="3200" b="1"/>
              <a:t>比390多1的数是400。                  （    ）</a:t>
            </a:r>
            <a:endParaRPr lang="zh-CN" altLang="en-US" sz="3200" b="1"/>
          </a:p>
          <a:p>
            <a:pPr>
              <a:lnSpc>
                <a:spcPct val="150000"/>
              </a:lnSpc>
            </a:pPr>
            <a:r>
              <a:rPr lang="zh-CN" altLang="en-US" sz="3200" b="1"/>
              <a:t>比1000少1的数是999。                （    ）</a:t>
            </a:r>
            <a:endParaRPr lang="zh-CN" altLang="en-US" sz="3200" b="1"/>
          </a:p>
          <a:p>
            <a:pPr>
              <a:lnSpc>
                <a:spcPct val="150000"/>
              </a:lnSpc>
            </a:pPr>
            <a:r>
              <a:rPr lang="zh-CN" altLang="en-US" sz="3200" b="1"/>
              <a:t>786往后数4个数是800。              （    ）</a:t>
            </a:r>
            <a:endParaRPr lang="zh-CN" altLang="en-US" sz="3200" b="1"/>
          </a:p>
          <a:p>
            <a:pPr>
              <a:lnSpc>
                <a:spcPct val="150000"/>
              </a:lnSpc>
            </a:pPr>
            <a:r>
              <a:rPr lang="zh-CN" altLang="en-US" sz="3200" b="1"/>
              <a:t>十个十个的数，数100次是1000。（    ）</a:t>
            </a:r>
            <a:endParaRPr lang="zh-CN" altLang="en-US" sz="3200" b="1"/>
          </a:p>
        </p:txBody>
      </p:sp>
      <p:sp>
        <p:nvSpPr>
          <p:cNvPr id="53254" name="文本框 21509"/>
          <p:cNvSpPr/>
          <p:nvPr/>
        </p:nvSpPr>
        <p:spPr>
          <a:xfrm>
            <a:off x="7205663" y="2006600"/>
            <a:ext cx="4619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FF0000"/>
                </a:solidFill>
                <a:sym typeface="Arial" panose="020B0604020202020204" pitchFamily="34" charset="0"/>
              </a:rPr>
              <a:t>√</a:t>
            </a:r>
            <a:endParaRPr lang="zh-CN" altLang="en-US" sz="4000" b="1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53255" name="文本框 21510"/>
          <p:cNvSpPr/>
          <p:nvPr/>
        </p:nvSpPr>
        <p:spPr>
          <a:xfrm>
            <a:off x="7278688" y="3519488"/>
            <a:ext cx="4619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FF0000"/>
                </a:solidFill>
                <a:sym typeface="Arial" panose="020B0604020202020204" pitchFamily="34" charset="0"/>
              </a:rPr>
              <a:t>√</a:t>
            </a:r>
            <a:endParaRPr lang="zh-CN" altLang="en-US" sz="4000" b="1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53256" name="文本框 21511"/>
          <p:cNvSpPr/>
          <p:nvPr/>
        </p:nvSpPr>
        <p:spPr>
          <a:xfrm>
            <a:off x="7237413" y="4959350"/>
            <a:ext cx="4619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FF0000"/>
                </a:solidFill>
                <a:sym typeface="Arial" panose="020B0604020202020204" pitchFamily="34" charset="0"/>
              </a:rPr>
              <a:t>√</a:t>
            </a:r>
            <a:endParaRPr lang="zh-CN" altLang="en-US" sz="4000" b="1">
              <a:solidFill>
                <a:srgbClr val="FF0000"/>
              </a:solidFill>
              <a:sym typeface="Arial" panose="020B0604020202020204" pitchFamily="34" charset="0"/>
            </a:endParaRPr>
          </a:p>
        </p:txBody>
      </p:sp>
      <p:sp>
        <p:nvSpPr>
          <p:cNvPr id="53257" name="文本框 21512"/>
          <p:cNvSpPr/>
          <p:nvPr/>
        </p:nvSpPr>
        <p:spPr>
          <a:xfrm>
            <a:off x="7231063" y="1268413"/>
            <a:ext cx="4365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x</a:t>
            </a:r>
            <a:endParaRPr lang="en-US" altLang="zh-CN" sz="4000">
              <a:solidFill>
                <a:srgbClr val="FF0000"/>
              </a:solidFill>
            </a:endParaRPr>
          </a:p>
        </p:txBody>
      </p:sp>
      <p:sp>
        <p:nvSpPr>
          <p:cNvPr id="53258" name="文本框 21513"/>
          <p:cNvSpPr/>
          <p:nvPr/>
        </p:nvSpPr>
        <p:spPr>
          <a:xfrm>
            <a:off x="7304088" y="2781300"/>
            <a:ext cx="436562" cy="700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x</a:t>
            </a:r>
            <a:endParaRPr lang="en-US" altLang="zh-CN"/>
          </a:p>
        </p:txBody>
      </p:sp>
      <p:sp>
        <p:nvSpPr>
          <p:cNvPr id="53259" name="文本框 21514"/>
          <p:cNvSpPr/>
          <p:nvPr/>
        </p:nvSpPr>
        <p:spPr>
          <a:xfrm>
            <a:off x="7237413" y="4168775"/>
            <a:ext cx="436562" cy="7000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0000"/>
                </a:solidFill>
              </a:rPr>
              <a:t>x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6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animBg="1"/>
      <p:bldP spid="53255" grpId="0" animBg="1"/>
      <p:bldP spid="53256" grpId="0" animBg="1"/>
      <p:bldP spid="53257" grpId="6" animBg="1"/>
      <p:bldP spid="53258" grpId="0" animBg="1"/>
      <p:bldP spid="532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4" name="内容占位符 22529" descr="9e51281707e241454b90a737"/>
          <p:cNvPicPr>
            <a:picLocks noChangeAspect="1"/>
          </p:cNvPicPr>
          <p:nvPr>
            <p:ph sz="half" idx="2"/>
          </p:nvPr>
        </p:nvPicPr>
        <p:blipFill>
          <a:blip r:embed="rId1"/>
          <a:srcRect b="15268"/>
          <a:stretch>
            <a:fillRect/>
          </a:stretch>
        </p:blipFill>
        <p:spPr>
          <a:xfrm>
            <a:off x="0" y="1588"/>
            <a:ext cx="9178925" cy="6884987"/>
          </a:xfrm>
          <a:ln/>
        </p:spPr>
      </p:pic>
      <p:pic>
        <p:nvPicPr>
          <p:cNvPr id="54275" name="内容占位符 22530" descr="img200609040017560625">
            <a:hlinkClick r:id="rId2"/>
          </p:cNvPr>
          <p:cNvPicPr>
            <a:picLocks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549400" y="695325"/>
            <a:ext cx="6191250" cy="5327650"/>
          </a:xfrm>
          <a:ln/>
        </p:spPr>
      </p:pic>
      <p:sp>
        <p:nvSpPr>
          <p:cNvPr id="54276" name="标题 2253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b" anchorCtr="0"/>
          <a:p>
            <a:pPr eaLnBrk="1" hangingPunct="1"/>
            <a:endParaRPr lang="zh-CN" altLang="zh-CN"/>
          </a:p>
        </p:txBody>
      </p:sp>
      <p:sp>
        <p:nvSpPr>
          <p:cNvPr id="54277" name="矩形 22532"/>
          <p:cNvSpPr/>
          <p:nvPr/>
        </p:nvSpPr>
        <p:spPr>
          <a:xfrm>
            <a:off x="1909763" y="4294188"/>
            <a:ext cx="862012" cy="503237"/>
          </a:xfrm>
          <a:prstGeom prst="rect">
            <a:avLst/>
          </a:prstGeom>
          <a:solidFill>
            <a:srgbClr val="F0EDD4"/>
          </a:solidFill>
          <a:ln w="5715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2500">
                <a:solidFill>
                  <a:srgbClr val="EB0D4C"/>
                </a:solidFill>
              </a:rPr>
              <a:t> 357号</a:t>
            </a:r>
            <a:endParaRPr lang="zh-CN" altLang="en-US" sz="2500">
              <a:solidFill>
                <a:srgbClr val="EB0D4C"/>
              </a:solidFill>
            </a:endParaRPr>
          </a:p>
        </p:txBody>
      </p:sp>
      <p:sp>
        <p:nvSpPr>
          <p:cNvPr id="54278" name="矩形 22533"/>
          <p:cNvSpPr/>
          <p:nvPr/>
        </p:nvSpPr>
        <p:spPr>
          <a:xfrm>
            <a:off x="6735763" y="3933825"/>
            <a:ext cx="860425" cy="431800"/>
          </a:xfrm>
          <a:prstGeom prst="rect">
            <a:avLst/>
          </a:prstGeom>
          <a:solidFill>
            <a:srgbClr val="F0EDD4"/>
          </a:solidFill>
          <a:ln w="57150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2500">
                <a:solidFill>
                  <a:srgbClr val="EB0D4C"/>
                </a:solidFill>
              </a:rPr>
              <a:t>？号</a:t>
            </a:r>
            <a:endParaRPr lang="zh-CN" altLang="en-US" sz="2500">
              <a:solidFill>
                <a:srgbClr val="EB0D4C"/>
              </a:solidFill>
            </a:endParaRPr>
          </a:p>
        </p:txBody>
      </p:sp>
      <p:sp>
        <p:nvSpPr>
          <p:cNvPr id="54279" name="文本框 22534"/>
          <p:cNvSpPr/>
          <p:nvPr/>
        </p:nvSpPr>
        <p:spPr>
          <a:xfrm>
            <a:off x="539750" y="1773238"/>
            <a:ext cx="1098550" cy="31400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r>
              <a:rPr lang="zh-CN" altLang="en-US" sz="6000">
                <a:solidFill>
                  <a:srgbClr val="EB0D4C"/>
                </a:solidFill>
                <a:ea typeface="楷体_GB2312" pitchFamily="1" charset="-122"/>
              </a:rPr>
              <a:t>排队取号</a:t>
            </a:r>
            <a:endParaRPr lang="zh-CN" altLang="en-US" sz="6000">
              <a:solidFill>
                <a:srgbClr val="EB0D4C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5298" name="图片 23553" descr="9e51281707e241454b90a737"/>
          <p:cNvPicPr>
            <a:picLocks noChangeAspect="1"/>
          </p:cNvPicPr>
          <p:nvPr/>
        </p:nvPicPr>
        <p:blipFill>
          <a:blip r:embed="rId1"/>
          <a:srcRect b="15268"/>
          <a:stretch>
            <a:fillRect/>
          </a:stretch>
        </p:blipFill>
        <p:spPr>
          <a:xfrm>
            <a:off x="3175" y="1588"/>
            <a:ext cx="91789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299" name="文本框 23554"/>
          <p:cNvSpPr/>
          <p:nvPr/>
        </p:nvSpPr>
        <p:spPr>
          <a:xfrm>
            <a:off x="920750" y="2116138"/>
            <a:ext cx="1770063" cy="365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u="sng"/>
              <a:t>           </a:t>
            </a:r>
            <a:r>
              <a:rPr lang="zh-CN" altLang="en-US"/>
              <a:t>    </a:t>
            </a:r>
            <a:r>
              <a:rPr lang="zh-CN" altLang="en-US" u="sng"/>
              <a:t>          </a:t>
            </a:r>
            <a:endParaRPr lang="zh-CN" altLang="en-US" u="sng"/>
          </a:p>
        </p:txBody>
      </p:sp>
      <p:cxnSp>
        <p:nvCxnSpPr>
          <p:cNvPr id="55300" name="直接连接符 23555"/>
          <p:cNvCxnSpPr/>
          <p:nvPr/>
        </p:nvCxnSpPr>
        <p:spPr>
          <a:xfrm>
            <a:off x="827088" y="3500438"/>
            <a:ext cx="1008062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301" name="直接连接符 23556"/>
          <p:cNvCxnSpPr/>
          <p:nvPr/>
        </p:nvCxnSpPr>
        <p:spPr>
          <a:xfrm>
            <a:off x="6732588" y="3498850"/>
            <a:ext cx="1008062" cy="1588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302" name="直接连接符 23557"/>
          <p:cNvCxnSpPr/>
          <p:nvPr/>
        </p:nvCxnSpPr>
        <p:spPr>
          <a:xfrm>
            <a:off x="5292725" y="3498850"/>
            <a:ext cx="1008063" cy="1588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5303" name="直接连接符 23558"/>
          <p:cNvCxnSpPr/>
          <p:nvPr/>
        </p:nvCxnSpPr>
        <p:spPr>
          <a:xfrm>
            <a:off x="2338388" y="3498850"/>
            <a:ext cx="1008062" cy="1588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5304" name="文本框 23559"/>
          <p:cNvSpPr/>
          <p:nvPr/>
        </p:nvSpPr>
        <p:spPr>
          <a:xfrm>
            <a:off x="3565525" y="2636838"/>
            <a:ext cx="1582738" cy="1096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 b="1">
                <a:solidFill>
                  <a:srgbClr val="660066"/>
                </a:solidFill>
              </a:rPr>
              <a:t>800</a:t>
            </a:r>
            <a:endParaRPr lang="zh-CN" altLang="en-US" sz="6600" b="1">
              <a:solidFill>
                <a:srgbClr val="660066"/>
              </a:solidFill>
            </a:endParaRPr>
          </a:p>
        </p:txBody>
      </p:sp>
      <p:sp>
        <p:nvSpPr>
          <p:cNvPr id="55305" name="文本框 23560"/>
          <p:cNvSpPr/>
          <p:nvPr/>
        </p:nvSpPr>
        <p:spPr>
          <a:xfrm>
            <a:off x="620713" y="692150"/>
            <a:ext cx="3230562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solidFill>
                  <a:srgbClr val="660066"/>
                </a:solidFill>
                <a:ea typeface="华文新魏" panose="02010800040101010101" pitchFamily="2" charset="-122"/>
              </a:rPr>
              <a:t>思维拓展：</a:t>
            </a:r>
            <a:endParaRPr lang="zh-CN" altLang="en-US" sz="4800" b="1">
              <a:solidFill>
                <a:srgbClr val="660066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2" name="图片 24577" descr="9e51281707e241454b90a737"/>
          <p:cNvPicPr>
            <a:picLocks noChangeAspect="1"/>
          </p:cNvPicPr>
          <p:nvPr/>
        </p:nvPicPr>
        <p:blipFill>
          <a:blip r:embed="rId1"/>
          <a:srcRect b="15268"/>
          <a:stretch>
            <a:fillRect/>
          </a:stretch>
        </p:blipFill>
        <p:spPr>
          <a:xfrm>
            <a:off x="3175" y="1588"/>
            <a:ext cx="917892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3" name="文本框 24578"/>
          <p:cNvSpPr/>
          <p:nvPr/>
        </p:nvSpPr>
        <p:spPr>
          <a:xfrm>
            <a:off x="611188" y="2676525"/>
            <a:ext cx="7597775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solidFill>
                  <a:srgbClr val="46002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你身边有1000以内的数吗？</a:t>
            </a:r>
            <a:endParaRPr lang="zh-CN" altLang="en-US" sz="4800" b="1">
              <a:solidFill>
                <a:srgbClr val="460023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6324" name="文本框 24579"/>
          <p:cNvSpPr/>
          <p:nvPr/>
        </p:nvSpPr>
        <p:spPr>
          <a:xfrm>
            <a:off x="841375" y="949325"/>
            <a:ext cx="4451350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>
                <a:solidFill>
                  <a:srgbClr val="460023"/>
                </a:solidFill>
                <a:ea typeface="华文新魏" panose="02010800040101010101" pitchFamily="2" charset="-122"/>
              </a:rPr>
              <a:t>生活中的数学：</a:t>
            </a:r>
            <a:endParaRPr lang="zh-CN" altLang="en-US" sz="4800">
              <a:solidFill>
                <a:srgbClr val="460023"/>
              </a:solidFill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6" name="图片 25601" descr="9a47b1c710c030fdd00060cc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80513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图片 25602" descr="201002111058320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b="18895"/>
          <a:stretch>
            <a:fillRect/>
          </a:stretch>
        </p:blipFill>
        <p:spPr>
          <a:xfrm>
            <a:off x="539750" y="3502025"/>
            <a:ext cx="2447925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图片 25603" descr="20100211105832011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rcRect b="18895"/>
          <a:stretch>
            <a:fillRect/>
          </a:stretch>
        </p:blipFill>
        <p:spPr>
          <a:xfrm>
            <a:off x="6013450" y="333375"/>
            <a:ext cx="2447925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5604" descr="2010021110583201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/>
          <a:srcRect b="18895"/>
          <a:stretch>
            <a:fillRect/>
          </a:stretch>
        </p:blipFill>
        <p:spPr>
          <a:xfrm>
            <a:off x="539750" y="333375"/>
            <a:ext cx="4752975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50" name="文本框 25605"/>
          <p:cNvSpPr/>
          <p:nvPr/>
        </p:nvSpPr>
        <p:spPr>
          <a:xfrm>
            <a:off x="2555875" y="206375"/>
            <a:ext cx="6905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①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sym typeface="宋体" panose="02010600030101010101" pitchFamily="2" charset="-122"/>
            </a:endParaRPr>
          </a:p>
        </p:txBody>
      </p:sp>
      <p:sp>
        <p:nvSpPr>
          <p:cNvPr id="57351" name="文本框 25606"/>
          <p:cNvSpPr/>
          <p:nvPr/>
        </p:nvSpPr>
        <p:spPr>
          <a:xfrm>
            <a:off x="6877050" y="206375"/>
            <a:ext cx="6905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②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sym typeface="宋体" panose="02010600030101010101" pitchFamily="2" charset="-122"/>
            </a:endParaRPr>
          </a:p>
        </p:txBody>
      </p:sp>
      <p:sp>
        <p:nvSpPr>
          <p:cNvPr id="57352" name="文本框 25607"/>
          <p:cNvSpPr/>
          <p:nvPr/>
        </p:nvSpPr>
        <p:spPr>
          <a:xfrm>
            <a:off x="1431925" y="3376613"/>
            <a:ext cx="690563" cy="7000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③</a:t>
            </a:r>
            <a:endParaRPr lang="en-US" altLang="zh-CN" sz="4000" b="1">
              <a:effectLst>
                <a:outerShdw blurRad="38100" dist="38100" dir="2700000">
                  <a:srgbClr val="C0C0C0"/>
                </a:outerShdw>
              </a:effectLst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8370" name="图片 26625" descr="5c88b0f3dda0e571352accb6"/>
          <p:cNvPicPr>
            <a:picLocks noChangeAspect="1"/>
          </p:cNvPicPr>
          <p:nvPr/>
        </p:nvPicPr>
        <p:blipFill>
          <a:blip r:embed="rId1"/>
          <a:srcRect l="2692" t="2556" r="1785"/>
          <a:stretch>
            <a:fillRect/>
          </a:stretch>
        </p:blipFill>
        <p:spPr>
          <a:xfrm>
            <a:off x="0" y="-22225"/>
            <a:ext cx="9180513" cy="6853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1" name="图片 26626" descr="201002111058320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5630" t="11990" r="2847" b="17123"/>
          <a:stretch>
            <a:fillRect/>
          </a:stretch>
        </p:blipFill>
        <p:spPr>
          <a:xfrm>
            <a:off x="36513" y="6308725"/>
            <a:ext cx="760412" cy="496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2" name="文本框 26627"/>
          <p:cNvSpPr/>
          <p:nvPr/>
        </p:nvSpPr>
        <p:spPr>
          <a:xfrm>
            <a:off x="1690688" y="638175"/>
            <a:ext cx="5761037" cy="228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猜密码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密码范围：100~200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58373" name="组合 26628"/>
          <p:cNvGrpSpPr/>
          <p:nvPr/>
        </p:nvGrpSpPr>
        <p:grpSpPr>
          <a:xfrm>
            <a:off x="1476375" y="44450"/>
            <a:ext cx="7704138" cy="6699250"/>
            <a:chOff x="0" y="0"/>
            <a:chExt cx="8512" cy="4422"/>
          </a:xfrm>
        </p:grpSpPr>
        <p:grpSp>
          <p:nvGrpSpPr>
            <p:cNvPr id="58374" name="组合 26629"/>
            <p:cNvGrpSpPr>
              <a:grpSpLocks noChangeAspect="1"/>
            </p:cNvGrpSpPr>
            <p:nvPr/>
          </p:nvGrpSpPr>
          <p:grpSpPr>
            <a:xfrm>
              <a:off x="0" y="0"/>
              <a:ext cx="8513" cy="4423"/>
              <a:chOff x="0" y="0"/>
              <a:chExt cx="12260" cy="5880"/>
            </a:xfrm>
          </p:grpSpPr>
          <p:pic>
            <p:nvPicPr>
              <p:cNvPr id="58375" name="图片 26630" descr="201109272045303750"/>
              <p:cNvPicPr>
                <a:picLocks noChangeAspect="1"/>
              </p:cNvPicPr>
              <p:nvPr/>
            </p:nvPicPr>
            <p:blipFill>
              <a:blip r:embed="rId4"/>
              <a:srcRect l="35957" t="4834" r="51848" b="78111"/>
              <a:stretch>
                <a:fillRect/>
              </a:stretch>
            </p:blipFill>
            <p:spPr>
              <a:xfrm>
                <a:off x="4026" y="1021"/>
                <a:ext cx="1756" cy="184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6" name="图片 26631" descr="0109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2536" y="1815"/>
                <a:ext cx="2339" cy="3019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7" name="图片 26632" descr="201109272045303750"/>
              <p:cNvPicPr>
                <a:picLocks noChangeAspect="1"/>
              </p:cNvPicPr>
              <p:nvPr/>
            </p:nvPicPr>
            <p:blipFill>
              <a:blip r:embed="rId4"/>
              <a:srcRect l="54543" t="23111" r="28833" b="52686"/>
              <a:stretch>
                <a:fillRect/>
              </a:stretch>
            </p:blipFill>
            <p:spPr>
              <a:xfrm>
                <a:off x="9866" y="1134"/>
                <a:ext cx="2394" cy="26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8" name="图片 26633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0027" t="4333" b="43129"/>
              <a:stretch>
                <a:fillRect/>
              </a:stretch>
            </p:blipFill>
            <p:spPr>
              <a:xfrm>
                <a:off x="7144" y="0"/>
                <a:ext cx="4316" cy="56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79" name="图片 26634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0597" t="60704" r="26181" b="5649"/>
              <a:stretch>
                <a:fillRect/>
              </a:stretch>
            </p:blipFill>
            <p:spPr>
              <a:xfrm>
                <a:off x="4763" y="794"/>
                <a:ext cx="3344" cy="363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0" name="图片 26635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3513" t="41797" r="38625" b="39870"/>
              <a:stretch>
                <a:fillRect/>
              </a:stretch>
            </p:blipFill>
            <p:spPr>
              <a:xfrm>
                <a:off x="3402" y="3629"/>
                <a:ext cx="2572" cy="198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1" name="图片 26636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930" t="4222" r="82556" b="69704"/>
              <a:stretch>
                <a:fillRect/>
              </a:stretch>
            </p:blipFill>
            <p:spPr>
              <a:xfrm>
                <a:off x="1021" y="1475"/>
                <a:ext cx="2234" cy="2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2" name="图片 26637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9749" t="35907" r="59680" b="39056"/>
              <a:stretch>
                <a:fillRect/>
              </a:stretch>
            </p:blipFill>
            <p:spPr>
              <a:xfrm>
                <a:off x="7484" y="3176"/>
                <a:ext cx="2962" cy="27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3" name="图片 26638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0209" t="63797" r="67555" b="7370"/>
              <a:stretch>
                <a:fillRect/>
              </a:stretch>
            </p:blipFill>
            <p:spPr>
              <a:xfrm>
                <a:off x="1701" y="2495"/>
                <a:ext cx="1762" cy="311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4" name="图片 26639" descr="20110927204530375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64" t="69704" r="81889" b="4222"/>
              <a:stretch>
                <a:fillRect/>
              </a:stretch>
            </p:blipFill>
            <p:spPr>
              <a:xfrm>
                <a:off x="5783" y="2609"/>
                <a:ext cx="2282" cy="28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8385" name="图片 26640" descr="0047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0" y="2495"/>
                <a:ext cx="2445" cy="320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8386" name="文本框 26641"/>
            <p:cNvSpPr/>
            <p:nvPr/>
          </p:nvSpPr>
          <p:spPr>
            <a:xfrm>
              <a:off x="2484" y="2357"/>
              <a:ext cx="2957" cy="20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en-US" sz="8000" b="1">
                  <a:effectLst>
                    <a:outerShdw blurRad="38100" dist="38100" dir="2700000">
                      <a:srgbClr val="C0C0C0"/>
                    </a:outerShdw>
                  </a:effectLst>
                </a:rPr>
                <a:t>156</a:t>
              </a:r>
              <a:endParaRPr lang="en-US" altLang="en-US" sz="8000" b="1"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 fill="hold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 fill="hold"/>
                                        <p:tgtEl>
                                          <p:spTgt spid="5837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9938" name="图片 8193" descr="390220099397faff63d98669"/>
          <p:cNvPicPr>
            <a:picLocks noChangeAspect="1"/>
          </p:cNvPicPr>
          <p:nvPr/>
        </p:nvPicPr>
        <p:blipFill>
          <a:blip r:embed="rId1"/>
          <a:srcRect l="3723" t="3870" r="3014" b="3334"/>
          <a:stretch>
            <a:fillRect/>
          </a:stretch>
        </p:blipFill>
        <p:spPr>
          <a:xfrm>
            <a:off x="0" y="1588"/>
            <a:ext cx="9144000" cy="6884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9" name="矩形 8194"/>
          <p:cNvSpPr>
            <a:spLocks noChangeArrowheads="1" noChangeShapeType="1" noTextEdit="1"/>
          </p:cNvSpPr>
          <p:nvPr/>
        </p:nvSpPr>
        <p:spPr bwMode="auto">
          <a:xfrm rot="-300000">
            <a:off x="1609725" y="2701925"/>
            <a:ext cx="7127875" cy="37512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spcFirstLastPara="1" wrap="none" numCol="1" fromWordArt="1">
            <a:prstTxWarp prst="textArchUp">
              <a:avLst>
                <a:gd name="adj" fmla="val 10800000"/>
              </a:avLst>
            </a:prstTxWarp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en-US" altLang="zh-CN" sz="3600" b="1">
                <a:solidFill>
                  <a:srgbClr val="3399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1000</a:t>
            </a:r>
            <a:r>
              <a:rPr lang="zh-CN" altLang="en-US" sz="3600" b="1">
                <a:solidFill>
                  <a:srgbClr val="339966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以内数的认识</a:t>
            </a:r>
            <a:endParaRPr lang="zh-CN" altLang="en-US" sz="3600" b="1">
              <a:solidFill>
                <a:srgbClr val="339966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9940" name="矩形 8195"/>
          <p:cNvSpPr>
            <a:spLocks noGrp="1"/>
          </p:cNvSpPr>
          <p:nvPr/>
        </p:nvSpPr>
        <p:spPr>
          <a:xfrm>
            <a:off x="250825" y="260350"/>
            <a:ext cx="6146800" cy="576263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90000"/>
              </a:lnSpc>
              <a:buNone/>
            </a:pPr>
            <a:r>
              <a:rPr lang="en-US" altLang="en-US">
                <a:solidFill>
                  <a:srgbClr val="00494A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人教新课标二年级数学下册</a:t>
            </a:r>
            <a:endParaRPr lang="en-US" altLang="en-US">
              <a:solidFill>
                <a:srgbClr val="00494A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39941" name="文本框 8196"/>
          <p:cNvSpPr/>
          <p:nvPr/>
        </p:nvSpPr>
        <p:spPr>
          <a:xfrm>
            <a:off x="4854575" y="6089650"/>
            <a:ext cx="40386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en-US" sz="3200" b="1">
                <a:solidFill>
                  <a:srgbClr val="00494A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四平东道小学  王可迎</a:t>
            </a:r>
            <a:endParaRPr lang="en-US" altLang="en-US" sz="3200" b="1">
              <a:solidFill>
                <a:srgbClr val="00494A"/>
              </a:solidFill>
              <a:effectLst>
                <a:outerShdw blurRad="38100" dist="38100" dir="2700000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9394" name="图片 27649" descr="5c88b0f3dda0e571352accb6"/>
          <p:cNvPicPr>
            <a:picLocks noChangeAspect="1"/>
          </p:cNvPicPr>
          <p:nvPr/>
        </p:nvPicPr>
        <p:blipFill>
          <a:blip r:embed="rId1"/>
          <a:srcRect l="2692" t="2556" r="1785"/>
          <a:stretch>
            <a:fillRect/>
          </a:stretch>
        </p:blipFill>
        <p:spPr>
          <a:xfrm>
            <a:off x="0" y="-22225"/>
            <a:ext cx="9180513" cy="68532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图片 27650" descr="2010021110583201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rcRect l="5630" t="11990" r="2847" b="17123"/>
          <a:stretch>
            <a:fillRect/>
          </a:stretch>
        </p:blipFill>
        <p:spPr>
          <a:xfrm>
            <a:off x="107950" y="6308725"/>
            <a:ext cx="720725" cy="469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396" name="文本框 27651"/>
          <p:cNvSpPr/>
          <p:nvPr/>
        </p:nvSpPr>
        <p:spPr>
          <a:xfrm>
            <a:off x="1692275" y="692150"/>
            <a:ext cx="5840413" cy="228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猜价格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价格范围：450~550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59397" name="组合 27652"/>
          <p:cNvGrpSpPr/>
          <p:nvPr/>
        </p:nvGrpSpPr>
        <p:grpSpPr>
          <a:xfrm>
            <a:off x="1908175" y="-22225"/>
            <a:ext cx="7559675" cy="6835775"/>
            <a:chOff x="0" y="0"/>
            <a:chExt cx="11904" cy="10772"/>
          </a:xfrm>
        </p:grpSpPr>
        <p:grpSp>
          <p:nvGrpSpPr>
            <p:cNvPr id="59398" name="组合 27653"/>
            <p:cNvGrpSpPr>
              <a:grpSpLocks noChangeAspect="1"/>
            </p:cNvGrpSpPr>
            <p:nvPr/>
          </p:nvGrpSpPr>
          <p:grpSpPr>
            <a:xfrm>
              <a:off x="0" y="0"/>
              <a:ext cx="11453" cy="10772"/>
              <a:chOff x="0" y="0"/>
              <a:chExt cx="14445" cy="6804"/>
            </a:xfrm>
          </p:grpSpPr>
          <p:pic>
            <p:nvPicPr>
              <p:cNvPr id="59399" name="图片 27654" descr="2H14TB440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b="11766"/>
              <a:stretch>
                <a:fillRect/>
              </a:stretch>
            </p:blipFill>
            <p:spPr>
              <a:xfrm>
                <a:off x="8445" y="2280"/>
                <a:ext cx="6000" cy="452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0" name="图片 27655" descr="1982774_225039928565_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7279" cy="680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1" name="图片 27656" descr="1982774_234633077303_2"/>
              <p:cNvPicPr>
                <a:picLocks noChangeAspect="1"/>
              </p:cNvPicPr>
              <p:nvPr/>
            </p:nvPicPr>
            <p:blipFill>
              <a:blip r:embed="rId6">
                <a:clrChange>
                  <a:clrFrom>
                    <a:srgbClr val="FFFAFA"/>
                  </a:clrFrom>
                  <a:clrTo>
                    <a:srgbClr val="FFFAFA">
                      <a:alpha val="0"/>
                    </a:srgbClr>
                  </a:clrTo>
                </a:clrChange>
              </a:blip>
              <a:srcRect b="1889"/>
              <a:stretch>
                <a:fillRect/>
              </a:stretch>
            </p:blipFill>
            <p:spPr>
              <a:xfrm>
                <a:off x="10600" y="1"/>
                <a:ext cx="3469" cy="317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2" name="图片 27657" descr="3787064_171531032668_2"/>
              <p:cNvPicPr>
                <a:picLocks noChangeAspect="1"/>
              </p:cNvPicPr>
              <p:nvPr/>
            </p:nvPicPr>
            <p:blipFill>
              <a:blip r:embed="rId7"/>
              <a:srcRect l="47542" t="40518" r="21666" b="21204"/>
              <a:stretch>
                <a:fillRect/>
              </a:stretch>
            </p:blipFill>
            <p:spPr>
              <a:xfrm>
                <a:off x="5496" y="3176"/>
                <a:ext cx="3856" cy="3595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3" name="图片 27658" descr="0119451591-6"/>
              <p:cNvPicPr>
                <a:picLocks noChangeAspect="1"/>
              </p:cNvPicPr>
              <p:nvPr/>
            </p:nvPicPr>
            <p:blipFill>
              <a:blip r:embed="rId8"/>
              <a:srcRect l="44859" t="18892" r="19661" b="8769"/>
              <a:stretch>
                <a:fillRect/>
              </a:stretch>
            </p:blipFill>
            <p:spPr>
              <a:xfrm>
                <a:off x="2888" y="3175"/>
                <a:ext cx="2692" cy="356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4" name="图片 27659" descr="4574531321502123950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888" y="0"/>
                <a:ext cx="4356" cy="326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9405" name="图片 27660" descr="pictures_photos_romantic_colorful_sweets_da308039"/>
              <p:cNvPicPr>
                <a:picLocks noChangeAspect="1"/>
              </p:cNvPicPr>
              <p:nvPr/>
            </p:nvPicPr>
            <p:blipFill>
              <a:blip r:embed="rId10"/>
              <a:srcRect l="32935" t="13994" r="8049"/>
              <a:stretch>
                <a:fillRect/>
              </a:stretch>
            </p:blipFill>
            <p:spPr>
              <a:xfrm>
                <a:off x="7198" y="1"/>
                <a:ext cx="3485" cy="3175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59406" name="文本框 27661"/>
            <p:cNvSpPr/>
            <p:nvPr/>
          </p:nvSpPr>
          <p:spPr>
            <a:xfrm>
              <a:off x="8384" y="8503"/>
              <a:ext cx="3520" cy="20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en-US" sz="8000" b="1">
                  <a:effectLst>
                    <a:outerShdw blurRad="38100" dist="38100" dir="2700000">
                      <a:srgbClr val="C0C0C0"/>
                    </a:outerShdw>
                  </a:effectLst>
                </a:rPr>
                <a:t>501</a:t>
              </a:r>
              <a:endParaRPr lang="en-US" altLang="en-US" sz="8000" b="1"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 fill="hold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 fill="hold"/>
                                        <p:tgtEl>
                                          <p:spTgt spid="5939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418" name="图片 28673" descr="5c88b0f3dda0e571352accb6"/>
          <p:cNvPicPr>
            <a:picLocks noChangeAspect="1"/>
          </p:cNvPicPr>
          <p:nvPr/>
        </p:nvPicPr>
        <p:blipFill>
          <a:blip r:embed="rId1"/>
          <a:srcRect l="2692" t="2556" r="1785"/>
          <a:stretch>
            <a:fillRect/>
          </a:stretch>
        </p:blipFill>
        <p:spPr>
          <a:xfrm>
            <a:off x="0" y="-23812"/>
            <a:ext cx="9182100" cy="6853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19" name="文本框 28674"/>
          <p:cNvSpPr/>
          <p:nvPr/>
        </p:nvSpPr>
        <p:spPr>
          <a:xfrm>
            <a:off x="1550988" y="692150"/>
            <a:ext cx="6121400" cy="2286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猜数量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数量范围：900~1000</a:t>
            </a:r>
            <a:endParaRPr lang="zh-CN" altLang="en-US" sz="4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60420" name="组合 28675"/>
          <p:cNvGrpSpPr/>
          <p:nvPr/>
        </p:nvGrpSpPr>
        <p:grpSpPr>
          <a:xfrm>
            <a:off x="1838325" y="-22225"/>
            <a:ext cx="7342188" cy="6880225"/>
            <a:chOff x="0" y="0"/>
            <a:chExt cx="11564" cy="10842"/>
          </a:xfrm>
        </p:grpSpPr>
        <p:pic>
          <p:nvPicPr>
            <p:cNvPr id="60421" name="图片 28676" descr="2008599463878_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1565" cy="1084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0422" name="文本框 28677"/>
            <p:cNvSpPr/>
            <p:nvPr/>
          </p:nvSpPr>
          <p:spPr>
            <a:xfrm>
              <a:off x="8491" y="8593"/>
              <a:ext cx="2958" cy="206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en-US" sz="8000" b="1">
                  <a:effectLst>
                    <a:outerShdw blurRad="38100" dist="38100" dir="2700000">
                      <a:srgbClr val="C0C0C0"/>
                    </a:outerShdw>
                  </a:effectLst>
                </a:rPr>
                <a:t>969</a:t>
              </a:r>
              <a:endParaRPr lang="en-US" altLang="en-US" sz="8000" b="1">
                <a:effectLst>
                  <a:outerShdw blurRad="38100" dist="38100" dir="2700000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 fill="hold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 fill="hold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 fill="hold"/>
                                        <p:tgtEl>
                                          <p:spTgt spid="604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42" name="图片 29697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538" y="44450"/>
            <a:ext cx="9142412" cy="6850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43" name="文本框 29698"/>
          <p:cNvSpPr/>
          <p:nvPr/>
        </p:nvSpPr>
        <p:spPr>
          <a:xfrm>
            <a:off x="609600" y="1484313"/>
            <a:ext cx="6699250" cy="2835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>
                <a:solidFill>
                  <a:srgbClr val="FFFFFF"/>
                </a:solidFill>
                <a:latin typeface="宋体" panose="0201060003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    通过今天的学习，你最大的收获是什么？</a:t>
            </a:r>
            <a:endParaRPr lang="zh-CN" altLang="en-US" sz="6000">
              <a:latin typeface="宋体" panose="0201060003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61444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4400" y="117475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立方体 9217"/>
          <p:cNvSpPr/>
          <p:nvPr/>
        </p:nvSpPr>
        <p:spPr>
          <a:xfrm>
            <a:off x="900113" y="4292600"/>
            <a:ext cx="360362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3" name="立方体 9218"/>
          <p:cNvSpPr/>
          <p:nvPr/>
        </p:nvSpPr>
        <p:spPr>
          <a:xfrm>
            <a:off x="1476375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4" name="立方体 9219"/>
          <p:cNvSpPr/>
          <p:nvPr/>
        </p:nvSpPr>
        <p:spPr>
          <a:xfrm>
            <a:off x="2124075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5" name="立方体 9220"/>
          <p:cNvSpPr/>
          <p:nvPr/>
        </p:nvSpPr>
        <p:spPr>
          <a:xfrm>
            <a:off x="2771775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6" name="立方体 9221"/>
          <p:cNvSpPr/>
          <p:nvPr/>
        </p:nvSpPr>
        <p:spPr>
          <a:xfrm>
            <a:off x="3419475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7" name="立方体 9222"/>
          <p:cNvSpPr/>
          <p:nvPr/>
        </p:nvSpPr>
        <p:spPr>
          <a:xfrm>
            <a:off x="3995738" y="4292600"/>
            <a:ext cx="360362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8" name="立方体 9223"/>
          <p:cNvSpPr/>
          <p:nvPr/>
        </p:nvSpPr>
        <p:spPr>
          <a:xfrm>
            <a:off x="4572000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69" name="立方体 9224"/>
          <p:cNvSpPr/>
          <p:nvPr/>
        </p:nvSpPr>
        <p:spPr>
          <a:xfrm>
            <a:off x="5148263" y="4292600"/>
            <a:ext cx="360362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70" name="立方体 9225"/>
          <p:cNvSpPr/>
          <p:nvPr/>
        </p:nvSpPr>
        <p:spPr>
          <a:xfrm>
            <a:off x="5724525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71" name="立方体 9226"/>
          <p:cNvSpPr/>
          <p:nvPr/>
        </p:nvSpPr>
        <p:spPr>
          <a:xfrm>
            <a:off x="6299200" y="4292600"/>
            <a:ext cx="360363" cy="36036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0972" name="文本框 9227"/>
          <p:cNvSpPr/>
          <p:nvPr/>
        </p:nvSpPr>
        <p:spPr>
          <a:xfrm>
            <a:off x="468313" y="5326063"/>
            <a:ext cx="97202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一个一个地数， </a:t>
            </a:r>
            <a:r>
              <a:rPr lang="en-US" altLang="zh-CN" sz="4000" b="1">
                <a:solidFill>
                  <a:srgbClr val="006699"/>
                </a:solidFill>
                <a:latin typeface="Verdana" panose="020B0604030504040204" pitchFamily="2" charset="0"/>
              </a:rPr>
              <a:t>10</a:t>
            </a:r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个一是（     ）。</a:t>
            </a:r>
            <a:endParaRPr lang="zh-CN" altLang="en-US" sz="4000" b="1">
              <a:solidFill>
                <a:srgbClr val="006699"/>
              </a:solidFill>
              <a:latin typeface="Verdana" panose="020B0604030504040204" pitchFamily="2" charset="0"/>
            </a:endParaRPr>
          </a:p>
        </p:txBody>
      </p:sp>
      <p:sp>
        <p:nvSpPr>
          <p:cNvPr id="40973" name="文本框 9228"/>
          <p:cNvSpPr/>
          <p:nvPr/>
        </p:nvSpPr>
        <p:spPr>
          <a:xfrm>
            <a:off x="7092950" y="5319713"/>
            <a:ext cx="16208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Verdana" panose="020B0604030504040204" pitchFamily="2" charset="0"/>
              </a:rPr>
              <a:t>十</a:t>
            </a:r>
            <a:endParaRPr lang="zh-CN" altLang="en-US" sz="4000" b="1">
              <a:solidFill>
                <a:srgbClr val="FF0000"/>
              </a:solidFill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-0.00509 L 0.69687 -0.01017">
                                      <p:cBhvr>
                                        <p:cTn id="6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0531 L 0.63385 -0.05223">
                                      <p:cBhvr>
                                        <p:cTn id="10" dur="2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1594 L 0.56302 -0.09406">
                                      <p:cBhvr>
                                        <p:cTn id="14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0.00531 L 0.49219 -0.13612">
                                      <p:cBhvr>
                                        <p:cTn id="18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1.57384E-06 L 0.42135 -0.17287">
                                      <p:cBhvr>
                                        <p:cTn id="22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1.57384E-06 L 0.35833 -0.2147">
                                      <p:cBhvr>
                                        <p:cTn id="26" dur="20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-0.01063 L 0.29531 -0.25676">
                                      <p:cBhvr>
                                        <p:cTn id="30" dur="2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0.0104 L 0.23229 -0.29859">
                                      <p:cBhvr>
                                        <p:cTn id="34" dur="2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0.00531 L 0.16927 -0.33511">
                                      <p:cBhvr>
                                        <p:cTn id="38" dur="2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1.57384E-06 L 0.10642 -0.37208">
                                      <p:cBhvr>
                                        <p:cTn id="42" dur="2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40972">
                                            <p:txEl>
                                              <p:charRg st="0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 fill="hold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1986" name="组合 10241"/>
          <p:cNvGrpSpPr/>
          <p:nvPr/>
        </p:nvGrpSpPr>
        <p:grpSpPr>
          <a:xfrm>
            <a:off x="755650" y="1773238"/>
            <a:ext cx="360363" cy="2952750"/>
            <a:chOff x="0" y="0"/>
            <a:chExt cx="227" cy="1860"/>
          </a:xfrm>
        </p:grpSpPr>
        <p:sp>
          <p:nvSpPr>
            <p:cNvPr id="41987" name="立方体 10242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88" name="立方体 10243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89" name="立方体 10244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0" name="立方体 10245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1" name="立方体 10246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2" name="立方体 10247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3" name="立方体 10248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4" name="立方体 10249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5" name="立方体 10250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6" name="立方体 10251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1997" name="组合 10252"/>
          <p:cNvGrpSpPr/>
          <p:nvPr/>
        </p:nvGrpSpPr>
        <p:grpSpPr>
          <a:xfrm>
            <a:off x="1403350" y="1773238"/>
            <a:ext cx="360363" cy="2952750"/>
            <a:chOff x="0" y="0"/>
            <a:chExt cx="227" cy="1860"/>
          </a:xfrm>
        </p:grpSpPr>
        <p:sp>
          <p:nvSpPr>
            <p:cNvPr id="41998" name="立方体 10253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1999" name="立方体 10254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0" name="立方体 10255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1" name="立方体 10256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2" name="立方体 10257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3" name="立方体 10258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4" name="立方体 10259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5" name="立方体 10260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6" name="立方体 10261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07" name="立方体 10262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08" name="组合 10263"/>
          <p:cNvGrpSpPr/>
          <p:nvPr/>
        </p:nvGrpSpPr>
        <p:grpSpPr>
          <a:xfrm>
            <a:off x="2051050" y="1773238"/>
            <a:ext cx="360363" cy="2952750"/>
            <a:chOff x="0" y="0"/>
            <a:chExt cx="227" cy="1860"/>
          </a:xfrm>
        </p:grpSpPr>
        <p:sp>
          <p:nvSpPr>
            <p:cNvPr id="42009" name="立方体 10264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0" name="立方体 10265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1" name="立方体 10266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2" name="立方体 10267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3" name="立方体 10268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4" name="立方体 10269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5" name="立方体 10270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6" name="立方体 10271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7" name="立方体 10272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18" name="立方体 10273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19" name="组合 10274"/>
          <p:cNvGrpSpPr/>
          <p:nvPr/>
        </p:nvGrpSpPr>
        <p:grpSpPr>
          <a:xfrm>
            <a:off x="2698750" y="1773238"/>
            <a:ext cx="360363" cy="2952750"/>
            <a:chOff x="0" y="0"/>
            <a:chExt cx="227" cy="1860"/>
          </a:xfrm>
        </p:grpSpPr>
        <p:sp>
          <p:nvSpPr>
            <p:cNvPr id="42020" name="立方体 10275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1" name="立方体 10276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2" name="立方体 10277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3" name="立方体 10278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4" name="立方体 10279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5" name="立方体 10280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6" name="立方体 10281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7" name="立方体 10282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8" name="立方体 10283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29" name="立方体 10284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30" name="组合 10285"/>
          <p:cNvGrpSpPr/>
          <p:nvPr/>
        </p:nvGrpSpPr>
        <p:grpSpPr>
          <a:xfrm>
            <a:off x="3276600" y="1773238"/>
            <a:ext cx="360363" cy="2952750"/>
            <a:chOff x="0" y="0"/>
            <a:chExt cx="227" cy="1860"/>
          </a:xfrm>
        </p:grpSpPr>
        <p:sp>
          <p:nvSpPr>
            <p:cNvPr id="42031" name="立方体 10286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2" name="立方体 10287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3" name="立方体 10288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4" name="立方体 10289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5" name="立方体 10290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6" name="立方体 10291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7" name="立方体 10292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8" name="立方体 10293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39" name="立方体 10294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0" name="立方体 10295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41" name="组合 10296"/>
          <p:cNvGrpSpPr/>
          <p:nvPr/>
        </p:nvGrpSpPr>
        <p:grpSpPr>
          <a:xfrm>
            <a:off x="3851275" y="1773238"/>
            <a:ext cx="360363" cy="2952750"/>
            <a:chOff x="0" y="0"/>
            <a:chExt cx="227" cy="1860"/>
          </a:xfrm>
        </p:grpSpPr>
        <p:sp>
          <p:nvSpPr>
            <p:cNvPr id="42042" name="立方体 10297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3" name="立方体 10298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4" name="立方体 10299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5" name="立方体 10300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6" name="立方体 10301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7" name="立方体 10302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8" name="立方体 10303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49" name="立方体 10304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0" name="立方体 10305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1" name="立方体 10306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52" name="组合 10307"/>
          <p:cNvGrpSpPr/>
          <p:nvPr/>
        </p:nvGrpSpPr>
        <p:grpSpPr>
          <a:xfrm>
            <a:off x="4427538" y="1773238"/>
            <a:ext cx="360362" cy="2952750"/>
            <a:chOff x="0" y="0"/>
            <a:chExt cx="227" cy="1860"/>
          </a:xfrm>
        </p:grpSpPr>
        <p:sp>
          <p:nvSpPr>
            <p:cNvPr id="42053" name="立方体 10308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4" name="立方体 10309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5" name="立方体 10310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6" name="立方体 10311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7" name="立方体 10312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8" name="立方体 10313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59" name="立方体 10314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0" name="立方体 10315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1" name="立方体 10316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2" name="立方体 10317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63" name="组合 10318"/>
          <p:cNvGrpSpPr/>
          <p:nvPr/>
        </p:nvGrpSpPr>
        <p:grpSpPr>
          <a:xfrm>
            <a:off x="5003800" y="1773238"/>
            <a:ext cx="360363" cy="2952750"/>
            <a:chOff x="0" y="0"/>
            <a:chExt cx="227" cy="1860"/>
          </a:xfrm>
        </p:grpSpPr>
        <p:sp>
          <p:nvSpPr>
            <p:cNvPr id="42064" name="立方体 10319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5" name="立方体 10320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6" name="立方体 10321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7" name="立方体 10322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8" name="立方体 10323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69" name="立方体 10324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0" name="立方体 10325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1" name="立方体 10326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2" name="立方体 10327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3" name="立方体 10328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74" name="组合 10329"/>
          <p:cNvGrpSpPr/>
          <p:nvPr/>
        </p:nvGrpSpPr>
        <p:grpSpPr>
          <a:xfrm>
            <a:off x="5580063" y="1773238"/>
            <a:ext cx="360362" cy="2952750"/>
            <a:chOff x="0" y="0"/>
            <a:chExt cx="227" cy="1860"/>
          </a:xfrm>
        </p:grpSpPr>
        <p:sp>
          <p:nvSpPr>
            <p:cNvPr id="42075" name="立方体 10330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6" name="立方体 10331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7" name="立方体 10332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8" name="立方体 10333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79" name="立方体 10334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0" name="立方体 10335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1" name="立方体 10336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2" name="立方体 10337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3" name="立方体 10338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4" name="立方体 10339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2085" name="组合 10340"/>
          <p:cNvGrpSpPr/>
          <p:nvPr/>
        </p:nvGrpSpPr>
        <p:grpSpPr>
          <a:xfrm>
            <a:off x="6156325" y="1773238"/>
            <a:ext cx="360363" cy="2952750"/>
            <a:chOff x="0" y="0"/>
            <a:chExt cx="227" cy="1860"/>
          </a:xfrm>
        </p:grpSpPr>
        <p:sp>
          <p:nvSpPr>
            <p:cNvPr id="42086" name="立方体 10341"/>
            <p:cNvSpPr/>
            <p:nvPr/>
          </p:nvSpPr>
          <p:spPr>
            <a:xfrm>
              <a:off x="0" y="163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7" name="立方体 10342"/>
            <p:cNvSpPr/>
            <p:nvPr/>
          </p:nvSpPr>
          <p:spPr>
            <a:xfrm>
              <a:off x="0" y="145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8" name="立方体 10343"/>
            <p:cNvSpPr/>
            <p:nvPr/>
          </p:nvSpPr>
          <p:spPr>
            <a:xfrm>
              <a:off x="0" y="1271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89" name="立方体 10344"/>
            <p:cNvSpPr/>
            <p:nvPr/>
          </p:nvSpPr>
          <p:spPr>
            <a:xfrm>
              <a:off x="0" y="1089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0" name="立方体 10345"/>
            <p:cNvSpPr/>
            <p:nvPr/>
          </p:nvSpPr>
          <p:spPr>
            <a:xfrm>
              <a:off x="0" y="908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1" name="立方体 10346"/>
            <p:cNvSpPr/>
            <p:nvPr/>
          </p:nvSpPr>
          <p:spPr>
            <a:xfrm>
              <a:off x="0" y="726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2" name="立方体 10347"/>
            <p:cNvSpPr/>
            <p:nvPr/>
          </p:nvSpPr>
          <p:spPr>
            <a:xfrm>
              <a:off x="0" y="545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3" name="立方体 10348"/>
            <p:cNvSpPr/>
            <p:nvPr/>
          </p:nvSpPr>
          <p:spPr>
            <a:xfrm>
              <a:off x="0" y="363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4" name="立方体 10349"/>
            <p:cNvSpPr/>
            <p:nvPr/>
          </p:nvSpPr>
          <p:spPr>
            <a:xfrm>
              <a:off x="0" y="182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2095" name="立方体 10350"/>
            <p:cNvSpPr/>
            <p:nvPr/>
          </p:nvSpPr>
          <p:spPr>
            <a:xfrm>
              <a:off x="0" y="0"/>
              <a:ext cx="227" cy="227"/>
            </a:xfrm>
            <a:prstGeom prst="cube">
              <a:avLst>
                <a:gd name="adj" fmla="val 25000"/>
              </a:avLst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2096" name="文本框 10351"/>
          <p:cNvSpPr/>
          <p:nvPr/>
        </p:nvSpPr>
        <p:spPr>
          <a:xfrm>
            <a:off x="276225" y="5229225"/>
            <a:ext cx="94805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一十一十地数，</a:t>
            </a:r>
            <a:r>
              <a:rPr lang="en-US" altLang="zh-CN" sz="4000" b="1">
                <a:solidFill>
                  <a:srgbClr val="006699"/>
                </a:solidFill>
                <a:latin typeface="Verdana" panose="020B0604030504040204" pitchFamily="2" charset="0"/>
              </a:rPr>
              <a:t>10</a:t>
            </a:r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个十是（        ）。</a:t>
            </a:r>
            <a:endParaRPr lang="zh-CN" altLang="en-US" sz="4000" b="1">
              <a:solidFill>
                <a:srgbClr val="006699"/>
              </a:solidFill>
              <a:latin typeface="Verdana" panose="020B0604030504040204" pitchFamily="2" charset="0"/>
            </a:endParaRPr>
          </a:p>
        </p:txBody>
      </p:sp>
      <p:sp>
        <p:nvSpPr>
          <p:cNvPr id="42097" name="文本框 10352"/>
          <p:cNvSpPr/>
          <p:nvPr/>
        </p:nvSpPr>
        <p:spPr>
          <a:xfrm>
            <a:off x="6732588" y="5157788"/>
            <a:ext cx="18002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Verdana" panose="020B0604030504040204" pitchFamily="2" charset="0"/>
              </a:rPr>
              <a:t>一百</a:t>
            </a:r>
            <a:endParaRPr lang="zh-CN" altLang="en-US" sz="4000" b="1">
              <a:solidFill>
                <a:srgbClr val="FF0000"/>
              </a:solidFill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458 -0.001944 L 0.845139 -0.18574">
                                      <p:cBhvr>
                                        <p:cTn id="6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2103 L 0.76406 -0.1731">
                                      <p:cBhvr>
                                        <p:cTn id="10" dur="20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3.9658E-06 L 0.68507 -0.16247">
                                      <p:cBhvr>
                                        <p:cTn id="14" dur="2000" fill="hold"/>
                                        <p:tgtEl>
                                          <p:spTgt spid="420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2103 L 0.60659 -0.15207">
                                      <p:cBhvr>
                                        <p:cTn id="18" dur="2000" fill="hold"/>
                                        <p:tgtEl>
                                          <p:spTgt spid="420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352 -0.01572 L 0.533058 -0.13636">
                                      <p:cBhvr>
                                        <p:cTn id="22" dur="2000" fill="hold"/>
                                        <p:tgtEl>
                                          <p:spTgt spid="42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362 -0.003376 L 0.458398 -0.124016">
                                      <p:cBhvr>
                                        <p:cTn id="26" dur="2000" fill="hold"/>
                                        <p:tgtEl>
                                          <p:spTgt spid="42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59 4E-06 L 0.383578 -0.11024">
                                      <p:cBhvr>
                                        <p:cTn id="30" dur="2000" fill="hold"/>
                                        <p:tgtEl>
                                          <p:spTgt spid="4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3.9658E-06 L 0.31111 -0.09961">
                                      <p:cBhvr>
                                        <p:cTn id="34" dur="2000" fill="hold"/>
                                        <p:tgtEl>
                                          <p:spTgt spid="4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3.9658E-06 L 0.24028 -0.08921">
                                      <p:cBhvr>
                                        <p:cTn id="38" dur="2000" fill="hold"/>
                                        <p:tgtEl>
                                          <p:spTgt spid="4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06 3.9658E-06 L 0.16945 -0.07881">
                                      <p:cBhvr>
                                        <p:cTn id="42" dur="2000" fill="hold"/>
                                        <p:tgtEl>
                                          <p:spTgt spid="42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4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42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96" grpId="0" animBg="1"/>
      <p:bldP spid="420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3010" name="组合 11265"/>
          <p:cNvGrpSpPr/>
          <p:nvPr/>
        </p:nvGrpSpPr>
        <p:grpSpPr>
          <a:xfrm>
            <a:off x="0" y="1484313"/>
            <a:ext cx="1008063" cy="3600450"/>
            <a:chOff x="0" y="0"/>
            <a:chExt cx="635" cy="2268"/>
          </a:xfrm>
        </p:grpSpPr>
        <p:grpSp>
          <p:nvGrpSpPr>
            <p:cNvPr id="43011" name="组合 11266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012" name="立方体 1126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3" name="立方体 1126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4" name="立方体 1126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5" name="立方体 1127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6" name="立方体 1127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7" name="立方体 1127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8" name="立方体 1127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19" name="立方体 1127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0" name="立方体 1127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1" name="立方体 1127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22" name="组合 11277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023" name="立方体 1127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4" name="立方体 1127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5" name="立方体 1128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6" name="立方体 1128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7" name="立方体 1128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8" name="立方体 1128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29" name="立方体 1128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0" name="立方体 1128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1" name="立方体 1128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2" name="立方体 1128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33" name="组合 11288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034" name="立方体 1128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5" name="立方体 1129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6" name="立方体 1129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7" name="立方体 1129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8" name="立方体 1129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39" name="立方体 1129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0" name="立方体 1129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1" name="立方体 1129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2" name="立方体 1129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3" name="立方体 1129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44" name="组合 11299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045" name="立方体 1130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6" name="立方体 1130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7" name="立方体 1130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8" name="立方体 1130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49" name="立方体 1130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0" name="立方体 1130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1" name="立方体 1130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2" name="立方体 1130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3" name="立方体 1130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4" name="立方体 1130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55" name="组合 11310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056" name="立方体 1131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7" name="立方体 1131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8" name="立方体 1131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59" name="立方体 1131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0" name="立方体 1131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1" name="立方体 1131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2" name="立方体 1131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3" name="立方体 1131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4" name="立方体 1131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5" name="立方体 1132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66" name="组合 11321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067" name="立方体 113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8" name="立方体 113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69" name="立方体 113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0" name="立方体 113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1" name="立方体 113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2" name="立方体 113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3" name="立方体 113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4" name="立方体 113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5" name="立方体 113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6" name="立方体 113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77" name="组合 11332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078" name="立方体 113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79" name="立方体 113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0" name="立方体 113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1" name="立方体 113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2" name="立方体 113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3" name="立方体 113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4" name="立方体 113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5" name="立方体 113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6" name="立方体 113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87" name="立方体 113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88" name="组合 11343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089" name="立方体 113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0" name="立方体 113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1" name="立方体 113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2" name="立方体 113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3" name="立方体 113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4" name="立方体 113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5" name="立方体 113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6" name="立方体 113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7" name="立方体 113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098" name="立方体 113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099" name="组合 11354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100" name="立方体 113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1" name="立方体 113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2" name="立方体 113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3" name="立方体 113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4" name="立方体 113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5" name="立方体 113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6" name="立方体 113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7" name="立方体 113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8" name="立方体 113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09" name="立方体 113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10" name="组合 11365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111" name="立方体 113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2" name="立方体 113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3" name="立方体 113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4" name="立方体 113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5" name="立方体 113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6" name="立方体 113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7" name="立方体 113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8" name="立方体 113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19" name="立方体 113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0" name="立方体 113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121" name="组合 11376"/>
          <p:cNvGrpSpPr/>
          <p:nvPr/>
        </p:nvGrpSpPr>
        <p:grpSpPr>
          <a:xfrm>
            <a:off x="755650" y="1484313"/>
            <a:ext cx="1008063" cy="3600450"/>
            <a:chOff x="0" y="0"/>
            <a:chExt cx="635" cy="2268"/>
          </a:xfrm>
        </p:grpSpPr>
        <p:grpSp>
          <p:nvGrpSpPr>
            <p:cNvPr id="43122" name="组合 11377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123" name="立方体 1137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4" name="立方体 1137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5" name="立方体 1138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6" name="立方体 1138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7" name="立方体 1138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8" name="立方体 1138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29" name="立方体 1138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0" name="立方体 1138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1" name="立方体 1138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2" name="立方体 1138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33" name="组合 11388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134" name="立方体 1138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5" name="立方体 1139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6" name="立方体 1139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7" name="立方体 1139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8" name="立方体 1139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39" name="立方体 1139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0" name="立方体 1139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1" name="立方体 1139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2" name="立方体 1139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3" name="立方体 1139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44" name="组合 11399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145" name="立方体 1140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6" name="立方体 1140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7" name="立方体 1140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8" name="立方体 1140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49" name="立方体 1140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0" name="立方体 1140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1" name="立方体 1140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2" name="立方体 1140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3" name="立方体 1140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4" name="立方体 1140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55" name="组合 11410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156" name="立方体 1141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7" name="立方体 1141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8" name="立方体 1141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59" name="立方体 1141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0" name="立方体 1141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1" name="立方体 1141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2" name="立方体 1141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3" name="立方体 1141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4" name="立方体 1141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5" name="立方体 1142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66" name="组合 11421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167" name="立方体 114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8" name="立方体 114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69" name="立方体 114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0" name="立方体 114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1" name="立方体 114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2" name="立方体 114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3" name="立方体 114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4" name="立方体 114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5" name="立方体 114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6" name="立方体 114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77" name="组合 11432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178" name="立方体 114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79" name="立方体 114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0" name="立方体 114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1" name="立方体 114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2" name="立方体 114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3" name="立方体 114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4" name="立方体 114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5" name="立方体 114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6" name="立方体 114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87" name="立方体 114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88" name="组合 11443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189" name="立方体 114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0" name="立方体 114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1" name="立方体 114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2" name="立方体 114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3" name="立方体 114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4" name="立方体 114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5" name="立方体 114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6" name="立方体 114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7" name="立方体 114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198" name="立方体 114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199" name="组合 11454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200" name="立方体 114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1" name="立方体 114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2" name="立方体 114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3" name="立方体 114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4" name="立方体 114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5" name="立方体 114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6" name="立方体 114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7" name="立方体 114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8" name="立方体 114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09" name="立方体 114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10" name="组合 11465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211" name="立方体 114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2" name="立方体 114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3" name="立方体 114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4" name="立方体 114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5" name="立方体 114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6" name="立方体 114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7" name="立方体 114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8" name="立方体 114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19" name="立方体 114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0" name="立方体 114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21" name="组合 11476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222" name="立方体 114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3" name="立方体 114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4" name="立方体 114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5" name="立方体 114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6" name="立方体 114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7" name="立方体 114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8" name="立方体 114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29" name="立方体 114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0" name="立方体 114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1" name="立方体 114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232" name="组合 11487"/>
          <p:cNvGrpSpPr/>
          <p:nvPr/>
        </p:nvGrpSpPr>
        <p:grpSpPr>
          <a:xfrm>
            <a:off x="1403350" y="1484313"/>
            <a:ext cx="1008063" cy="3600450"/>
            <a:chOff x="0" y="0"/>
            <a:chExt cx="635" cy="2268"/>
          </a:xfrm>
        </p:grpSpPr>
        <p:grpSp>
          <p:nvGrpSpPr>
            <p:cNvPr id="43233" name="组合 11488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234" name="立方体 1148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5" name="立方体 1149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6" name="立方体 1149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7" name="立方体 1149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8" name="立方体 1149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39" name="立方体 1149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0" name="立方体 1149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1" name="立方体 1149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2" name="立方体 1149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3" name="立方体 1149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44" name="组合 11499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245" name="立方体 1150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6" name="立方体 1150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7" name="立方体 1150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8" name="立方体 1150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49" name="立方体 1150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0" name="立方体 1150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1" name="立方体 1150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2" name="立方体 1150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3" name="立方体 1150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4" name="立方体 1150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55" name="组合 11510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256" name="立方体 1151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7" name="立方体 1151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8" name="立方体 1151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59" name="立方体 1151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0" name="立方体 1151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1" name="立方体 1151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2" name="立方体 1151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3" name="立方体 1151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4" name="立方体 1151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5" name="立方体 1152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66" name="组合 11521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267" name="立方体 115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8" name="立方体 115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69" name="立方体 115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0" name="立方体 115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1" name="立方体 115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2" name="立方体 115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3" name="立方体 115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4" name="立方体 115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5" name="立方体 115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6" name="立方体 115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77" name="组合 11532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278" name="立方体 115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79" name="立方体 115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0" name="立方体 115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1" name="立方体 115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2" name="立方体 115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3" name="立方体 115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4" name="立方体 115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5" name="立方体 115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6" name="立方体 115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87" name="立方体 115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88" name="组合 11543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289" name="立方体 115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0" name="立方体 115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1" name="立方体 115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2" name="立方体 115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3" name="立方体 115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4" name="立方体 115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5" name="立方体 115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6" name="立方体 115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7" name="立方体 115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298" name="立方体 115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299" name="组合 11554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300" name="立方体 115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1" name="立方体 115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2" name="立方体 115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3" name="立方体 115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4" name="立方体 115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5" name="立方体 115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6" name="立方体 115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7" name="立方体 115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8" name="立方体 115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09" name="立方体 115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10" name="组合 11565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311" name="立方体 115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2" name="立方体 115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3" name="立方体 115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4" name="立方体 115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5" name="立方体 115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6" name="立方体 115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7" name="立方体 115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8" name="立方体 115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19" name="立方体 115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0" name="立方体 115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21" name="组合 11576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322" name="立方体 115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3" name="立方体 115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4" name="立方体 115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5" name="立方体 115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6" name="立方体 115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7" name="立方体 115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8" name="立方体 115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29" name="立方体 115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0" name="立方体 115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1" name="立方体 115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32" name="组合 11587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333" name="立方体 115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4" name="立方体 115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5" name="立方体 115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6" name="立方体 115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7" name="立方体 115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8" name="立方体 115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39" name="立方体 115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0" name="立方体 115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1" name="立方体 115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2" name="立方体 115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343" name="组合 11598"/>
          <p:cNvGrpSpPr/>
          <p:nvPr/>
        </p:nvGrpSpPr>
        <p:grpSpPr>
          <a:xfrm>
            <a:off x="2124075" y="1484313"/>
            <a:ext cx="1008063" cy="3600450"/>
            <a:chOff x="0" y="0"/>
            <a:chExt cx="635" cy="2268"/>
          </a:xfrm>
        </p:grpSpPr>
        <p:grpSp>
          <p:nvGrpSpPr>
            <p:cNvPr id="43344" name="组合 11599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345" name="立方体 1160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6" name="立方体 1160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7" name="立方体 1160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8" name="立方体 1160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49" name="立方体 1160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0" name="立方体 1160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1" name="立方体 1160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2" name="立方体 1160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3" name="立方体 1160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4" name="立方体 1160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55" name="组合 11610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356" name="立方体 1161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7" name="立方体 1161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8" name="立方体 1161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59" name="立方体 1161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0" name="立方体 1161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1" name="立方体 1161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2" name="立方体 1161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3" name="立方体 1161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4" name="立方体 1161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5" name="立方体 1162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66" name="组合 11621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367" name="立方体 116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8" name="立方体 116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69" name="立方体 116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0" name="立方体 116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1" name="立方体 116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2" name="立方体 116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3" name="立方体 116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4" name="立方体 116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5" name="立方体 116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6" name="立方体 116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77" name="组合 11632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378" name="立方体 116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79" name="立方体 116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0" name="立方体 116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1" name="立方体 116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2" name="立方体 116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3" name="立方体 116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4" name="立方体 116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5" name="立方体 116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6" name="立方体 116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87" name="立方体 116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88" name="组合 11643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389" name="立方体 116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0" name="立方体 116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1" name="立方体 116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2" name="立方体 116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3" name="立方体 116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4" name="立方体 116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5" name="立方体 116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6" name="立方体 116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7" name="立方体 116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398" name="立方体 116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399" name="组合 11654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400" name="立方体 116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1" name="立方体 116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2" name="立方体 116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3" name="立方体 116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4" name="立方体 116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5" name="立方体 116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6" name="立方体 116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7" name="立方体 116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8" name="立方体 116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09" name="立方体 116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10" name="组合 11665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411" name="立方体 116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2" name="立方体 116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3" name="立方体 116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4" name="立方体 116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5" name="立方体 116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6" name="立方体 116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7" name="立方体 116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8" name="立方体 116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19" name="立方体 116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0" name="立方体 116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21" name="组合 11676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422" name="立方体 116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3" name="立方体 116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4" name="立方体 116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5" name="立方体 116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6" name="立方体 116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7" name="立方体 116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8" name="立方体 116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29" name="立方体 116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0" name="立方体 116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1" name="立方体 116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32" name="组合 11687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433" name="立方体 116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4" name="立方体 116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5" name="立方体 116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6" name="立方体 116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7" name="立方体 116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8" name="立方体 116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39" name="立方体 116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0" name="立方体 116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1" name="立方体 116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2" name="立方体 116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43" name="组合 11698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444" name="立方体 116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5" name="立方体 117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6" name="立方体 117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7" name="立方体 117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8" name="立方体 117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49" name="立方体 117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0" name="立方体 117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1" name="立方体 117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2" name="立方体 117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3" name="立方体 117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454" name="组合 11709"/>
          <p:cNvGrpSpPr/>
          <p:nvPr/>
        </p:nvGrpSpPr>
        <p:grpSpPr>
          <a:xfrm>
            <a:off x="2843213" y="1484313"/>
            <a:ext cx="1008062" cy="3600450"/>
            <a:chOff x="0" y="0"/>
            <a:chExt cx="635" cy="2268"/>
          </a:xfrm>
        </p:grpSpPr>
        <p:grpSp>
          <p:nvGrpSpPr>
            <p:cNvPr id="43455" name="组合 11710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456" name="立方体 1171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7" name="立方体 1171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8" name="立方体 1171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59" name="立方体 1171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0" name="立方体 1171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1" name="立方体 1171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2" name="立方体 1171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3" name="立方体 1171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4" name="立方体 1171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5" name="立方体 1172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66" name="组合 11721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467" name="立方体 117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8" name="立方体 117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69" name="立方体 117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0" name="立方体 117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1" name="立方体 117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2" name="立方体 117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3" name="立方体 117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4" name="立方体 117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5" name="立方体 117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6" name="立方体 117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77" name="组合 11732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478" name="立方体 117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79" name="立方体 117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0" name="立方体 117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1" name="立方体 117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2" name="立方体 117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3" name="立方体 117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4" name="立方体 117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5" name="立方体 117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6" name="立方体 117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87" name="立方体 117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88" name="组合 11743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489" name="立方体 117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0" name="立方体 117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1" name="立方体 117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2" name="立方体 117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3" name="立方体 117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4" name="立方体 117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5" name="立方体 117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6" name="立方体 117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7" name="立方体 117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498" name="立方体 117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499" name="组合 11754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500" name="立方体 117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1" name="立方体 117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2" name="立方体 117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3" name="立方体 117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4" name="立方体 117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5" name="立方体 117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6" name="立方体 117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7" name="立方体 117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8" name="立方体 117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09" name="立方体 117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10" name="组合 11765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511" name="立方体 117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2" name="立方体 117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3" name="立方体 117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4" name="立方体 117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5" name="立方体 117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6" name="立方体 117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7" name="立方体 117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8" name="立方体 117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19" name="立方体 117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0" name="立方体 117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21" name="组合 11776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522" name="立方体 117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3" name="立方体 117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4" name="立方体 117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5" name="立方体 117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6" name="立方体 117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7" name="立方体 117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8" name="立方体 117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29" name="立方体 117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0" name="立方体 117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1" name="立方体 117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32" name="组合 11787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533" name="立方体 117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4" name="立方体 117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5" name="立方体 117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6" name="立方体 117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7" name="立方体 117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8" name="立方体 117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39" name="立方体 117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0" name="立方体 117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1" name="立方体 117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2" name="立方体 117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43" name="组合 11798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544" name="立方体 117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5" name="立方体 118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6" name="立方体 118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7" name="立方体 118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8" name="立方体 118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49" name="立方体 118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0" name="立方体 118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1" name="立方体 118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2" name="立方体 118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3" name="立方体 118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54" name="组合 11809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555" name="立方体 118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6" name="立方体 118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7" name="立方体 118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8" name="立方体 118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59" name="立方体 118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0" name="立方体 118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1" name="立方体 118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2" name="立方体 118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3" name="立方体 118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4" name="立方体 118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565" name="组合 11820"/>
          <p:cNvGrpSpPr/>
          <p:nvPr/>
        </p:nvGrpSpPr>
        <p:grpSpPr>
          <a:xfrm>
            <a:off x="3492500" y="1557338"/>
            <a:ext cx="1008063" cy="3600450"/>
            <a:chOff x="0" y="0"/>
            <a:chExt cx="635" cy="2268"/>
          </a:xfrm>
        </p:grpSpPr>
        <p:grpSp>
          <p:nvGrpSpPr>
            <p:cNvPr id="43566" name="组合 11821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567" name="立方体 1182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8" name="立方体 1182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69" name="立方体 1182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0" name="立方体 1182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1" name="立方体 1182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2" name="立方体 1182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3" name="立方体 1182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4" name="立方体 1182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5" name="立方体 1183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6" name="立方体 1183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77" name="组合 11832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578" name="立方体 118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79" name="立方体 118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0" name="立方体 118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1" name="立方体 118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2" name="立方体 118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3" name="立方体 118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4" name="立方体 118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5" name="立方体 118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6" name="立方体 118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87" name="立方体 118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88" name="组合 11843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589" name="立方体 118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0" name="立方体 118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1" name="立方体 118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2" name="立方体 118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3" name="立方体 118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4" name="立方体 118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5" name="立方体 118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6" name="立方体 118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7" name="立方体 118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598" name="立方体 118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599" name="组合 11854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600" name="立方体 118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1" name="立方体 118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2" name="立方体 118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3" name="立方体 118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4" name="立方体 118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5" name="立方体 118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6" name="立方体 118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7" name="立方体 118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8" name="立方体 118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09" name="立方体 118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10" name="组合 11865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611" name="立方体 118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2" name="立方体 118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3" name="立方体 118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4" name="立方体 118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5" name="立方体 118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6" name="立方体 118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7" name="立方体 118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8" name="立方体 118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19" name="立方体 118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0" name="立方体 118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21" name="组合 11876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622" name="立方体 118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3" name="立方体 118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4" name="立方体 118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5" name="立方体 118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6" name="立方体 118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7" name="立方体 118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8" name="立方体 118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29" name="立方体 118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0" name="立方体 118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1" name="立方体 118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32" name="组合 11887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633" name="立方体 118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4" name="立方体 118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5" name="立方体 118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6" name="立方体 118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7" name="立方体 118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8" name="立方体 118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39" name="立方体 118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0" name="立方体 118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1" name="立方体 118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2" name="立方体 118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43" name="组合 11898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644" name="立方体 118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5" name="立方体 119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6" name="立方体 119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7" name="立方体 119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8" name="立方体 119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49" name="立方体 119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0" name="立方体 119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1" name="立方体 119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2" name="立方体 119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3" name="立方体 119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54" name="组合 11909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655" name="立方体 119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6" name="立方体 119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7" name="立方体 119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8" name="立方体 119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59" name="立方体 119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0" name="立方体 119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1" name="立方体 119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2" name="立方体 119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3" name="立方体 119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4" name="立方体 119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65" name="组合 11920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666" name="立方体 1192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7" name="立方体 1192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8" name="立方体 1192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69" name="立方体 1192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0" name="立方体 1192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1" name="立方体 1192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2" name="立方体 1192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3" name="立方体 1192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4" name="立方体 1192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5" name="立方体 1193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676" name="组合 11931"/>
          <p:cNvGrpSpPr/>
          <p:nvPr/>
        </p:nvGrpSpPr>
        <p:grpSpPr>
          <a:xfrm>
            <a:off x="4211638" y="1557338"/>
            <a:ext cx="1008062" cy="3600450"/>
            <a:chOff x="0" y="0"/>
            <a:chExt cx="635" cy="2268"/>
          </a:xfrm>
        </p:grpSpPr>
        <p:grpSp>
          <p:nvGrpSpPr>
            <p:cNvPr id="43677" name="组合 11932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678" name="立方体 1193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79" name="立方体 1193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0" name="立方体 1193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1" name="立方体 1193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2" name="立方体 1193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3" name="立方体 1193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4" name="立方体 1193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5" name="立方体 1194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6" name="立方体 1194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87" name="立方体 1194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88" name="组合 11943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689" name="立方体 119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0" name="立方体 119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1" name="立方体 119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2" name="立方体 119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3" name="立方体 119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4" name="立方体 119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5" name="立方体 119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6" name="立方体 119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7" name="立方体 119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698" name="立方体 119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699" name="组合 11954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700" name="立方体 119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1" name="立方体 119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2" name="立方体 119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3" name="立方体 119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4" name="立方体 119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5" name="立方体 119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6" name="立方体 119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7" name="立方体 119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8" name="立方体 119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09" name="立方体 119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10" name="组合 11965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711" name="立方体 119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2" name="立方体 119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3" name="立方体 119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4" name="立方体 119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5" name="立方体 119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6" name="立方体 119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7" name="立方体 119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8" name="立方体 119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19" name="立方体 119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0" name="立方体 119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21" name="组合 11976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722" name="立方体 119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3" name="立方体 119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4" name="立方体 119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5" name="立方体 119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6" name="立方体 119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7" name="立方体 119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8" name="立方体 119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29" name="立方体 119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0" name="立方体 119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1" name="立方体 119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32" name="组合 11987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733" name="立方体 119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4" name="立方体 119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5" name="立方体 119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6" name="立方体 119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7" name="立方体 119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8" name="立方体 119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39" name="立方体 119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0" name="立方体 119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1" name="立方体 119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2" name="立方体 119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43" name="组合 11998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744" name="立方体 119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5" name="立方体 120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6" name="立方体 120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7" name="立方体 120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8" name="立方体 120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49" name="立方体 120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0" name="立方体 120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1" name="立方体 120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2" name="立方体 120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3" name="立方体 120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54" name="组合 12009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755" name="立方体 120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6" name="立方体 120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7" name="立方体 120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8" name="立方体 120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59" name="立方体 120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0" name="立方体 120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1" name="立方体 120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2" name="立方体 120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3" name="立方体 120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4" name="立方体 120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65" name="组合 12020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766" name="立方体 1202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7" name="立方体 1202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8" name="立方体 1202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69" name="立方体 1202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0" name="立方体 1202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1" name="立方体 1202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2" name="立方体 1202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3" name="立方体 1202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4" name="立方体 1202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5" name="立方体 1203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76" name="组合 12031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777" name="立方体 1203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8" name="立方体 1203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79" name="立方体 1203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0" name="立方体 1203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1" name="立方体 1203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2" name="立方体 1203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3" name="立方体 1203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4" name="立方体 1203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5" name="立方体 1204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86" name="立方体 1204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787" name="组合 12042"/>
          <p:cNvGrpSpPr/>
          <p:nvPr/>
        </p:nvGrpSpPr>
        <p:grpSpPr>
          <a:xfrm>
            <a:off x="4932363" y="1557338"/>
            <a:ext cx="1008062" cy="3600450"/>
            <a:chOff x="0" y="0"/>
            <a:chExt cx="635" cy="2268"/>
          </a:xfrm>
        </p:grpSpPr>
        <p:grpSp>
          <p:nvGrpSpPr>
            <p:cNvPr id="43788" name="组合 12043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789" name="立方体 1204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0" name="立方体 1204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1" name="立方体 1204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2" name="立方体 1204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3" name="立方体 1204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4" name="立方体 1204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5" name="立方体 1205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6" name="立方体 1205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7" name="立方体 1205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798" name="立方体 1205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799" name="组合 12054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800" name="立方体 120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1" name="立方体 120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2" name="立方体 120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3" name="立方体 120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4" name="立方体 120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5" name="立方体 120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6" name="立方体 120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7" name="立方体 120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8" name="立方体 120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09" name="立方体 120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10" name="组合 12065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811" name="立方体 120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2" name="立方体 120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3" name="立方体 120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4" name="立方体 120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5" name="立方体 120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6" name="立方体 120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7" name="立方体 120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8" name="立方体 120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19" name="立方体 120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0" name="立方体 120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21" name="组合 12076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822" name="立方体 120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3" name="立方体 120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4" name="立方体 120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5" name="立方体 120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6" name="立方体 120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7" name="立方体 120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8" name="立方体 120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29" name="立方体 120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0" name="立方体 120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1" name="立方体 120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32" name="组合 12087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833" name="立方体 120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4" name="立方体 120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5" name="立方体 120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6" name="立方体 120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7" name="立方体 120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8" name="立方体 120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39" name="立方体 120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0" name="立方体 120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1" name="立方体 120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2" name="立方体 120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43" name="组合 12098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844" name="立方体 120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5" name="立方体 121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6" name="立方体 121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7" name="立方体 121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8" name="立方体 121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49" name="立方体 121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0" name="立方体 121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1" name="立方体 121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2" name="立方体 121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3" name="立方体 121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54" name="组合 12109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855" name="立方体 121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6" name="立方体 121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7" name="立方体 121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8" name="立方体 121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59" name="立方体 121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0" name="立方体 121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1" name="立方体 121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2" name="立方体 121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3" name="立方体 121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4" name="立方体 121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65" name="组合 12120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866" name="立方体 1212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7" name="立方体 1212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8" name="立方体 1212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69" name="立方体 1212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0" name="立方体 1212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1" name="立方体 1212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2" name="立方体 1212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3" name="立方体 1212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4" name="立方体 1212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5" name="立方体 1213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76" name="组合 12131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877" name="立方体 1213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8" name="立方体 1213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79" name="立方体 1213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0" name="立方体 1213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1" name="立方体 1213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2" name="立方体 1213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3" name="立方体 1213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4" name="立方体 1213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5" name="立方体 1214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6" name="立方体 1214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887" name="组合 12142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888" name="立方体 1214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89" name="立方体 1214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0" name="立方体 1214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1" name="立方体 1214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2" name="立方体 1214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3" name="立方体 1214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4" name="立方体 1214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5" name="立方体 1215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6" name="立方体 1215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897" name="立方体 1215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3898" name="组合 12153"/>
          <p:cNvGrpSpPr/>
          <p:nvPr/>
        </p:nvGrpSpPr>
        <p:grpSpPr>
          <a:xfrm>
            <a:off x="5580063" y="1557338"/>
            <a:ext cx="1008062" cy="3600450"/>
            <a:chOff x="0" y="0"/>
            <a:chExt cx="635" cy="2268"/>
          </a:xfrm>
        </p:grpSpPr>
        <p:grpSp>
          <p:nvGrpSpPr>
            <p:cNvPr id="43899" name="组合 12154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3900" name="立方体 1215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1" name="立方体 1215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2" name="立方体 1215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3" name="立方体 1215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4" name="立方体 1215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5" name="立方体 1216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6" name="立方体 1216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7" name="立方体 1216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8" name="立方体 1216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09" name="立方体 1216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10" name="组合 12165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3911" name="立方体 121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2" name="立方体 121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3" name="立方体 121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4" name="立方体 121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5" name="立方体 121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6" name="立方体 121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7" name="立方体 121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8" name="立方体 121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19" name="立方体 121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0" name="立方体 121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21" name="组合 12176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3922" name="立方体 121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3" name="立方体 121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4" name="立方体 121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5" name="立方体 121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6" name="立方体 121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7" name="立方体 121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8" name="立方体 121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29" name="立方体 121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0" name="立方体 121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1" name="立方体 121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32" name="组合 12187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3933" name="立方体 121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4" name="立方体 121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5" name="立方体 121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6" name="立方体 121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7" name="立方体 121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8" name="立方体 121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39" name="立方体 121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0" name="立方体 121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1" name="立方体 121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2" name="立方体 121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43" name="组合 12198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3944" name="立方体 121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5" name="立方体 122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6" name="立方体 122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7" name="立方体 122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8" name="立方体 122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49" name="立方体 122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0" name="立方体 122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1" name="立方体 122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2" name="立方体 122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3" name="立方体 122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54" name="组合 12209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3955" name="立方体 122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6" name="立方体 122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7" name="立方体 122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8" name="立方体 122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59" name="立方体 122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0" name="立方体 122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1" name="立方体 122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2" name="立方体 122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3" name="立方体 122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4" name="立方体 122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65" name="组合 12220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3966" name="立方体 1222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7" name="立方体 1222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8" name="立方体 1222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69" name="立方体 1222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0" name="立方体 1222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1" name="立方体 1222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2" name="立方体 1222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3" name="立方体 1222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4" name="立方体 1222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5" name="立方体 1223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76" name="组合 12231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3977" name="立方体 1223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8" name="立方体 1223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79" name="立方体 1223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0" name="立方体 1223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1" name="立方体 1223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2" name="立方体 1223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3" name="立方体 1223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4" name="立方体 1223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5" name="立方体 1224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6" name="立方体 1224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87" name="组合 12242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3988" name="立方体 1224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89" name="立方体 1224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0" name="立方体 1224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1" name="立方体 1224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2" name="立方体 1224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3" name="立方体 1224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4" name="立方体 1224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5" name="立方体 1225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6" name="立方体 1225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3997" name="立方体 1225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3998" name="组合 12253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3999" name="立方体 1225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0" name="立方体 1225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1" name="立方体 1225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2" name="立方体 1225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3" name="立方体 1225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4" name="立方体 1225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5" name="立方体 1226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6" name="立方体 1226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7" name="立方体 1226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08" name="立方体 1226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grpSp>
        <p:nvGrpSpPr>
          <p:cNvPr id="44009" name="组合 12264"/>
          <p:cNvGrpSpPr/>
          <p:nvPr/>
        </p:nvGrpSpPr>
        <p:grpSpPr>
          <a:xfrm>
            <a:off x="6300788" y="1557338"/>
            <a:ext cx="1008062" cy="3600450"/>
            <a:chOff x="0" y="0"/>
            <a:chExt cx="635" cy="2268"/>
          </a:xfrm>
        </p:grpSpPr>
        <p:grpSp>
          <p:nvGrpSpPr>
            <p:cNvPr id="44010" name="组合 12265"/>
            <p:cNvGrpSpPr/>
            <p:nvPr/>
          </p:nvGrpSpPr>
          <p:grpSpPr>
            <a:xfrm>
              <a:off x="408" y="0"/>
              <a:ext cx="227" cy="1860"/>
              <a:chOff x="0" y="0"/>
              <a:chExt cx="227" cy="1860"/>
            </a:xfrm>
          </p:grpSpPr>
          <p:sp>
            <p:nvSpPr>
              <p:cNvPr id="44011" name="立方体 12266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2" name="立方体 12267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3" name="立方体 12268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4" name="立方体 12269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5" name="立方体 12270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6" name="立方体 12271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7" name="立方体 12272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8" name="立方体 12273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19" name="立方体 12274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0" name="立方体 12275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21" name="组合 12276"/>
            <p:cNvGrpSpPr/>
            <p:nvPr/>
          </p:nvGrpSpPr>
          <p:grpSpPr>
            <a:xfrm>
              <a:off x="362" y="45"/>
              <a:ext cx="227" cy="1860"/>
              <a:chOff x="0" y="0"/>
              <a:chExt cx="227" cy="1860"/>
            </a:xfrm>
          </p:grpSpPr>
          <p:sp>
            <p:nvSpPr>
              <p:cNvPr id="44022" name="立方体 12277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3" name="立方体 12278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4" name="立方体 12279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5" name="立方体 12280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6" name="立方体 12281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7" name="立方体 12282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8" name="立方体 12283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29" name="立方体 12284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0" name="立方体 12285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1" name="立方体 12286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32" name="组合 12287"/>
            <p:cNvGrpSpPr/>
            <p:nvPr/>
          </p:nvGrpSpPr>
          <p:grpSpPr>
            <a:xfrm>
              <a:off x="317" y="90"/>
              <a:ext cx="227" cy="1860"/>
              <a:chOff x="0" y="0"/>
              <a:chExt cx="227" cy="1860"/>
            </a:xfrm>
          </p:grpSpPr>
          <p:sp>
            <p:nvSpPr>
              <p:cNvPr id="44033" name="立方体 12288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4" name="立方体 12289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5" name="立方体 12290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6" name="立方体 12291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7" name="立方体 12292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8" name="立方体 12293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39" name="立方体 12294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0" name="立方体 12295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1" name="立方体 12296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2" name="立方体 12297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43" name="组合 12298"/>
            <p:cNvGrpSpPr/>
            <p:nvPr/>
          </p:nvGrpSpPr>
          <p:grpSpPr>
            <a:xfrm>
              <a:off x="272" y="136"/>
              <a:ext cx="227" cy="1860"/>
              <a:chOff x="0" y="0"/>
              <a:chExt cx="227" cy="1860"/>
            </a:xfrm>
          </p:grpSpPr>
          <p:sp>
            <p:nvSpPr>
              <p:cNvPr id="44044" name="立方体 12299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5" name="立方体 12300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6" name="立方体 12301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7" name="立方体 12302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8" name="立方体 12303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49" name="立方体 12304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0" name="立方体 12305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1" name="立方体 12306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2" name="立方体 12307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3" name="立方体 12308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54" name="组合 12309"/>
            <p:cNvGrpSpPr/>
            <p:nvPr/>
          </p:nvGrpSpPr>
          <p:grpSpPr>
            <a:xfrm>
              <a:off x="227" y="181"/>
              <a:ext cx="227" cy="1860"/>
              <a:chOff x="0" y="0"/>
              <a:chExt cx="227" cy="1860"/>
            </a:xfrm>
          </p:grpSpPr>
          <p:sp>
            <p:nvSpPr>
              <p:cNvPr id="44055" name="立方体 12310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6" name="立方体 12311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7" name="立方体 12312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8" name="立方体 12313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59" name="立方体 12314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0" name="立方体 12315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1" name="立方体 12316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2" name="立方体 12317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3" name="立方体 12318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4" name="立方体 12319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65" name="组合 12320"/>
            <p:cNvGrpSpPr/>
            <p:nvPr/>
          </p:nvGrpSpPr>
          <p:grpSpPr>
            <a:xfrm>
              <a:off x="181" y="226"/>
              <a:ext cx="227" cy="1860"/>
              <a:chOff x="0" y="0"/>
              <a:chExt cx="227" cy="1860"/>
            </a:xfrm>
          </p:grpSpPr>
          <p:sp>
            <p:nvSpPr>
              <p:cNvPr id="44066" name="立方体 12321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7" name="立方体 12322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8" name="立方体 12323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69" name="立方体 12324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0" name="立方体 12325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1" name="立方体 12326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2" name="立方体 12327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3" name="立方体 12328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4" name="立方体 12329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5" name="立方体 12330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76" name="组合 12331"/>
            <p:cNvGrpSpPr/>
            <p:nvPr/>
          </p:nvGrpSpPr>
          <p:grpSpPr>
            <a:xfrm>
              <a:off x="136" y="272"/>
              <a:ext cx="227" cy="1860"/>
              <a:chOff x="0" y="0"/>
              <a:chExt cx="227" cy="1860"/>
            </a:xfrm>
          </p:grpSpPr>
          <p:sp>
            <p:nvSpPr>
              <p:cNvPr id="44077" name="立方体 12332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8" name="立方体 12333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79" name="立方体 12334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0" name="立方体 12335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1" name="立方体 12336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2" name="立方体 12337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3" name="立方体 12338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4" name="立方体 12339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5" name="立方体 12340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6" name="立方体 12341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87" name="组合 12342"/>
            <p:cNvGrpSpPr/>
            <p:nvPr/>
          </p:nvGrpSpPr>
          <p:grpSpPr>
            <a:xfrm>
              <a:off x="90" y="317"/>
              <a:ext cx="227" cy="1860"/>
              <a:chOff x="0" y="0"/>
              <a:chExt cx="227" cy="1860"/>
            </a:xfrm>
          </p:grpSpPr>
          <p:sp>
            <p:nvSpPr>
              <p:cNvPr id="44088" name="立方体 12343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89" name="立方体 12344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0" name="立方体 12345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1" name="立方体 12346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2" name="立方体 12347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3" name="立方体 12348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4" name="立方体 12349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5" name="立方体 12350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6" name="立方体 12351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097" name="立方体 12352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098" name="组合 12353"/>
            <p:cNvGrpSpPr/>
            <p:nvPr/>
          </p:nvGrpSpPr>
          <p:grpSpPr>
            <a:xfrm>
              <a:off x="45" y="362"/>
              <a:ext cx="227" cy="1860"/>
              <a:chOff x="0" y="0"/>
              <a:chExt cx="227" cy="1860"/>
            </a:xfrm>
          </p:grpSpPr>
          <p:sp>
            <p:nvSpPr>
              <p:cNvPr id="44099" name="立方体 12354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0" name="立方体 12355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1" name="立方体 12356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2" name="立方体 12357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3" name="立方体 12358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4" name="立方体 12359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5" name="立方体 12360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6" name="立方体 12361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7" name="立方体 12362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08" name="立方体 12363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  <p:grpSp>
          <p:nvGrpSpPr>
            <p:cNvPr id="44109" name="组合 12364"/>
            <p:cNvGrpSpPr/>
            <p:nvPr/>
          </p:nvGrpSpPr>
          <p:grpSpPr>
            <a:xfrm>
              <a:off x="0" y="408"/>
              <a:ext cx="227" cy="1860"/>
              <a:chOff x="0" y="0"/>
              <a:chExt cx="227" cy="1860"/>
            </a:xfrm>
          </p:grpSpPr>
          <p:sp>
            <p:nvSpPr>
              <p:cNvPr id="44110" name="立方体 12365"/>
              <p:cNvSpPr/>
              <p:nvPr/>
            </p:nvSpPr>
            <p:spPr>
              <a:xfrm>
                <a:off x="0" y="163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1" name="立方体 12366"/>
              <p:cNvSpPr/>
              <p:nvPr/>
            </p:nvSpPr>
            <p:spPr>
              <a:xfrm>
                <a:off x="0" y="145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2" name="立方体 12367"/>
              <p:cNvSpPr/>
              <p:nvPr/>
            </p:nvSpPr>
            <p:spPr>
              <a:xfrm>
                <a:off x="0" y="1271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3" name="立方体 12368"/>
              <p:cNvSpPr/>
              <p:nvPr/>
            </p:nvSpPr>
            <p:spPr>
              <a:xfrm>
                <a:off x="0" y="1089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4" name="立方体 12369"/>
              <p:cNvSpPr/>
              <p:nvPr/>
            </p:nvSpPr>
            <p:spPr>
              <a:xfrm>
                <a:off x="0" y="908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5" name="立方体 12370"/>
              <p:cNvSpPr/>
              <p:nvPr/>
            </p:nvSpPr>
            <p:spPr>
              <a:xfrm>
                <a:off x="0" y="726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6" name="立方体 12371"/>
              <p:cNvSpPr/>
              <p:nvPr/>
            </p:nvSpPr>
            <p:spPr>
              <a:xfrm>
                <a:off x="0" y="545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7" name="立方体 12372"/>
              <p:cNvSpPr/>
              <p:nvPr/>
            </p:nvSpPr>
            <p:spPr>
              <a:xfrm>
                <a:off x="0" y="363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8" name="立方体 12373"/>
              <p:cNvSpPr/>
              <p:nvPr/>
            </p:nvSpPr>
            <p:spPr>
              <a:xfrm>
                <a:off x="0" y="182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  <p:sp>
            <p:nvSpPr>
              <p:cNvPr id="44119" name="立方体 12374"/>
              <p:cNvSpPr/>
              <p:nvPr/>
            </p:nvSpPr>
            <p:spPr>
              <a:xfrm>
                <a:off x="0" y="0"/>
                <a:ext cx="227" cy="227"/>
              </a:xfrm>
              <a:prstGeom prst="cube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>
                  <a:solidFill>
                    <a:srgbClr val="006699"/>
                  </a:solidFill>
                </a:endParaRPr>
              </a:p>
            </p:txBody>
          </p:sp>
        </p:grpSp>
      </p:grpSp>
      <p:sp>
        <p:nvSpPr>
          <p:cNvPr id="44120" name="文本框 12375"/>
          <p:cNvSpPr/>
          <p:nvPr/>
        </p:nvSpPr>
        <p:spPr>
          <a:xfrm>
            <a:off x="323850" y="5541963"/>
            <a:ext cx="97202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一百一百地数，</a:t>
            </a:r>
            <a:r>
              <a:rPr lang="en-US" altLang="zh-CN" sz="4000" b="1">
                <a:solidFill>
                  <a:srgbClr val="006699"/>
                </a:solidFill>
                <a:latin typeface="Verdana" panose="020B0604030504040204" pitchFamily="2" charset="0"/>
              </a:rPr>
              <a:t>10</a:t>
            </a:r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个一百是（      ）。</a:t>
            </a:r>
            <a:endParaRPr lang="zh-CN" altLang="en-US" sz="4000" b="1">
              <a:solidFill>
                <a:srgbClr val="006699"/>
              </a:solidFill>
              <a:latin typeface="Verdana" panose="020B0604030504040204" pitchFamily="2" charset="0"/>
            </a:endParaRPr>
          </a:p>
        </p:txBody>
      </p:sp>
      <p:sp>
        <p:nvSpPr>
          <p:cNvPr id="44121" name="文本框 12376"/>
          <p:cNvSpPr/>
          <p:nvPr/>
        </p:nvSpPr>
        <p:spPr>
          <a:xfrm>
            <a:off x="7164388" y="5589588"/>
            <a:ext cx="1584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>
                <a:solidFill>
                  <a:srgbClr val="FF0000"/>
                </a:solidFill>
                <a:latin typeface="Verdana" panose="020B0604030504040204" pitchFamily="2" charset="0"/>
              </a:rPr>
              <a:t>一千</a:t>
            </a:r>
            <a:endParaRPr lang="zh-CN" altLang="en-US" sz="4000" b="1">
              <a:solidFill>
                <a:srgbClr val="FF0000"/>
              </a:solidFill>
              <a:latin typeface="Verdana" panose="020B0604030504040204" pitchFamily="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8958 0">
                                      <p:cBhvr>
                                        <p:cTn id="6" dur="1000" fill="hold"/>
                                        <p:tgtEl>
                                          <p:spTgt spid="440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36319 0">
                                      <p:cBhvr>
                                        <p:cTn id="10" dur="1000" fill="hold"/>
                                        <p:tgtEl>
                                          <p:spTgt spid="438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5625 0">
                                      <p:cBhvr>
                                        <p:cTn id="14" dur="1000" fill="hold"/>
                                        <p:tgtEl>
                                          <p:spTgt spid="43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986 0">
                                      <p:cBhvr>
                                        <p:cTn id="18" dur="1000" fill="hold"/>
                                        <p:tgtEl>
                                          <p:spTgt spid="436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68611 -0.000556">
                                      <p:cBhvr>
                                        <p:cTn id="22" dur="1000" fill="hold"/>
                                        <p:tgtEl>
                                          <p:spTgt spid="435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9722 L 0.409583 0.010648">
                                      <p:cBhvr>
                                        <p:cTn id="26" dur="1000" fill="hold"/>
                                        <p:tgtEl>
                                          <p:spTgt spid="4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9722 L 0.456736 0.010648">
                                      <p:cBhvr>
                                        <p:cTn id="30" dur="1000" fill="hold"/>
                                        <p:tgtEl>
                                          <p:spTgt spid="43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9722 L 0.504028 0.010648">
                                      <p:cBhvr>
                                        <p:cTn id="34" dur="1000" fill="hold"/>
                                        <p:tgtEl>
                                          <p:spTgt spid="43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9722 L 0.543403 0.010648">
                                      <p:cBhvr>
                                        <p:cTn id="38" dur="1000" fill="hold"/>
                                        <p:tgtEl>
                                          <p:spTgt spid="43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9722 L 0.594514 0.010648">
                                      <p:cBhvr>
                                        <p:cTn id="42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 fill="hold"/>
                                        <p:tgtEl>
                                          <p:spTgt spid="4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4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20" grpId="0" animBg="1"/>
      <p:bldP spid="441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5058" name="组合 13313"/>
          <p:cNvGrpSpPr/>
          <p:nvPr/>
        </p:nvGrpSpPr>
        <p:grpSpPr>
          <a:xfrm>
            <a:off x="1600200" y="1341438"/>
            <a:ext cx="5780088" cy="3527425"/>
            <a:chOff x="0" y="0"/>
            <a:chExt cx="9102" cy="5556"/>
          </a:xfrm>
        </p:grpSpPr>
        <p:sp>
          <p:nvSpPr>
            <p:cNvPr id="45059" name="矩形 13314"/>
            <p:cNvSpPr/>
            <p:nvPr/>
          </p:nvSpPr>
          <p:spPr>
            <a:xfrm>
              <a:off x="0" y="3854"/>
              <a:ext cx="9102" cy="1702"/>
            </a:xfrm>
            <a:prstGeom prst="rect">
              <a:avLst/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4800" b="1">
                  <a:solidFill>
                    <a:srgbClr val="FF0000"/>
                  </a:solidFill>
                </a:rPr>
                <a:t>        百    十    个</a:t>
              </a:r>
              <a:endParaRPr lang="zh-CN" altLang="en-US" sz="4800" b="1">
                <a:solidFill>
                  <a:srgbClr val="FF0000"/>
                </a:solidFill>
              </a:endParaRPr>
            </a:p>
          </p:txBody>
        </p:sp>
        <p:cxnSp>
          <p:nvCxnSpPr>
            <p:cNvPr id="45060" name="直接连接符 13315"/>
            <p:cNvCxnSpPr/>
            <p:nvPr/>
          </p:nvCxnSpPr>
          <p:spPr>
            <a:xfrm>
              <a:off x="7515" y="0"/>
              <a:ext cx="1" cy="385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5061" name="直接连接符 13316"/>
            <p:cNvCxnSpPr/>
            <p:nvPr/>
          </p:nvCxnSpPr>
          <p:spPr>
            <a:xfrm>
              <a:off x="5587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5062" name="直接连接符 13317"/>
            <p:cNvCxnSpPr/>
            <p:nvPr/>
          </p:nvCxnSpPr>
          <p:spPr>
            <a:xfrm>
              <a:off x="3545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5063" name="直接连接符 13318"/>
            <p:cNvCxnSpPr/>
            <p:nvPr/>
          </p:nvCxnSpPr>
          <p:spPr>
            <a:xfrm>
              <a:off x="1504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45064" name="文本框 13319"/>
          <p:cNvSpPr/>
          <p:nvPr/>
        </p:nvSpPr>
        <p:spPr>
          <a:xfrm>
            <a:off x="2195513" y="3902075"/>
            <a:ext cx="792162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千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45065" name="文本框 13320"/>
          <p:cNvSpPr/>
          <p:nvPr/>
        </p:nvSpPr>
        <p:spPr>
          <a:xfrm>
            <a:off x="2627313" y="333375"/>
            <a:ext cx="3582987" cy="1004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000">
                <a:latin typeface="华文新魏" panose="02010800040101010101" pitchFamily="2" charset="-122"/>
                <a:ea typeface="华文新魏" panose="02010800040101010101" pitchFamily="2" charset="-122"/>
              </a:rPr>
              <a:t>计   数   器</a:t>
            </a:r>
            <a:endParaRPr lang="zh-CN" altLang="en-US" sz="60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45066" name="组合 13321"/>
          <p:cNvGrpSpPr/>
          <p:nvPr/>
        </p:nvGrpSpPr>
        <p:grpSpPr>
          <a:xfrm>
            <a:off x="5148263" y="4941888"/>
            <a:ext cx="1295400" cy="1150937"/>
            <a:chOff x="0" y="0"/>
            <a:chExt cx="2040" cy="1814"/>
          </a:xfrm>
        </p:grpSpPr>
        <p:sp>
          <p:nvSpPr>
            <p:cNvPr id="45067" name="左大括号 13322"/>
            <p:cNvSpPr/>
            <p:nvPr/>
          </p:nvSpPr>
          <p:spPr>
            <a:xfrm rot="16200000">
              <a:off x="680" y="-680"/>
              <a:ext cx="680" cy="2041"/>
            </a:xfrm>
            <a:prstGeom prst="leftBrace">
              <a:avLst>
                <a:gd name="adj1" fmla="val 24998"/>
                <a:gd name="adj2" fmla="val 50000"/>
              </a:avLst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5068" name="文本框 13323"/>
            <p:cNvSpPr/>
            <p:nvPr/>
          </p:nvSpPr>
          <p:spPr>
            <a:xfrm>
              <a:off x="409" y="710"/>
              <a:ext cx="1178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4000" b="1">
                  <a:solidFill>
                    <a:srgbClr val="006699"/>
                  </a:solidFill>
                </a:rPr>
                <a:t>10</a:t>
              </a:r>
              <a:endParaRPr lang="zh-CN" altLang="en-US" sz="4000" b="1">
                <a:solidFill>
                  <a:srgbClr val="006699"/>
                </a:solidFill>
              </a:endParaRPr>
            </a:p>
          </p:txBody>
        </p:sp>
      </p:grpSp>
      <p:grpSp>
        <p:nvGrpSpPr>
          <p:cNvPr id="45069" name="组合 13324"/>
          <p:cNvGrpSpPr/>
          <p:nvPr/>
        </p:nvGrpSpPr>
        <p:grpSpPr>
          <a:xfrm>
            <a:off x="3851275" y="4941888"/>
            <a:ext cx="1295400" cy="1150937"/>
            <a:chOff x="0" y="0"/>
            <a:chExt cx="2040" cy="1814"/>
          </a:xfrm>
        </p:grpSpPr>
        <p:sp>
          <p:nvSpPr>
            <p:cNvPr id="45070" name="左大括号 13325"/>
            <p:cNvSpPr/>
            <p:nvPr/>
          </p:nvSpPr>
          <p:spPr>
            <a:xfrm rot="16200000">
              <a:off x="680" y="-680"/>
              <a:ext cx="680" cy="2041"/>
            </a:xfrm>
            <a:prstGeom prst="leftBrace">
              <a:avLst>
                <a:gd name="adj1" fmla="val 24998"/>
                <a:gd name="adj2" fmla="val 50000"/>
              </a:avLst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5071" name="文本框 13326"/>
            <p:cNvSpPr/>
            <p:nvPr/>
          </p:nvSpPr>
          <p:spPr>
            <a:xfrm>
              <a:off x="409" y="710"/>
              <a:ext cx="1178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4000" b="1">
                  <a:solidFill>
                    <a:srgbClr val="006699"/>
                  </a:solidFill>
                </a:rPr>
                <a:t>10</a:t>
              </a:r>
              <a:endParaRPr lang="zh-CN" altLang="en-US" sz="4000" b="1">
                <a:solidFill>
                  <a:srgbClr val="006699"/>
                </a:solidFill>
              </a:endParaRPr>
            </a:p>
          </p:txBody>
        </p:sp>
      </p:grpSp>
      <p:grpSp>
        <p:nvGrpSpPr>
          <p:cNvPr id="45072" name="组合 13327"/>
          <p:cNvGrpSpPr/>
          <p:nvPr/>
        </p:nvGrpSpPr>
        <p:grpSpPr>
          <a:xfrm>
            <a:off x="2555875" y="4941888"/>
            <a:ext cx="1295400" cy="1150937"/>
            <a:chOff x="0" y="0"/>
            <a:chExt cx="2040" cy="1814"/>
          </a:xfrm>
        </p:grpSpPr>
        <p:sp>
          <p:nvSpPr>
            <p:cNvPr id="45073" name="左大括号 13328"/>
            <p:cNvSpPr/>
            <p:nvPr/>
          </p:nvSpPr>
          <p:spPr>
            <a:xfrm rot="16200000">
              <a:off x="680" y="-680"/>
              <a:ext cx="680" cy="2041"/>
            </a:xfrm>
            <a:prstGeom prst="leftBrace">
              <a:avLst>
                <a:gd name="adj1" fmla="val 24998"/>
                <a:gd name="adj2" fmla="val 50000"/>
              </a:avLst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5074" name="文本框 13329"/>
            <p:cNvSpPr/>
            <p:nvPr/>
          </p:nvSpPr>
          <p:spPr>
            <a:xfrm>
              <a:off x="409" y="710"/>
              <a:ext cx="1178" cy="11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4000" b="1">
                  <a:solidFill>
                    <a:srgbClr val="006699"/>
                  </a:solidFill>
                </a:rPr>
                <a:t>10</a:t>
              </a:r>
              <a:endParaRPr lang="zh-CN" altLang="en-US" sz="4000" b="1">
                <a:solidFill>
                  <a:srgbClr val="006699"/>
                </a:solidFill>
              </a:endParaRPr>
            </a:p>
          </p:txBody>
        </p:sp>
      </p:grpSp>
      <p:sp>
        <p:nvSpPr>
          <p:cNvPr id="45075" name="文本框 13330"/>
          <p:cNvSpPr/>
          <p:nvPr/>
        </p:nvSpPr>
        <p:spPr>
          <a:xfrm>
            <a:off x="7418388" y="3502025"/>
            <a:ext cx="1401762" cy="155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>
                <a:ea typeface="华文新魏" panose="02010800040101010101" pitchFamily="2" charset="-122"/>
              </a:rPr>
              <a:t>计数</a:t>
            </a:r>
            <a:endParaRPr lang="zh-CN" altLang="en-US" sz="4800" b="1">
              <a:ea typeface="华文新魏" panose="02010800040101010101" pitchFamily="2" charset="-122"/>
            </a:endParaRPr>
          </a:p>
          <a:p>
            <a:r>
              <a:rPr lang="zh-CN" altLang="en-US" sz="4800" b="1">
                <a:ea typeface="华文新魏" panose="02010800040101010101" pitchFamily="2" charset="-122"/>
              </a:rPr>
              <a:t>单位</a:t>
            </a:r>
            <a:endParaRPr lang="zh-CN" altLang="en-US" sz="4800" b="1"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 fill="hold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 fill="hold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 fill="hold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 fill="hold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2" name="文本框 14337"/>
          <p:cNvSpPr/>
          <p:nvPr/>
        </p:nvSpPr>
        <p:spPr>
          <a:xfrm>
            <a:off x="244475" y="-19050"/>
            <a:ext cx="5264150" cy="692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006699"/>
                </a:solidFill>
                <a:latin typeface="Verdana" panose="020B0604030504040204" pitchFamily="2" charset="0"/>
              </a:rPr>
              <a:t>小组学习：你来数一数</a:t>
            </a:r>
            <a:endParaRPr lang="zh-CN" altLang="en-US" sz="4000" b="1">
              <a:solidFill>
                <a:srgbClr val="006699"/>
              </a:solidFill>
              <a:latin typeface="Verdana" panose="020B0604030504040204" pitchFamily="2" charset="0"/>
            </a:endParaRPr>
          </a:p>
        </p:txBody>
      </p:sp>
      <p:grpSp>
        <p:nvGrpSpPr>
          <p:cNvPr id="46083" name="组合 14338"/>
          <p:cNvGrpSpPr/>
          <p:nvPr/>
        </p:nvGrpSpPr>
        <p:grpSpPr>
          <a:xfrm>
            <a:off x="288925" y="549275"/>
            <a:ext cx="8747125" cy="3311525"/>
            <a:chOff x="0" y="0"/>
            <a:chExt cx="13776" cy="5216"/>
          </a:xfrm>
        </p:grpSpPr>
        <p:sp>
          <p:nvSpPr>
            <p:cNvPr id="46084" name="文本框 14339"/>
            <p:cNvSpPr/>
            <p:nvPr/>
          </p:nvSpPr>
          <p:spPr>
            <a:xfrm>
              <a:off x="0" y="0"/>
              <a:ext cx="13777" cy="27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>
                  <a:solidFill>
                    <a:srgbClr val="00494A"/>
                  </a:solidFill>
                  <a:latin typeface="Verdana" panose="020B0604030504040204" pitchFamily="2" charset="0"/>
                </a:rPr>
                <a:t>任务一、</a:t>
              </a:r>
              <a:endParaRPr lang="zh-CN" altLang="en-US" sz="3600" b="1">
                <a:solidFill>
                  <a:srgbClr val="00494A"/>
                </a:solidFill>
                <a:latin typeface="Verdana" panose="020B0604030504040204" pitchFamily="2" charset="0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1.一个一个地数，从一百九十八数到二 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   百零六。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85" name="文本框 14340"/>
            <p:cNvSpPr/>
            <p:nvPr/>
          </p:nvSpPr>
          <p:spPr>
            <a:xfrm>
              <a:off x="0" y="4208"/>
              <a:ext cx="11225" cy="10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3.从九百八十数到一千。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86" name="文本框 14341"/>
            <p:cNvSpPr/>
            <p:nvPr/>
          </p:nvSpPr>
          <p:spPr>
            <a:xfrm>
              <a:off x="0" y="2495"/>
              <a:ext cx="13777" cy="18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2.一十一十地数，从二百九十数到三百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   五十。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</p:grpSp>
      <p:grpSp>
        <p:nvGrpSpPr>
          <p:cNvPr id="46087" name="组合 14342"/>
          <p:cNvGrpSpPr/>
          <p:nvPr/>
        </p:nvGrpSpPr>
        <p:grpSpPr>
          <a:xfrm>
            <a:off x="217488" y="3933825"/>
            <a:ext cx="8964612" cy="3311525"/>
            <a:chOff x="0" y="0"/>
            <a:chExt cx="13776" cy="5216"/>
          </a:xfrm>
        </p:grpSpPr>
        <p:sp>
          <p:nvSpPr>
            <p:cNvPr id="46088" name="文本框 14343"/>
            <p:cNvSpPr/>
            <p:nvPr/>
          </p:nvSpPr>
          <p:spPr>
            <a:xfrm>
              <a:off x="0" y="0"/>
              <a:ext cx="13777" cy="27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>
                  <a:solidFill>
                    <a:srgbClr val="00494A"/>
                  </a:solidFill>
                  <a:latin typeface="Verdana" panose="020B0604030504040204" pitchFamily="2" charset="0"/>
                </a:rPr>
                <a:t>任务二、</a:t>
              </a:r>
              <a:endParaRPr lang="zh-CN" altLang="en-US" sz="3600" b="1">
                <a:solidFill>
                  <a:srgbClr val="00494A"/>
                </a:solidFill>
                <a:latin typeface="Verdana" panose="020B0604030504040204" pitchFamily="2" charset="0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 找出你认为最难数的地方，说说为什么？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89" name="文本框 14344"/>
            <p:cNvSpPr/>
            <p:nvPr/>
          </p:nvSpPr>
          <p:spPr>
            <a:xfrm>
              <a:off x="0" y="4208"/>
              <a:ext cx="11225" cy="10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zh-CN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90" name="文本框 14345"/>
            <p:cNvSpPr/>
            <p:nvPr/>
          </p:nvSpPr>
          <p:spPr>
            <a:xfrm>
              <a:off x="0" y="2495"/>
              <a:ext cx="13777" cy="18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zh-CN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</p:grpSp>
      <p:grpSp>
        <p:nvGrpSpPr>
          <p:cNvPr id="46091" name="组合 14346"/>
          <p:cNvGrpSpPr/>
          <p:nvPr/>
        </p:nvGrpSpPr>
        <p:grpSpPr>
          <a:xfrm>
            <a:off x="217488" y="5229225"/>
            <a:ext cx="8747125" cy="3311525"/>
            <a:chOff x="0" y="0"/>
            <a:chExt cx="13776" cy="5216"/>
          </a:xfrm>
        </p:grpSpPr>
        <p:sp>
          <p:nvSpPr>
            <p:cNvPr id="46092" name="文本框 14347"/>
            <p:cNvSpPr/>
            <p:nvPr/>
          </p:nvSpPr>
          <p:spPr>
            <a:xfrm>
              <a:off x="0" y="0"/>
              <a:ext cx="13777" cy="27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600" b="1">
                  <a:solidFill>
                    <a:srgbClr val="00494A"/>
                  </a:solidFill>
                  <a:latin typeface="Verdana" panose="020B0604030504040204" pitchFamily="2" charset="0"/>
                </a:rPr>
                <a:t>任务三、</a:t>
              </a:r>
              <a:endParaRPr lang="zh-CN" altLang="en-US" sz="3600" b="1">
                <a:solidFill>
                  <a:srgbClr val="00494A"/>
                </a:solidFill>
                <a:latin typeface="Verdana" panose="020B0604030504040204" pitchFamily="2" charset="0"/>
              </a:endParaRPr>
            </a:p>
            <a:p>
              <a:r>
                <a:rPr lang="zh-CN" altLang="en-US" sz="3600" b="1">
                  <a:solidFill>
                    <a:srgbClr val="FF0000"/>
                  </a:solidFill>
                  <a:latin typeface="Verdana" panose="020B0604030504040204" pitchFamily="2" charset="0"/>
                </a:rPr>
                <a:t>   如何解决这些困难？</a:t>
              </a:r>
              <a:endParaRPr lang="zh-CN" altLang="en-US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93" name="文本框 14348"/>
            <p:cNvSpPr/>
            <p:nvPr/>
          </p:nvSpPr>
          <p:spPr>
            <a:xfrm>
              <a:off x="0" y="4208"/>
              <a:ext cx="11225" cy="10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zh-CN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  <p:sp>
          <p:nvSpPr>
            <p:cNvPr id="46094" name="文本框 14349"/>
            <p:cNvSpPr/>
            <p:nvPr/>
          </p:nvSpPr>
          <p:spPr>
            <a:xfrm>
              <a:off x="0" y="2495"/>
              <a:ext cx="13777" cy="18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endParaRPr lang="zh-CN" altLang="zh-CN" sz="3600" b="1">
                <a:solidFill>
                  <a:srgbClr val="FF0000"/>
                </a:solidFill>
                <a:latin typeface="Verdana" panose="020B0604030504040204" pitchFamily="2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 fill="hold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 fill="hold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 fill="hold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7106" name="组合 15361"/>
          <p:cNvGrpSpPr/>
          <p:nvPr/>
        </p:nvGrpSpPr>
        <p:grpSpPr>
          <a:xfrm>
            <a:off x="1403350" y="765175"/>
            <a:ext cx="6264275" cy="4679950"/>
            <a:chOff x="0" y="0"/>
            <a:chExt cx="9102" cy="5556"/>
          </a:xfrm>
        </p:grpSpPr>
        <p:sp>
          <p:nvSpPr>
            <p:cNvPr id="47107" name="矩形 15362"/>
            <p:cNvSpPr/>
            <p:nvPr/>
          </p:nvSpPr>
          <p:spPr>
            <a:xfrm>
              <a:off x="0" y="3854"/>
              <a:ext cx="9102" cy="1702"/>
            </a:xfrm>
            <a:prstGeom prst="rect">
              <a:avLst/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4800" b="1">
                  <a:solidFill>
                    <a:srgbClr val="FF0000"/>
                  </a:solidFill>
                </a:rPr>
                <a:t>千    百    十    个</a:t>
              </a:r>
              <a:endParaRPr lang="zh-CN" altLang="en-US" sz="4800" b="1">
                <a:solidFill>
                  <a:srgbClr val="FF0000"/>
                </a:solidFill>
              </a:endParaRPr>
            </a:p>
          </p:txBody>
        </p:sp>
        <p:cxnSp>
          <p:nvCxnSpPr>
            <p:cNvPr id="47108" name="直接连接符 15363"/>
            <p:cNvCxnSpPr/>
            <p:nvPr/>
          </p:nvCxnSpPr>
          <p:spPr>
            <a:xfrm>
              <a:off x="7515" y="0"/>
              <a:ext cx="1" cy="385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7109" name="直接连接符 15364"/>
            <p:cNvCxnSpPr/>
            <p:nvPr/>
          </p:nvCxnSpPr>
          <p:spPr>
            <a:xfrm>
              <a:off x="5587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7110" name="直接连接符 15365"/>
            <p:cNvCxnSpPr/>
            <p:nvPr/>
          </p:nvCxnSpPr>
          <p:spPr>
            <a:xfrm>
              <a:off x="3545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7111" name="直接连接符 15366"/>
            <p:cNvCxnSpPr/>
            <p:nvPr/>
          </p:nvCxnSpPr>
          <p:spPr>
            <a:xfrm>
              <a:off x="1504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47112" name="椭圆 15367"/>
          <p:cNvSpPr/>
          <p:nvPr/>
        </p:nvSpPr>
        <p:spPr>
          <a:xfrm>
            <a:off x="3492500" y="3644900"/>
            <a:ext cx="720725" cy="360363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grpSp>
        <p:nvGrpSpPr>
          <p:cNvPr id="47113" name="组合 15368"/>
          <p:cNvGrpSpPr/>
          <p:nvPr/>
        </p:nvGrpSpPr>
        <p:grpSpPr>
          <a:xfrm>
            <a:off x="4859338" y="908050"/>
            <a:ext cx="720725" cy="3097213"/>
            <a:chOff x="0" y="0"/>
            <a:chExt cx="1022" cy="3061"/>
          </a:xfrm>
        </p:grpSpPr>
        <p:sp>
          <p:nvSpPr>
            <p:cNvPr id="47114" name="椭圆 15369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15" name="椭圆 15370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16" name="椭圆 15371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17" name="椭圆 15372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18" name="椭圆 15373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19" name="椭圆 15374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0" name="椭圆 15375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1" name="椭圆 15376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2" name="椭圆 15377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grpSp>
        <p:nvGrpSpPr>
          <p:cNvPr id="47123" name="组合 15378"/>
          <p:cNvGrpSpPr/>
          <p:nvPr/>
        </p:nvGrpSpPr>
        <p:grpSpPr>
          <a:xfrm>
            <a:off x="6226175" y="908050"/>
            <a:ext cx="722313" cy="3097213"/>
            <a:chOff x="0" y="0"/>
            <a:chExt cx="1022" cy="3061"/>
          </a:xfrm>
        </p:grpSpPr>
        <p:sp>
          <p:nvSpPr>
            <p:cNvPr id="47124" name="椭圆 15379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5" name="椭圆 15380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6" name="椭圆 15381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7" name="椭圆 15382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8" name="椭圆 15383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29" name="椭圆 15384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30" name="椭圆 15385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31" name="椭圆 15386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7132" name="椭圆 15387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7133" name="文本框 15388"/>
          <p:cNvSpPr/>
          <p:nvPr/>
        </p:nvSpPr>
        <p:spPr>
          <a:xfrm>
            <a:off x="3492500" y="5286375"/>
            <a:ext cx="3573463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1   9   9</a:t>
            </a:r>
            <a:endParaRPr lang="zh-CN" altLang="en-US" sz="8000" b="1">
              <a:solidFill>
                <a:srgbClr val="FF0000"/>
              </a:solidFill>
            </a:endParaRPr>
          </a:p>
        </p:txBody>
      </p:sp>
      <p:sp>
        <p:nvSpPr>
          <p:cNvPr id="47134" name="椭圆 15389"/>
          <p:cNvSpPr/>
          <p:nvPr/>
        </p:nvSpPr>
        <p:spPr>
          <a:xfrm>
            <a:off x="6226175" y="-382587"/>
            <a:ext cx="722313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7135" name="椭圆 15390"/>
          <p:cNvSpPr/>
          <p:nvPr/>
        </p:nvSpPr>
        <p:spPr>
          <a:xfrm>
            <a:off x="4859338" y="-382587"/>
            <a:ext cx="720725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7136" name="椭圆 15391"/>
          <p:cNvSpPr/>
          <p:nvPr/>
        </p:nvSpPr>
        <p:spPr>
          <a:xfrm>
            <a:off x="3492500" y="-382587"/>
            <a:ext cx="720725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7137" name="文本框 15392"/>
          <p:cNvSpPr/>
          <p:nvPr/>
        </p:nvSpPr>
        <p:spPr>
          <a:xfrm>
            <a:off x="3517900" y="5286375"/>
            <a:ext cx="35750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2   0   0</a:t>
            </a:r>
            <a:endParaRPr lang="zh-CN" altLang="en-US" sz="8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139 0.131389">
                                      <p:cBhvr>
                                        <p:cTn id="6" dur="2000" fill="hold"/>
                                        <p:tgtEl>
                                          <p:spTgt spid="47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fill="hold"/>
                                        <p:tgtEl>
                                          <p:spTgt spid="471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71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fill="hold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fill="hold"/>
                                        <p:tgtEl>
                                          <p:spTgt spid="47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fill="hold"/>
                                        <p:tgtEl>
                                          <p:spTgt spid="47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 fill="hold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6.9E-05 0.131389">
                                      <p:cBhvr>
                                        <p:cTn id="25" dur="2000" fill="hold"/>
                                        <p:tgtEl>
                                          <p:spTgt spid="47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47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fill="hold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47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 fill="hold"/>
                                        <p:tgtEl>
                                          <p:spTgt spid="47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 fill="hold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6.9E-05 0.53037">
                                      <p:cBhvr>
                                        <p:cTn id="44" dur="2000" fill="hold"/>
                                        <p:tgtEl>
                                          <p:spTgt spid="47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8" dur="1000" fill="hold"/>
                                        <p:tgtEl>
                                          <p:spTgt spid="47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 fill="hold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33" grpId="0" animBg="1"/>
      <p:bldP spid="471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8130" name="组合 16385"/>
          <p:cNvGrpSpPr/>
          <p:nvPr/>
        </p:nvGrpSpPr>
        <p:grpSpPr>
          <a:xfrm>
            <a:off x="1403350" y="765175"/>
            <a:ext cx="6264275" cy="4679950"/>
            <a:chOff x="0" y="0"/>
            <a:chExt cx="9102" cy="5556"/>
          </a:xfrm>
        </p:grpSpPr>
        <p:sp>
          <p:nvSpPr>
            <p:cNvPr id="48131" name="矩形 16386"/>
            <p:cNvSpPr/>
            <p:nvPr/>
          </p:nvSpPr>
          <p:spPr>
            <a:xfrm>
              <a:off x="0" y="3854"/>
              <a:ext cx="9102" cy="1702"/>
            </a:xfrm>
            <a:prstGeom prst="rect">
              <a:avLst/>
            </a:prstGeom>
            <a:solidFill>
              <a:schemeClr val="accent1"/>
            </a:solidFill>
            <a:ln w="381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r>
                <a:rPr lang="zh-CN" altLang="en-US" sz="4800" b="1">
                  <a:solidFill>
                    <a:srgbClr val="FF0000"/>
                  </a:solidFill>
                </a:rPr>
                <a:t>千     百     十    个</a:t>
              </a:r>
              <a:endParaRPr lang="zh-CN" altLang="en-US" sz="4800" b="1">
                <a:solidFill>
                  <a:srgbClr val="FF0000"/>
                </a:solidFill>
              </a:endParaRPr>
            </a:p>
          </p:txBody>
        </p:sp>
        <p:cxnSp>
          <p:nvCxnSpPr>
            <p:cNvPr id="48132" name="直接连接符 16387"/>
            <p:cNvCxnSpPr/>
            <p:nvPr/>
          </p:nvCxnSpPr>
          <p:spPr>
            <a:xfrm>
              <a:off x="7515" y="0"/>
              <a:ext cx="1" cy="3854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8133" name="直接连接符 16388"/>
            <p:cNvCxnSpPr/>
            <p:nvPr/>
          </p:nvCxnSpPr>
          <p:spPr>
            <a:xfrm>
              <a:off x="5587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8134" name="直接连接符 16389"/>
            <p:cNvCxnSpPr/>
            <p:nvPr/>
          </p:nvCxnSpPr>
          <p:spPr>
            <a:xfrm>
              <a:off x="3545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48135" name="直接连接符 16390"/>
            <p:cNvCxnSpPr/>
            <p:nvPr/>
          </p:nvCxnSpPr>
          <p:spPr>
            <a:xfrm>
              <a:off x="1504" y="1"/>
              <a:ext cx="1" cy="385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48136" name="组合 16391"/>
          <p:cNvGrpSpPr/>
          <p:nvPr/>
        </p:nvGrpSpPr>
        <p:grpSpPr>
          <a:xfrm>
            <a:off x="4859338" y="908050"/>
            <a:ext cx="720725" cy="3097213"/>
            <a:chOff x="0" y="0"/>
            <a:chExt cx="1022" cy="3061"/>
          </a:xfrm>
        </p:grpSpPr>
        <p:sp>
          <p:nvSpPr>
            <p:cNvPr id="48137" name="椭圆 16392"/>
            <p:cNvSpPr/>
            <p:nvPr/>
          </p:nvSpPr>
          <p:spPr>
            <a:xfrm>
              <a:off x="0" y="272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38" name="椭圆 16393"/>
            <p:cNvSpPr/>
            <p:nvPr/>
          </p:nvSpPr>
          <p:spPr>
            <a:xfrm>
              <a:off x="0" y="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39" name="椭圆 16394"/>
            <p:cNvSpPr/>
            <p:nvPr/>
          </p:nvSpPr>
          <p:spPr>
            <a:xfrm>
              <a:off x="0" y="34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0" name="椭圆 16395"/>
            <p:cNvSpPr/>
            <p:nvPr/>
          </p:nvSpPr>
          <p:spPr>
            <a:xfrm>
              <a:off x="0" y="68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1" name="椭圆 16396"/>
            <p:cNvSpPr/>
            <p:nvPr/>
          </p:nvSpPr>
          <p:spPr>
            <a:xfrm>
              <a:off x="0" y="102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2" name="椭圆 16397"/>
            <p:cNvSpPr/>
            <p:nvPr/>
          </p:nvSpPr>
          <p:spPr>
            <a:xfrm>
              <a:off x="0" y="1360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3" name="椭圆 16398"/>
            <p:cNvSpPr/>
            <p:nvPr/>
          </p:nvSpPr>
          <p:spPr>
            <a:xfrm>
              <a:off x="0" y="170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4" name="椭圆 16399"/>
            <p:cNvSpPr/>
            <p:nvPr/>
          </p:nvSpPr>
          <p:spPr>
            <a:xfrm>
              <a:off x="0" y="204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  <p:sp>
          <p:nvSpPr>
            <p:cNvPr id="48145" name="椭圆 16400"/>
            <p:cNvSpPr/>
            <p:nvPr/>
          </p:nvSpPr>
          <p:spPr>
            <a:xfrm>
              <a:off x="0" y="2381"/>
              <a:ext cx="1023" cy="340"/>
            </a:xfrm>
            <a:prstGeom prst="ellipse">
              <a:avLst/>
            </a:pr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>
                <a:solidFill>
                  <a:srgbClr val="006699"/>
                </a:solidFill>
              </a:endParaRPr>
            </a:p>
          </p:txBody>
        </p:sp>
      </p:grpSp>
      <p:sp>
        <p:nvSpPr>
          <p:cNvPr id="48146" name="椭圆 16401"/>
          <p:cNvSpPr/>
          <p:nvPr/>
        </p:nvSpPr>
        <p:spPr>
          <a:xfrm>
            <a:off x="4859338" y="-382587"/>
            <a:ext cx="720725" cy="35877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8147" name="椭圆 16402"/>
          <p:cNvSpPr/>
          <p:nvPr/>
        </p:nvSpPr>
        <p:spPr>
          <a:xfrm>
            <a:off x="3492500" y="3644900"/>
            <a:ext cx="720725" cy="360363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8148" name="椭圆 16403"/>
          <p:cNvSpPr/>
          <p:nvPr/>
        </p:nvSpPr>
        <p:spPr>
          <a:xfrm>
            <a:off x="3492500" y="-382587"/>
            <a:ext cx="720725" cy="360362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8149" name="椭圆 16404"/>
          <p:cNvSpPr/>
          <p:nvPr/>
        </p:nvSpPr>
        <p:spPr>
          <a:xfrm>
            <a:off x="3492500" y="3284538"/>
            <a:ext cx="720725" cy="360362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>
              <a:solidFill>
                <a:srgbClr val="006699"/>
              </a:solidFill>
            </a:endParaRPr>
          </a:p>
        </p:txBody>
      </p:sp>
      <p:sp>
        <p:nvSpPr>
          <p:cNvPr id="48150" name="文本框 16405"/>
          <p:cNvSpPr/>
          <p:nvPr/>
        </p:nvSpPr>
        <p:spPr>
          <a:xfrm>
            <a:off x="3492500" y="5286375"/>
            <a:ext cx="3573463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2   9   0</a:t>
            </a:r>
            <a:endParaRPr lang="zh-CN" altLang="en-US" sz="8000" b="1">
              <a:solidFill>
                <a:srgbClr val="FF0000"/>
              </a:solidFill>
            </a:endParaRPr>
          </a:p>
        </p:txBody>
      </p:sp>
      <p:sp>
        <p:nvSpPr>
          <p:cNvPr id="48151" name="文本框 16406"/>
          <p:cNvSpPr/>
          <p:nvPr/>
        </p:nvSpPr>
        <p:spPr>
          <a:xfrm>
            <a:off x="3517900" y="5286375"/>
            <a:ext cx="3575050" cy="1311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8000" b="1">
                <a:solidFill>
                  <a:srgbClr val="FF0000"/>
                </a:solidFill>
              </a:rPr>
              <a:t>3   0   0</a:t>
            </a:r>
            <a:endParaRPr lang="zh-CN" altLang="en-US">
              <a:solidFill>
                <a:srgbClr val="0066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6.9E-05 0.131389">
                                      <p:cBhvr>
                                        <p:cTn id="6" dur="2000" fill="hold"/>
                                        <p:tgtEl>
                                          <p:spTgt spid="48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fill="hold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fill="hold"/>
                                        <p:tgtEl>
                                          <p:spTgt spid="48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fill="hold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8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fill="hold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 fill="hold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6.9E-05 0.477778">
                                      <p:cBhvr>
                                        <p:cTn id="24" dur="2000" fill="hold"/>
                                        <p:tgtEl>
                                          <p:spTgt spid="48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8" dur="1000" fill="hold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8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 fill="hold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50" grpId="0" animBg="1"/>
      <p:bldP spid="48151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lloons">
  <a:themeElements>
    <a:clrScheme name="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783"/>
      </a:accent4>
      <a:accent5>
        <a:srgbClr val="F4FCE5"/>
      </a:accent5>
      <a:accent6>
        <a:srgbClr val="D3DDE5"/>
      </a:accent6>
      <a:hlink>
        <a:srgbClr val="CC99FF"/>
      </a:hlink>
      <a:folHlink>
        <a:srgbClr val="F2DFFD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Balloons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loons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loons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etwork">
  <a:themeElements>
    <a:clrScheme name="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B8989"/>
      </a:accent6>
      <a:hlink>
        <a:srgbClr val="7E9CE8"/>
      </a:hlink>
      <a:folHlink>
        <a:srgbClr val="D8D8EC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1167</Words>
  <Application>WPS 演示</Application>
  <PresentationFormat/>
  <Paragraphs>199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Verdana</vt:lpstr>
      <vt:lpstr>华文新魏</vt:lpstr>
      <vt:lpstr>Times New Roman</vt:lpstr>
      <vt:lpstr>楷体_GB2312</vt:lpstr>
      <vt:lpstr>新宋体</vt:lpstr>
      <vt:lpstr>微软雅黑</vt:lpstr>
      <vt:lpstr>Arial Unicode MS</vt:lpstr>
      <vt:lpstr>Calibri</vt:lpstr>
      <vt:lpstr>默认设计模板</vt:lpstr>
      <vt:lpstr>Balloons</vt:lpstr>
      <vt:lpstr>Network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2021-06-19T06:07:20Z</cp:lastPrinted>
  <dcterms:created xsi:type="dcterms:W3CDTF">2021-06-19T06:07:20Z</dcterms:created>
  <dcterms:modified xsi:type="dcterms:W3CDTF">2021-11-08T12:52:43Z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3B5EA7656BF446159491458F4870BAB1</vt:lpwstr>
  </property>
  <property fmtid="{D5CDD505-2E9C-101B-9397-08002B2CF9AE}" pid="7" name="KSOProductBuildVer">
    <vt:lpwstr>2052-11.1.0.11045</vt:lpwstr>
  </property>
</Properties>
</file>