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9" r:id="rId3"/>
    <p:sldId id="319" r:id="rId4"/>
    <p:sldId id="315" r:id="rId5"/>
    <p:sldId id="301" r:id="rId6"/>
    <p:sldId id="307" r:id="rId7"/>
    <p:sldId id="308" r:id="rId8"/>
    <p:sldId id="313" r:id="rId9"/>
    <p:sldId id="318" r:id="rId10"/>
    <p:sldId id="256" r:id="rId11"/>
    <p:sldId id="291" r:id="rId12"/>
    <p:sldId id="257" r:id="rId13"/>
    <p:sldId id="320" r:id="rId14"/>
    <p:sldId id="317" r:id="rId15"/>
    <p:sldId id="272" r:id="rId16"/>
    <p:sldId id="281" r:id="rId17"/>
    <p:sldId id="322" r:id="rId18"/>
    <p:sldId id="311" r:id="rId19"/>
    <p:sldId id="323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SzPct val="100000"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SzPct val="100000"/>
      <a:buFontTx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ctr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ClrTx/>
      <a:buSzPct val="100000"/>
      <a:buFontTx/>
      <a:buNone/>
      <a:defRPr sz="2400" b="0" i="0" u="none" kern="1200" baseline="0">
        <a:solidFill>
          <a:srgbClr val="003366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17"/>
    <p:restoredTop sz="94700"/>
  </p:normalViewPr>
  <p:slideViewPr>
    <p:cSldViewPr showGuides="1">
      <p:cViewPr varScale="1">
        <p:scale>
          <a:sx n="74" d="100"/>
          <a:sy n="74" d="100"/>
        </p:scale>
        <p:origin x="-102" y="-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单击此处编辑母版副标题样式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1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1981200"/>
            <a:ext cx="7772400" cy="4114800"/>
          </a:xfrm>
        </p:spPr>
        <p:txBody>
          <a:bodyPr vert="eaVert"/>
          <a:lstStyle/>
          <a:p>
            <a:pPr lvl="0"/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1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1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kumimoji="1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1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1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1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1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1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 sz="60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6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1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1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1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1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1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kumimoji="1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1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1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z="2400" b="1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2400" b="1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1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1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kumimoji="1" lang="zh-CN" altLang="en-US" sz="44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44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  <a:p>
            <a:pPr lvl="1"/>
            <a:r>
              <a:rPr kumimoji="1" lang="zh-CN" altLang="en-US" sz="2800" b="0" i="0" u="none" strike="noStrike" kern="1200" cap="none" spc="0" normalizeH="0" baseline="0" noProof="0">
                <a:uLnTx/>
                <a:uFillTx/>
              </a:rPr>
              <a:t>第二级</a:t>
            </a:r>
            <a:endParaRPr kumimoji="1" lang="zh-CN" altLang="en-US" sz="2800" b="0" i="0" u="none" strike="noStrike" kern="1200" cap="none" spc="0" normalizeH="0" baseline="0" noProof="0">
              <a:uLnTx/>
              <a:uFillTx/>
            </a:endParaRPr>
          </a:p>
          <a:p>
            <a:pPr lvl="2"/>
            <a:r>
              <a:rPr kumimoji="1" lang="zh-CN" altLang="en-US" sz="2400" b="0" i="0" u="none" strike="noStrike" kern="1200" cap="none" spc="0" normalizeH="0" baseline="0" noProof="0">
                <a:uLnTx/>
                <a:uFillTx/>
              </a:rPr>
              <a:t>第三级</a:t>
            </a:r>
            <a:endParaRPr kumimoji="1" lang="zh-CN" altLang="en-US" sz="2400" b="0" i="0" u="none" strike="noStrike" kern="1200" cap="none" spc="0" normalizeH="0" baseline="0" noProof="0">
              <a:uLnTx/>
              <a:uFillTx/>
            </a:endParaRPr>
          </a:p>
          <a:p>
            <a:pPr lvl="3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第四级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  <a:p>
            <a:pPr lvl="4"/>
            <a:r>
              <a:rPr kumimoji="1" lang="zh-CN" altLang="en-US" sz="2000" b="0" i="0" u="none" strike="noStrike" kern="1200" cap="none" spc="0" normalizeH="0" baseline="0" noProof="0">
                <a:uLnTx/>
                <a:uFillTx/>
              </a:rPr>
              <a:t>第五级</a:t>
            </a:r>
            <a:endParaRPr kumimoji="1" lang="zh-CN" altLang="en-US" sz="20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z="3200" b="0" i="0" u="none" strike="noStrike" kern="1200" cap="none" spc="0" normalizeH="0" baseline="0" noProof="0">
                <a:uLnTx/>
                <a:uFillTx/>
              </a:rPr>
              <a:t>单击此处编辑母版标题样式</a:t>
            </a:r>
            <a:endParaRPr kumimoji="1" lang="zh-CN" altLang="en-US" sz="32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 sz="1600" b="0" i="0" u="none" strike="noStrike" kern="1200" cap="none" spc="0" normalizeH="0" baseline="0" noProof="0">
                <a:uLnTx/>
                <a:uFillTx/>
              </a:rPr>
              <a:t>单击此处编辑母版文本样式</a:t>
            </a:r>
            <a:endParaRPr kumimoji="1" lang="zh-CN" altLang="en-US" sz="1600" b="0" i="0" u="none" strike="noStrike" kern="1200" cap="none" spc="0" normalizeH="0" baseline="0" noProof="0">
              <a:uLnTx/>
              <a:uFillTx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eaLnBrk="1" hangingPunct="1"/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l">
              <a:defRPr sz="1400">
                <a:solidFill>
                  <a:srgbClr val="000000"/>
                </a:solidFill>
              </a:defRPr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29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>
              <a:defRPr sz="1400">
                <a:solidFill>
                  <a:srgbClr val="000000"/>
                </a:solidFill>
              </a:defRPr>
            </a:lvl1pPr>
          </a:lstStyle>
          <a:p>
            <a:pPr lvl="0" eaLnBrk="1" hangingPunct="1"/>
            <a:endParaRPr lang="en-US" altLang="zh-CN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>
              <a:defRPr sz="1400">
                <a:solidFill>
                  <a:srgbClr val="000000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1" sz="4400" b="0" i="0" u="none" kern="1200" baseline="0">
          <a:solidFill>
            <a:schemeClr val="tx2"/>
          </a:solidFill>
          <a:effectLst/>
          <a:latin typeface="Times New Roman" panose="02020603050405020304" pitchFamily="18" charset="0"/>
          <a:ea typeface="宋体" panose="02010600030101010101" pitchFamily="2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1" sz="32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1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1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1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1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2.wav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audio" Target="../media/audio3.wav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oleObject" Target="../embeddings/oleObject4.bin"/><Relationship Id="rId7" Type="http://schemas.openxmlformats.org/officeDocument/2006/relationships/image" Target="../media/image17.png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16.png"/><Relationship Id="rId3" Type="http://schemas.openxmlformats.org/officeDocument/2006/relationships/oleObject" Target="../embeddings/oleObject1.bin"/><Relationship Id="rId20" Type="http://schemas.openxmlformats.org/officeDocument/2006/relationships/vmlDrawing" Target="../drawings/vmlDrawing1.vml"/><Relationship Id="rId2" Type="http://schemas.openxmlformats.org/officeDocument/2006/relationships/image" Target="../media/image15.png"/><Relationship Id="rId19" Type="http://schemas.openxmlformats.org/officeDocument/2006/relationships/slideLayout" Target="../slideLayouts/slideLayout2.xml"/><Relationship Id="rId18" Type="http://schemas.openxmlformats.org/officeDocument/2006/relationships/audio" Target="../media/audio1.wav"/><Relationship Id="rId17" Type="http://schemas.openxmlformats.org/officeDocument/2006/relationships/image" Target="../media/image13.png"/><Relationship Id="rId16" Type="http://schemas.microsoft.com/office/2007/relationships/media" Target="file:///C:\Documents%20and%20Settings\Administrator\&#26700;&#38754;\&#19975;&#20869;&#25968;\222222.wav" TargetMode="External"/><Relationship Id="rId15" Type="http://schemas.openxmlformats.org/officeDocument/2006/relationships/audio" Target="file:///C:\Documents%20and%20Settings\Administrator\&#26700;&#38754;\&#19975;&#20869;&#25968;\222222.wav" TargetMode="External"/><Relationship Id="rId14" Type="http://schemas.openxmlformats.org/officeDocument/2006/relationships/oleObject" Target="../embeddings/oleObject10.bin"/><Relationship Id="rId13" Type="http://schemas.openxmlformats.org/officeDocument/2006/relationships/oleObject" Target="../embeddings/oleObject9.bin"/><Relationship Id="rId12" Type="http://schemas.openxmlformats.org/officeDocument/2006/relationships/oleObject" Target="../embeddings/oleObject8.bin"/><Relationship Id="rId11" Type="http://schemas.openxmlformats.org/officeDocument/2006/relationships/oleObject" Target="../embeddings/oleObject7.bin"/><Relationship Id="rId10" Type="http://schemas.openxmlformats.org/officeDocument/2006/relationships/oleObject" Target="../embeddings/oleObject6.bin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audio2.wav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14" descr="xingxing"/>
          <p:cNvPicPr>
            <a:picLocks noChangeAspect="1"/>
          </p:cNvPicPr>
          <p:nvPr/>
        </p:nvPicPr>
        <p:blipFill>
          <a:blip r:embed="rId1">
            <a:lum bright="29999" contrast="30000"/>
          </a:blip>
          <a:stretch>
            <a:fillRect/>
          </a:stretch>
        </p:blipFill>
        <p:spPr>
          <a:xfrm>
            <a:off x="0" y="0"/>
            <a:ext cx="9288463" cy="69659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WordArt 3"/>
          <p:cNvSpPr>
            <a:spLocks noTextEdit="1"/>
          </p:cNvSpPr>
          <p:nvPr/>
        </p:nvSpPr>
        <p:spPr>
          <a:xfrm>
            <a:off x="0" y="188913"/>
            <a:ext cx="9144000" cy="5032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6000" b="1">
                <a:ln w="28575" cap="flat" cmpd="sng">
                  <a:solidFill>
                    <a:srgbClr val="FFFF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义务教育课程标准实验教科书（人教版）二年级下册义务教育课程标准实验教科书（人教版）二年级下册</a:t>
            </a:r>
            <a:endParaRPr lang="zh-CN" altLang="en-US" sz="6000" b="1">
              <a:ln w="28575" cap="flat" cmpd="sng">
                <a:solidFill>
                  <a:srgbClr val="FFFF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effectLst>
                <a:outerShdw dist="35921" dir="2699999" algn="ctr" rotWithShape="0">
                  <a:srgbClr val="C0C0C0"/>
                </a:outerShdw>
              </a:effectLst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052" name="WordArt 13"/>
          <p:cNvSpPr>
            <a:spLocks noTextEdit="1"/>
          </p:cNvSpPr>
          <p:nvPr/>
        </p:nvSpPr>
        <p:spPr>
          <a:xfrm>
            <a:off x="1908175" y="2133600"/>
            <a:ext cx="5472113" cy="1223963"/>
          </a:xfrm>
          <a:prstGeom prst="rect">
            <a:avLst/>
          </a:prstGeom>
        </p:spPr>
        <p:txBody>
          <a:bodyPr wrap="none" fromWordArt="1">
            <a:noAutofit/>
          </a:bodyPr>
          <a:p>
            <a:pPr algn="ctr" defTabSz="914400">
              <a:buClrTx/>
              <a:buSzPct val="100000"/>
              <a:buFontTx/>
              <a:buNone/>
            </a:pPr>
            <a:r>
              <a:rPr lang="en-US" altLang="zh-CN" sz="3600" b="1">
                <a:noFill/>
                <a:latin typeface="黑体" panose="02010609060101010101" pitchFamily="49" charset="-122"/>
                <a:ea typeface="黑体" panose="02010609060101010101" pitchFamily="49" charset="-122"/>
              </a:rPr>
              <a:t>10000以内数的认识10000以内数的认识</a:t>
            </a:r>
            <a:endParaRPr lang="en-US" altLang="zh-CN" sz="3600" b="1">
              <a:noFill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3" name="WordArt 15"/>
          <p:cNvSpPr>
            <a:spLocks noTextEdit="1"/>
          </p:cNvSpPr>
          <p:nvPr/>
        </p:nvSpPr>
        <p:spPr>
          <a:xfrm>
            <a:off x="1979613" y="4149725"/>
            <a:ext cx="48196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4000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四方坪小学    浣 计四方坪小学    浣 计</a:t>
            </a:r>
            <a:endParaRPr lang="zh-CN" altLang="en-US" sz="40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Oval 2"/>
          <p:cNvSpPr/>
          <p:nvPr/>
        </p:nvSpPr>
        <p:spPr>
          <a:xfrm>
            <a:off x="1162050" y="166688"/>
            <a:ext cx="6629400" cy="662940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291" name="Oval 3"/>
          <p:cNvSpPr/>
          <p:nvPr/>
        </p:nvSpPr>
        <p:spPr>
          <a:xfrm>
            <a:off x="1862138" y="857250"/>
            <a:ext cx="5248275" cy="5224463"/>
          </a:xfrm>
          <a:prstGeom prst="ellips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292" name="Oval 4"/>
          <p:cNvSpPr/>
          <p:nvPr/>
        </p:nvSpPr>
        <p:spPr>
          <a:xfrm>
            <a:off x="2686050" y="1685925"/>
            <a:ext cx="3605213" cy="3605213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293" name="Oval 5"/>
          <p:cNvSpPr/>
          <p:nvPr/>
        </p:nvSpPr>
        <p:spPr>
          <a:xfrm>
            <a:off x="3429000" y="2462213"/>
            <a:ext cx="2133600" cy="21336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294" name="Rectangle 6"/>
          <p:cNvSpPr>
            <a:spLocks noGrp="1"/>
          </p:cNvSpPr>
          <p:nvPr>
            <p:ph type="ctrTitle"/>
          </p:nvPr>
        </p:nvSpPr>
        <p:spPr>
          <a:xfrm>
            <a:off x="2771775" y="2276475"/>
            <a:ext cx="3581400" cy="1143000"/>
          </a:xfrm>
          <a:ln/>
        </p:spPr>
        <p:txBody>
          <a:bodyPr wrap="square" lIns="91440" tIns="45720" rIns="91440" bIns="45720" anchor="ctr" anchorCtr="0"/>
          <a:p>
            <a:pPr defTabSz="914400" eaLnBrk="1" latinLnBrk="0" hangingPunct="1">
              <a:buSzPct val="100000"/>
              <a:buFontTx/>
              <a:buNone/>
            </a:pPr>
            <a:r>
              <a:rPr kumimoji="1" lang="en-US" altLang="zh-CN" sz="4400" b="1" kern="1200" baseline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1000</a:t>
            </a:r>
            <a:endParaRPr kumimoji="1" lang="en-US" altLang="zh-CN" sz="4400" b="1" kern="1200" baseline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  <p:sp>
        <p:nvSpPr>
          <p:cNvPr id="12295" name="Rectangle 7"/>
          <p:cNvSpPr/>
          <p:nvPr/>
        </p:nvSpPr>
        <p:spPr>
          <a:xfrm>
            <a:off x="2686050" y="1509713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100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296" name="Rectangle 8"/>
          <p:cNvSpPr/>
          <p:nvPr/>
        </p:nvSpPr>
        <p:spPr>
          <a:xfrm>
            <a:off x="2743200" y="709613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10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297" name="Rectangle 9"/>
          <p:cNvSpPr/>
          <p:nvPr/>
        </p:nvSpPr>
        <p:spPr>
          <a:xfrm>
            <a:off x="2847975" y="0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298" name="Oval 19"/>
          <p:cNvSpPr/>
          <p:nvPr/>
        </p:nvSpPr>
        <p:spPr>
          <a:xfrm>
            <a:off x="3995738" y="3067050"/>
            <a:ext cx="1046162" cy="1011238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299" name="Text Box 20"/>
          <p:cNvSpPr/>
          <p:nvPr/>
        </p:nvSpPr>
        <p:spPr>
          <a:xfrm>
            <a:off x="3924300" y="3284538"/>
            <a:ext cx="11525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b="1"/>
              <a:t>10000</a:t>
            </a:r>
            <a:endParaRPr lang="en-US" altLang="zh-CN" sz="3000" b="1"/>
          </a:p>
        </p:txBody>
      </p:sp>
      <p:sp>
        <p:nvSpPr>
          <p:cNvPr id="12300" name="Oval 21"/>
          <p:cNvSpPr/>
          <p:nvPr/>
        </p:nvSpPr>
        <p:spPr>
          <a:xfrm>
            <a:off x="4572000" y="4149725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1" name="Oval 22"/>
          <p:cNvSpPr/>
          <p:nvPr/>
        </p:nvSpPr>
        <p:spPr>
          <a:xfrm>
            <a:off x="4356100" y="333375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2" name="Oval 23"/>
          <p:cNvSpPr/>
          <p:nvPr/>
        </p:nvSpPr>
        <p:spPr>
          <a:xfrm>
            <a:off x="5364163" y="2349500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3" name="Oval 24"/>
          <p:cNvSpPr/>
          <p:nvPr/>
        </p:nvSpPr>
        <p:spPr>
          <a:xfrm>
            <a:off x="3635375" y="5373688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4" name="Oval 25"/>
          <p:cNvSpPr/>
          <p:nvPr/>
        </p:nvSpPr>
        <p:spPr>
          <a:xfrm>
            <a:off x="3203575" y="549275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5" name="Oval 26"/>
          <p:cNvSpPr/>
          <p:nvPr/>
        </p:nvSpPr>
        <p:spPr>
          <a:xfrm>
            <a:off x="4284663" y="5516563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6" name="Oval 27"/>
          <p:cNvSpPr/>
          <p:nvPr/>
        </p:nvSpPr>
        <p:spPr>
          <a:xfrm>
            <a:off x="2268538" y="1268413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7" name="Oval 28"/>
          <p:cNvSpPr/>
          <p:nvPr/>
        </p:nvSpPr>
        <p:spPr>
          <a:xfrm>
            <a:off x="2987675" y="4941888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8" name="Oval 29"/>
          <p:cNvSpPr/>
          <p:nvPr/>
        </p:nvSpPr>
        <p:spPr>
          <a:xfrm>
            <a:off x="5219700" y="476250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2309" name="Oval 30"/>
          <p:cNvSpPr/>
          <p:nvPr/>
        </p:nvSpPr>
        <p:spPr>
          <a:xfrm>
            <a:off x="5724525" y="2924175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0" grpId="0" animBg="1"/>
      <p:bldP spid="12301" grpId="0" animBg="1"/>
      <p:bldP spid="12302" grpId="0" animBg="1"/>
      <p:bldP spid="12303" grpId="0" animBg="1"/>
      <p:bldP spid="12304" grpId="0" animBg="1"/>
      <p:bldP spid="12305" grpId="0" animBg="1"/>
      <p:bldP spid="12306" grpId="0" animBg="1"/>
      <p:bldP spid="12307" grpId="0" animBg="1"/>
      <p:bldP spid="12308" grpId="0" animBg="1"/>
      <p:bldP spid="1230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Oval 2"/>
          <p:cNvSpPr/>
          <p:nvPr/>
        </p:nvSpPr>
        <p:spPr>
          <a:xfrm>
            <a:off x="1162050" y="166688"/>
            <a:ext cx="6629400" cy="662940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15" name="Oval 3"/>
          <p:cNvSpPr/>
          <p:nvPr/>
        </p:nvSpPr>
        <p:spPr>
          <a:xfrm>
            <a:off x="1862138" y="857250"/>
            <a:ext cx="5248275" cy="5224463"/>
          </a:xfrm>
          <a:prstGeom prst="ellips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16" name="Oval 4"/>
          <p:cNvSpPr/>
          <p:nvPr/>
        </p:nvSpPr>
        <p:spPr>
          <a:xfrm>
            <a:off x="2686050" y="1685925"/>
            <a:ext cx="3605213" cy="3605213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17" name="Oval 5"/>
          <p:cNvSpPr/>
          <p:nvPr/>
        </p:nvSpPr>
        <p:spPr>
          <a:xfrm>
            <a:off x="3429000" y="2462213"/>
            <a:ext cx="2133600" cy="21336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18" name="Rectangle 6"/>
          <p:cNvSpPr>
            <a:spLocks noGrp="1"/>
          </p:cNvSpPr>
          <p:nvPr>
            <p:ph type="ctrTitle"/>
          </p:nvPr>
        </p:nvSpPr>
        <p:spPr>
          <a:xfrm>
            <a:off x="2771775" y="2276475"/>
            <a:ext cx="3581400" cy="1143000"/>
          </a:xfrm>
          <a:ln/>
        </p:spPr>
        <p:txBody>
          <a:bodyPr wrap="square" lIns="91440" tIns="45720" rIns="91440" bIns="45720" anchor="ctr" anchorCtr="0"/>
          <a:p>
            <a:pPr defTabSz="914400" eaLnBrk="1" latinLnBrk="0" hangingPunct="1">
              <a:buSzPct val="100000"/>
              <a:buFontTx/>
              <a:buNone/>
            </a:pPr>
            <a:r>
              <a:rPr kumimoji="1" lang="en-US" altLang="zh-CN" sz="4400" b="1" kern="1200" baseline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1000</a:t>
            </a:r>
            <a:endParaRPr kumimoji="1" lang="en-US" altLang="zh-CN" sz="4400" b="1" kern="1200" baseline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  <p:sp>
        <p:nvSpPr>
          <p:cNvPr id="13319" name="Rectangle 7"/>
          <p:cNvSpPr/>
          <p:nvPr/>
        </p:nvSpPr>
        <p:spPr>
          <a:xfrm>
            <a:off x="2686050" y="1509713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100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320" name="Rectangle 8"/>
          <p:cNvSpPr/>
          <p:nvPr/>
        </p:nvSpPr>
        <p:spPr>
          <a:xfrm>
            <a:off x="2743200" y="709613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10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321" name="Rectangle 9"/>
          <p:cNvSpPr/>
          <p:nvPr/>
        </p:nvSpPr>
        <p:spPr>
          <a:xfrm>
            <a:off x="2847975" y="0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322" name="Oval 14"/>
          <p:cNvSpPr/>
          <p:nvPr/>
        </p:nvSpPr>
        <p:spPr>
          <a:xfrm>
            <a:off x="5076825" y="3716338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23" name="Oval 2"/>
          <p:cNvSpPr/>
          <p:nvPr/>
        </p:nvSpPr>
        <p:spPr>
          <a:xfrm>
            <a:off x="3995738" y="3067050"/>
            <a:ext cx="1046162" cy="1011238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24" name="Text Box 3"/>
          <p:cNvSpPr/>
          <p:nvPr/>
        </p:nvSpPr>
        <p:spPr>
          <a:xfrm>
            <a:off x="3924300" y="3284538"/>
            <a:ext cx="11525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b="1"/>
              <a:t>10000</a:t>
            </a:r>
            <a:endParaRPr lang="en-US" altLang="zh-CN" sz="3000" b="1"/>
          </a:p>
        </p:txBody>
      </p:sp>
      <p:sp>
        <p:nvSpPr>
          <p:cNvPr id="13325" name="Oval 5"/>
          <p:cNvSpPr/>
          <p:nvPr/>
        </p:nvSpPr>
        <p:spPr>
          <a:xfrm>
            <a:off x="3924300" y="4076700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26" name="Oval 7"/>
          <p:cNvSpPr/>
          <p:nvPr/>
        </p:nvSpPr>
        <p:spPr>
          <a:xfrm>
            <a:off x="4572000" y="4149725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27" name="Oval 12"/>
          <p:cNvSpPr/>
          <p:nvPr/>
        </p:nvSpPr>
        <p:spPr>
          <a:xfrm>
            <a:off x="3419475" y="2349500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28" name="Oval 13"/>
          <p:cNvSpPr/>
          <p:nvPr/>
        </p:nvSpPr>
        <p:spPr>
          <a:xfrm>
            <a:off x="2555875" y="4652963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29" name="Oval 14"/>
          <p:cNvSpPr/>
          <p:nvPr/>
        </p:nvSpPr>
        <p:spPr>
          <a:xfrm>
            <a:off x="2268538" y="3933825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30" name="Oval 16"/>
          <p:cNvSpPr/>
          <p:nvPr/>
        </p:nvSpPr>
        <p:spPr>
          <a:xfrm>
            <a:off x="2987675" y="692150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31" name="Oval 17"/>
          <p:cNvSpPr/>
          <p:nvPr/>
        </p:nvSpPr>
        <p:spPr>
          <a:xfrm>
            <a:off x="3995738" y="404813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32" name="Oval 18"/>
          <p:cNvSpPr/>
          <p:nvPr/>
        </p:nvSpPr>
        <p:spPr>
          <a:xfrm>
            <a:off x="4859338" y="476250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3333" name="Oval 19"/>
          <p:cNvSpPr/>
          <p:nvPr/>
        </p:nvSpPr>
        <p:spPr>
          <a:xfrm>
            <a:off x="5508625" y="620713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2" grpId="0" animBg="1"/>
      <p:bldP spid="13325" grpId="0" animBg="1"/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/>
      <p:bldP spid="13332" grpId="0" animBg="1"/>
      <p:bldP spid="133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Oval 2"/>
          <p:cNvSpPr/>
          <p:nvPr/>
        </p:nvSpPr>
        <p:spPr>
          <a:xfrm>
            <a:off x="1162050" y="166688"/>
            <a:ext cx="6629400" cy="662940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4339" name="Oval 3"/>
          <p:cNvSpPr/>
          <p:nvPr/>
        </p:nvSpPr>
        <p:spPr>
          <a:xfrm>
            <a:off x="1862138" y="857250"/>
            <a:ext cx="5248275" cy="5224463"/>
          </a:xfrm>
          <a:prstGeom prst="ellips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4340" name="Oval 4"/>
          <p:cNvSpPr/>
          <p:nvPr/>
        </p:nvSpPr>
        <p:spPr>
          <a:xfrm>
            <a:off x="2686050" y="1685925"/>
            <a:ext cx="3605213" cy="3605213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4341" name="Oval 5"/>
          <p:cNvSpPr/>
          <p:nvPr/>
        </p:nvSpPr>
        <p:spPr>
          <a:xfrm>
            <a:off x="3429000" y="2462213"/>
            <a:ext cx="2133600" cy="21336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4342" name="Rectangle 6"/>
          <p:cNvSpPr>
            <a:spLocks noGrp="1"/>
          </p:cNvSpPr>
          <p:nvPr>
            <p:ph type="ctrTitle"/>
          </p:nvPr>
        </p:nvSpPr>
        <p:spPr>
          <a:xfrm>
            <a:off x="2771775" y="2276475"/>
            <a:ext cx="3581400" cy="1143000"/>
          </a:xfrm>
          <a:ln/>
        </p:spPr>
        <p:txBody>
          <a:bodyPr wrap="square" lIns="91440" tIns="45720" rIns="91440" bIns="45720" anchor="ctr" anchorCtr="0"/>
          <a:p>
            <a:pPr defTabSz="914400" eaLnBrk="1" latinLnBrk="0" hangingPunct="1">
              <a:buSzPct val="100000"/>
              <a:buFontTx/>
              <a:buNone/>
            </a:pPr>
            <a:r>
              <a:rPr kumimoji="1" lang="en-US" altLang="zh-CN" sz="4400" b="1" kern="1200" baseline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1000</a:t>
            </a:r>
            <a:endParaRPr kumimoji="1" lang="en-US" altLang="zh-CN" sz="4400" b="1" kern="1200" baseline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  <p:sp>
        <p:nvSpPr>
          <p:cNvPr id="14343" name="Rectangle 7"/>
          <p:cNvSpPr/>
          <p:nvPr/>
        </p:nvSpPr>
        <p:spPr>
          <a:xfrm>
            <a:off x="2686050" y="1509713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100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344" name="Rectangle 8"/>
          <p:cNvSpPr/>
          <p:nvPr/>
        </p:nvSpPr>
        <p:spPr>
          <a:xfrm>
            <a:off x="2743200" y="709613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10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345" name="Rectangle 9"/>
          <p:cNvSpPr/>
          <p:nvPr/>
        </p:nvSpPr>
        <p:spPr>
          <a:xfrm>
            <a:off x="2847975" y="0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346" name="Oval 11"/>
          <p:cNvSpPr/>
          <p:nvPr/>
        </p:nvSpPr>
        <p:spPr>
          <a:xfrm>
            <a:off x="3995738" y="3067050"/>
            <a:ext cx="1046162" cy="1011238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4347" name="Text Box 12"/>
          <p:cNvSpPr/>
          <p:nvPr/>
        </p:nvSpPr>
        <p:spPr>
          <a:xfrm>
            <a:off x="3924300" y="3284538"/>
            <a:ext cx="11525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b="1"/>
              <a:t>10000</a:t>
            </a:r>
            <a:endParaRPr lang="en-US" altLang="zh-CN" sz="3000" b="1"/>
          </a:p>
        </p:txBody>
      </p:sp>
      <p:sp>
        <p:nvSpPr>
          <p:cNvPr id="14348" name="Oval 13"/>
          <p:cNvSpPr/>
          <p:nvPr/>
        </p:nvSpPr>
        <p:spPr>
          <a:xfrm>
            <a:off x="3924300" y="4076700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4349" name="Oval 17"/>
          <p:cNvSpPr/>
          <p:nvPr/>
        </p:nvSpPr>
        <p:spPr>
          <a:xfrm>
            <a:off x="3419475" y="2349500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4350" name="Oval 18"/>
          <p:cNvSpPr/>
          <p:nvPr/>
        </p:nvSpPr>
        <p:spPr>
          <a:xfrm>
            <a:off x="2555875" y="4652963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4351" name="Oval 25"/>
          <p:cNvSpPr/>
          <p:nvPr/>
        </p:nvSpPr>
        <p:spPr>
          <a:xfrm>
            <a:off x="6516688" y="1341438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8" grpId="0" animBg="1"/>
      <p:bldP spid="14349" grpId="0" animBg="1"/>
      <p:bldP spid="14350" grpId="0" animBg="1"/>
      <p:bldP spid="1435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15362" name="表格 15361"/>
          <p:cNvGraphicFramePr/>
          <p:nvPr/>
        </p:nvGraphicFramePr>
        <p:xfrm>
          <a:off x="1331913" y="1268413"/>
          <a:ext cx="6335712" cy="3827462"/>
        </p:xfrm>
        <a:graphic>
          <a:graphicData uri="http://schemas.openxmlformats.org/drawingml/2006/table">
            <a:tbl>
              <a:tblPr/>
              <a:tblGrid>
                <a:gridCol w="1511300"/>
                <a:gridCol w="1008063"/>
                <a:gridCol w="1008062"/>
                <a:gridCol w="936625"/>
                <a:gridCol w="1008063"/>
                <a:gridCol w="863600"/>
              </a:tblGrid>
              <a:tr h="865188">
                <a:tc gridSpan="6"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4400" b="1">
                          <a:solidFill>
                            <a:srgbClr val="000000"/>
                          </a:solidFill>
                        </a:rPr>
                        <a:t>数位顺序表</a:t>
                      </a:r>
                      <a:endParaRPr lang="zh-CN" altLang="en-US" sz="44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 hMerge="1">
                  <a:tcP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cPr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2962275"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l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2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l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2800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l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en-US" altLang="zh-CN" sz="3200" b="1">
                          <a:solidFill>
                            <a:srgbClr val="000000"/>
                          </a:solidFill>
                        </a:rPr>
                        <a:t> </a:t>
                      </a: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．．．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万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位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千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位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百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位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十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位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>
                      <a:lvl1pPr marL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marL="457200" lvl="1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2pPr>
                      <a:lvl3pPr marL="914400" lvl="2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3pPr>
                      <a:lvl4pPr marL="1371600" lvl="3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4pPr>
                      <a:lvl5pPr marL="1828800" lvl="4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SzPct val="100000"/>
                        <a:buFontTx/>
                        <a:buNone/>
                        <a:defRPr sz="2400" b="0" i="0" u="none" kern="1200" baseline="0">
                          <a:solidFill>
                            <a:srgbClr val="003366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+mn-cs"/>
                        </a:defRPr>
                      </a:lvl5pPr>
                    </a:lstStyle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en-US" altLang="zh-CN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个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  <a:p>
                      <a:pPr marL="0" lvl="0" indent="0" algn="ctr" eaLnBrk="1" hangingPunct="1">
                        <a:spcBef>
                          <a:spcPct val="20000"/>
                        </a:spcBef>
                        <a:buNone/>
                      </a:pPr>
                      <a:r>
                        <a:rPr lang="zh-CN" altLang="en-US" sz="3200" b="1">
                          <a:solidFill>
                            <a:srgbClr val="000000"/>
                          </a:solidFill>
                        </a:rPr>
                        <a:t>位</a:t>
                      </a:r>
                      <a:endParaRPr lang="zh-CN" altLang="en-US" sz="3200" b="1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1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503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4"/>
          <p:cNvSpPr/>
          <p:nvPr/>
        </p:nvSpPr>
        <p:spPr>
          <a:xfrm>
            <a:off x="-541337" y="-100012"/>
            <a:ext cx="6858000" cy="762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4400" b="1">
                <a:ea typeface="幼圆" panose="02010509060101010101" pitchFamily="49" charset="-122"/>
              </a:rPr>
              <a:t>古人是这样记数的</a:t>
            </a:r>
            <a:endParaRPr lang="zh-CN" altLang="en-US" sz="4400" b="1">
              <a:ea typeface="幼圆" panose="02010509060101010101" pitchFamily="49" charset="-122"/>
            </a:endParaRPr>
          </a:p>
        </p:txBody>
      </p:sp>
      <p:pic>
        <p:nvPicPr>
          <p:cNvPr id="16388" name="Picture 24">
            <a:hlinkClick r:id="" action="ppaction://media"/>
          </p:cNvPr>
          <p:cNvPicPr>
            <a:picLocks noRot="1" noChangeAspect="1"/>
          </p:cNvPicPr>
          <p:nvPr>
            <a:wavAudioFile r:embed="rId2" name="已录下的声音"/>
          </p:nvPr>
        </p:nvPicPr>
        <p:blipFill>
          <a:blip r:embed="rId3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163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8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107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8038" y="1989138"/>
            <a:ext cx="3314700" cy="2506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Picture 1047"/>
          <p:cNvPicPr>
            <a:picLocks noChangeAspect="1"/>
          </p:cNvPicPr>
          <p:nvPr/>
        </p:nvPicPr>
        <p:blipFill>
          <a:blip r:embed="rId2"/>
          <a:srcRect l="76848" t="61078" r="13110" b="25494"/>
          <a:stretch>
            <a:fillRect/>
          </a:stretch>
        </p:blipFill>
        <p:spPr>
          <a:xfrm>
            <a:off x="8382000" y="3805238"/>
            <a:ext cx="609600" cy="6858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7412" name="Object 1065"/>
          <p:cNvGraphicFramePr>
            <a:graphicFrameLocks noChangeAspect="1"/>
          </p:cNvGraphicFramePr>
          <p:nvPr/>
        </p:nvGraphicFramePr>
        <p:xfrm>
          <a:off x="3779838" y="3357563"/>
          <a:ext cx="3170237" cy="2476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3" imgW="5562600" imgH="4591050" progId="Paint.Picture">
                  <p:embed/>
                </p:oleObj>
              </mc:Choice>
              <mc:Fallback>
                <p:oleObj name="" r:id="rId3" imgW="5562600" imgH="4591050" progId="Paint.Picture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779838" y="3357563"/>
                        <a:ext cx="3170237" cy="24765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3" name="Object 1067"/>
          <p:cNvGraphicFramePr>
            <a:graphicFrameLocks noChangeAspect="1"/>
          </p:cNvGraphicFramePr>
          <p:nvPr/>
        </p:nvGraphicFramePr>
        <p:xfrm>
          <a:off x="8405813" y="4437063"/>
          <a:ext cx="60960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5" imgW="5562600" imgH="4591050" progId="Paint.Picture">
                  <p:embed/>
                </p:oleObj>
              </mc:Choice>
              <mc:Fallback>
                <p:oleObj name="" r:id="rId5" imgW="5562600" imgH="4591050" progId="Paint.Picture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405813" y="4437063"/>
                        <a:ext cx="609600" cy="4921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14" name="Group 1074"/>
          <p:cNvGrpSpPr/>
          <p:nvPr/>
        </p:nvGrpSpPr>
        <p:grpSpPr>
          <a:xfrm>
            <a:off x="6756400" y="2420938"/>
            <a:ext cx="1560513" cy="2074862"/>
            <a:chOff x="480" y="384"/>
            <a:chExt cx="2016" cy="2304"/>
          </a:xfrm>
        </p:grpSpPr>
        <p:pic>
          <p:nvPicPr>
            <p:cNvPr id="17415" name="Picture 1072"/>
            <p:cNvPicPr>
              <a:picLocks noChangeAspect="1"/>
            </p:cNvPicPr>
            <p:nvPr/>
          </p:nvPicPr>
          <p:blipFill>
            <a:blip r:embed="rId2"/>
            <a:srcRect l="89166" t="36667" r="4167" b="10001"/>
            <a:stretch>
              <a:fillRect/>
            </a:stretch>
          </p:blipFill>
          <p:spPr>
            <a:xfrm>
              <a:off x="2112" y="384"/>
              <a:ext cx="384" cy="230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416" name="Picture 1073"/>
            <p:cNvPicPr>
              <a:picLocks noChangeAspect="1"/>
            </p:cNvPicPr>
            <p:nvPr/>
          </p:nvPicPr>
          <p:blipFill>
            <a:blip r:embed="rId2"/>
            <a:srcRect l="48334" t="36667" r="22501" b="10001"/>
            <a:stretch>
              <a:fillRect/>
            </a:stretch>
          </p:blipFill>
          <p:spPr>
            <a:xfrm>
              <a:off x="480" y="384"/>
              <a:ext cx="1680" cy="2304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7417" name="Object 1066"/>
          <p:cNvGraphicFramePr>
            <a:graphicFrameLocks noChangeAspect="1"/>
          </p:cNvGraphicFramePr>
          <p:nvPr/>
        </p:nvGraphicFramePr>
        <p:xfrm>
          <a:off x="7019925" y="4149725"/>
          <a:ext cx="1439863" cy="128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6" imgW="5562600" imgH="4591050" progId="Paint.Picture">
                  <p:embed/>
                </p:oleObj>
              </mc:Choice>
              <mc:Fallback>
                <p:oleObj name="" r:id="rId6" imgW="5562600" imgH="4591050" progId="Paint.Picture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019925" y="4149725"/>
                        <a:ext cx="1439863" cy="128111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18" name="Picture 107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341438"/>
            <a:ext cx="3201988" cy="3211512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7419" name="Object 1080"/>
          <p:cNvGraphicFramePr>
            <a:graphicFrameLocks noChangeAspect="1"/>
          </p:cNvGraphicFramePr>
          <p:nvPr/>
        </p:nvGraphicFramePr>
        <p:xfrm>
          <a:off x="0" y="1628775"/>
          <a:ext cx="3995738" cy="3600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3" name="" r:id="rId8" imgW="5562600" imgH="4591050" progId="Paint.Picture">
                  <p:embed/>
                </p:oleObj>
              </mc:Choice>
              <mc:Fallback>
                <p:oleObj name="" r:id="rId8" imgW="5562600" imgH="4591050" progId="Paint.Picture">
                  <p:embed/>
                  <p:pic>
                    <p:nvPicPr>
                      <p:cNvPr id="0" name="图片 3082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0" y="1628775"/>
                        <a:ext cx="3995738" cy="36004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7420" name="Picture 108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2413" cy="685641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7421" name="Object 1083"/>
          <p:cNvGraphicFramePr>
            <a:graphicFrameLocks noChangeAspect="1"/>
          </p:cNvGraphicFramePr>
          <p:nvPr/>
        </p:nvGraphicFramePr>
        <p:xfrm>
          <a:off x="898525" y="0"/>
          <a:ext cx="7704138" cy="623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" r:id="rId9" imgW="5562600" imgH="4591050" progId="Paint.Picture">
                  <p:embed/>
                </p:oleObj>
              </mc:Choice>
              <mc:Fallback>
                <p:oleObj name="" r:id="rId9" imgW="5562600" imgH="4591050" progId="Paint.Picture">
                  <p:embed/>
                  <p:pic>
                    <p:nvPicPr>
                      <p:cNvPr id="0" name="图片 3080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98525" y="0"/>
                        <a:ext cx="7704138" cy="62357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22" name="Group 1107"/>
          <p:cNvGrpSpPr/>
          <p:nvPr/>
        </p:nvGrpSpPr>
        <p:grpSpPr>
          <a:xfrm>
            <a:off x="358775" y="3913188"/>
            <a:ext cx="8353425" cy="2971800"/>
            <a:chOff x="204" y="2448"/>
            <a:chExt cx="5262" cy="1872"/>
          </a:xfrm>
        </p:grpSpPr>
        <p:cxnSp>
          <p:nvCxnSpPr>
            <p:cNvPr id="17423" name="Line 1108"/>
            <p:cNvCxnSpPr/>
            <p:nvPr/>
          </p:nvCxnSpPr>
          <p:spPr>
            <a:xfrm>
              <a:off x="5057" y="2478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7424" name="Line 1109"/>
            <p:cNvCxnSpPr/>
            <p:nvPr/>
          </p:nvCxnSpPr>
          <p:spPr>
            <a:xfrm>
              <a:off x="3994" y="2476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7425" name="Line 1110"/>
            <p:cNvCxnSpPr/>
            <p:nvPr/>
          </p:nvCxnSpPr>
          <p:spPr>
            <a:xfrm>
              <a:off x="799" y="2469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7426" name="Rectangle 1111"/>
            <p:cNvSpPr/>
            <p:nvPr/>
          </p:nvSpPr>
          <p:spPr>
            <a:xfrm>
              <a:off x="204" y="3648"/>
              <a:ext cx="5262" cy="672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zh-CN"/>
            </a:p>
          </p:txBody>
        </p:sp>
        <p:cxnSp>
          <p:nvCxnSpPr>
            <p:cNvPr id="17427" name="Line 1112"/>
            <p:cNvCxnSpPr/>
            <p:nvPr/>
          </p:nvCxnSpPr>
          <p:spPr>
            <a:xfrm>
              <a:off x="1848" y="2448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7428" name="Line 1113"/>
            <p:cNvCxnSpPr/>
            <p:nvPr/>
          </p:nvCxnSpPr>
          <p:spPr>
            <a:xfrm>
              <a:off x="2914" y="2448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graphicFrame>
        <p:nvGraphicFramePr>
          <p:cNvPr id="17429" name="Object 1114"/>
          <p:cNvGraphicFramePr>
            <a:graphicFrameLocks noChangeAspect="1"/>
          </p:cNvGraphicFramePr>
          <p:nvPr/>
        </p:nvGraphicFramePr>
        <p:xfrm>
          <a:off x="5399088" y="2592388"/>
          <a:ext cx="1722437" cy="1301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10" imgW="5562600" imgH="4591050" progId="Paint.Picture">
                  <p:embed/>
                </p:oleObj>
              </mc:Choice>
              <mc:Fallback>
                <p:oleObj name="" r:id="rId10" imgW="5562600" imgH="4591050" progId="Paint.Picture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5399088" y="2592388"/>
                        <a:ext cx="1722437" cy="130175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0" name="Object 1115"/>
          <p:cNvGraphicFramePr>
            <a:graphicFrameLocks noChangeAspect="1"/>
          </p:cNvGraphicFramePr>
          <p:nvPr/>
        </p:nvGraphicFramePr>
        <p:xfrm>
          <a:off x="7415213" y="3055938"/>
          <a:ext cx="703262" cy="550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" r:id="rId11" imgW="5562600" imgH="4591050" progId="Paint.Picture">
                  <p:embed/>
                </p:oleObj>
              </mc:Choice>
              <mc:Fallback>
                <p:oleObj name="" r:id="rId11" imgW="5562600" imgH="4591050" progId="Paint.Picture">
                  <p:embed/>
                  <p:pic>
                    <p:nvPicPr>
                      <p:cNvPr id="0" name="图片 3083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7415213" y="3055938"/>
                        <a:ext cx="703262" cy="550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1" name="Object 1116"/>
          <p:cNvGraphicFramePr>
            <a:graphicFrameLocks noChangeAspect="1"/>
          </p:cNvGraphicFramePr>
          <p:nvPr/>
        </p:nvGraphicFramePr>
        <p:xfrm>
          <a:off x="8493125" y="3532188"/>
          <a:ext cx="350838" cy="274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" r:id="rId12" imgW="5562600" imgH="4591050" progId="Paint.Picture">
                  <p:embed/>
                </p:oleObj>
              </mc:Choice>
              <mc:Fallback>
                <p:oleObj name="" r:id="rId12" imgW="5562600" imgH="4591050" progId="Paint.Picture">
                  <p:embed/>
                  <p:pic>
                    <p:nvPicPr>
                      <p:cNvPr id="0" name="图片 3084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8493125" y="3532188"/>
                        <a:ext cx="350838" cy="2746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2" name="Object 1117"/>
          <p:cNvGraphicFramePr>
            <a:graphicFrameLocks noChangeAspect="1"/>
          </p:cNvGraphicFramePr>
          <p:nvPr/>
        </p:nvGraphicFramePr>
        <p:xfrm>
          <a:off x="3363913" y="792163"/>
          <a:ext cx="2538412" cy="198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" r:id="rId13" imgW="5562600" imgH="4591050" progId="Paint.Picture">
                  <p:embed/>
                </p:oleObj>
              </mc:Choice>
              <mc:Fallback>
                <p:oleObj name="" r:id="rId13" imgW="5562600" imgH="4591050" progId="Paint.Picture">
                  <p:embed/>
                  <p:pic>
                    <p:nvPicPr>
                      <p:cNvPr id="0" name="图片 3081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3363913" y="792163"/>
                        <a:ext cx="2538412" cy="1989137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33" name="Rectangle 1118"/>
          <p:cNvSpPr>
            <a:spLocks noGrp="1"/>
          </p:cNvSpPr>
          <p:nvPr>
            <p:ph type="title"/>
          </p:nvPr>
        </p:nvSpPr>
        <p:spPr>
          <a:xfrm>
            <a:off x="8027988" y="2997200"/>
            <a:ext cx="1143000" cy="1219200"/>
          </a:xfrm>
          <a:ln/>
        </p:spPr>
        <p:txBody>
          <a:bodyPr wrap="square" lIns="91440" tIns="45720" rIns="91440" bIns="45720" anchor="ctr" anchorCtr="0"/>
          <a:p>
            <a:pPr eaLnBrk="1" hangingPunct="1"/>
            <a:r>
              <a:rPr lang="zh-CN" altLang="en-US" sz="6000" b="1">
                <a:solidFill>
                  <a:srgbClr val="FF0000"/>
                </a:solidFill>
                <a:ea typeface="黑体" panose="02010609060101010101" pitchFamily="49" charset="-122"/>
              </a:rPr>
              <a:t>一</a:t>
            </a:r>
            <a:endParaRPr lang="zh-CN" altLang="en-US" sz="6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434" name="Rectangle 1119"/>
          <p:cNvSpPr/>
          <p:nvPr/>
        </p:nvSpPr>
        <p:spPr>
          <a:xfrm>
            <a:off x="7235825" y="2717800"/>
            <a:ext cx="1143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>
                <a:solidFill>
                  <a:srgbClr val="FF0000"/>
                </a:solidFill>
                <a:ea typeface="黑体" panose="02010609060101010101" pitchFamily="49" charset="-122"/>
              </a:rPr>
              <a:t>十</a:t>
            </a:r>
            <a:endParaRPr lang="zh-CN" altLang="en-US" sz="6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435" name="Rectangle 1120"/>
          <p:cNvSpPr/>
          <p:nvPr/>
        </p:nvSpPr>
        <p:spPr>
          <a:xfrm>
            <a:off x="5686425" y="2663825"/>
            <a:ext cx="1143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>
                <a:solidFill>
                  <a:srgbClr val="FF0000"/>
                </a:solidFill>
                <a:ea typeface="黑体" panose="02010609060101010101" pitchFamily="49" charset="-122"/>
              </a:rPr>
              <a:t>百</a:t>
            </a:r>
            <a:endParaRPr lang="zh-CN" altLang="en-US" sz="6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436" name="Rectangle 1121"/>
          <p:cNvSpPr/>
          <p:nvPr/>
        </p:nvSpPr>
        <p:spPr>
          <a:xfrm>
            <a:off x="3886200" y="1439863"/>
            <a:ext cx="1143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>
                <a:solidFill>
                  <a:srgbClr val="FF0000"/>
                </a:solidFill>
                <a:ea typeface="黑体" panose="02010609060101010101" pitchFamily="49" charset="-122"/>
              </a:rPr>
              <a:t>千</a:t>
            </a:r>
            <a:endParaRPr lang="zh-CN" altLang="en-US" sz="6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437" name="Oval 1122"/>
          <p:cNvSpPr/>
          <p:nvPr/>
        </p:nvSpPr>
        <p:spPr>
          <a:xfrm>
            <a:off x="7239000" y="5208588"/>
            <a:ext cx="1676400" cy="6096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7438" name="Oval 1123"/>
          <p:cNvSpPr/>
          <p:nvPr/>
        </p:nvSpPr>
        <p:spPr>
          <a:xfrm>
            <a:off x="5518150" y="5221288"/>
            <a:ext cx="1676400" cy="6096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7439" name="Oval 1124"/>
          <p:cNvSpPr/>
          <p:nvPr/>
        </p:nvSpPr>
        <p:spPr>
          <a:xfrm>
            <a:off x="3816350" y="5214938"/>
            <a:ext cx="1676400" cy="6096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7440" name="Oval 1125"/>
          <p:cNvSpPr/>
          <p:nvPr/>
        </p:nvSpPr>
        <p:spPr>
          <a:xfrm>
            <a:off x="2116138" y="5214938"/>
            <a:ext cx="1676400" cy="6096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graphicFrame>
        <p:nvGraphicFramePr>
          <p:cNvPr id="17441" name="Object 1126"/>
          <p:cNvGraphicFramePr>
            <a:graphicFrameLocks noChangeAspect="1"/>
          </p:cNvGraphicFramePr>
          <p:nvPr/>
        </p:nvGraphicFramePr>
        <p:xfrm>
          <a:off x="0" y="404813"/>
          <a:ext cx="3348038" cy="3344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4" imgW="5562600" imgH="4591050" progId="Paint.Picture">
                  <p:embed/>
                </p:oleObj>
              </mc:Choice>
              <mc:Fallback>
                <p:oleObj name="" r:id="rId14" imgW="5562600" imgH="4591050" progId="Paint.Picture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4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</a:blip>
                      <a:stretch>
                        <a:fillRect/>
                      </a:stretch>
                    </p:blipFill>
                    <p:spPr>
                      <a:xfrm>
                        <a:off x="0" y="404813"/>
                        <a:ext cx="3348038" cy="33448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42" name="Rectangle 1127"/>
          <p:cNvSpPr/>
          <p:nvPr/>
        </p:nvSpPr>
        <p:spPr>
          <a:xfrm>
            <a:off x="1150938" y="1655763"/>
            <a:ext cx="1143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000" b="1">
                <a:solidFill>
                  <a:srgbClr val="FF0000"/>
                </a:solidFill>
                <a:ea typeface="黑体" panose="02010609060101010101" pitchFamily="49" charset="-122"/>
              </a:rPr>
              <a:t>万</a:t>
            </a:r>
            <a:endParaRPr lang="zh-CN" altLang="en-US" sz="6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7443" name="Oval 1128"/>
          <p:cNvSpPr/>
          <p:nvPr/>
        </p:nvSpPr>
        <p:spPr>
          <a:xfrm>
            <a:off x="425450" y="5199063"/>
            <a:ext cx="1676400" cy="609600"/>
          </a:xfrm>
          <a:prstGeom prst="ellipse">
            <a:avLst/>
          </a:prstGeom>
          <a:solidFill>
            <a:srgbClr val="00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pic>
        <p:nvPicPr>
          <p:cNvPr id="17444" name="222222.wav">
            <a:hlinkClick r:id="" action="ppaction://media"/>
          </p:cNvPr>
          <p:cNvPicPr>
            <a:picLocks noRot="1" noChangeAspect="1"/>
          </p:cNvPicPr>
          <p:nvPr>
            <a:audioFile r:link="rId15"/>
            <p:extLst>
              <p:ext uri="{DAA4B4D4-6D71-4841-9C94-3DE7FCFB9230}">
                <p14:media xmlns:p14="http://schemas.microsoft.com/office/powerpoint/2010/main" r:link="rId16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8532813" y="4005263"/>
            <a:ext cx="304800" cy="304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45" name="Text Box 1136"/>
          <p:cNvSpPr/>
          <p:nvPr/>
        </p:nvSpPr>
        <p:spPr>
          <a:xfrm>
            <a:off x="7553325" y="5837238"/>
            <a:ext cx="1008063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黑体" panose="02010609060101010101" pitchFamily="49" charset="-122"/>
              </a:rPr>
              <a:t>个</a:t>
            </a:r>
            <a:endParaRPr lang="zh-CN" altLang="en-US" sz="6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3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3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06 -1.56069E-06 L -0.07136 0.39283">
                                      <p:cBhvr>
                                        <p:cTn id="109" dur="1000" fill="hold"/>
                                        <p:tgtEl>
                                          <p:spTgt spid="174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06 -4.62428E-06 L -0.07396 0.27307">
                                      <p:cBhvr>
                                        <p:cTn id="118" dur="1000" fill="hold"/>
                                        <p:tgtEl>
                                          <p:spTgt spid="174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000"/>
                            </p:stCondLst>
                            <p:childTnLst>
                              <p:par>
                                <p:cTn id="1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2000"/>
                            </p:stCondLst>
                            <p:childTnLst>
                              <p:par>
                                <p:cTn id="12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07 4.85549E-06 L -0.14913 0.43976">
                                      <p:cBhvr>
                                        <p:cTn id="124" dur="1000" fill="hold"/>
                                        <p:tgtEl>
                                          <p:spTgt spid="174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06 3.93064E-06 L -0.15643 0.3119">
                                      <p:cBhvr>
                                        <p:cTn id="127" dur="1000" fill="hold"/>
                                        <p:tgtEl>
                                          <p:spTgt spid="174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6"/>
                                            </p:cond>
                                          </p:stCondLst>
                                        </p:cTn>
                                        <p:tgtEl>
                                          <p:spTgt spid="17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000"/>
                            </p:stCondLst>
                            <p:childTnLst>
                              <p:par>
                                <p:cTn id="1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000"/>
                            </p:stCondLst>
                            <p:childTnLst>
                              <p:par>
                                <p:cTn id="132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06 -3.23699E-06 L -0.17275 0.44116">
                                      <p:cBhvr>
                                        <p:cTn id="133" dur="1000" fill="hold"/>
                                        <p:tgtEl>
                                          <p:spTgt spid="174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0"/>
                            </p:stCondLst>
                            <p:childTnLst>
                              <p:par>
                                <p:cTn id="1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07 6.93642E-07 L -0.18073 0.30358">
                                      <p:cBhvr>
                                        <p:cTn id="136" dur="10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5"/>
                                            </p:cond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6000"/>
                            </p:stCondLst>
                            <p:childTnLst>
                              <p:par>
                                <p:cTn id="1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6000"/>
                            </p:stCondLst>
                            <p:childTnLst>
                              <p:par>
                                <p:cTn id="141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07 2.65896E-06 L -0.16476 0.62982">
                                      <p:cBhvr>
                                        <p:cTn id="142" dur="1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06 -4.9711E-06 L -0.17812 0.51584">
                                      <p:cBhvr>
                                        <p:cTn id="145" dur="1000" fill="hold"/>
                                        <p:tgtEl>
                                          <p:spTgt spid="174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44"/>
                                            </p:cond>
                                          </p:stCondLst>
                                        </p:cTn>
                                        <p:tgtEl>
                                          <p:spTgt spid="17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8000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000"/>
                            </p:stCondLst>
                            <p:childTnLst>
                              <p:par>
                                <p:cTn id="15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06 -3.33333E-06 L -0.05469 0.59028">
                                      <p:cBhvr>
                                        <p:cTn id="151" dur="1000" fill="hold"/>
                                        <p:tgtEl>
                                          <p:spTgt spid="174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9000"/>
                            </p:stCondLst>
                            <p:childTnLst>
                              <p:par>
                                <p:cTn id="15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06 -2.96296E-06 L -0.04532 0.49121">
                                      <p:cBhvr>
                                        <p:cTn id="154" dur="1000" fill="hold"/>
                                        <p:tgtEl>
                                          <p:spTgt spid="174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3"/>
                                            </p:cond>
                                          </p:stCondLst>
                                        </p:cTn>
                                        <p:tgtEl>
                                          <p:spTgt spid="17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8" restart="whenNotActive" fill="hold" evtFilter="cancelBubble" nodeType="interactiveSeq">
                <p:endSync evt="end" delay="0">
                  <p:rtn val="all"/>
                </p:endSync>
                <p:childTnLst>
                  <p:par>
                    <p:cTn id="159" fill="hold">
                      <p:stCondLst>
                        <p:cond delay="0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1" fill="hold"/>
                                        <p:tgtEl>
                                          <p:spTgt spid="1744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411"/>
                  </p:tgtEl>
                </p:cond>
              </p:nextCondLst>
            </p:seq>
          </p:childTnLst>
        </p:cTn>
      </p:par>
    </p:tnLst>
    <p:bldLst>
      <p:bldP spid="17411" grpId="0" animBg="1"/>
      <p:bldP spid="17433" grpId="0" animBg="1"/>
      <p:bldP spid="17433" grpId="1" animBg="1"/>
      <p:bldP spid="17433" grpId="2" animBg="1"/>
      <p:bldP spid="17434" grpId="0" animBg="1"/>
      <p:bldP spid="17434" grpId="1" animBg="1"/>
      <p:bldP spid="17435" grpId="0" animBg="1"/>
      <p:bldP spid="17435" grpId="1" animBg="1"/>
      <p:bldP spid="17436" grpId="0" animBg="1"/>
      <p:bldP spid="17436" grpId="1" animBg="1"/>
      <p:bldP spid="17437" grpId="0" animBg="1"/>
      <p:bldP spid="17438" grpId="0" animBg="1"/>
      <p:bldP spid="17439" grpId="0" animBg="1"/>
      <p:bldP spid="17440" grpId="0" animBg="1"/>
      <p:bldP spid="17442" grpId="0" animBg="1"/>
      <p:bldP spid="17442" grpId="1" animBg="1"/>
      <p:bldP spid="17443" grpId="0" animBg="1"/>
      <p:bldP spid="174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Picture 2" descr="1429454_4816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59338" cy="4243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Text Box 3"/>
          <p:cNvSpPr/>
          <p:nvPr/>
        </p:nvSpPr>
        <p:spPr>
          <a:xfrm>
            <a:off x="539750" y="4797425"/>
            <a:ext cx="33115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/>
              <a:t>南京长江大桥公路桥长</a:t>
            </a:r>
            <a:r>
              <a:rPr lang="en-US" altLang="zh-CN" sz="3200" b="1">
                <a:solidFill>
                  <a:srgbClr val="FF0000"/>
                </a:solidFill>
              </a:rPr>
              <a:t>4589</a:t>
            </a:r>
            <a:r>
              <a:rPr lang="zh-CN" altLang="en-US" sz="3200" b="1"/>
              <a:t>米，铁路桥长</a:t>
            </a:r>
            <a:r>
              <a:rPr lang="en-US" altLang="zh-CN" sz="3200" b="1">
                <a:solidFill>
                  <a:srgbClr val="FF0000"/>
                </a:solidFill>
              </a:rPr>
              <a:t>6772</a:t>
            </a:r>
            <a:r>
              <a:rPr lang="zh-CN" altLang="en-US" sz="3200" b="1"/>
              <a:t>米。</a:t>
            </a:r>
            <a:endParaRPr lang="zh-CN" altLang="en-US" sz="3200" b="1"/>
          </a:p>
        </p:txBody>
      </p:sp>
      <p:sp>
        <p:nvSpPr>
          <p:cNvPr id="18436" name="Text Box 4"/>
          <p:cNvSpPr/>
          <p:nvPr/>
        </p:nvSpPr>
        <p:spPr>
          <a:xfrm>
            <a:off x="4859338" y="765175"/>
            <a:ext cx="428466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/>
              <a:t>世界上最高的山峰是我国的珠穆朗玛峰，高约</a:t>
            </a:r>
            <a:r>
              <a:rPr lang="zh-CN" altLang="en-US" sz="3200" b="1">
                <a:solidFill>
                  <a:srgbClr val="FF0000"/>
                </a:solidFill>
              </a:rPr>
              <a:t>八千八百四十四</a:t>
            </a:r>
            <a:r>
              <a:rPr lang="zh-CN" altLang="en-US" sz="3200" b="1"/>
              <a:t>米</a:t>
            </a:r>
            <a:endParaRPr lang="zh-CN" altLang="en-US" sz="3200" b="1"/>
          </a:p>
        </p:txBody>
      </p:sp>
      <p:pic>
        <p:nvPicPr>
          <p:cNvPr id="18437" name="Picture 5" descr="11898437786859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2892425"/>
            <a:ext cx="4716462" cy="396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9458" name="Rectangle 4"/>
          <p:cNvSpPr>
            <a:spLocks noGrp="1"/>
          </p:cNvSpPr>
          <p:nvPr>
            <p:ph type="ctrTitle"/>
          </p:nvPr>
        </p:nvSpPr>
        <p:spPr>
          <a:xfrm>
            <a:off x="684213" y="3068638"/>
            <a:ext cx="8134350" cy="1470025"/>
          </a:xfrm>
          <a:ln/>
        </p:spPr>
        <p:txBody>
          <a:bodyPr wrap="square" lIns="91440" tIns="45720" rIns="91440" bIns="45720" anchor="ctr" anchorCtr="0"/>
          <a:p>
            <a:pPr defTabSz="914400" eaLnBrk="1" latinLnBrk="0" hangingPunct="1">
              <a:buSzPct val="100000"/>
              <a:buFontTx/>
              <a:buNone/>
            </a:pPr>
            <a:r>
              <a:rPr kumimoji="1" lang="en-US" altLang="zh-CN" sz="4400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(         )</a:t>
            </a:r>
            <a:r>
              <a:rPr kumimoji="1" lang="zh-CN" altLang="en-US" sz="4400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、</a:t>
            </a:r>
            <a:r>
              <a:rPr kumimoji="1" lang="en-US" altLang="zh-CN" sz="4400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(          )</a:t>
            </a:r>
            <a:r>
              <a:rPr kumimoji="1" lang="zh-CN" altLang="en-US" sz="4400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、</a:t>
            </a:r>
            <a:r>
              <a:rPr kumimoji="1" lang="en-US" altLang="zh-CN" sz="4400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8000</a:t>
            </a:r>
            <a:r>
              <a:rPr kumimoji="1" lang="zh-CN" altLang="en-US" sz="4400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、</a:t>
            </a:r>
            <a:r>
              <a:rPr kumimoji="1" lang="en-US" altLang="zh-CN" sz="4400" kern="1200" baseline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j-cs"/>
              </a:rPr>
              <a:t>(          )</a:t>
            </a:r>
            <a:endParaRPr kumimoji="1" lang="en-US" altLang="zh-CN" sz="4400" kern="1200" baseline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9459" name="Text Box 8"/>
          <p:cNvSpPr/>
          <p:nvPr/>
        </p:nvSpPr>
        <p:spPr>
          <a:xfrm>
            <a:off x="900113" y="692150"/>
            <a:ext cx="2519362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6000" b="1">
                <a:solidFill>
                  <a:srgbClr val="000000"/>
                </a:solidFill>
                <a:ea typeface="楷体_GB2312" pitchFamily="49" charset="-122"/>
              </a:rPr>
              <a:t>试一试</a:t>
            </a:r>
            <a:endParaRPr lang="zh-CN" altLang="en-US" sz="6000" b="1">
              <a:solidFill>
                <a:srgbClr val="00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482" name="Text Box 4"/>
          <p:cNvSpPr/>
          <p:nvPr/>
        </p:nvSpPr>
        <p:spPr>
          <a:xfrm>
            <a:off x="827088" y="1412875"/>
            <a:ext cx="7632700" cy="42338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3200">
                <a:solidFill>
                  <a:srgbClr val="000000"/>
                </a:solidFill>
              </a:rPr>
              <a:t>1</a:t>
            </a:r>
            <a:r>
              <a:rPr lang="zh-CN" altLang="en-US" sz="3200">
                <a:solidFill>
                  <a:srgbClr val="000000"/>
                </a:solidFill>
              </a:rPr>
              <a:t>、（</a:t>
            </a:r>
            <a:r>
              <a:rPr lang="en-US" altLang="zh-CN" sz="3200">
                <a:solidFill>
                  <a:srgbClr val="FF0000"/>
                </a:solidFill>
              </a:rPr>
              <a:t>6000</a:t>
            </a:r>
            <a:r>
              <a:rPr lang="zh-CN" altLang="en-US" sz="3200">
                <a:solidFill>
                  <a:srgbClr val="000000"/>
                </a:solidFill>
              </a:rPr>
              <a:t>）、（</a:t>
            </a:r>
            <a:r>
              <a:rPr lang="en-US" altLang="zh-CN" sz="3200">
                <a:solidFill>
                  <a:srgbClr val="FF0000"/>
                </a:solidFill>
              </a:rPr>
              <a:t>7000</a:t>
            </a:r>
            <a:r>
              <a:rPr lang="zh-CN" altLang="en-US" sz="3200">
                <a:solidFill>
                  <a:srgbClr val="000000"/>
                </a:solidFill>
              </a:rPr>
              <a:t>）、</a:t>
            </a:r>
            <a:r>
              <a:rPr lang="en-US" altLang="zh-CN" sz="3200">
                <a:solidFill>
                  <a:srgbClr val="000000"/>
                </a:solidFill>
              </a:rPr>
              <a:t>8000</a:t>
            </a:r>
            <a:r>
              <a:rPr lang="zh-CN" altLang="en-US" sz="3200">
                <a:solidFill>
                  <a:srgbClr val="000000"/>
                </a:solidFill>
              </a:rPr>
              <a:t>、（</a:t>
            </a:r>
            <a:r>
              <a:rPr lang="en-US" altLang="zh-CN" sz="3200">
                <a:solidFill>
                  <a:srgbClr val="FF0000"/>
                </a:solidFill>
              </a:rPr>
              <a:t>9000</a:t>
            </a:r>
            <a:r>
              <a:rPr lang="zh-CN" altLang="en-US" sz="3200">
                <a:solidFill>
                  <a:srgbClr val="000000"/>
                </a:solidFill>
              </a:rPr>
              <a:t>）</a:t>
            </a:r>
            <a:endParaRPr lang="zh-CN" altLang="en-US" sz="3200">
              <a:solidFill>
                <a:srgbClr val="000000"/>
              </a:solidFill>
            </a:endParaRPr>
          </a:p>
          <a:p>
            <a:pPr algn="ctr"/>
            <a:endParaRPr lang="zh-CN" altLang="en-US" sz="3200">
              <a:solidFill>
                <a:srgbClr val="000000"/>
              </a:solidFill>
            </a:endParaRPr>
          </a:p>
          <a:p>
            <a:pPr algn="ctr"/>
            <a:r>
              <a:rPr lang="en-US" altLang="zh-CN" sz="3200">
                <a:solidFill>
                  <a:srgbClr val="000000"/>
                </a:solidFill>
              </a:rPr>
              <a:t>2</a:t>
            </a:r>
            <a:r>
              <a:rPr lang="zh-CN" altLang="en-US" sz="3200">
                <a:solidFill>
                  <a:srgbClr val="000000"/>
                </a:solidFill>
              </a:rPr>
              <a:t>、（</a:t>
            </a:r>
            <a:r>
              <a:rPr lang="en-US" altLang="zh-CN" sz="3200">
                <a:solidFill>
                  <a:srgbClr val="FF0000"/>
                </a:solidFill>
              </a:rPr>
              <a:t>7800</a:t>
            </a:r>
            <a:r>
              <a:rPr lang="zh-CN" altLang="en-US" sz="3200">
                <a:solidFill>
                  <a:srgbClr val="000000"/>
                </a:solidFill>
              </a:rPr>
              <a:t>）、（</a:t>
            </a:r>
            <a:r>
              <a:rPr lang="en-US" altLang="zh-CN" sz="3200">
                <a:solidFill>
                  <a:srgbClr val="FF0000"/>
                </a:solidFill>
              </a:rPr>
              <a:t>7900</a:t>
            </a:r>
            <a:r>
              <a:rPr lang="zh-CN" altLang="en-US" sz="3200">
                <a:solidFill>
                  <a:srgbClr val="000000"/>
                </a:solidFill>
              </a:rPr>
              <a:t>）、</a:t>
            </a:r>
            <a:r>
              <a:rPr lang="en-US" altLang="zh-CN" sz="3200">
                <a:solidFill>
                  <a:srgbClr val="000000"/>
                </a:solidFill>
              </a:rPr>
              <a:t>8000</a:t>
            </a:r>
            <a:r>
              <a:rPr lang="zh-CN" altLang="en-US" sz="3200">
                <a:solidFill>
                  <a:srgbClr val="000000"/>
                </a:solidFill>
              </a:rPr>
              <a:t>、（</a:t>
            </a:r>
            <a:r>
              <a:rPr lang="en-US" altLang="zh-CN" sz="3200">
                <a:solidFill>
                  <a:srgbClr val="FF0000"/>
                </a:solidFill>
              </a:rPr>
              <a:t>9100</a:t>
            </a:r>
            <a:r>
              <a:rPr lang="zh-CN" altLang="en-US" sz="3200">
                <a:solidFill>
                  <a:srgbClr val="000000"/>
                </a:solidFill>
              </a:rPr>
              <a:t>）</a:t>
            </a:r>
            <a:endParaRPr lang="zh-CN" altLang="en-US" sz="3200">
              <a:solidFill>
                <a:srgbClr val="000000"/>
              </a:solidFill>
            </a:endParaRPr>
          </a:p>
          <a:p>
            <a:pPr algn="ctr"/>
            <a:endParaRPr lang="zh-CN" altLang="en-US" sz="3200">
              <a:solidFill>
                <a:srgbClr val="000000"/>
              </a:solidFill>
            </a:endParaRPr>
          </a:p>
          <a:p>
            <a:pPr algn="ctr"/>
            <a:r>
              <a:rPr lang="en-US" altLang="zh-CN" sz="3200">
                <a:solidFill>
                  <a:srgbClr val="000000"/>
                </a:solidFill>
              </a:rPr>
              <a:t>3</a:t>
            </a:r>
            <a:r>
              <a:rPr lang="zh-CN" altLang="en-US" sz="3200">
                <a:solidFill>
                  <a:srgbClr val="000000"/>
                </a:solidFill>
              </a:rPr>
              <a:t>、（</a:t>
            </a:r>
            <a:r>
              <a:rPr lang="en-US" altLang="zh-CN" sz="3200">
                <a:solidFill>
                  <a:srgbClr val="FF0000"/>
                </a:solidFill>
              </a:rPr>
              <a:t>7980</a:t>
            </a:r>
            <a:r>
              <a:rPr lang="zh-CN" altLang="en-US" sz="3200">
                <a:solidFill>
                  <a:srgbClr val="000000"/>
                </a:solidFill>
              </a:rPr>
              <a:t>）、（</a:t>
            </a:r>
            <a:r>
              <a:rPr lang="en-US" altLang="zh-CN" sz="3200">
                <a:solidFill>
                  <a:srgbClr val="FF0000"/>
                </a:solidFill>
              </a:rPr>
              <a:t>7990</a:t>
            </a:r>
            <a:r>
              <a:rPr lang="zh-CN" altLang="en-US" sz="3200">
                <a:solidFill>
                  <a:srgbClr val="000000"/>
                </a:solidFill>
              </a:rPr>
              <a:t>）、</a:t>
            </a:r>
            <a:r>
              <a:rPr lang="en-US" altLang="zh-CN" sz="3200">
                <a:solidFill>
                  <a:srgbClr val="000000"/>
                </a:solidFill>
              </a:rPr>
              <a:t>8000</a:t>
            </a:r>
            <a:r>
              <a:rPr lang="zh-CN" altLang="en-US" sz="3200">
                <a:solidFill>
                  <a:srgbClr val="000000"/>
                </a:solidFill>
              </a:rPr>
              <a:t>、（</a:t>
            </a:r>
            <a:r>
              <a:rPr lang="en-US" altLang="zh-CN" sz="3200">
                <a:solidFill>
                  <a:srgbClr val="FF0000"/>
                </a:solidFill>
              </a:rPr>
              <a:t>8010</a:t>
            </a:r>
            <a:r>
              <a:rPr lang="zh-CN" altLang="en-US" sz="3200">
                <a:solidFill>
                  <a:srgbClr val="000000"/>
                </a:solidFill>
              </a:rPr>
              <a:t>）</a:t>
            </a:r>
            <a:endParaRPr lang="zh-CN" altLang="en-US" sz="3200">
              <a:solidFill>
                <a:srgbClr val="000000"/>
              </a:solidFill>
            </a:endParaRPr>
          </a:p>
          <a:p>
            <a:pPr algn="ctr"/>
            <a:endParaRPr lang="zh-CN" altLang="en-US" sz="3200">
              <a:solidFill>
                <a:srgbClr val="000000"/>
              </a:solidFill>
            </a:endParaRPr>
          </a:p>
          <a:p>
            <a:pPr algn="ctr"/>
            <a:r>
              <a:rPr lang="en-US" altLang="zh-CN" sz="3200">
                <a:solidFill>
                  <a:srgbClr val="000000"/>
                </a:solidFill>
              </a:rPr>
              <a:t>4</a:t>
            </a:r>
            <a:r>
              <a:rPr lang="zh-CN" altLang="en-US" sz="3200">
                <a:solidFill>
                  <a:srgbClr val="000000"/>
                </a:solidFill>
              </a:rPr>
              <a:t>、（</a:t>
            </a:r>
            <a:r>
              <a:rPr lang="en-US" altLang="zh-CN" sz="3200">
                <a:solidFill>
                  <a:srgbClr val="FF0000"/>
                </a:solidFill>
              </a:rPr>
              <a:t>7998</a:t>
            </a:r>
            <a:r>
              <a:rPr lang="zh-CN" altLang="en-US" sz="3200">
                <a:solidFill>
                  <a:srgbClr val="000000"/>
                </a:solidFill>
              </a:rPr>
              <a:t>）、（</a:t>
            </a:r>
            <a:r>
              <a:rPr lang="en-US" altLang="zh-CN" sz="3200">
                <a:solidFill>
                  <a:srgbClr val="FF0000"/>
                </a:solidFill>
              </a:rPr>
              <a:t>7999</a:t>
            </a:r>
            <a:r>
              <a:rPr lang="zh-CN" altLang="en-US" sz="3200">
                <a:solidFill>
                  <a:srgbClr val="000000"/>
                </a:solidFill>
              </a:rPr>
              <a:t>）、</a:t>
            </a:r>
            <a:r>
              <a:rPr lang="en-US" altLang="zh-CN" sz="3200">
                <a:solidFill>
                  <a:srgbClr val="000000"/>
                </a:solidFill>
              </a:rPr>
              <a:t>8000</a:t>
            </a:r>
            <a:r>
              <a:rPr lang="zh-CN" altLang="en-US" sz="3200">
                <a:solidFill>
                  <a:srgbClr val="000000"/>
                </a:solidFill>
              </a:rPr>
              <a:t>、（</a:t>
            </a:r>
            <a:r>
              <a:rPr lang="en-US" altLang="zh-CN" sz="3200">
                <a:solidFill>
                  <a:srgbClr val="FF0000"/>
                </a:solidFill>
              </a:rPr>
              <a:t>8001</a:t>
            </a:r>
            <a:r>
              <a:rPr lang="zh-CN" altLang="en-US" sz="3200">
                <a:solidFill>
                  <a:srgbClr val="000000"/>
                </a:solidFill>
              </a:rPr>
              <a:t>）</a:t>
            </a:r>
            <a:endParaRPr lang="zh-CN" altLang="en-US" sz="3200">
              <a:solidFill>
                <a:srgbClr val="000000"/>
              </a:solidFill>
            </a:endParaRPr>
          </a:p>
          <a:p>
            <a:pPr algn="ctr"/>
            <a:endParaRPr lang="zh-CN" altLang="en-US"/>
          </a:p>
          <a:p>
            <a:pPr algn="ctr"/>
            <a:endParaRPr lang="en-US" altLang="zh-CN"/>
          </a:p>
        </p:txBody>
      </p:sp>
      <p:pic>
        <p:nvPicPr>
          <p:cNvPr id="20483" name="New pictur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2200" y="10185400"/>
            <a:ext cx="304800" cy="215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074" name="Text Box 13"/>
          <p:cNvSpPr/>
          <p:nvPr/>
        </p:nvSpPr>
        <p:spPr>
          <a:xfrm>
            <a:off x="0" y="3933825"/>
            <a:ext cx="4427538" cy="11604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800" b="1"/>
              <a:t>美的电饭煲</a:t>
            </a:r>
            <a:endParaRPr lang="zh-CN" altLang="en-US" sz="2800" b="1"/>
          </a:p>
          <a:p>
            <a:pPr algn="ctr">
              <a:spcBef>
                <a:spcPct val="50000"/>
              </a:spcBef>
            </a:pPr>
            <a:r>
              <a:rPr lang="zh-CN" altLang="en-US" sz="2800" b="1"/>
              <a:t>价格：</a:t>
            </a:r>
            <a:r>
              <a:rPr lang="en-US" altLang="zh-CN" sz="2800" b="1">
                <a:solidFill>
                  <a:srgbClr val="FF0000"/>
                </a:solidFill>
              </a:rPr>
              <a:t>149</a:t>
            </a:r>
            <a:r>
              <a:rPr lang="zh-CN" altLang="en-US" sz="2800" b="1"/>
              <a:t>元</a:t>
            </a:r>
            <a:endParaRPr lang="zh-CN" altLang="en-US" sz="2800" b="1"/>
          </a:p>
        </p:txBody>
      </p:sp>
      <p:sp>
        <p:nvSpPr>
          <p:cNvPr id="3075" name="Text Box 14"/>
          <p:cNvSpPr/>
          <p:nvPr/>
        </p:nvSpPr>
        <p:spPr>
          <a:xfrm>
            <a:off x="4572000" y="1484313"/>
            <a:ext cx="381635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/>
              <a:t>小天鹅洗衣机</a:t>
            </a:r>
            <a:endParaRPr lang="zh-CN" altLang="en-US" sz="3200" b="1"/>
          </a:p>
          <a:p>
            <a:pPr algn="ctr">
              <a:spcBef>
                <a:spcPct val="50000"/>
              </a:spcBef>
            </a:pPr>
            <a:r>
              <a:rPr lang="zh-CN" altLang="en-US" sz="3200" b="1"/>
              <a:t>价格：</a:t>
            </a:r>
            <a:r>
              <a:rPr lang="en-US" altLang="zh-CN" sz="3200" b="1">
                <a:solidFill>
                  <a:srgbClr val="FF0000"/>
                </a:solidFill>
              </a:rPr>
              <a:t>920</a:t>
            </a:r>
            <a:r>
              <a:rPr lang="zh-CN" altLang="en-US" sz="3200" b="1"/>
              <a:t>元</a:t>
            </a:r>
            <a:endParaRPr lang="zh-CN" altLang="en-US" sz="3200" b="1"/>
          </a:p>
        </p:txBody>
      </p:sp>
      <p:pic>
        <p:nvPicPr>
          <p:cNvPr id="3076" name="Picture 16" descr="[当当自营]美的 电饭煲 YJ508H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088" y="619125"/>
            <a:ext cx="2952750" cy="2952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Picture 18" descr="香港索尼全自动洗衣机XQB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9338" y="3140075"/>
            <a:ext cx="3313112" cy="33131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6" descr="1429454_4816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859338" cy="4243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 Box 8"/>
          <p:cNvSpPr/>
          <p:nvPr/>
        </p:nvSpPr>
        <p:spPr>
          <a:xfrm>
            <a:off x="539750" y="4797425"/>
            <a:ext cx="3311525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/>
              <a:t>南京长江大桥公路桥长</a:t>
            </a:r>
            <a:r>
              <a:rPr lang="en-US" altLang="zh-CN" sz="3200" b="1">
                <a:solidFill>
                  <a:srgbClr val="FF0000"/>
                </a:solidFill>
              </a:rPr>
              <a:t>4589</a:t>
            </a:r>
            <a:r>
              <a:rPr lang="zh-CN" altLang="en-US" sz="3200" b="1"/>
              <a:t>米，铁路桥长</a:t>
            </a:r>
            <a:r>
              <a:rPr lang="en-US" altLang="zh-CN" sz="3200" b="1">
                <a:solidFill>
                  <a:srgbClr val="FF0000"/>
                </a:solidFill>
              </a:rPr>
              <a:t>6772</a:t>
            </a:r>
            <a:r>
              <a:rPr lang="zh-CN" altLang="en-US" sz="3200" b="1"/>
              <a:t>米。</a:t>
            </a:r>
            <a:endParaRPr lang="zh-CN" altLang="en-US" sz="3200" b="1"/>
          </a:p>
        </p:txBody>
      </p:sp>
      <p:sp>
        <p:nvSpPr>
          <p:cNvPr id="4100" name="Text Box 9"/>
          <p:cNvSpPr/>
          <p:nvPr/>
        </p:nvSpPr>
        <p:spPr>
          <a:xfrm>
            <a:off x="4859338" y="765175"/>
            <a:ext cx="4284662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3200" b="1"/>
              <a:t>世界上最高的山峰是我国的珠穆朗玛峰，高约</a:t>
            </a:r>
            <a:r>
              <a:rPr lang="zh-CN" altLang="en-US" sz="3200" b="1">
                <a:solidFill>
                  <a:srgbClr val="FF0000"/>
                </a:solidFill>
              </a:rPr>
              <a:t>八千八百四十四</a:t>
            </a:r>
            <a:r>
              <a:rPr lang="zh-CN" altLang="en-US" sz="3200" b="1"/>
              <a:t>米</a:t>
            </a:r>
            <a:endParaRPr lang="zh-CN" altLang="en-US" sz="3200" b="1"/>
          </a:p>
        </p:txBody>
      </p:sp>
      <p:pic>
        <p:nvPicPr>
          <p:cNvPr id="4101" name="Picture 10" descr="118984377868597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538" y="2892425"/>
            <a:ext cx="4716462" cy="396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AutoShape 1106"/>
          <p:cNvSpPr/>
          <p:nvPr/>
        </p:nvSpPr>
        <p:spPr>
          <a:xfrm>
            <a:off x="3206750" y="4400550"/>
            <a:ext cx="609600" cy="6096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grpSp>
        <p:nvGrpSpPr>
          <p:cNvPr id="5123" name="Group 2216"/>
          <p:cNvGrpSpPr/>
          <p:nvPr/>
        </p:nvGrpSpPr>
        <p:grpSpPr>
          <a:xfrm>
            <a:off x="3203575" y="285750"/>
            <a:ext cx="612775" cy="4257675"/>
            <a:chOff x="2018" y="180"/>
            <a:chExt cx="386" cy="2682"/>
          </a:xfrm>
        </p:grpSpPr>
        <p:sp>
          <p:nvSpPr>
            <p:cNvPr id="5124" name="AutoShape 1107"/>
            <p:cNvSpPr/>
            <p:nvPr/>
          </p:nvSpPr>
          <p:spPr>
            <a:xfrm>
              <a:off x="2018" y="2478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  <p:sp>
          <p:nvSpPr>
            <p:cNvPr id="5125" name="AutoShape 1108"/>
            <p:cNvSpPr/>
            <p:nvPr/>
          </p:nvSpPr>
          <p:spPr>
            <a:xfrm>
              <a:off x="2020" y="2196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  <p:sp>
          <p:nvSpPr>
            <p:cNvPr id="5126" name="AutoShape 1109"/>
            <p:cNvSpPr/>
            <p:nvPr/>
          </p:nvSpPr>
          <p:spPr>
            <a:xfrm>
              <a:off x="2020" y="1908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  <p:sp>
          <p:nvSpPr>
            <p:cNvPr id="5127" name="AutoShape 1110"/>
            <p:cNvSpPr/>
            <p:nvPr/>
          </p:nvSpPr>
          <p:spPr>
            <a:xfrm>
              <a:off x="2020" y="1620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  <p:sp>
          <p:nvSpPr>
            <p:cNvPr id="5128" name="AutoShape 1111"/>
            <p:cNvSpPr/>
            <p:nvPr/>
          </p:nvSpPr>
          <p:spPr>
            <a:xfrm>
              <a:off x="2020" y="1332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  <p:sp>
          <p:nvSpPr>
            <p:cNvPr id="5129" name="AutoShape 1112"/>
            <p:cNvSpPr/>
            <p:nvPr/>
          </p:nvSpPr>
          <p:spPr>
            <a:xfrm>
              <a:off x="2020" y="1044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  <p:sp>
          <p:nvSpPr>
            <p:cNvPr id="5130" name="AutoShape 1113"/>
            <p:cNvSpPr/>
            <p:nvPr/>
          </p:nvSpPr>
          <p:spPr>
            <a:xfrm>
              <a:off x="2020" y="756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  <p:sp>
          <p:nvSpPr>
            <p:cNvPr id="5131" name="AutoShape 1114"/>
            <p:cNvSpPr/>
            <p:nvPr/>
          </p:nvSpPr>
          <p:spPr>
            <a:xfrm>
              <a:off x="2020" y="468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  <p:sp>
          <p:nvSpPr>
            <p:cNvPr id="5132" name="AutoShape 1115"/>
            <p:cNvSpPr/>
            <p:nvPr/>
          </p:nvSpPr>
          <p:spPr>
            <a:xfrm>
              <a:off x="2020" y="180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00CC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en-US"/>
            </a:p>
          </p:txBody>
        </p:sp>
      </p:grpSp>
      <p:grpSp>
        <p:nvGrpSpPr>
          <p:cNvPr id="5133" name="Group 2217"/>
          <p:cNvGrpSpPr/>
          <p:nvPr/>
        </p:nvGrpSpPr>
        <p:grpSpPr>
          <a:xfrm>
            <a:off x="3206750" y="285750"/>
            <a:ext cx="4725988" cy="4727575"/>
            <a:chOff x="2020" y="180"/>
            <a:chExt cx="2977" cy="2978"/>
          </a:xfrm>
        </p:grpSpPr>
        <p:grpSp>
          <p:nvGrpSpPr>
            <p:cNvPr id="5134" name="Group 2218"/>
            <p:cNvGrpSpPr/>
            <p:nvPr/>
          </p:nvGrpSpPr>
          <p:grpSpPr>
            <a:xfrm>
              <a:off x="2020" y="180"/>
              <a:ext cx="384" cy="2976"/>
              <a:chOff x="3840" y="1152"/>
              <a:chExt cx="384" cy="2976"/>
            </a:xfrm>
          </p:grpSpPr>
          <p:sp>
            <p:nvSpPr>
              <p:cNvPr id="5135" name="AutoShape 2219"/>
              <p:cNvSpPr/>
              <p:nvPr/>
            </p:nvSpPr>
            <p:spPr>
              <a:xfrm>
                <a:off x="3840" y="3744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36" name="AutoShape 2220"/>
              <p:cNvSpPr/>
              <p:nvPr/>
            </p:nvSpPr>
            <p:spPr>
              <a:xfrm>
                <a:off x="3840" y="3451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37" name="AutoShape 2221"/>
              <p:cNvSpPr/>
              <p:nvPr/>
            </p:nvSpPr>
            <p:spPr>
              <a:xfrm>
                <a:off x="3840" y="3168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38" name="AutoShape 2222"/>
              <p:cNvSpPr/>
              <p:nvPr/>
            </p:nvSpPr>
            <p:spPr>
              <a:xfrm>
                <a:off x="3840" y="2880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39" name="AutoShape 2223"/>
              <p:cNvSpPr/>
              <p:nvPr/>
            </p:nvSpPr>
            <p:spPr>
              <a:xfrm>
                <a:off x="3840" y="2592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40" name="AutoShape 2224"/>
              <p:cNvSpPr/>
              <p:nvPr/>
            </p:nvSpPr>
            <p:spPr>
              <a:xfrm>
                <a:off x="3840" y="2304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41" name="AutoShape 2225"/>
              <p:cNvSpPr/>
              <p:nvPr/>
            </p:nvSpPr>
            <p:spPr>
              <a:xfrm>
                <a:off x="3840" y="2016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42" name="AutoShape 2226"/>
              <p:cNvSpPr/>
              <p:nvPr/>
            </p:nvSpPr>
            <p:spPr>
              <a:xfrm>
                <a:off x="3840" y="1728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43" name="AutoShape 2227"/>
              <p:cNvSpPr/>
              <p:nvPr/>
            </p:nvSpPr>
            <p:spPr>
              <a:xfrm>
                <a:off x="3840" y="1440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  <p:sp>
            <p:nvSpPr>
              <p:cNvPr id="5144" name="AutoShape 2228"/>
              <p:cNvSpPr/>
              <p:nvPr/>
            </p:nvSpPr>
            <p:spPr>
              <a:xfrm>
                <a:off x="3840" y="1152"/>
                <a:ext cx="384" cy="384"/>
              </a:xfrm>
              <a:prstGeom prst="cube">
                <a:avLst>
                  <a:gd name="adj" fmla="val 25000"/>
                </a:avLst>
              </a:prstGeom>
              <a:solidFill>
                <a:srgbClr val="FF0000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 anchorCtr="0"/>
              <a:p>
                <a:pPr algn="ctr"/>
                <a:endParaRPr lang="zh-CN" altLang="en-US"/>
              </a:p>
            </p:txBody>
          </p:sp>
        </p:grpSp>
        <p:grpSp>
          <p:nvGrpSpPr>
            <p:cNvPr id="5145" name="Group 2229"/>
            <p:cNvGrpSpPr/>
            <p:nvPr/>
          </p:nvGrpSpPr>
          <p:grpSpPr>
            <a:xfrm>
              <a:off x="2308" y="180"/>
              <a:ext cx="2689" cy="2978"/>
              <a:chOff x="2308" y="180"/>
              <a:chExt cx="2689" cy="2978"/>
            </a:xfrm>
          </p:grpSpPr>
          <p:grpSp>
            <p:nvGrpSpPr>
              <p:cNvPr id="5146" name="Group 2230"/>
              <p:cNvGrpSpPr/>
              <p:nvPr/>
            </p:nvGrpSpPr>
            <p:grpSpPr>
              <a:xfrm>
                <a:off x="2308" y="180"/>
                <a:ext cx="384" cy="2976"/>
                <a:chOff x="3840" y="1152"/>
                <a:chExt cx="384" cy="2976"/>
              </a:xfrm>
            </p:grpSpPr>
            <p:sp>
              <p:nvSpPr>
                <p:cNvPr id="5147" name="AutoShape 2231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48" name="AutoShape 2232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49" name="AutoShape 2233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50" name="AutoShape 2234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51" name="AutoShape 2235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52" name="AutoShape 2236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53" name="AutoShape 2237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54" name="AutoShape 2238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55" name="AutoShape 2239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56" name="AutoShape 2240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57" name="Group 2241"/>
              <p:cNvGrpSpPr/>
              <p:nvPr/>
            </p:nvGrpSpPr>
            <p:grpSpPr>
              <a:xfrm>
                <a:off x="2596" y="180"/>
                <a:ext cx="384" cy="2976"/>
                <a:chOff x="3840" y="1152"/>
                <a:chExt cx="384" cy="2976"/>
              </a:xfrm>
            </p:grpSpPr>
            <p:sp>
              <p:nvSpPr>
                <p:cNvPr id="5158" name="AutoShape 2242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59" name="AutoShape 2243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60" name="AutoShape 2244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61" name="AutoShape 2245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62" name="AutoShape 2246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63" name="AutoShape 2247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64" name="AutoShape 2248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65" name="AutoShape 2249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66" name="AutoShape 2250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67" name="AutoShape 2251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68" name="Group 2252"/>
              <p:cNvGrpSpPr/>
              <p:nvPr/>
            </p:nvGrpSpPr>
            <p:grpSpPr>
              <a:xfrm>
                <a:off x="2884" y="180"/>
                <a:ext cx="384" cy="2976"/>
                <a:chOff x="3840" y="1152"/>
                <a:chExt cx="384" cy="2976"/>
              </a:xfrm>
            </p:grpSpPr>
            <p:sp>
              <p:nvSpPr>
                <p:cNvPr id="5169" name="AutoShape 2253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0" name="AutoShape 2254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1" name="AutoShape 2255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2" name="AutoShape 2256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3" name="AutoShape 2257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4" name="AutoShape 2258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5" name="AutoShape 2259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6" name="AutoShape 2260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7" name="AutoShape 2261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78" name="AutoShape 2262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79" name="Group 2263"/>
              <p:cNvGrpSpPr/>
              <p:nvPr/>
            </p:nvGrpSpPr>
            <p:grpSpPr>
              <a:xfrm>
                <a:off x="3172" y="180"/>
                <a:ext cx="384" cy="2976"/>
                <a:chOff x="3840" y="1152"/>
                <a:chExt cx="384" cy="2976"/>
              </a:xfrm>
            </p:grpSpPr>
            <p:sp>
              <p:nvSpPr>
                <p:cNvPr id="5180" name="AutoShape 2264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1" name="AutoShape 2265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2" name="AutoShape 2266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3" name="AutoShape 2267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4" name="AutoShape 2268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5" name="AutoShape 2269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6" name="AutoShape 2270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7" name="AutoShape 2271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8" name="AutoShape 2272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89" name="AutoShape 2273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190" name="Group 2274"/>
              <p:cNvGrpSpPr/>
              <p:nvPr/>
            </p:nvGrpSpPr>
            <p:grpSpPr>
              <a:xfrm>
                <a:off x="3460" y="180"/>
                <a:ext cx="384" cy="2976"/>
                <a:chOff x="3840" y="1152"/>
                <a:chExt cx="384" cy="2976"/>
              </a:xfrm>
            </p:grpSpPr>
            <p:sp>
              <p:nvSpPr>
                <p:cNvPr id="5191" name="AutoShape 2275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92" name="AutoShape 2276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93" name="AutoShape 2277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94" name="AutoShape 2278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95" name="AutoShape 2279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96" name="AutoShape 2280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97" name="AutoShape 2281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98" name="AutoShape 2282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199" name="AutoShape 2283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00" name="AutoShape 2284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01" name="Group 2285"/>
              <p:cNvGrpSpPr/>
              <p:nvPr/>
            </p:nvGrpSpPr>
            <p:grpSpPr>
              <a:xfrm>
                <a:off x="3748" y="180"/>
                <a:ext cx="384" cy="2976"/>
                <a:chOff x="3840" y="1152"/>
                <a:chExt cx="384" cy="2976"/>
              </a:xfrm>
            </p:grpSpPr>
            <p:sp>
              <p:nvSpPr>
                <p:cNvPr id="5202" name="AutoShape 2286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03" name="AutoShape 2287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04" name="AutoShape 2288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05" name="AutoShape 2289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06" name="AutoShape 2290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07" name="AutoShape 2291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08" name="AutoShape 2292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09" name="AutoShape 2293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10" name="AutoShape 2294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11" name="AutoShape 2295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12" name="Group 2296"/>
              <p:cNvGrpSpPr/>
              <p:nvPr/>
            </p:nvGrpSpPr>
            <p:grpSpPr>
              <a:xfrm>
                <a:off x="4036" y="180"/>
                <a:ext cx="384" cy="2976"/>
                <a:chOff x="3840" y="1152"/>
                <a:chExt cx="384" cy="2976"/>
              </a:xfrm>
            </p:grpSpPr>
            <p:sp>
              <p:nvSpPr>
                <p:cNvPr id="5213" name="AutoShape 2297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14" name="AutoShape 2298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15" name="AutoShape 2299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16" name="AutoShape 2300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17" name="AutoShape 2301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18" name="AutoShape 2302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19" name="AutoShape 2303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20" name="AutoShape 2304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21" name="AutoShape 2305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22" name="AutoShape 2306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23" name="Group 2307"/>
              <p:cNvGrpSpPr/>
              <p:nvPr/>
            </p:nvGrpSpPr>
            <p:grpSpPr>
              <a:xfrm>
                <a:off x="4315" y="180"/>
                <a:ext cx="384" cy="2976"/>
                <a:chOff x="3840" y="1152"/>
                <a:chExt cx="384" cy="2976"/>
              </a:xfrm>
            </p:grpSpPr>
            <p:sp>
              <p:nvSpPr>
                <p:cNvPr id="5224" name="AutoShape 2308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25" name="AutoShape 2309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26" name="AutoShape 2310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27" name="AutoShape 2311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28" name="AutoShape 2312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29" name="AutoShape 2313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30" name="AutoShape 2314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31" name="AutoShape 2315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32" name="AutoShape 2316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33" name="AutoShape 2317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34" name="Group 2318"/>
              <p:cNvGrpSpPr/>
              <p:nvPr/>
            </p:nvGrpSpPr>
            <p:grpSpPr>
              <a:xfrm>
                <a:off x="4613" y="182"/>
                <a:ext cx="384" cy="2976"/>
                <a:chOff x="3840" y="1152"/>
                <a:chExt cx="384" cy="2976"/>
              </a:xfrm>
            </p:grpSpPr>
            <p:sp>
              <p:nvSpPr>
                <p:cNvPr id="5235" name="AutoShape 2319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36" name="AutoShape 2320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37" name="AutoShape 2321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38" name="AutoShape 2322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39" name="AutoShape 2323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40" name="AutoShape 2324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41" name="AutoShape 2325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42" name="AutoShape 2326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43" name="AutoShape 2327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5244" name="AutoShape 2328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00CC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5245" name="Group 2329"/>
          <p:cNvGrpSpPr/>
          <p:nvPr/>
        </p:nvGrpSpPr>
        <p:grpSpPr>
          <a:xfrm>
            <a:off x="1792288" y="274638"/>
            <a:ext cx="6142037" cy="6078537"/>
            <a:chOff x="1034" y="273"/>
            <a:chExt cx="3869" cy="3829"/>
          </a:xfrm>
        </p:grpSpPr>
        <p:grpSp>
          <p:nvGrpSpPr>
            <p:cNvPr id="5246" name="Group 2330"/>
            <p:cNvGrpSpPr/>
            <p:nvPr/>
          </p:nvGrpSpPr>
          <p:grpSpPr>
            <a:xfrm>
              <a:off x="1138" y="273"/>
              <a:ext cx="3765" cy="3730"/>
              <a:chOff x="1138" y="273"/>
              <a:chExt cx="3765" cy="3730"/>
            </a:xfrm>
          </p:grpSpPr>
          <p:grpSp>
            <p:nvGrpSpPr>
              <p:cNvPr id="5247" name="Group 2331"/>
              <p:cNvGrpSpPr/>
              <p:nvPr/>
            </p:nvGrpSpPr>
            <p:grpSpPr>
              <a:xfrm>
                <a:off x="1926" y="273"/>
                <a:ext cx="2977" cy="2978"/>
                <a:chOff x="2020" y="180"/>
                <a:chExt cx="2977" cy="2978"/>
              </a:xfrm>
            </p:grpSpPr>
            <p:grpSp>
              <p:nvGrpSpPr>
                <p:cNvPr id="5248" name="Group 2332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249" name="AutoShape 233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0" name="AutoShape 233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1" name="AutoShape 233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2" name="AutoShape 233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3" name="AutoShape 233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4" name="AutoShape 233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5" name="AutoShape 233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6" name="AutoShape 234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7" name="AutoShape 234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58" name="AutoShape 234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259" name="Group 2343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260" name="AutoShape 234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1" name="AutoShape 234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2" name="AutoShape 234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3" name="AutoShape 234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4" name="AutoShape 234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5" name="AutoShape 234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6" name="AutoShape 235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7" name="AutoShape 235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8" name="AutoShape 235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69" name="AutoShape 235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270" name="Group 2354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271" name="AutoShape 235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72" name="AutoShape 235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73" name="AutoShape 235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74" name="AutoShape 235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75" name="AutoShape 235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76" name="AutoShape 236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77" name="AutoShape 236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78" name="AutoShape 236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79" name="AutoShape 236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80" name="AutoShape 236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281" name="Group 2365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282" name="AutoShape 236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83" name="AutoShape 236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84" name="AutoShape 236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85" name="AutoShape 236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86" name="AutoShape 237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87" name="AutoShape 237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88" name="AutoShape 237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89" name="AutoShape 237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90" name="AutoShape 237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91" name="AutoShape 237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292" name="Group 2376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293" name="AutoShape 237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94" name="AutoShape 237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95" name="AutoShape 237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96" name="AutoShape 238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97" name="AutoShape 238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98" name="AutoShape 238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299" name="AutoShape 238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00" name="AutoShape 238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01" name="AutoShape 238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02" name="AutoShape 238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03" name="Group 2387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304" name="AutoShape 238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05" name="AutoShape 238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06" name="AutoShape 239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07" name="AutoShape 239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08" name="AutoShape 239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09" name="AutoShape 239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10" name="AutoShape 239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11" name="AutoShape 239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12" name="AutoShape 239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13" name="AutoShape 239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14" name="Group 2398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315" name="AutoShape 239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16" name="AutoShape 240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17" name="AutoShape 240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18" name="AutoShape 240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19" name="AutoShape 240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20" name="AutoShape 240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21" name="AutoShape 240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22" name="AutoShape 240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23" name="AutoShape 240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24" name="AutoShape 240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25" name="Group 2409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326" name="AutoShape 241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27" name="AutoShape 241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28" name="AutoShape 241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29" name="AutoShape 241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30" name="AutoShape 241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31" name="AutoShape 241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32" name="AutoShape 241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33" name="AutoShape 241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34" name="AutoShape 241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35" name="AutoShape 241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36" name="Group 2420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337" name="AutoShape 24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38" name="AutoShape 24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39" name="AutoShape 24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0" name="AutoShape 24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1" name="AutoShape 24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2" name="AutoShape 24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3" name="AutoShape 24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4" name="AutoShape 24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5" name="AutoShape 24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6" name="AutoShape 24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47" name="Group 2431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5348" name="AutoShape 24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49" name="AutoShape 24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50" name="AutoShape 24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51" name="AutoShape 24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52" name="AutoShape 24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53" name="AutoShape 24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54" name="AutoShape 24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55" name="AutoShape 24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56" name="AutoShape 24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57" name="AutoShape 24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358" name="Group 2442"/>
              <p:cNvGrpSpPr/>
              <p:nvPr/>
            </p:nvGrpSpPr>
            <p:grpSpPr>
              <a:xfrm>
                <a:off x="1827" y="373"/>
                <a:ext cx="2977" cy="2978"/>
                <a:chOff x="2020" y="180"/>
                <a:chExt cx="2977" cy="2978"/>
              </a:xfrm>
            </p:grpSpPr>
            <p:grpSp>
              <p:nvGrpSpPr>
                <p:cNvPr id="5359" name="Group 2443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360" name="AutoShape 244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1" name="AutoShape 244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2" name="AutoShape 244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3" name="AutoShape 244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4" name="AutoShape 244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5" name="AutoShape 244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6" name="AutoShape 245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7" name="AutoShape 245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8" name="AutoShape 245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69" name="AutoShape 245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70" name="Group 2454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371" name="AutoShape 245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72" name="AutoShape 245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73" name="AutoShape 245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74" name="AutoShape 245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75" name="AutoShape 245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76" name="AutoShape 246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77" name="AutoShape 246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78" name="AutoShape 246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79" name="AutoShape 246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80" name="AutoShape 246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81" name="Group 2465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382" name="AutoShape 246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83" name="AutoShape 246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84" name="AutoShape 246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85" name="AutoShape 246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86" name="AutoShape 247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87" name="AutoShape 247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88" name="AutoShape 247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89" name="AutoShape 247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90" name="AutoShape 247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91" name="AutoShape 247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392" name="Group 2476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393" name="AutoShape 247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94" name="AutoShape 247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95" name="AutoShape 247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96" name="AutoShape 248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97" name="AutoShape 248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98" name="AutoShape 248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399" name="AutoShape 248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00" name="AutoShape 248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01" name="AutoShape 248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02" name="AutoShape 248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03" name="Group 2487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404" name="AutoShape 248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05" name="AutoShape 248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06" name="AutoShape 249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07" name="AutoShape 249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08" name="AutoShape 249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09" name="AutoShape 249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10" name="AutoShape 249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11" name="AutoShape 249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12" name="AutoShape 249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13" name="AutoShape 249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14" name="Group 2498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415" name="AutoShape 249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16" name="AutoShape 250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17" name="AutoShape 250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18" name="AutoShape 250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19" name="AutoShape 250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20" name="AutoShape 250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21" name="AutoShape 250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22" name="AutoShape 250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23" name="AutoShape 250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24" name="AutoShape 250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25" name="Group 2509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426" name="AutoShape 251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27" name="AutoShape 251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28" name="AutoShape 251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29" name="AutoShape 251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30" name="AutoShape 251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31" name="AutoShape 251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32" name="AutoShape 251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33" name="AutoShape 251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34" name="AutoShape 251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35" name="AutoShape 251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36" name="Group 2520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437" name="AutoShape 25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38" name="AutoShape 25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39" name="AutoShape 25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40" name="AutoShape 25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41" name="AutoShape 25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42" name="AutoShape 25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43" name="AutoShape 25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44" name="AutoShape 25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45" name="AutoShape 25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46" name="AutoShape 25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47" name="Group 2531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448" name="AutoShape 25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49" name="AutoShape 25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0" name="AutoShape 25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1" name="AutoShape 25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2" name="AutoShape 25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3" name="AutoShape 25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4" name="AutoShape 25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5" name="AutoShape 25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6" name="AutoShape 25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57" name="AutoShape 25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58" name="Group 2542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5459" name="AutoShape 254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0" name="AutoShape 254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1" name="AutoShape 254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2" name="AutoShape 254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3" name="AutoShape 254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4" name="AutoShape 254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5" name="AutoShape 254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6" name="AutoShape 255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7" name="AutoShape 255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68" name="AutoShape 255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469" name="Group 2553"/>
              <p:cNvGrpSpPr/>
              <p:nvPr/>
            </p:nvGrpSpPr>
            <p:grpSpPr>
              <a:xfrm>
                <a:off x="1726" y="473"/>
                <a:ext cx="2977" cy="2978"/>
                <a:chOff x="2020" y="180"/>
                <a:chExt cx="2977" cy="2978"/>
              </a:xfrm>
            </p:grpSpPr>
            <p:grpSp>
              <p:nvGrpSpPr>
                <p:cNvPr id="5470" name="Group 2554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471" name="AutoShape 255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72" name="AutoShape 255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73" name="AutoShape 255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74" name="AutoShape 255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75" name="AutoShape 255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76" name="AutoShape 256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77" name="AutoShape 256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78" name="AutoShape 256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79" name="AutoShape 256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80" name="AutoShape 256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81" name="Group 2565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482" name="AutoShape 256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83" name="AutoShape 256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84" name="AutoShape 256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85" name="AutoShape 256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86" name="AutoShape 257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87" name="AutoShape 257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88" name="AutoShape 257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89" name="AutoShape 257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90" name="AutoShape 257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91" name="AutoShape 257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492" name="Group 2576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493" name="AutoShape 257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94" name="AutoShape 257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95" name="AutoShape 257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96" name="AutoShape 258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97" name="AutoShape 258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98" name="AutoShape 258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499" name="AutoShape 258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00" name="AutoShape 258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01" name="AutoShape 258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02" name="AutoShape 258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03" name="Group 2587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504" name="AutoShape 258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05" name="AutoShape 258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06" name="AutoShape 259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07" name="AutoShape 259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08" name="AutoShape 259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09" name="AutoShape 259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10" name="AutoShape 259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11" name="AutoShape 259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12" name="AutoShape 259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13" name="AutoShape 259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14" name="Group 2598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515" name="AutoShape 259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16" name="AutoShape 260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17" name="AutoShape 260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18" name="AutoShape 260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19" name="AutoShape 260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20" name="AutoShape 260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21" name="AutoShape 260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22" name="AutoShape 260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23" name="AutoShape 260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24" name="AutoShape 260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25" name="Group 2609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526" name="AutoShape 261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27" name="AutoShape 261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28" name="AutoShape 261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29" name="AutoShape 261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30" name="AutoShape 261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31" name="AutoShape 261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32" name="AutoShape 261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33" name="AutoShape 261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34" name="AutoShape 261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35" name="AutoShape 261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36" name="Group 2620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537" name="AutoShape 26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38" name="AutoShape 26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39" name="AutoShape 26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40" name="AutoShape 26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41" name="AutoShape 26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42" name="AutoShape 26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43" name="AutoShape 26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44" name="AutoShape 26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45" name="AutoShape 26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46" name="AutoShape 26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47" name="Group 2631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548" name="AutoShape 26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49" name="AutoShape 26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50" name="AutoShape 26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51" name="AutoShape 26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52" name="AutoShape 26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53" name="AutoShape 26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54" name="AutoShape 26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55" name="AutoShape 26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56" name="AutoShape 26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57" name="AutoShape 26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58" name="Group 2642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559" name="AutoShape 264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0" name="AutoShape 264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1" name="AutoShape 264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2" name="AutoShape 264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3" name="AutoShape 264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4" name="AutoShape 264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5" name="AutoShape 264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6" name="AutoShape 265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7" name="AutoShape 265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68" name="AutoShape 265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69" name="Group 2653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5570" name="AutoShape 265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1" name="AutoShape 265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2" name="AutoShape 265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3" name="AutoShape 265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4" name="AutoShape 265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5" name="AutoShape 265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6" name="AutoShape 266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7" name="AutoShape 266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8" name="AutoShape 266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79" name="AutoShape 266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580" name="Group 2664"/>
              <p:cNvGrpSpPr/>
              <p:nvPr/>
            </p:nvGrpSpPr>
            <p:grpSpPr>
              <a:xfrm>
                <a:off x="1626" y="570"/>
                <a:ext cx="2977" cy="2978"/>
                <a:chOff x="2020" y="180"/>
                <a:chExt cx="2977" cy="2978"/>
              </a:xfrm>
            </p:grpSpPr>
            <p:grpSp>
              <p:nvGrpSpPr>
                <p:cNvPr id="5581" name="Group 2665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582" name="AutoShape 266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83" name="AutoShape 266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84" name="AutoShape 266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85" name="AutoShape 266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86" name="AutoShape 267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87" name="AutoShape 267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88" name="AutoShape 267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89" name="AutoShape 267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90" name="AutoShape 267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91" name="AutoShape 267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592" name="Group 2676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593" name="AutoShape 267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94" name="AutoShape 267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95" name="AutoShape 267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96" name="AutoShape 268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97" name="AutoShape 268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98" name="AutoShape 268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599" name="AutoShape 268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00" name="AutoShape 268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01" name="AutoShape 268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02" name="AutoShape 268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03" name="Group 2687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604" name="AutoShape 268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05" name="AutoShape 268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06" name="AutoShape 269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07" name="AutoShape 269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08" name="AutoShape 269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09" name="AutoShape 269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10" name="AutoShape 269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11" name="AutoShape 269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12" name="AutoShape 269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13" name="AutoShape 269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14" name="Group 2698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615" name="AutoShape 269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16" name="AutoShape 270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17" name="AutoShape 270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18" name="AutoShape 270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19" name="AutoShape 270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20" name="AutoShape 270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21" name="AutoShape 270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22" name="AutoShape 270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23" name="AutoShape 270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24" name="AutoShape 270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25" name="Group 2709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626" name="AutoShape 271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27" name="AutoShape 271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28" name="AutoShape 271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29" name="AutoShape 271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30" name="AutoShape 271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31" name="AutoShape 271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32" name="AutoShape 271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33" name="AutoShape 271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34" name="AutoShape 271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35" name="AutoShape 271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36" name="Group 2720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637" name="AutoShape 27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38" name="AutoShape 27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39" name="AutoShape 27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40" name="AutoShape 27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41" name="AutoShape 27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42" name="AutoShape 27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43" name="AutoShape 27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44" name="AutoShape 27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45" name="AutoShape 27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46" name="AutoShape 27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47" name="Group 2731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648" name="AutoShape 27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49" name="AutoShape 27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50" name="AutoShape 27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51" name="AutoShape 27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52" name="AutoShape 27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53" name="AutoShape 27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54" name="AutoShape 27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55" name="AutoShape 27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56" name="AutoShape 27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57" name="AutoShape 27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58" name="Group 2742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659" name="AutoShape 274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0" name="AutoShape 274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1" name="AutoShape 274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2" name="AutoShape 274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3" name="AutoShape 274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4" name="AutoShape 274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5" name="AutoShape 274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6" name="AutoShape 275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7" name="AutoShape 275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68" name="AutoShape 275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69" name="Group 2753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670" name="AutoShape 275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1" name="AutoShape 275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2" name="AutoShape 275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3" name="AutoShape 275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4" name="AutoShape 275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5" name="AutoShape 275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6" name="AutoShape 276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7" name="AutoShape 276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8" name="AutoShape 276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79" name="AutoShape 276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680" name="Group 2764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5681" name="AutoShape 276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82" name="AutoShape 276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83" name="AutoShape 276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84" name="AutoShape 276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85" name="AutoShape 276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86" name="AutoShape 277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87" name="AutoShape 277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88" name="AutoShape 277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89" name="AutoShape 277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90" name="AutoShape 277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691" name="Group 2775"/>
              <p:cNvGrpSpPr/>
              <p:nvPr/>
            </p:nvGrpSpPr>
            <p:grpSpPr>
              <a:xfrm>
                <a:off x="1528" y="661"/>
                <a:ext cx="2977" cy="2978"/>
                <a:chOff x="2020" y="180"/>
                <a:chExt cx="2977" cy="2978"/>
              </a:xfrm>
            </p:grpSpPr>
            <p:grpSp>
              <p:nvGrpSpPr>
                <p:cNvPr id="5692" name="Group 2776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693" name="AutoShape 277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94" name="AutoShape 277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95" name="AutoShape 277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96" name="AutoShape 278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97" name="AutoShape 278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98" name="AutoShape 278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699" name="AutoShape 278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0" name="AutoShape 278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1" name="AutoShape 278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2" name="AutoShape 278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03" name="Group 2787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704" name="AutoShape 278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5" name="AutoShape 278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6" name="AutoShape 279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7" name="AutoShape 279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8" name="AutoShape 279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09" name="AutoShape 279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0" name="AutoShape 279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1" name="AutoShape 279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2" name="AutoShape 279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3" name="AutoShape 279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14" name="Group 2798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715" name="AutoShape 279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6" name="AutoShape 280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7" name="AutoShape 280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8" name="AutoShape 280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19" name="AutoShape 280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0" name="AutoShape 280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1" name="AutoShape 280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2" name="AutoShape 280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3" name="AutoShape 280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4" name="AutoShape 280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25" name="Group 2809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726" name="AutoShape 281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7" name="AutoShape 281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8" name="AutoShape 281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29" name="AutoShape 281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0" name="AutoShape 281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1" name="AutoShape 281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2" name="AutoShape 281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3" name="AutoShape 281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4" name="AutoShape 281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5" name="AutoShape 281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36" name="Group 2820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737" name="AutoShape 28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8" name="AutoShape 28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39" name="AutoShape 28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0" name="AutoShape 28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1" name="AutoShape 28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2" name="AutoShape 28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3" name="AutoShape 28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4" name="AutoShape 28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5" name="AutoShape 28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6" name="AutoShape 28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47" name="Group 2831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748" name="AutoShape 28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49" name="AutoShape 28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0" name="AutoShape 28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1" name="AutoShape 28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2" name="AutoShape 28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3" name="AutoShape 28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4" name="AutoShape 28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5" name="AutoShape 28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6" name="AutoShape 28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57" name="AutoShape 28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58" name="Group 2842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759" name="AutoShape 284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0" name="AutoShape 284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1" name="AutoShape 284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2" name="AutoShape 284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3" name="AutoShape 284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4" name="AutoShape 284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5" name="AutoShape 284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6" name="AutoShape 285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7" name="AutoShape 285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68" name="AutoShape 285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69" name="Group 2853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770" name="AutoShape 285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1" name="AutoShape 285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2" name="AutoShape 285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3" name="AutoShape 285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4" name="AutoShape 285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5" name="AutoShape 285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6" name="AutoShape 286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7" name="AutoShape 286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8" name="AutoShape 286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79" name="AutoShape 286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80" name="Group 2864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781" name="AutoShape 286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2" name="AutoShape 286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3" name="AutoShape 286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4" name="AutoShape 286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5" name="AutoShape 286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6" name="AutoShape 287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7" name="AutoShape 287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8" name="AutoShape 287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89" name="AutoShape 287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0" name="AutoShape 287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91" name="Group 2875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5792" name="AutoShape 287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3" name="AutoShape 287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4" name="AutoShape 287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5" name="AutoShape 287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6" name="AutoShape 288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7" name="AutoShape 288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8" name="AutoShape 288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799" name="AutoShape 288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00" name="AutoShape 288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01" name="AutoShape 288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802" name="Group 2886"/>
              <p:cNvGrpSpPr/>
              <p:nvPr/>
            </p:nvGrpSpPr>
            <p:grpSpPr>
              <a:xfrm>
                <a:off x="1437" y="752"/>
                <a:ext cx="2977" cy="2978"/>
                <a:chOff x="2020" y="180"/>
                <a:chExt cx="2977" cy="2978"/>
              </a:xfrm>
            </p:grpSpPr>
            <p:grpSp>
              <p:nvGrpSpPr>
                <p:cNvPr id="5803" name="Group 2887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04" name="AutoShape 288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05" name="AutoShape 288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06" name="AutoShape 289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07" name="AutoShape 289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08" name="AutoShape 289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09" name="AutoShape 289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10" name="AutoShape 289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11" name="AutoShape 289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12" name="AutoShape 289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13" name="AutoShape 289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14" name="Group 2898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15" name="AutoShape 289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16" name="AutoShape 290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17" name="AutoShape 290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18" name="AutoShape 290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19" name="AutoShape 290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20" name="AutoShape 290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21" name="AutoShape 290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22" name="AutoShape 290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23" name="AutoShape 290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24" name="AutoShape 290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25" name="Group 2909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26" name="AutoShape 291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27" name="AutoShape 291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28" name="AutoShape 291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29" name="AutoShape 291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30" name="AutoShape 291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31" name="AutoShape 291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32" name="AutoShape 291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33" name="AutoShape 291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34" name="AutoShape 291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35" name="AutoShape 291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36" name="Group 2920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37" name="AutoShape 29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38" name="AutoShape 29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39" name="AutoShape 29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40" name="AutoShape 29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41" name="AutoShape 29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42" name="AutoShape 29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43" name="AutoShape 29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44" name="AutoShape 29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45" name="AutoShape 29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46" name="AutoShape 29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47" name="Group 2931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48" name="AutoShape 29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49" name="AutoShape 29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50" name="AutoShape 29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51" name="AutoShape 29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52" name="AutoShape 29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53" name="AutoShape 29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54" name="AutoShape 29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55" name="AutoShape 29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56" name="AutoShape 29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57" name="AutoShape 29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58" name="Group 2942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59" name="AutoShape 294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0" name="AutoShape 294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1" name="AutoShape 294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2" name="AutoShape 294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3" name="AutoShape 294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4" name="AutoShape 294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5" name="AutoShape 294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6" name="AutoShape 295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7" name="AutoShape 295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68" name="AutoShape 295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69" name="Group 2953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70" name="AutoShape 295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1" name="AutoShape 295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2" name="AutoShape 295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3" name="AutoShape 295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4" name="AutoShape 295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5" name="AutoShape 295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6" name="AutoShape 296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7" name="AutoShape 296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8" name="AutoShape 296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79" name="AutoShape 296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80" name="Group 2964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81" name="AutoShape 296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82" name="AutoShape 296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83" name="AutoShape 296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84" name="AutoShape 296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85" name="AutoShape 296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86" name="AutoShape 297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87" name="AutoShape 297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88" name="AutoShape 297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89" name="AutoShape 297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90" name="AutoShape 297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891" name="Group 2975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892" name="AutoShape 297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93" name="AutoShape 297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94" name="AutoShape 297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95" name="AutoShape 297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96" name="AutoShape 298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97" name="AutoShape 298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98" name="AutoShape 298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899" name="AutoShape 298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00" name="AutoShape 298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01" name="AutoShape 298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02" name="Group 2986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5903" name="AutoShape 298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04" name="AutoShape 298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05" name="AutoShape 298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06" name="AutoShape 299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07" name="AutoShape 299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08" name="AutoShape 299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09" name="AutoShape 299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10" name="AutoShape 299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11" name="AutoShape 299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12" name="AutoShape 299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913" name="Group 2997"/>
              <p:cNvGrpSpPr/>
              <p:nvPr/>
            </p:nvGrpSpPr>
            <p:grpSpPr>
              <a:xfrm>
                <a:off x="1338" y="843"/>
                <a:ext cx="2977" cy="2978"/>
                <a:chOff x="2020" y="180"/>
                <a:chExt cx="2977" cy="2978"/>
              </a:xfrm>
            </p:grpSpPr>
            <p:grpSp>
              <p:nvGrpSpPr>
                <p:cNvPr id="5914" name="Group 2998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915" name="AutoShape 299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16" name="AutoShape 300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17" name="AutoShape 300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18" name="AutoShape 300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19" name="AutoShape 300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20" name="AutoShape 300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21" name="AutoShape 300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22" name="AutoShape 300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23" name="AutoShape 300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24" name="AutoShape 300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25" name="Group 3009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926" name="AutoShape 301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27" name="AutoShape 301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28" name="AutoShape 301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29" name="AutoShape 301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30" name="AutoShape 301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31" name="AutoShape 301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32" name="AutoShape 301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33" name="AutoShape 301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34" name="AutoShape 301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35" name="AutoShape 301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36" name="Group 3020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937" name="AutoShape 30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38" name="AutoShape 30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39" name="AutoShape 30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40" name="AutoShape 30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41" name="AutoShape 30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42" name="AutoShape 30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43" name="AutoShape 30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44" name="AutoShape 30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45" name="AutoShape 30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46" name="AutoShape 30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47" name="Group 3031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948" name="AutoShape 30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49" name="AutoShape 30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50" name="AutoShape 30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51" name="AutoShape 30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52" name="AutoShape 30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53" name="AutoShape 30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54" name="AutoShape 30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55" name="AutoShape 30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56" name="AutoShape 30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57" name="AutoShape 30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58" name="Group 3042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959" name="AutoShape 304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0" name="AutoShape 304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1" name="AutoShape 304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2" name="AutoShape 304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3" name="AutoShape 304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4" name="AutoShape 304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5" name="AutoShape 304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6" name="AutoShape 305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7" name="AutoShape 305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68" name="AutoShape 305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69" name="Group 3053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970" name="AutoShape 305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1" name="AutoShape 305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2" name="AutoShape 305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3" name="AutoShape 305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4" name="AutoShape 305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5" name="AutoShape 305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6" name="AutoShape 306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7" name="AutoShape 306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8" name="AutoShape 306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79" name="AutoShape 306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80" name="Group 3064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981" name="AutoShape 306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82" name="AutoShape 306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83" name="AutoShape 306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84" name="AutoShape 306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85" name="AutoShape 306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86" name="AutoShape 307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87" name="AutoShape 307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88" name="AutoShape 307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89" name="AutoShape 307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90" name="AutoShape 307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91" name="Group 3075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5992" name="AutoShape 307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93" name="AutoShape 307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94" name="AutoShape 307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95" name="AutoShape 307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96" name="AutoShape 308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97" name="AutoShape 308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98" name="AutoShape 308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99" name="AutoShape 308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00" name="AutoShape 308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01" name="AutoShape 308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02" name="Group 3086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003" name="AutoShape 308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04" name="AutoShape 308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05" name="AutoShape 308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06" name="AutoShape 309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07" name="AutoShape 309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08" name="AutoShape 309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09" name="AutoShape 309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10" name="AutoShape 309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11" name="AutoShape 309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12" name="AutoShape 309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13" name="Group 3097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6014" name="AutoShape 309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15" name="AutoShape 309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16" name="AutoShape 310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17" name="AutoShape 310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18" name="AutoShape 310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19" name="AutoShape 310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20" name="AutoShape 310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21" name="AutoShape 310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22" name="AutoShape 310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23" name="AutoShape 310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024" name="Group 3108"/>
              <p:cNvGrpSpPr/>
              <p:nvPr/>
            </p:nvGrpSpPr>
            <p:grpSpPr>
              <a:xfrm>
                <a:off x="1238" y="934"/>
                <a:ext cx="2977" cy="2978"/>
                <a:chOff x="2020" y="180"/>
                <a:chExt cx="2977" cy="2978"/>
              </a:xfrm>
            </p:grpSpPr>
            <p:grpSp>
              <p:nvGrpSpPr>
                <p:cNvPr id="6025" name="Group 3109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026" name="AutoShape 311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27" name="AutoShape 311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28" name="AutoShape 311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29" name="AutoShape 311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30" name="AutoShape 311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31" name="AutoShape 311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32" name="AutoShape 311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33" name="AutoShape 311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34" name="AutoShape 311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35" name="AutoShape 311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36" name="Group 3120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037" name="AutoShape 31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38" name="AutoShape 31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39" name="AutoShape 31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40" name="AutoShape 31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41" name="AutoShape 31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42" name="AutoShape 31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43" name="AutoShape 31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44" name="AutoShape 31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45" name="AutoShape 31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46" name="AutoShape 31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47" name="Group 3131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048" name="AutoShape 31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49" name="AutoShape 31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0" name="AutoShape 31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1" name="AutoShape 31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2" name="AutoShape 31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3" name="AutoShape 31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4" name="AutoShape 31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5" name="AutoShape 31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6" name="AutoShape 31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57" name="AutoShape 31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58" name="Group 3142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059" name="AutoShape 314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0" name="AutoShape 314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1" name="AutoShape 314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2" name="AutoShape 314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3" name="AutoShape 314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4" name="AutoShape 314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5" name="AutoShape 314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6" name="AutoShape 315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7" name="AutoShape 315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68" name="AutoShape 315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69" name="Group 3153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070" name="AutoShape 315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1" name="AutoShape 315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2" name="AutoShape 315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3" name="AutoShape 315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4" name="AutoShape 315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5" name="AutoShape 315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6" name="AutoShape 316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7" name="AutoShape 316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8" name="AutoShape 316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79" name="AutoShape 316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80" name="Group 3164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081" name="AutoShape 316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82" name="AutoShape 316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83" name="AutoShape 316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84" name="AutoShape 316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85" name="AutoShape 316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86" name="AutoShape 317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87" name="AutoShape 317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88" name="AutoShape 317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89" name="AutoShape 317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90" name="AutoShape 317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091" name="Group 3175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092" name="AutoShape 317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93" name="AutoShape 317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94" name="AutoShape 317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95" name="AutoShape 317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96" name="AutoShape 318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97" name="AutoShape 318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98" name="AutoShape 318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99" name="AutoShape 318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00" name="AutoShape 318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01" name="AutoShape 318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02" name="Group 3186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103" name="AutoShape 318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04" name="AutoShape 318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05" name="AutoShape 318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06" name="AutoShape 319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07" name="AutoShape 319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08" name="AutoShape 319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09" name="AutoShape 319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10" name="AutoShape 319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11" name="AutoShape 319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12" name="AutoShape 319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13" name="Group 3197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114" name="AutoShape 319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15" name="AutoShape 319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16" name="AutoShape 320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17" name="AutoShape 320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18" name="AutoShape 320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19" name="AutoShape 320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20" name="AutoShape 320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21" name="AutoShape 320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22" name="AutoShape 320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23" name="AutoShape 320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24" name="Group 3208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6125" name="AutoShape 320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26" name="AutoShape 321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27" name="AutoShape 321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28" name="AutoShape 321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29" name="AutoShape 321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30" name="AutoShape 321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31" name="AutoShape 321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32" name="AutoShape 321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33" name="AutoShape 321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34" name="AutoShape 321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6135" name="Group 3219"/>
              <p:cNvGrpSpPr/>
              <p:nvPr/>
            </p:nvGrpSpPr>
            <p:grpSpPr>
              <a:xfrm>
                <a:off x="1138" y="1025"/>
                <a:ext cx="2977" cy="2978"/>
                <a:chOff x="2020" y="180"/>
                <a:chExt cx="2977" cy="2978"/>
              </a:xfrm>
            </p:grpSpPr>
            <p:grpSp>
              <p:nvGrpSpPr>
                <p:cNvPr id="6136" name="Group 3220"/>
                <p:cNvGrpSpPr/>
                <p:nvPr/>
              </p:nvGrpSpPr>
              <p:grpSpPr>
                <a:xfrm>
                  <a:off x="202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137" name="AutoShape 3221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38" name="AutoShape 3222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39" name="AutoShape 3223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40" name="AutoShape 3224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41" name="AutoShape 3225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42" name="AutoShape 3226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43" name="AutoShape 3227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44" name="AutoShape 3228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45" name="AutoShape 3229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46" name="AutoShape 3230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47" name="Group 3231"/>
                <p:cNvGrpSpPr/>
                <p:nvPr/>
              </p:nvGrpSpPr>
              <p:grpSpPr>
                <a:xfrm>
                  <a:off x="230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148" name="AutoShape 3232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49" name="AutoShape 3233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50" name="AutoShape 3234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51" name="AutoShape 3235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52" name="AutoShape 3236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53" name="AutoShape 3237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54" name="AutoShape 3238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55" name="AutoShape 3239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56" name="AutoShape 3240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57" name="AutoShape 3241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58" name="Group 3242"/>
                <p:cNvGrpSpPr/>
                <p:nvPr/>
              </p:nvGrpSpPr>
              <p:grpSpPr>
                <a:xfrm>
                  <a:off x="259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159" name="AutoShape 3243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0" name="AutoShape 3244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1" name="AutoShape 3245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2" name="AutoShape 3246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3" name="AutoShape 3247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4" name="AutoShape 3248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5" name="AutoShape 3249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6" name="AutoShape 3250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7" name="AutoShape 3251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68" name="AutoShape 3252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69" name="Group 3253"/>
                <p:cNvGrpSpPr/>
                <p:nvPr/>
              </p:nvGrpSpPr>
              <p:grpSpPr>
                <a:xfrm>
                  <a:off x="2884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170" name="AutoShape 3254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1" name="AutoShape 3255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2" name="AutoShape 3256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3" name="AutoShape 3257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4" name="AutoShape 3258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5" name="AutoShape 3259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6" name="AutoShape 3260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7" name="AutoShape 3261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8" name="AutoShape 3262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79" name="AutoShape 3263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80" name="Group 3264"/>
                <p:cNvGrpSpPr/>
                <p:nvPr/>
              </p:nvGrpSpPr>
              <p:grpSpPr>
                <a:xfrm>
                  <a:off x="3172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181" name="AutoShape 3265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82" name="AutoShape 3266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83" name="AutoShape 3267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84" name="AutoShape 3268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85" name="AutoShape 3269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86" name="AutoShape 3270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87" name="AutoShape 3271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88" name="AutoShape 3272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89" name="AutoShape 3273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90" name="AutoShape 3274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191" name="Group 3275"/>
                <p:cNvGrpSpPr/>
                <p:nvPr/>
              </p:nvGrpSpPr>
              <p:grpSpPr>
                <a:xfrm>
                  <a:off x="3460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192" name="AutoShape 3276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93" name="AutoShape 3277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94" name="AutoShape 3278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95" name="AutoShape 3279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96" name="AutoShape 3280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97" name="AutoShape 3281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98" name="AutoShape 3282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199" name="AutoShape 3283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00" name="AutoShape 3284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01" name="AutoShape 3285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202" name="Group 3286"/>
                <p:cNvGrpSpPr/>
                <p:nvPr/>
              </p:nvGrpSpPr>
              <p:grpSpPr>
                <a:xfrm>
                  <a:off x="3748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203" name="AutoShape 3287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04" name="AutoShape 3288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05" name="AutoShape 3289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06" name="AutoShape 3290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07" name="AutoShape 3291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08" name="AutoShape 3292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09" name="AutoShape 3293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10" name="AutoShape 3294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11" name="AutoShape 3295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12" name="AutoShape 3296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213" name="Group 3297"/>
                <p:cNvGrpSpPr/>
                <p:nvPr/>
              </p:nvGrpSpPr>
              <p:grpSpPr>
                <a:xfrm>
                  <a:off x="4036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214" name="AutoShape 3298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15" name="AutoShape 3299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16" name="AutoShape 3300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17" name="AutoShape 3301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18" name="AutoShape 3302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19" name="AutoShape 3303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20" name="AutoShape 3304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21" name="AutoShape 3305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22" name="AutoShape 3306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23" name="AutoShape 3307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224" name="Group 3308"/>
                <p:cNvGrpSpPr/>
                <p:nvPr/>
              </p:nvGrpSpPr>
              <p:grpSpPr>
                <a:xfrm>
                  <a:off x="4315" y="180"/>
                  <a:ext cx="384" cy="2976"/>
                  <a:chOff x="3840" y="1152"/>
                  <a:chExt cx="384" cy="2976"/>
                </a:xfrm>
              </p:grpSpPr>
              <p:sp>
                <p:nvSpPr>
                  <p:cNvPr id="6225" name="AutoShape 3309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26" name="AutoShape 3310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27" name="AutoShape 3311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28" name="AutoShape 3312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29" name="AutoShape 3313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30" name="AutoShape 3314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31" name="AutoShape 3315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32" name="AutoShape 3316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33" name="AutoShape 3317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34" name="AutoShape 3318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235" name="Group 3319"/>
                <p:cNvGrpSpPr/>
                <p:nvPr/>
              </p:nvGrpSpPr>
              <p:grpSpPr>
                <a:xfrm>
                  <a:off x="4613" y="182"/>
                  <a:ext cx="384" cy="2976"/>
                  <a:chOff x="3840" y="1152"/>
                  <a:chExt cx="384" cy="2976"/>
                </a:xfrm>
              </p:grpSpPr>
              <p:sp>
                <p:nvSpPr>
                  <p:cNvPr id="6236" name="AutoShape 3320"/>
                  <p:cNvSpPr/>
                  <p:nvPr/>
                </p:nvSpPr>
                <p:spPr>
                  <a:xfrm>
                    <a:off x="3840" y="374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37" name="AutoShape 3321"/>
                  <p:cNvSpPr/>
                  <p:nvPr/>
                </p:nvSpPr>
                <p:spPr>
                  <a:xfrm>
                    <a:off x="3840" y="3451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38" name="AutoShape 3322"/>
                  <p:cNvSpPr/>
                  <p:nvPr/>
                </p:nvSpPr>
                <p:spPr>
                  <a:xfrm>
                    <a:off x="3840" y="316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39" name="AutoShape 3323"/>
                  <p:cNvSpPr/>
                  <p:nvPr/>
                </p:nvSpPr>
                <p:spPr>
                  <a:xfrm>
                    <a:off x="3840" y="288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40" name="AutoShape 3324"/>
                  <p:cNvSpPr/>
                  <p:nvPr/>
                </p:nvSpPr>
                <p:spPr>
                  <a:xfrm>
                    <a:off x="3840" y="259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41" name="AutoShape 3325"/>
                  <p:cNvSpPr/>
                  <p:nvPr/>
                </p:nvSpPr>
                <p:spPr>
                  <a:xfrm>
                    <a:off x="3840" y="2304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42" name="AutoShape 3326"/>
                  <p:cNvSpPr/>
                  <p:nvPr/>
                </p:nvSpPr>
                <p:spPr>
                  <a:xfrm>
                    <a:off x="3840" y="2016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43" name="AutoShape 3327"/>
                  <p:cNvSpPr/>
                  <p:nvPr/>
                </p:nvSpPr>
                <p:spPr>
                  <a:xfrm>
                    <a:off x="3840" y="1728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44" name="AutoShape 3328"/>
                  <p:cNvSpPr/>
                  <p:nvPr/>
                </p:nvSpPr>
                <p:spPr>
                  <a:xfrm>
                    <a:off x="3840" y="1440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245" name="AutoShape 3329"/>
                  <p:cNvSpPr/>
                  <p:nvPr/>
                </p:nvSpPr>
                <p:spPr>
                  <a:xfrm>
                    <a:off x="3840" y="1152"/>
                    <a:ext cx="384" cy="384"/>
                  </a:xfrm>
                  <a:prstGeom prst="cube">
                    <a:avLst>
                      <a:gd name="adj" fmla="val 25000"/>
                    </a:avLst>
                  </a:prstGeom>
                  <a:solidFill>
                    <a:srgbClr val="00CC00"/>
                  </a:solidFill>
                  <a:ln w="9525" cap="flat" cmpd="sng">
                    <a:solidFill>
                      <a:schemeClr val="tx1"/>
                    </a:solidFill>
                    <a:prstDash val="solid"/>
                    <a:miter/>
                    <a:headEnd type="none" w="med" len="med"/>
                    <a:tailEnd type="none" w="med" len="med"/>
                  </a:ln>
                </p:spPr>
                <p:txBody>
                  <a:bodyPr wrap="none" anchor="ctr" anchorCtr="0"/>
                  <a:p>
                    <a:pPr algn="ctr"/>
                    <a:endParaRPr lang="zh-CN" altLang="en-US"/>
                  </a:p>
                </p:txBody>
              </p:sp>
            </p:grpSp>
          </p:grpSp>
        </p:grpSp>
        <p:grpSp>
          <p:nvGrpSpPr>
            <p:cNvPr id="6246" name="Group 3330"/>
            <p:cNvGrpSpPr/>
            <p:nvPr/>
          </p:nvGrpSpPr>
          <p:grpSpPr>
            <a:xfrm>
              <a:off x="1034" y="1124"/>
              <a:ext cx="2977" cy="2978"/>
              <a:chOff x="2020" y="180"/>
              <a:chExt cx="2977" cy="2978"/>
            </a:xfrm>
          </p:grpSpPr>
          <p:grpSp>
            <p:nvGrpSpPr>
              <p:cNvPr id="6247" name="Group 3331"/>
              <p:cNvGrpSpPr/>
              <p:nvPr/>
            </p:nvGrpSpPr>
            <p:grpSpPr>
              <a:xfrm>
                <a:off x="2020" y="180"/>
                <a:ext cx="384" cy="2976"/>
                <a:chOff x="3840" y="1152"/>
                <a:chExt cx="384" cy="2976"/>
              </a:xfrm>
            </p:grpSpPr>
            <p:sp>
              <p:nvSpPr>
                <p:cNvPr id="6248" name="AutoShape 3332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49" name="AutoShape 3333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50" name="AutoShape 3334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51" name="AutoShape 3335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52" name="AutoShape 3336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53" name="AutoShape 3337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54" name="AutoShape 3338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55" name="AutoShape 3339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56" name="AutoShape 3340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57" name="AutoShape 3341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58" name="Group 3342"/>
              <p:cNvGrpSpPr/>
              <p:nvPr/>
            </p:nvGrpSpPr>
            <p:grpSpPr>
              <a:xfrm>
                <a:off x="2308" y="180"/>
                <a:ext cx="384" cy="2976"/>
                <a:chOff x="3840" y="1152"/>
                <a:chExt cx="384" cy="2976"/>
              </a:xfrm>
            </p:grpSpPr>
            <p:sp>
              <p:nvSpPr>
                <p:cNvPr id="6259" name="AutoShape 3343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0" name="AutoShape 3344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1" name="AutoShape 3345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2" name="AutoShape 3346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3" name="AutoShape 3347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4" name="AutoShape 3348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5" name="AutoShape 3349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6" name="AutoShape 3350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7" name="AutoShape 3351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68" name="AutoShape 3352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69" name="Group 3353"/>
              <p:cNvGrpSpPr/>
              <p:nvPr/>
            </p:nvGrpSpPr>
            <p:grpSpPr>
              <a:xfrm>
                <a:off x="2596" y="180"/>
                <a:ext cx="384" cy="2976"/>
                <a:chOff x="3840" y="1152"/>
                <a:chExt cx="384" cy="2976"/>
              </a:xfrm>
            </p:grpSpPr>
            <p:sp>
              <p:nvSpPr>
                <p:cNvPr id="6270" name="AutoShape 3354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1" name="AutoShape 3355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2" name="AutoShape 3356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3" name="AutoShape 3357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4" name="AutoShape 3358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5" name="AutoShape 3359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6" name="AutoShape 3360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7" name="AutoShape 3361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8" name="AutoShape 3362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79" name="AutoShape 3363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80" name="Group 3364"/>
              <p:cNvGrpSpPr/>
              <p:nvPr/>
            </p:nvGrpSpPr>
            <p:grpSpPr>
              <a:xfrm>
                <a:off x="2884" y="180"/>
                <a:ext cx="384" cy="2976"/>
                <a:chOff x="3840" y="1152"/>
                <a:chExt cx="384" cy="2976"/>
              </a:xfrm>
            </p:grpSpPr>
            <p:sp>
              <p:nvSpPr>
                <p:cNvPr id="6281" name="AutoShape 3365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82" name="AutoShape 3366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83" name="AutoShape 3367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84" name="AutoShape 3368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85" name="AutoShape 3369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86" name="AutoShape 3370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87" name="AutoShape 3371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88" name="AutoShape 3372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89" name="AutoShape 3373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90" name="AutoShape 3374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291" name="Group 3375"/>
              <p:cNvGrpSpPr/>
              <p:nvPr/>
            </p:nvGrpSpPr>
            <p:grpSpPr>
              <a:xfrm>
                <a:off x="3172" y="180"/>
                <a:ext cx="384" cy="2976"/>
                <a:chOff x="3840" y="1152"/>
                <a:chExt cx="384" cy="2976"/>
              </a:xfrm>
            </p:grpSpPr>
            <p:sp>
              <p:nvSpPr>
                <p:cNvPr id="6292" name="AutoShape 3376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93" name="AutoShape 3377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94" name="AutoShape 3378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95" name="AutoShape 3379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96" name="AutoShape 3380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97" name="AutoShape 3381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98" name="AutoShape 3382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299" name="AutoShape 3383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00" name="AutoShape 3384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01" name="AutoShape 3385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02" name="Group 3386"/>
              <p:cNvGrpSpPr/>
              <p:nvPr/>
            </p:nvGrpSpPr>
            <p:grpSpPr>
              <a:xfrm>
                <a:off x="3460" y="180"/>
                <a:ext cx="384" cy="2976"/>
                <a:chOff x="3840" y="1152"/>
                <a:chExt cx="384" cy="2976"/>
              </a:xfrm>
            </p:grpSpPr>
            <p:sp>
              <p:nvSpPr>
                <p:cNvPr id="6303" name="AutoShape 3387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04" name="AutoShape 3388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05" name="AutoShape 3389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06" name="AutoShape 3390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07" name="AutoShape 3391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08" name="AutoShape 3392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09" name="AutoShape 3393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10" name="AutoShape 3394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11" name="AutoShape 3395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12" name="AutoShape 3396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13" name="Group 3397"/>
              <p:cNvGrpSpPr/>
              <p:nvPr/>
            </p:nvGrpSpPr>
            <p:grpSpPr>
              <a:xfrm>
                <a:off x="3748" y="180"/>
                <a:ext cx="384" cy="2976"/>
                <a:chOff x="3840" y="1152"/>
                <a:chExt cx="384" cy="2976"/>
              </a:xfrm>
            </p:grpSpPr>
            <p:sp>
              <p:nvSpPr>
                <p:cNvPr id="6314" name="AutoShape 3398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15" name="AutoShape 3399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16" name="AutoShape 3400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17" name="AutoShape 3401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18" name="AutoShape 3402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19" name="AutoShape 3403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20" name="AutoShape 3404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21" name="AutoShape 3405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22" name="AutoShape 3406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23" name="AutoShape 3407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24" name="Group 3408"/>
              <p:cNvGrpSpPr/>
              <p:nvPr/>
            </p:nvGrpSpPr>
            <p:grpSpPr>
              <a:xfrm>
                <a:off x="4036" y="180"/>
                <a:ext cx="384" cy="2976"/>
                <a:chOff x="3840" y="1152"/>
                <a:chExt cx="384" cy="2976"/>
              </a:xfrm>
            </p:grpSpPr>
            <p:sp>
              <p:nvSpPr>
                <p:cNvPr id="6325" name="AutoShape 3409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26" name="AutoShape 3410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27" name="AutoShape 3411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28" name="AutoShape 3412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29" name="AutoShape 3413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30" name="AutoShape 3414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31" name="AutoShape 3415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32" name="AutoShape 3416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33" name="AutoShape 3417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34" name="AutoShape 3418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35" name="Group 3419"/>
              <p:cNvGrpSpPr/>
              <p:nvPr/>
            </p:nvGrpSpPr>
            <p:grpSpPr>
              <a:xfrm>
                <a:off x="4315" y="180"/>
                <a:ext cx="384" cy="2976"/>
                <a:chOff x="3840" y="1152"/>
                <a:chExt cx="384" cy="2976"/>
              </a:xfrm>
            </p:grpSpPr>
            <p:sp>
              <p:nvSpPr>
                <p:cNvPr id="6336" name="AutoShape 3420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37" name="AutoShape 3421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38" name="AutoShape 3422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39" name="AutoShape 3423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40" name="AutoShape 3424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41" name="AutoShape 3425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42" name="AutoShape 3426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43" name="AutoShape 3427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44" name="AutoShape 3428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45" name="AutoShape 3429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6346" name="Group 3430"/>
              <p:cNvGrpSpPr/>
              <p:nvPr/>
            </p:nvGrpSpPr>
            <p:grpSpPr>
              <a:xfrm>
                <a:off x="4613" y="182"/>
                <a:ext cx="384" cy="2976"/>
                <a:chOff x="3840" y="1152"/>
                <a:chExt cx="384" cy="2976"/>
              </a:xfrm>
            </p:grpSpPr>
            <p:sp>
              <p:nvSpPr>
                <p:cNvPr id="6347" name="AutoShape 3431"/>
                <p:cNvSpPr/>
                <p:nvPr/>
              </p:nvSpPr>
              <p:spPr>
                <a:xfrm>
                  <a:off x="3840" y="374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48" name="AutoShape 3432"/>
                <p:cNvSpPr/>
                <p:nvPr/>
              </p:nvSpPr>
              <p:spPr>
                <a:xfrm>
                  <a:off x="3840" y="3451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49" name="AutoShape 3433"/>
                <p:cNvSpPr/>
                <p:nvPr/>
              </p:nvSpPr>
              <p:spPr>
                <a:xfrm>
                  <a:off x="3840" y="316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50" name="AutoShape 3434"/>
                <p:cNvSpPr/>
                <p:nvPr/>
              </p:nvSpPr>
              <p:spPr>
                <a:xfrm>
                  <a:off x="3840" y="288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51" name="AutoShape 3435"/>
                <p:cNvSpPr/>
                <p:nvPr/>
              </p:nvSpPr>
              <p:spPr>
                <a:xfrm>
                  <a:off x="3840" y="259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52" name="AutoShape 3436"/>
                <p:cNvSpPr/>
                <p:nvPr/>
              </p:nvSpPr>
              <p:spPr>
                <a:xfrm>
                  <a:off x="3840" y="2304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53" name="AutoShape 3437"/>
                <p:cNvSpPr/>
                <p:nvPr/>
              </p:nvSpPr>
              <p:spPr>
                <a:xfrm>
                  <a:off x="3840" y="2016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54" name="AutoShape 3438"/>
                <p:cNvSpPr/>
                <p:nvPr/>
              </p:nvSpPr>
              <p:spPr>
                <a:xfrm>
                  <a:off x="3840" y="1728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55" name="AutoShape 3439"/>
                <p:cNvSpPr/>
                <p:nvPr/>
              </p:nvSpPr>
              <p:spPr>
                <a:xfrm>
                  <a:off x="3840" y="1440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  <p:sp>
              <p:nvSpPr>
                <p:cNvPr id="6356" name="AutoShape 3440"/>
                <p:cNvSpPr/>
                <p:nvPr/>
              </p:nvSpPr>
              <p:spPr>
                <a:xfrm>
                  <a:off x="3840" y="1152"/>
                  <a:ext cx="384" cy="384"/>
                </a:xfrm>
                <a:prstGeom prst="cube">
                  <a:avLst>
                    <a:gd name="adj" fmla="val 25000"/>
                  </a:avLst>
                </a:prstGeom>
                <a:solidFill>
                  <a:srgbClr val="FF0000"/>
                </a:solidFill>
                <a:ln w="9525" cap="flat" cmpd="sng">
                  <a:solidFill>
                    <a:schemeClr val="tx1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Group 4"/>
          <p:cNvGrpSpPr/>
          <p:nvPr/>
        </p:nvGrpSpPr>
        <p:grpSpPr>
          <a:xfrm>
            <a:off x="395288" y="3879850"/>
            <a:ext cx="8281987" cy="2978150"/>
            <a:chOff x="249" y="2444"/>
            <a:chExt cx="5217" cy="1876"/>
          </a:xfrm>
        </p:grpSpPr>
        <p:cxnSp>
          <p:nvCxnSpPr>
            <p:cNvPr id="7171" name="Line 5"/>
            <p:cNvCxnSpPr/>
            <p:nvPr/>
          </p:nvCxnSpPr>
          <p:spPr>
            <a:xfrm>
              <a:off x="651" y="2461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7172" name="Rectangle 6"/>
            <p:cNvSpPr/>
            <p:nvPr/>
          </p:nvSpPr>
          <p:spPr>
            <a:xfrm>
              <a:off x="249" y="3648"/>
              <a:ext cx="5217" cy="672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zh-CN"/>
            </a:p>
          </p:txBody>
        </p:sp>
        <p:cxnSp>
          <p:nvCxnSpPr>
            <p:cNvPr id="7173" name="Line 7"/>
            <p:cNvCxnSpPr/>
            <p:nvPr/>
          </p:nvCxnSpPr>
          <p:spPr>
            <a:xfrm>
              <a:off x="1610" y="2444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7174" name="Line 8"/>
            <p:cNvCxnSpPr/>
            <p:nvPr/>
          </p:nvCxnSpPr>
          <p:spPr>
            <a:xfrm>
              <a:off x="2653" y="2446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7175" name="Line 9"/>
            <p:cNvCxnSpPr/>
            <p:nvPr/>
          </p:nvCxnSpPr>
          <p:spPr>
            <a:xfrm>
              <a:off x="3780" y="2446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7176" name="Line 10"/>
            <p:cNvCxnSpPr/>
            <p:nvPr/>
          </p:nvCxnSpPr>
          <p:spPr>
            <a:xfrm>
              <a:off x="4819" y="2448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7177" name="Text Box 11"/>
            <p:cNvSpPr/>
            <p:nvPr/>
          </p:nvSpPr>
          <p:spPr>
            <a:xfrm>
              <a:off x="4558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个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78" name="Text Box 12"/>
            <p:cNvSpPr/>
            <p:nvPr/>
          </p:nvSpPr>
          <p:spPr>
            <a:xfrm>
              <a:off x="3560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十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79" name="Text Box 13"/>
            <p:cNvSpPr/>
            <p:nvPr/>
          </p:nvSpPr>
          <p:spPr>
            <a:xfrm>
              <a:off x="2381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百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80" name="Text Box 14"/>
            <p:cNvSpPr/>
            <p:nvPr/>
          </p:nvSpPr>
          <p:spPr>
            <a:xfrm>
              <a:off x="1383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千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7181" name="Text Box 15"/>
            <p:cNvSpPr/>
            <p:nvPr/>
          </p:nvSpPr>
          <p:spPr>
            <a:xfrm>
              <a:off x="385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万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pic>
        <p:nvPicPr>
          <p:cNvPr id="7182" name="Picture 16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00" y="1773238"/>
            <a:ext cx="1763713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3" name="Picture 17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1989138"/>
            <a:ext cx="1763712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4" name="Picture 18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64163" y="2060575"/>
            <a:ext cx="1763712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5" name="Picture 19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64388" y="2060575"/>
            <a:ext cx="1763712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6" name="Picture 21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60575"/>
            <a:ext cx="1763713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7" name="Picture 22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40588" y="214313"/>
            <a:ext cx="1763712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8" name="Picture 23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5600" y="188913"/>
            <a:ext cx="1763713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89" name="Picture 24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3938" y="188913"/>
            <a:ext cx="1763712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90" name="Picture 25" descr="方块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3713" y="188913"/>
            <a:ext cx="1763712" cy="174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91" name="Oval 26"/>
          <p:cNvSpPr/>
          <p:nvPr/>
        </p:nvSpPr>
        <p:spPr>
          <a:xfrm>
            <a:off x="179388" y="908050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7192" name="Oval 39"/>
          <p:cNvSpPr/>
          <p:nvPr/>
        </p:nvSpPr>
        <p:spPr>
          <a:xfrm>
            <a:off x="1979613" y="908050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7193" name="Oval 40"/>
          <p:cNvSpPr/>
          <p:nvPr/>
        </p:nvSpPr>
        <p:spPr>
          <a:xfrm>
            <a:off x="3635375" y="908050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7194" name="Oval 41"/>
          <p:cNvSpPr/>
          <p:nvPr/>
        </p:nvSpPr>
        <p:spPr>
          <a:xfrm>
            <a:off x="5364163" y="908050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7195" name="Oval 42"/>
          <p:cNvSpPr/>
          <p:nvPr/>
        </p:nvSpPr>
        <p:spPr>
          <a:xfrm>
            <a:off x="7019925" y="908050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7196" name="Oval 43"/>
          <p:cNvSpPr/>
          <p:nvPr/>
        </p:nvSpPr>
        <p:spPr>
          <a:xfrm>
            <a:off x="179388" y="270827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7197" name="Oval 45"/>
          <p:cNvSpPr/>
          <p:nvPr/>
        </p:nvSpPr>
        <p:spPr>
          <a:xfrm>
            <a:off x="3563938" y="270827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7198" name="Oval 46"/>
          <p:cNvSpPr/>
          <p:nvPr/>
        </p:nvSpPr>
        <p:spPr>
          <a:xfrm>
            <a:off x="5364163" y="270827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7199" name="Oval 47"/>
          <p:cNvSpPr/>
          <p:nvPr/>
        </p:nvSpPr>
        <p:spPr>
          <a:xfrm>
            <a:off x="7092950" y="270827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pic>
        <p:nvPicPr>
          <p:cNvPr id="7200" name="Picture 20" descr="方块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713" y="1989138"/>
            <a:ext cx="1763712" cy="174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01" name="Oval 44"/>
          <p:cNvSpPr/>
          <p:nvPr/>
        </p:nvSpPr>
        <p:spPr>
          <a:xfrm>
            <a:off x="1979613" y="270827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233 -0.23078 L 2.22222E-06 -4.07407E-06">
                                      <p:cBhvr>
                                        <p:cTn id="6" dur="1000" spd="-1000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1.11111E-06 1.04046E-06 L 0.19687 0.69248">
                                      <p:cBhvr>
                                        <p:cTn id="56" dur="1000" fill="hold"/>
                                        <p:tgtEl>
                                          <p:spTgt spid="7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06 1.04046E-06 L -3.88889E-06 0.67144">
                                      <p:cBhvr>
                                        <p:cTn id="65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7 0.00023 L -0.18108 0.65063">
                                      <p:cBhvr>
                                        <p:cTn id="74" dur="1000" fill="hold"/>
                                        <p:tgtEl>
                                          <p:spTgt spid="7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6 1.04046E-06 L -0.37014 0.62936">
                                      <p:cBhvr>
                                        <p:cTn id="83" dur="10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07 1.04046E-06 L -0.55122 0.60855">
                                      <p:cBhvr>
                                        <p:cTn id="92" dur="10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6000"/>
                            </p:stCondLst>
                            <p:childTnLst>
                              <p:par>
                                <p:cTn id="100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06 0.01065 L 0.19687 0.32524">
                                      <p:cBhvr>
                                        <p:cTn id="101" dur="1000" fill="hold"/>
                                        <p:tgtEl>
                                          <p:spTgt spid="7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000"/>
                            </p:stCondLst>
                            <p:childTnLst>
                              <p:par>
                                <p:cTn id="10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0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06 4.50867E-06 L -3.88889E-06 0.30427">
                                      <p:cBhvr>
                                        <p:cTn id="110" dur="1000" fill="hold"/>
                                        <p:tgtEl>
                                          <p:spTgt spid="72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8000"/>
                            </p:stCondLst>
                            <p:childTnLst>
                              <p:par>
                                <p:cTn id="11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000"/>
                            </p:stCondLst>
                            <p:childTnLst>
                              <p:par>
                                <p:cTn id="118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06 4.50867E-06 L -0.17327 0.28323">
                                      <p:cBhvr>
                                        <p:cTn id="119" dur="1000" fill="hold"/>
                                        <p:tgtEl>
                                          <p:spTgt spid="7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90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000"/>
                            </p:stCondLst>
                            <p:childTnLst>
                              <p:par>
                                <p:cTn id="127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06 4.50867E-06 L -0.37014 0.26242">
                                      <p:cBhvr>
                                        <p:cTn id="128" dur="1000" fill="hold"/>
                                        <p:tgtEl>
                                          <p:spTgt spid="7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6" presetID="42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06 4.50867E-06 L -0.55921 0.24138">
                                      <p:cBhvr>
                                        <p:cTn id="137" dur="1000" fill="hold"/>
                                        <p:tgtEl>
                                          <p:spTgt spid="7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1" grpId="0" animBg="1"/>
      <p:bldP spid="7191" grpId="1" animBg="1"/>
      <p:bldP spid="7192" grpId="0" animBg="1"/>
      <p:bldP spid="7192" grpId="1" animBg="1"/>
      <p:bldP spid="7193" grpId="0" animBg="1"/>
      <p:bldP spid="7193" grpId="1" animBg="1"/>
      <p:bldP spid="7194" grpId="0" animBg="1"/>
      <p:bldP spid="7194" grpId="1" animBg="1"/>
      <p:bldP spid="7195" grpId="0" animBg="1"/>
      <p:bldP spid="7195" grpId="1" animBg="1"/>
      <p:bldP spid="7196" grpId="0" animBg="1"/>
      <p:bldP spid="7196" grpId="1" animBg="1"/>
      <p:bldP spid="7197" grpId="0" animBg="1"/>
      <p:bldP spid="7197" grpId="1" animBg="1"/>
      <p:bldP spid="7198" grpId="0" animBg="1"/>
      <p:bldP spid="7198" grpId="1" animBg="1"/>
      <p:bldP spid="7199" grpId="0" animBg="1"/>
      <p:bldP spid="7199" grpId="1" animBg="1"/>
      <p:bldP spid="7201" grpId="0" animBg="1"/>
      <p:bldP spid="720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Group 2"/>
          <p:cNvGrpSpPr/>
          <p:nvPr/>
        </p:nvGrpSpPr>
        <p:grpSpPr>
          <a:xfrm>
            <a:off x="395288" y="3879850"/>
            <a:ext cx="8281987" cy="2978150"/>
            <a:chOff x="249" y="2444"/>
            <a:chExt cx="5217" cy="1876"/>
          </a:xfrm>
        </p:grpSpPr>
        <p:cxnSp>
          <p:nvCxnSpPr>
            <p:cNvPr id="8195" name="Line 3"/>
            <p:cNvCxnSpPr/>
            <p:nvPr/>
          </p:nvCxnSpPr>
          <p:spPr>
            <a:xfrm>
              <a:off x="651" y="2461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8196" name="Rectangle 4"/>
            <p:cNvSpPr/>
            <p:nvPr/>
          </p:nvSpPr>
          <p:spPr>
            <a:xfrm>
              <a:off x="249" y="3648"/>
              <a:ext cx="5217" cy="672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zh-CN"/>
            </a:p>
          </p:txBody>
        </p:sp>
        <p:cxnSp>
          <p:nvCxnSpPr>
            <p:cNvPr id="8197" name="Line 5"/>
            <p:cNvCxnSpPr/>
            <p:nvPr/>
          </p:nvCxnSpPr>
          <p:spPr>
            <a:xfrm>
              <a:off x="1610" y="2444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8198" name="Line 6"/>
            <p:cNvCxnSpPr/>
            <p:nvPr/>
          </p:nvCxnSpPr>
          <p:spPr>
            <a:xfrm>
              <a:off x="2653" y="2446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8199" name="Line 7"/>
            <p:cNvCxnSpPr/>
            <p:nvPr/>
          </p:nvCxnSpPr>
          <p:spPr>
            <a:xfrm>
              <a:off x="3780" y="2446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8200" name="Line 8"/>
            <p:cNvCxnSpPr/>
            <p:nvPr/>
          </p:nvCxnSpPr>
          <p:spPr>
            <a:xfrm>
              <a:off x="4819" y="2448"/>
              <a:ext cx="0" cy="1200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8201" name="Text Box 9"/>
            <p:cNvSpPr/>
            <p:nvPr/>
          </p:nvSpPr>
          <p:spPr>
            <a:xfrm>
              <a:off x="4558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个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02" name="Text Box 10"/>
            <p:cNvSpPr/>
            <p:nvPr/>
          </p:nvSpPr>
          <p:spPr>
            <a:xfrm>
              <a:off x="3560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十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03" name="Text Box 11"/>
            <p:cNvSpPr/>
            <p:nvPr/>
          </p:nvSpPr>
          <p:spPr>
            <a:xfrm>
              <a:off x="2381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百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04" name="Text Box 12"/>
            <p:cNvSpPr/>
            <p:nvPr/>
          </p:nvSpPr>
          <p:spPr>
            <a:xfrm>
              <a:off x="1383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千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8205" name="Text Box 13"/>
            <p:cNvSpPr/>
            <p:nvPr/>
          </p:nvSpPr>
          <p:spPr>
            <a:xfrm>
              <a:off x="385" y="3657"/>
              <a:ext cx="499" cy="51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4800">
                  <a:solidFill>
                    <a:srgbClr val="FF0000"/>
                  </a:solidFill>
                  <a:ea typeface="黑体" panose="02010609060101010101" pitchFamily="49" charset="-122"/>
                </a:rPr>
                <a:t>万</a:t>
              </a:r>
              <a:endParaRPr lang="zh-CN" altLang="en-US" sz="4800">
                <a:solidFill>
                  <a:srgbClr val="FF0000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8206" name="Oval 24"/>
          <p:cNvSpPr/>
          <p:nvPr/>
        </p:nvSpPr>
        <p:spPr>
          <a:xfrm>
            <a:off x="1979613" y="5516563"/>
            <a:ext cx="1152525" cy="144462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07" name="Oval 25"/>
          <p:cNvSpPr/>
          <p:nvPr/>
        </p:nvSpPr>
        <p:spPr>
          <a:xfrm>
            <a:off x="1979613" y="5084763"/>
            <a:ext cx="1152525" cy="144462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08" name="Oval 26"/>
          <p:cNvSpPr/>
          <p:nvPr/>
        </p:nvSpPr>
        <p:spPr>
          <a:xfrm>
            <a:off x="1979613" y="4941888"/>
            <a:ext cx="1152525" cy="144462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09" name="Oval 27"/>
          <p:cNvSpPr/>
          <p:nvPr/>
        </p:nvSpPr>
        <p:spPr>
          <a:xfrm>
            <a:off x="1979613" y="4508500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10" name="Oval 28"/>
          <p:cNvSpPr/>
          <p:nvPr/>
        </p:nvSpPr>
        <p:spPr>
          <a:xfrm>
            <a:off x="1979613" y="436562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11" name="Oval 29"/>
          <p:cNvSpPr/>
          <p:nvPr/>
        </p:nvSpPr>
        <p:spPr>
          <a:xfrm>
            <a:off x="1979613" y="566102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12" name="Oval 30"/>
          <p:cNvSpPr/>
          <p:nvPr/>
        </p:nvSpPr>
        <p:spPr>
          <a:xfrm>
            <a:off x="1979613" y="5373688"/>
            <a:ext cx="1152525" cy="144462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13" name="Oval 31"/>
          <p:cNvSpPr/>
          <p:nvPr/>
        </p:nvSpPr>
        <p:spPr>
          <a:xfrm>
            <a:off x="1979613" y="522922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14" name="Oval 32"/>
          <p:cNvSpPr/>
          <p:nvPr/>
        </p:nvSpPr>
        <p:spPr>
          <a:xfrm>
            <a:off x="1979613" y="4797425"/>
            <a:ext cx="1152525" cy="144463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15" name="Oval 33"/>
          <p:cNvSpPr/>
          <p:nvPr/>
        </p:nvSpPr>
        <p:spPr>
          <a:xfrm>
            <a:off x="1979613" y="4652963"/>
            <a:ext cx="1152525" cy="144462"/>
          </a:xfrm>
          <a:prstGeom prst="ellipse">
            <a:avLst/>
          </a:prstGeom>
          <a:solidFill>
            <a:srgbClr val="33CC33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8216" name="Oval 34"/>
          <p:cNvSpPr/>
          <p:nvPr/>
        </p:nvSpPr>
        <p:spPr>
          <a:xfrm>
            <a:off x="468313" y="2708275"/>
            <a:ext cx="1152525" cy="144463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6" dur="2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"/>
                                            </p:cond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8" dur="2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"/>
                                            </p:cond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10" dur="2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12" dur="2000" fill="hold"/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"/>
                                            </p:cond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14" dur="2000" fill="hold"/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3"/>
                                            </p:cond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16" dur="20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5"/>
                                            </p:cond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18" dur="20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20" dur="20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9"/>
                                            </p:cond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22" dur="20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5174 -0.18797 -0.1033 -0.37618 -0.12952 -0.4474 C -0.15573 -0.51861 -0.1533 -0.43098 -0.1573 -0.42774">
                                      <p:cBhvr>
                                        <p:cTn id="24" dur="20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3"/>
                                            </p:cond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path" presetSubtype="0" accel="50000" decel="50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2.22222E-06 2.83237E-06 L -0.00816 0.42797">
                                      <p:cBhvr>
                                        <p:cTn id="30" dur="20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6" grpId="0" animBg="1"/>
      <p:bldP spid="8207" grpId="0" animBg="1"/>
      <p:bldP spid="8208" grpId="0" animBg="1"/>
      <p:bldP spid="8209" grpId="0" animBg="1"/>
      <p:bldP spid="8210" grpId="0" animBg="1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CC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218" name="Rectangle 4"/>
          <p:cNvSpPr>
            <a:spLocks noGrp="1"/>
          </p:cNvSpPr>
          <p:nvPr>
            <p:ph type="ctrTitle"/>
          </p:nvPr>
        </p:nvSpPr>
        <p:spPr>
          <a:xfrm>
            <a:off x="468313" y="549275"/>
            <a:ext cx="7772400" cy="1470025"/>
          </a:xfrm>
          <a:ln/>
        </p:spPr>
        <p:txBody>
          <a:bodyPr wrap="square" lIns="91440" tIns="45720" rIns="91440" bIns="45720" anchor="ctr" anchorCtr="0"/>
          <a:p>
            <a:pPr algn="l" defTabSz="914400" eaLnBrk="1" latinLnBrk="0" hangingPunct="1">
              <a:buSzPct val="100000"/>
              <a:buFontTx/>
              <a:buNone/>
            </a:pPr>
            <a:r>
              <a:rPr kumimoji="1" lang="zh-CN" altLang="en-US" sz="4400" b="1" kern="1200" baseline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j-cs"/>
              </a:rPr>
              <a:t>用计数器数数。</a:t>
            </a:r>
            <a:endParaRPr kumimoji="1" lang="zh-CN" altLang="en-US" sz="4400" b="1" kern="1200" baseline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9219" name="Rectangle 5"/>
          <p:cNvSpPr>
            <a:spLocks noGrp="1"/>
          </p:cNvSpPr>
          <p:nvPr>
            <p:ph type="subTitle" idx="1"/>
          </p:nvPr>
        </p:nvSpPr>
        <p:spPr>
          <a:xfrm>
            <a:off x="0" y="2708275"/>
            <a:ext cx="9144000" cy="2305050"/>
          </a:xfrm>
          <a:ln/>
        </p:spPr>
        <p:txBody>
          <a:bodyPr wrap="square" lIns="91440" tIns="45720" rIns="91440" bIns="45720" anchor="t" anchorCtr="0"/>
          <a:p>
            <a:pPr algn="l" defTabSz="914400" eaLnBrk="1" latinLnBrk="0" hangingPunct="1">
              <a:buSzPct val="100000"/>
            </a:pPr>
            <a:r>
              <a:rPr kumimoji="1" lang="zh-CN" altLang="en-US" sz="3000" b="1" kern="1200" baseline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（１）从九百九十四起，一个一个数，数到一千。</a:t>
            </a:r>
            <a:endParaRPr kumimoji="1" lang="zh-CN" altLang="en-US" sz="3000" b="1" kern="1200" baseline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algn="l" defTabSz="914400" eaLnBrk="1" latinLnBrk="0" hangingPunct="1">
              <a:buSzPct val="100000"/>
            </a:pPr>
            <a:endParaRPr kumimoji="1" lang="zh-CN" altLang="en-US" sz="3000" b="1" kern="1200" baseline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  <a:p>
            <a:pPr algn="l" defTabSz="914400" eaLnBrk="1" latinLnBrk="0" hangingPunct="1">
              <a:buSzPct val="100000"/>
            </a:pPr>
            <a:r>
              <a:rPr kumimoji="1" lang="zh-CN" altLang="en-US" sz="3000" b="1" kern="1200" baseline="0">
                <a:solidFill>
                  <a:srgbClr val="3333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（２）从九千九百九十五起，一个一个数，数到一万。</a:t>
            </a:r>
            <a:endParaRPr kumimoji="1" lang="zh-CN" altLang="en-US" sz="3000" b="1" kern="1200" baseline="0">
              <a:solidFill>
                <a:srgbClr val="3333FF"/>
              </a:solidFill>
              <a:latin typeface="Times New Roman" panose="02020603050405020304" pitchFamily="18" charset="0"/>
              <a:ea typeface="黑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charRg st="24" end="4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charRg st="24" end="4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5" descr="方块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00" y="1898650"/>
            <a:ext cx="1763713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4" descr="方块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" y="387350"/>
            <a:ext cx="1763713" cy="174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6513" y="1052513"/>
            <a:ext cx="201612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275" y="1412875"/>
            <a:ext cx="13652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0138" y="476250"/>
            <a:ext cx="13652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7113" y="2276475"/>
            <a:ext cx="1365250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3850" y="1052513"/>
            <a:ext cx="20161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2775" y="1052513"/>
            <a:ext cx="201613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0113" y="1052513"/>
            <a:ext cx="201612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9038" y="1052513"/>
            <a:ext cx="201612" cy="136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288" y="836613"/>
            <a:ext cx="207962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Picture 2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288" y="1125538"/>
            <a:ext cx="207962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Picture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288" y="1412875"/>
            <a:ext cx="207962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5" name="Picture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288" y="1701800"/>
            <a:ext cx="207962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6" name="Picture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288" y="1989138"/>
            <a:ext cx="207962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7" name="Picture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6288" y="2276475"/>
            <a:ext cx="207962" cy="215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0258" name="Group 46"/>
          <p:cNvGrpSpPr/>
          <p:nvPr/>
        </p:nvGrpSpPr>
        <p:grpSpPr>
          <a:xfrm>
            <a:off x="395288" y="4581525"/>
            <a:ext cx="8281987" cy="2325688"/>
            <a:chOff x="249" y="3339"/>
            <a:chExt cx="5217" cy="1012"/>
          </a:xfrm>
        </p:grpSpPr>
        <p:cxnSp>
          <p:nvCxnSpPr>
            <p:cNvPr id="10259" name="Line 34"/>
            <p:cNvCxnSpPr/>
            <p:nvPr/>
          </p:nvCxnSpPr>
          <p:spPr>
            <a:xfrm>
              <a:off x="651" y="3348"/>
              <a:ext cx="0" cy="647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sp>
          <p:nvSpPr>
            <p:cNvPr id="10260" name="Rectangle 35"/>
            <p:cNvSpPr/>
            <p:nvPr/>
          </p:nvSpPr>
          <p:spPr>
            <a:xfrm>
              <a:off x="249" y="3988"/>
              <a:ext cx="5217" cy="363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endParaRPr lang="zh-CN" altLang="zh-CN"/>
            </a:p>
          </p:txBody>
        </p:sp>
        <p:cxnSp>
          <p:nvCxnSpPr>
            <p:cNvPr id="10261" name="Line 36"/>
            <p:cNvCxnSpPr/>
            <p:nvPr/>
          </p:nvCxnSpPr>
          <p:spPr>
            <a:xfrm>
              <a:off x="1610" y="3339"/>
              <a:ext cx="0" cy="647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0262" name="Line 37"/>
            <p:cNvCxnSpPr/>
            <p:nvPr/>
          </p:nvCxnSpPr>
          <p:spPr>
            <a:xfrm>
              <a:off x="2653" y="3340"/>
              <a:ext cx="0" cy="647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0263" name="Line 38"/>
            <p:cNvCxnSpPr/>
            <p:nvPr/>
          </p:nvCxnSpPr>
          <p:spPr>
            <a:xfrm>
              <a:off x="3780" y="3340"/>
              <a:ext cx="0" cy="647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  <p:cxnSp>
          <p:nvCxnSpPr>
            <p:cNvPr id="10264" name="Line 39"/>
            <p:cNvCxnSpPr/>
            <p:nvPr/>
          </p:nvCxnSpPr>
          <p:spPr>
            <a:xfrm>
              <a:off x="4819" y="3341"/>
              <a:ext cx="0" cy="647"/>
            </a:xfrm>
            <a:prstGeom prst="line">
              <a:avLst/>
            </a:prstGeom>
            <a:ln w="1270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cxnSp>
      </p:grpSp>
      <p:sp>
        <p:nvSpPr>
          <p:cNvPr id="10265" name="Text Box 40"/>
          <p:cNvSpPr/>
          <p:nvPr/>
        </p:nvSpPr>
        <p:spPr>
          <a:xfrm>
            <a:off x="7235825" y="5949950"/>
            <a:ext cx="7921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a typeface="黑体" panose="02010609060101010101" pitchFamily="49" charset="-122"/>
              </a:rPr>
              <a:t>个</a:t>
            </a:r>
            <a:endParaRPr lang="zh-CN" altLang="en-US" sz="4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66" name="Text Box 41"/>
          <p:cNvSpPr/>
          <p:nvPr/>
        </p:nvSpPr>
        <p:spPr>
          <a:xfrm>
            <a:off x="5580063" y="5989638"/>
            <a:ext cx="792162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a typeface="黑体" panose="02010609060101010101" pitchFamily="49" charset="-122"/>
              </a:rPr>
              <a:t>十</a:t>
            </a:r>
            <a:endParaRPr lang="zh-CN" altLang="en-US" sz="4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67" name="Text Box 42"/>
          <p:cNvSpPr/>
          <p:nvPr/>
        </p:nvSpPr>
        <p:spPr>
          <a:xfrm>
            <a:off x="3779838" y="5918200"/>
            <a:ext cx="7921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a typeface="黑体" panose="02010609060101010101" pitchFamily="49" charset="-122"/>
              </a:rPr>
              <a:t>百</a:t>
            </a:r>
            <a:endParaRPr lang="zh-CN" altLang="en-US" sz="4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68" name="Text Box 43"/>
          <p:cNvSpPr/>
          <p:nvPr/>
        </p:nvSpPr>
        <p:spPr>
          <a:xfrm>
            <a:off x="2124075" y="5949950"/>
            <a:ext cx="792163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a typeface="黑体" panose="02010609060101010101" pitchFamily="49" charset="-122"/>
              </a:rPr>
              <a:t>千</a:t>
            </a:r>
            <a:endParaRPr lang="zh-CN" altLang="en-US" sz="4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69" name="Text Box 44"/>
          <p:cNvSpPr/>
          <p:nvPr/>
        </p:nvSpPr>
        <p:spPr>
          <a:xfrm>
            <a:off x="611188" y="5949950"/>
            <a:ext cx="7921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4800">
                <a:solidFill>
                  <a:srgbClr val="FF0000"/>
                </a:solidFill>
                <a:ea typeface="黑体" panose="02010609060101010101" pitchFamily="49" charset="-122"/>
              </a:rPr>
              <a:t>万</a:t>
            </a:r>
            <a:endParaRPr lang="zh-CN" altLang="en-US" sz="480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10270" name="AutoShape 45"/>
          <p:cNvSpPr/>
          <p:nvPr/>
        </p:nvSpPr>
        <p:spPr>
          <a:xfrm>
            <a:off x="5148263" y="3068638"/>
            <a:ext cx="3816350" cy="1152525"/>
          </a:xfrm>
          <a:prstGeom prst="cloudCallout">
            <a:avLst>
              <a:gd name="adj1" fmla="val 42431"/>
              <a:gd name="adj2" fmla="val 115287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 anchorCtr="0"/>
          <a:p>
            <a:pPr algn="ctr"/>
            <a:r>
              <a:rPr lang="zh-CN" altLang="en-US" b="1"/>
              <a:t>试着画一画，再读一读、写一写</a:t>
            </a:r>
            <a:endParaRPr lang="zh-CN" altLang="en-US" b="1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Oval 9"/>
          <p:cNvSpPr/>
          <p:nvPr/>
        </p:nvSpPr>
        <p:spPr>
          <a:xfrm>
            <a:off x="1162050" y="166688"/>
            <a:ext cx="6629400" cy="6629400"/>
          </a:xfrm>
          <a:prstGeom prst="ellipse">
            <a:avLst/>
          </a:prstGeom>
          <a:solidFill>
            <a:srgbClr val="FFFF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1267" name="Oval 7"/>
          <p:cNvSpPr/>
          <p:nvPr/>
        </p:nvSpPr>
        <p:spPr>
          <a:xfrm>
            <a:off x="1862138" y="857250"/>
            <a:ext cx="5248275" cy="5224463"/>
          </a:xfrm>
          <a:prstGeom prst="ellipse">
            <a:avLst/>
          </a:pr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1268" name="Oval 5"/>
          <p:cNvSpPr/>
          <p:nvPr/>
        </p:nvSpPr>
        <p:spPr>
          <a:xfrm>
            <a:off x="2686050" y="1685925"/>
            <a:ext cx="3605213" cy="3605213"/>
          </a:xfrm>
          <a:prstGeom prst="ellipse">
            <a:avLst/>
          </a:prstGeom>
          <a:solidFill>
            <a:srgbClr val="FFCC99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1269" name="Oval 4"/>
          <p:cNvSpPr/>
          <p:nvPr/>
        </p:nvSpPr>
        <p:spPr>
          <a:xfrm>
            <a:off x="3429000" y="2462213"/>
            <a:ext cx="2133600" cy="2133600"/>
          </a:xfrm>
          <a:prstGeom prst="ellipse">
            <a:avLst/>
          </a:prstGeom>
          <a:solidFill>
            <a:srgbClr val="CC99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1270" name="Rectangle 2"/>
          <p:cNvSpPr>
            <a:spLocks noGrp="1"/>
          </p:cNvSpPr>
          <p:nvPr>
            <p:ph type="ctrTitle"/>
          </p:nvPr>
        </p:nvSpPr>
        <p:spPr>
          <a:xfrm>
            <a:off x="2700338" y="2205038"/>
            <a:ext cx="3581400" cy="1143000"/>
          </a:xfrm>
          <a:ln/>
        </p:spPr>
        <p:txBody>
          <a:bodyPr wrap="square" lIns="91440" tIns="45720" rIns="91440" bIns="45720" anchor="ctr" anchorCtr="0"/>
          <a:p>
            <a:pPr defTabSz="914400" eaLnBrk="1" latinLnBrk="0" hangingPunct="1">
              <a:buSzPct val="100000"/>
              <a:buFontTx/>
              <a:buNone/>
            </a:pPr>
            <a:r>
              <a:rPr kumimoji="1" lang="en-US" altLang="zh-CN" sz="4400" b="1" kern="1200" baseline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+mj-cs"/>
              </a:rPr>
              <a:t>1000</a:t>
            </a:r>
            <a:endParaRPr kumimoji="1" lang="en-US" altLang="zh-CN" sz="4400" b="1" kern="1200" baseline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  <a:cs typeface="+mj-cs"/>
            </a:endParaRPr>
          </a:p>
        </p:txBody>
      </p:sp>
      <p:sp>
        <p:nvSpPr>
          <p:cNvPr id="11271" name="Rectangle 6"/>
          <p:cNvSpPr/>
          <p:nvPr/>
        </p:nvSpPr>
        <p:spPr>
          <a:xfrm>
            <a:off x="2686050" y="1509713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100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272" name="Rectangle 8"/>
          <p:cNvSpPr/>
          <p:nvPr/>
        </p:nvSpPr>
        <p:spPr>
          <a:xfrm>
            <a:off x="2743200" y="709613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10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273" name="Rectangle 10"/>
          <p:cNvSpPr/>
          <p:nvPr/>
        </p:nvSpPr>
        <p:spPr>
          <a:xfrm>
            <a:off x="2847975" y="0"/>
            <a:ext cx="3581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32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8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1" sz="24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1" sz="200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4400" b="1">
                <a:latin typeface="幼圆" panose="02010509060101010101" pitchFamily="49" charset="-122"/>
                <a:ea typeface="幼圆" panose="02010509060101010101" pitchFamily="49" charset="-122"/>
              </a:rPr>
              <a:t>1</a:t>
            </a:r>
            <a:endParaRPr lang="en-US" altLang="zh-CN" sz="4400" b="1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1274" name="Oval 23"/>
          <p:cNvSpPr/>
          <p:nvPr/>
        </p:nvSpPr>
        <p:spPr>
          <a:xfrm>
            <a:off x="3779838" y="4005263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1275" name="Oval 34"/>
          <p:cNvSpPr/>
          <p:nvPr/>
        </p:nvSpPr>
        <p:spPr>
          <a:xfrm>
            <a:off x="3995738" y="3067050"/>
            <a:ext cx="1046162" cy="1011238"/>
          </a:xfrm>
          <a:prstGeom prst="ellipse">
            <a:avLst/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1276" name="Text Box 35"/>
          <p:cNvSpPr/>
          <p:nvPr/>
        </p:nvSpPr>
        <p:spPr>
          <a:xfrm>
            <a:off x="3924300" y="3284538"/>
            <a:ext cx="11525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3000" b="1"/>
              <a:t>10000</a:t>
            </a:r>
            <a:endParaRPr lang="en-US" altLang="zh-CN" sz="3000" b="1"/>
          </a:p>
        </p:txBody>
      </p:sp>
      <p:sp>
        <p:nvSpPr>
          <p:cNvPr id="11277" name="Oval 36"/>
          <p:cNvSpPr/>
          <p:nvPr/>
        </p:nvSpPr>
        <p:spPr>
          <a:xfrm>
            <a:off x="4356100" y="3716338"/>
            <a:ext cx="304800" cy="304800"/>
          </a:xfrm>
          <a:prstGeom prst="ellipse">
            <a:avLst/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/>
          </a:p>
        </p:txBody>
      </p:sp>
      <p:sp>
        <p:nvSpPr>
          <p:cNvPr id="11278" name="WordArt 38"/>
          <p:cNvSpPr>
            <a:spLocks noTextEdit="1"/>
          </p:cNvSpPr>
          <p:nvPr/>
        </p:nvSpPr>
        <p:spPr>
          <a:xfrm>
            <a:off x="179388" y="0"/>
            <a:ext cx="2476500" cy="13938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 eaLnBrk="0" hangingPunct="0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看仔细哟看仔细哟</a:t>
            </a:r>
            <a:endParaRPr lang="zh-CN" altLang="en-US" sz="48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11279" name="Picture 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96188" y="4724400"/>
            <a:ext cx="1360487" cy="1889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animBg="1"/>
      <p:bldP spid="11277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Arial"/>
      </a:majorFont>
      <a:minorFont>
        <a:latin typeface="Times New Roman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rgbClr val="003366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592</Words>
  <Application>WPS 演示</Application>
  <PresentationFormat/>
  <Paragraphs>163</Paragraphs>
  <Slides>18</Slides>
  <Notes>0</Notes>
  <HiddenSlides>0</HiddenSlides>
  <MMClips>2</MMClips>
  <ScaleCrop>false</ScaleCrop>
  <HeadingPairs>
    <vt:vector size="8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10</vt:i4>
      </vt:variant>
      <vt:variant>
        <vt:lpstr>幻灯片标题</vt:lpstr>
      </vt:variant>
      <vt:variant>
        <vt:i4>18</vt:i4>
      </vt:variant>
    </vt:vector>
  </HeadingPairs>
  <TitlesOfParts>
    <vt:vector size="41" baseType="lpstr">
      <vt:lpstr>Arial</vt:lpstr>
      <vt:lpstr>宋体</vt:lpstr>
      <vt:lpstr>Wingdings</vt:lpstr>
      <vt:lpstr>Times New Roman</vt:lpstr>
      <vt:lpstr>华文新魏</vt:lpstr>
      <vt:lpstr>黑体</vt:lpstr>
      <vt:lpstr>幼圆</vt:lpstr>
      <vt:lpstr>楷体_GB2312</vt:lpstr>
      <vt:lpstr>新宋体</vt:lpstr>
      <vt:lpstr>微软雅黑</vt:lpstr>
      <vt:lpstr>Arial Unicode MS</vt:lpstr>
      <vt:lpstr>Calibri</vt:lpstr>
      <vt:lpstr>默认设计模板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rbm.xkw.com</dc:creator>
  <cp:lastModifiedBy>qwe</cp:lastModifiedBy>
  <cp:revision>2</cp:revision>
  <cp:lastPrinted>2021-06-19T06:24:26Z</cp:lastPrinted>
  <dcterms:created xsi:type="dcterms:W3CDTF">2021-06-19T06:24:26Z</dcterms:created>
  <dcterms:modified xsi:type="dcterms:W3CDTF">2021-11-08T12:55:42Z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713557BEC5664406A2141222A24FE10F</vt:lpwstr>
  </property>
  <property fmtid="{D5CDD505-2E9C-101B-9397-08002B2CF9AE}" pid="7" name="KSOProductBuildVer">
    <vt:lpwstr>2052-11.1.0.11045</vt:lpwstr>
  </property>
</Properties>
</file>