
<file path=[Content_Types].xml><?xml version="1.0" encoding="utf-8"?>
<Types xmlns="http://schemas.openxmlformats.org/package/2006/content-types">
  <Default Extension="png" ContentType="image/png"/>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0" r:id="rId3"/>
  </p:sldMasterIdLst>
  <p:sldIdLst>
    <p:sldId id="269" r:id="rId4"/>
    <p:sldId id="256" r:id="rId5"/>
    <p:sldId id="257" r:id="rId6"/>
    <p:sldId id="258" r:id="rId7"/>
    <p:sldId id="260" r:id="rId8"/>
    <p:sldId id="261" r:id="rId9"/>
    <p:sldId id="262" r:id="rId10"/>
    <p:sldId id="263" r:id="rId11"/>
    <p:sldId id="264" r:id="rId12"/>
    <p:sldId id="265" r:id="rId13"/>
    <p:sldId id="266" r:id="rId14"/>
    <p:sldId id="270" r:id="rId15"/>
  </p:sldIdLst>
  <p:sldSz cx="9144000" cy="6858000" type="screen4x3"/>
  <p:notesSz cx="6858000" cy="9144000"/>
  <p:defaultTextStyle>
    <a:defPPr>
      <a:defRPr lang="zh-CN"/>
    </a:defPPr>
    <a:lvl1pPr marL="0" lvl="0" indent="0" algn="l" defTabSz="914400" rtl="0" eaLnBrk="1" fontAlgn="base" latinLnBrk="0" hangingPunct="1">
      <a:lnSpc>
        <a:spcPct val="100000"/>
      </a:lnSpc>
      <a:spcBef>
        <a:spcPct val="0"/>
      </a:spcBef>
      <a:spcAft>
        <a:spcPct val="0"/>
      </a:spcAft>
      <a:buSzPct val="100000"/>
      <a:buNone/>
      <a:defRPr b="0" i="0" u="none" kern="1200" baseline="0">
        <a:solidFill>
          <a:srgbClr val="000000"/>
        </a:solidFill>
        <a:latin typeface="Tahoma" panose="020B060403050404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SzPct val="100000"/>
      <a:buFontTx/>
      <a:buNone/>
      <a:defRPr sz="1800" b="0" i="0" u="none" kern="1200" baseline="0">
        <a:solidFill>
          <a:srgbClr val="000000"/>
        </a:solidFill>
        <a:latin typeface="Tahom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SzPct val="100000"/>
      <a:buFontTx/>
      <a:buNone/>
      <a:defRPr sz="1800" b="0" i="0" u="none" kern="1200" baseline="0">
        <a:solidFill>
          <a:srgbClr val="000000"/>
        </a:solidFill>
        <a:latin typeface="Tahom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SzPct val="100000"/>
      <a:buFontTx/>
      <a:buNone/>
      <a:defRPr sz="1800" b="0" i="0" u="none" kern="1200" baseline="0">
        <a:solidFill>
          <a:srgbClr val="000000"/>
        </a:solidFill>
        <a:latin typeface="Tahom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SzPct val="100000"/>
      <a:buFontTx/>
      <a:buNone/>
      <a:defRPr sz="1800" b="0" i="0" u="none" kern="1200" baseline="0">
        <a:solidFill>
          <a:srgbClr val="000000"/>
        </a:solidFill>
        <a:latin typeface="Tahoma" panose="020B060403050404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ClrTx/>
      <a:buSzPct val="100000"/>
      <a:buFontTx/>
      <a:buNone/>
      <a:defRPr sz="1800" b="0" i="0" u="none" kern="1200" baseline="0">
        <a:solidFill>
          <a:srgbClr val="000000"/>
        </a:solidFill>
        <a:latin typeface="Tahoma" panose="020B060403050404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ClrTx/>
      <a:buSzPct val="100000"/>
      <a:buFontTx/>
      <a:buNone/>
      <a:defRPr sz="1800" b="0" i="0" u="none" kern="1200" baseline="0">
        <a:solidFill>
          <a:srgbClr val="000000"/>
        </a:solidFill>
        <a:latin typeface="Tahoma" panose="020B060403050404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ClrTx/>
      <a:buSzPct val="100000"/>
      <a:buFontTx/>
      <a:buNone/>
      <a:defRPr sz="1800" b="0" i="0" u="none" kern="1200" baseline="0">
        <a:solidFill>
          <a:srgbClr val="000000"/>
        </a:solidFill>
        <a:latin typeface="Tahoma" panose="020B060403050404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ClrTx/>
      <a:buSzPct val="100000"/>
      <a:buFontTx/>
      <a:buNone/>
      <a:defRPr sz="1800" b="0" i="0" u="none" kern="1200" baseline="0">
        <a:solidFill>
          <a:srgbClr val="000000"/>
        </a:solidFill>
        <a:latin typeface="Tahoma" panose="020B0604030504040204" pitchFamily="34" charset="0"/>
        <a:ea typeface="宋体" panose="02010600030101010101" pitchFamily="2"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40"/>
    <p:restoredTop sz="94581"/>
  </p:normalViewPr>
  <p:slideViewPr>
    <p:cSldViewPr showGuides="1">
      <p:cViewPr varScale="1">
        <p:scale>
          <a:sx n="66" d="100"/>
          <a:sy n="66" d="100"/>
        </p:scale>
        <p:origin x="-102" y="-2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slide" Target="slides/slide1.xml"/><Relationship Id="rId3" Type="http://schemas.openxmlformats.org/officeDocument/2006/relationships/slideMaster" Target="slideMasters/slideMaster2.xml"/><Relationship Id="rId2" Type="http://schemas.openxmlformats.org/officeDocument/2006/relationships/theme" Target="theme/theme1.xml"/><Relationship Id="rId18" Type="http://schemas.openxmlformats.org/officeDocument/2006/relationships/tableStyles" Target="tableStyles.xml"/><Relationship Id="rId17" Type="http://schemas.openxmlformats.org/officeDocument/2006/relationships/viewProps" Target="viewProps.xml"/><Relationship Id="rId16" Type="http://schemas.openxmlformats.org/officeDocument/2006/relationships/presProps" Target="presProps.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showMasterSp="0">
  <p:cSld name="标题幻灯片">
    <p:bg>
      <p:bgPr>
        <a:gradFill rotWithShape="0">
          <a:gsLst>
            <a:gs pos="0">
              <a:schemeClr val="bg1"/>
            </a:gs>
            <a:gs pos="100000">
              <a:schemeClr val="accent2"/>
            </a:gs>
          </a:gsLst>
          <a:lin ang="5400000" scaled="1"/>
          <a:tileRect/>
        </a:gradFill>
        <a:effectLst/>
      </p:bgPr>
    </p:bg>
    <p:spTree>
      <p:nvGrpSpPr>
        <p:cNvPr id="1" name=""/>
        <p:cNvGrpSpPr/>
        <p:nvPr/>
      </p:nvGrpSpPr>
      <p:grpSpPr/>
      <p:grpSp>
        <p:nvGrpSpPr>
          <p:cNvPr id="3074" name="Group 2"/>
          <p:cNvGrpSpPr/>
          <p:nvPr/>
        </p:nvGrpSpPr>
        <p:grpSpPr>
          <a:xfrm>
            <a:off x="319088" y="1752600"/>
            <a:ext cx="8824912" cy="5129213"/>
            <a:chOff x="201" y="1104"/>
            <a:chExt cx="5559" cy="3231"/>
          </a:xfrm>
        </p:grpSpPr>
        <p:sp>
          <p:nvSpPr>
            <p:cNvPr id="3075" name="Freeform 3"/>
            <p:cNvSpPr/>
            <p:nvPr/>
          </p:nvSpPr>
          <p:spPr>
            <a:xfrm>
              <a:off x="210" y="1104"/>
              <a:ext cx="5550" cy="3216"/>
            </a:xfrm>
            <a:solidFill>
              <a:schemeClr val="bg2">
                <a:alpha val="39999"/>
              </a:schemeClr>
            </a:solidFill>
            <a:ln w="9525">
              <a:noFill/>
            </a:ln>
          </p:spPr>
          <p:txBody>
            <a:bodyPr/>
            <a:p>
              <a:endParaRPr lang="zh-CN" altLang="en-US"/>
            </a:p>
          </p:txBody>
        </p:sp>
        <p:sp>
          <p:nvSpPr>
            <p:cNvPr id="3076" name="Freeform 4"/>
            <p:cNvSpPr/>
            <p:nvPr/>
          </p:nvSpPr>
          <p:spPr>
            <a:xfrm>
              <a:off x="528" y="2400"/>
              <a:ext cx="5232" cy="1920"/>
            </a:xfrm>
            <a:solidFill>
              <a:schemeClr val="bg2">
                <a:alpha val="30196"/>
              </a:schemeClr>
            </a:solidFill>
            <a:ln w="9525">
              <a:noFill/>
            </a:ln>
          </p:spPr>
          <p:txBody>
            <a:bodyPr/>
            <a:p>
              <a:endParaRPr lang="zh-CN" altLang="en-US"/>
            </a:p>
          </p:txBody>
        </p:sp>
        <p:sp>
          <p:nvSpPr>
            <p:cNvPr id="3077" name="Freeform 5"/>
            <p:cNvSpPr/>
            <p:nvPr/>
          </p:nvSpPr>
          <p:spPr>
            <a:xfrm>
              <a:off x="201" y="2377"/>
              <a:ext cx="3455" cy="29"/>
            </a:xfrm>
            <a:gradFill rotWithShape="1">
              <a:gsLst>
                <a:gs pos="0">
                  <a:schemeClr val="bg2">
                    <a:alpha val="0"/>
                  </a:schemeClr>
                </a:gs>
                <a:gs pos="100000">
                  <a:srgbClr val="005400"/>
                </a:gs>
              </a:gsLst>
              <a:lin ang="0" scaled="1"/>
              <a:tileRect/>
            </a:gradFill>
            <a:ln w="9525">
              <a:noFill/>
            </a:ln>
          </p:spPr>
          <p:txBody>
            <a:bodyPr/>
            <a:p>
              <a:endParaRPr lang="zh-CN" altLang="en-US"/>
            </a:p>
          </p:txBody>
        </p:sp>
        <p:sp>
          <p:nvSpPr>
            <p:cNvPr id="3078" name="Freeform 6"/>
            <p:cNvSpPr/>
            <p:nvPr/>
          </p:nvSpPr>
          <p:spPr>
            <a:xfrm>
              <a:off x="528" y="1104"/>
              <a:ext cx="4894" cy="29"/>
            </a:xfrm>
            <a:gradFill rotWithShape="1">
              <a:gsLst>
                <a:gs pos="0">
                  <a:schemeClr val="bg2">
                    <a:alpha val="0"/>
                  </a:schemeClr>
                </a:gs>
                <a:gs pos="100000">
                  <a:srgbClr val="005400"/>
                </a:gs>
              </a:gsLst>
              <a:lin ang="0" scaled="1"/>
              <a:tileRect/>
            </a:gradFill>
            <a:ln w="9525">
              <a:noFill/>
            </a:ln>
          </p:spPr>
          <p:txBody>
            <a:bodyPr/>
            <a:p>
              <a:endParaRPr lang="zh-CN" altLang="en-US"/>
            </a:p>
          </p:txBody>
        </p:sp>
        <p:sp>
          <p:nvSpPr>
            <p:cNvPr id="3079" name="Freeform 7"/>
            <p:cNvSpPr/>
            <p:nvPr/>
          </p:nvSpPr>
          <p:spPr>
            <a:xfrm>
              <a:off x="201" y="2377"/>
              <a:ext cx="30" cy="1958"/>
            </a:xfrm>
            <a:gradFill rotWithShape="1">
              <a:gsLst>
                <a:gs pos="0">
                  <a:srgbClr val="1F791F"/>
                </a:gs>
                <a:gs pos="100000">
                  <a:schemeClr val="bg2">
                    <a:alpha val="0"/>
                  </a:schemeClr>
                </a:gs>
              </a:gsLst>
              <a:lin ang="5400000" scaled="1"/>
              <a:tileRect/>
            </a:gradFill>
            <a:ln w="9525">
              <a:noFill/>
            </a:ln>
          </p:spPr>
          <p:txBody>
            <a:bodyPr/>
            <a:p>
              <a:endParaRPr lang="zh-CN" altLang="en-US"/>
            </a:p>
          </p:txBody>
        </p:sp>
        <p:sp>
          <p:nvSpPr>
            <p:cNvPr id="3080" name="Freeform 8"/>
            <p:cNvSpPr/>
            <p:nvPr/>
          </p:nvSpPr>
          <p:spPr>
            <a:xfrm>
              <a:off x="528" y="1104"/>
              <a:ext cx="29" cy="3225"/>
            </a:xfrm>
            <a:gradFill rotWithShape="1">
              <a:gsLst>
                <a:gs pos="0">
                  <a:srgbClr val="1F791F"/>
                </a:gs>
                <a:gs pos="100000">
                  <a:schemeClr val="bg2">
                    <a:alpha val="0"/>
                  </a:schemeClr>
                </a:gs>
              </a:gsLst>
              <a:lin ang="5400000" scaled="1"/>
              <a:tileRect/>
            </a:gradFill>
            <a:ln w="9525">
              <a:noFill/>
            </a:ln>
          </p:spPr>
          <p:txBody>
            <a:bodyPr/>
            <a:p>
              <a:endParaRPr lang="zh-CN" altLang="en-US"/>
            </a:p>
          </p:txBody>
        </p:sp>
      </p:grpSp>
      <p:sp>
        <p:nvSpPr>
          <p:cNvPr id="31753" name="Rectangle 9"/>
          <p:cNvSpPr>
            <a:spLocks noGrp="1" noChangeArrowheads="1"/>
          </p:cNvSpPr>
          <p:nvPr>
            <p:ph type="ctrTitle" sz="quarter"/>
          </p:nvPr>
        </p:nvSpPr>
        <p:spPr>
          <a:xfrm>
            <a:off x="990600" y="1905000"/>
            <a:ext cx="7772400" cy="1736725"/>
          </a:xfrm>
        </p:spPr>
        <p:txBody>
          <a:bodyPr anchor="t"/>
          <a:lstStyle>
            <a:lvl1pPr>
              <a:defRPr sz="5400"/>
            </a:lvl1pPr>
          </a:lstStyle>
          <a:p>
            <a:pPr lvl="0"/>
            <a:r>
              <a:rPr kumimoji="0" lang="zh-CN" altLang="en-US" sz="5400" b="1" i="0" u="none" strike="noStrike" kern="1200" cap="none" spc="0" normalizeH="0" baseline="0" noProof="0">
                <a:uLnTx/>
                <a:uFillTx/>
              </a:rPr>
              <a:t>单击此处编辑母版标题样式</a:t>
            </a:r>
            <a:endParaRPr kumimoji="0" lang="zh-CN" altLang="en-US" sz="5400" b="1" i="0" u="none" strike="noStrike" kern="1200" cap="none" spc="0" normalizeH="0" baseline="0" noProof="0">
              <a:uLnTx/>
              <a:uFillTx/>
            </a:endParaRPr>
          </a:p>
        </p:txBody>
      </p:sp>
      <p:sp>
        <p:nvSpPr>
          <p:cNvPr id="31754" name="Rectangle 10"/>
          <p:cNvSpPr>
            <a:spLocks noGrp="1" noChangeArrowheads="1"/>
          </p:cNvSpPr>
          <p:nvPr>
            <p:ph type="subTitle" sz="quarter" idx="1"/>
          </p:nvPr>
        </p:nvSpPr>
        <p:spPr>
          <a:xfrm>
            <a:off x="990600" y="3962400"/>
            <a:ext cx="6781800" cy="1752600"/>
          </a:xfrm>
        </p:spPr>
        <p:txBody>
          <a:bodyPr/>
          <a:lstStyle>
            <a:lvl1pPr marL="0" indent="0">
              <a:buFont typeface="Wingdings" panose="05000000000000000000" pitchFamily="2" charset="2"/>
              <a:buNone/>
              <a:defRPr/>
            </a:lvl1pPr>
          </a:lstStyle>
          <a:p>
            <a:pPr lvl="0"/>
            <a:r>
              <a:rPr kumimoji="0" lang="zh-CN" altLang="en-US" sz="3200" b="0" i="0" u="none" strike="noStrike" kern="1200" cap="none" spc="0" normalizeH="0" baseline="0" noProof="0">
                <a:uLnTx/>
                <a:uFillTx/>
              </a:rPr>
              <a:t>单击此处编辑母版副标题样式</a:t>
            </a:r>
            <a:endParaRPr kumimoji="0" lang="zh-CN" altLang="en-US" sz="3200" b="0" i="0" u="none" strike="noStrike" kern="1200" cap="none" spc="0" normalizeH="0" baseline="0" noProof="0">
              <a:uLnTx/>
              <a:uFillTx/>
            </a:endParaRPr>
          </a:p>
        </p:txBody>
      </p:sp>
      <p:sp>
        <p:nvSpPr>
          <p:cNvPr id="3081" name="Rectangle 13"/>
          <p:cNvSpPr>
            <a:spLocks noGrp="1"/>
          </p:cNvSpPr>
          <p:nvPr>
            <p:ph type="sldNum" sz="quarter" idx="4"/>
          </p:nvPr>
        </p:nvSpPr>
        <p:spPr>
          <a:xfrm>
            <a:off x="6937375" y="6245225"/>
            <a:ext cx="1901825" cy="476250"/>
          </a:xfrm>
          <a:prstGeom prst="rect">
            <a:avLst/>
          </a:prstGeom>
          <a:noFill/>
          <a:ln w="9525">
            <a:noFill/>
          </a:ln>
        </p:spPr>
        <p:txBody>
          <a:bodyPr lIns="91440" tIns="45720" rIns="91440" bIns="45720" anchor="t" anchorCtr="0"/>
          <a:p>
            <a:pPr algn="r"/>
            <a:fld id="{9A0DB2DC-4C9A-4742-B13C-FB6460FD3503}" type="slidenum">
              <a:rPr lang="en-US" altLang="zh-CN">
                <a:effectLst>
                  <a:outerShdw blurRad="38100" dist="38100" dir="2700000">
                    <a:srgbClr val="C0C0C0"/>
                  </a:outerShdw>
                </a:effectLst>
                <a:latin typeface="Arial" panose="020B0604020202020204" pitchFamily="34" charset="0"/>
              </a:rPr>
            </a:fld>
            <a:endParaRPr lang="en-US" altLang="zh-CN">
              <a:effectLst>
                <a:outerShdw blurRad="38100" dist="38100" dir="2700000">
                  <a:srgbClr val="C0C0C0"/>
                </a:outerShdw>
              </a:effectLst>
              <a:latin typeface="Arial" panose="020B0604020202020204" pitchFamily="34" charset="0"/>
            </a:endParaRPr>
          </a:p>
        </p:txBody>
      </p:sp>
      <p:sp>
        <p:nvSpPr>
          <p:cNvPr id="3084" name="Rectangle 11"/>
          <p:cNvSpPr>
            <a:spLocks noGrp="1"/>
          </p:cNvSpPr>
          <p:nvPr>
            <p:ph type="dt" sz="quarter" idx="2"/>
          </p:nvPr>
        </p:nvSpPr>
        <p:spPr>
          <a:xfrm>
            <a:off x="990600" y="6245225"/>
            <a:ext cx="1901825" cy="476250"/>
          </a:xfrm>
          <a:prstGeom prst="rect">
            <a:avLst/>
          </a:prstGeom>
          <a:noFill/>
          <a:ln w="9525">
            <a:noFill/>
          </a:ln>
        </p:spPr>
        <p:txBody>
          <a:bodyPr lIns="91440" tIns="45720" rIns="91440" bIns="45720" anchor="t" anchorCtr="0"/>
          <a:p>
            <a:endParaRPr lang="en-US" altLang="zh-CN">
              <a:effectLst>
                <a:outerShdw blurRad="38100" dist="38100" dir="2700000">
                  <a:srgbClr val="C0C0C0"/>
                </a:outerShdw>
              </a:effectLst>
              <a:latin typeface="Arial" panose="020B0604020202020204" pitchFamily="34" charset="0"/>
            </a:endParaRPr>
          </a:p>
        </p:txBody>
      </p:sp>
      <p:sp>
        <p:nvSpPr>
          <p:cNvPr id="3085" name="Rectangle 12"/>
          <p:cNvSpPr>
            <a:spLocks noGrp="1"/>
          </p:cNvSpPr>
          <p:nvPr>
            <p:ph type="ftr" sz="quarter" idx="3"/>
          </p:nvPr>
        </p:nvSpPr>
        <p:spPr>
          <a:xfrm>
            <a:off x="3468688" y="6245225"/>
            <a:ext cx="2895600" cy="476250"/>
          </a:xfrm>
          <a:prstGeom prst="rect">
            <a:avLst/>
          </a:prstGeom>
          <a:noFill/>
          <a:ln w="9525">
            <a:noFill/>
          </a:ln>
        </p:spPr>
        <p:txBody>
          <a:bodyPr lIns="91440" tIns="45720" rIns="91440" bIns="45720" anchor="t" anchorCtr="0"/>
          <a:p>
            <a:pPr algn="ctr"/>
            <a:endParaRPr lang="en-US" altLang="zh-CN">
              <a:effectLst>
                <a:outerShdw blurRad="38100" dist="38100" dir="2700000">
                  <a:srgbClr val="C0C0C0"/>
                </a:outerShdw>
              </a:effectLst>
              <a:latin typeface="Arial" panose="020B0604020202020204" pitchFamily="34" charset="0"/>
            </a:endParaRPr>
          </a:p>
        </p:txBody>
      </p:sp>
    </p:spTree>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457200" y="244475"/>
            <a:ext cx="8385175" cy="1431925"/>
          </a:xfrm>
        </p:spPr>
        <p:txBody>
          <a:bodyPr/>
          <a:lstStyle/>
          <a:p>
            <a:r>
              <a:rPr kumimoji="0" lang="zh-CN" altLang="en-US" sz="4400" b="1" i="0" u="none" strike="noStrike" kern="1200" cap="none" spc="0" normalizeH="0" baseline="0" noProof="0">
                <a:uLnTx/>
                <a:uFillTx/>
              </a:rPr>
              <a:t>单击此处编辑母版标题样式</a:t>
            </a:r>
            <a:endParaRPr kumimoji="0" lang="zh-CN" altLang="en-US" sz="4400" b="1" i="0" u="none" strike="noStrike" kern="1200" cap="none" spc="0" normalizeH="0" baseline="0" noProof="0">
              <a:uLnTx/>
              <a:uFillTx/>
            </a:endParaRPr>
          </a:p>
        </p:txBody>
      </p:sp>
      <p:sp>
        <p:nvSpPr>
          <p:cNvPr id="3" name="竖排文字占位符 2"/>
          <p:cNvSpPr>
            <a:spLocks noGrp="1"/>
          </p:cNvSpPr>
          <p:nvPr>
            <p:ph type="body" orient="vert" idx="1"/>
          </p:nvPr>
        </p:nvSpPr>
        <p:spPr>
          <a:xfrm>
            <a:off x="838200" y="1905000"/>
            <a:ext cx="8007350" cy="4191000"/>
          </a:xfrm>
        </p:spPr>
        <p:txBody>
          <a:bodyPr vert="eaVert"/>
          <a:lstStyle/>
          <a:p>
            <a:pPr lvl="0"/>
            <a:r>
              <a:rPr kumimoji="0" lang="zh-CN" altLang="en-US" sz="3200" b="0" i="0" u="none" strike="noStrike" kern="1200" cap="none" spc="0" normalizeH="0" baseline="0" noProof="0">
                <a:uLnTx/>
                <a:uFillTx/>
              </a:rPr>
              <a:t>单击此处编辑母版文本样式</a:t>
            </a:r>
            <a:endParaRPr kumimoji="0" lang="zh-CN" altLang="en-US" sz="3200" b="0" i="0" u="none" strike="noStrike" kern="1200" cap="none" spc="0" normalizeH="0" baseline="0" noProof="0">
              <a:uLnTx/>
              <a:uFillTx/>
            </a:endParaRPr>
          </a:p>
          <a:p>
            <a:pPr lvl="1"/>
            <a:r>
              <a:rPr kumimoji="0" lang="zh-CN" altLang="en-US" sz="2800" b="0" i="0" u="none" strike="noStrike" kern="1200" cap="none" spc="0" normalizeH="0" baseline="0" noProof="0">
                <a:uLnTx/>
                <a:uFillTx/>
              </a:rPr>
              <a:t>第二级</a:t>
            </a:r>
            <a:endParaRPr kumimoji="0" lang="zh-CN" altLang="en-US" sz="2800" b="0" i="0" u="none" strike="noStrike" kern="1200" cap="none" spc="0" normalizeH="0" baseline="0" noProof="0">
              <a:uLnTx/>
              <a:uFillTx/>
            </a:endParaRPr>
          </a:p>
          <a:p>
            <a:pPr lvl="2"/>
            <a:r>
              <a:rPr kumimoji="0" lang="zh-CN" altLang="en-US" sz="2400" b="0" i="0" u="none" strike="noStrike" kern="1200" cap="none" spc="0" normalizeH="0" baseline="0" noProof="0">
                <a:uLnTx/>
                <a:uFillTx/>
              </a:rPr>
              <a:t>第三级</a:t>
            </a:r>
            <a:endParaRPr kumimoji="0" lang="zh-CN" altLang="en-US" sz="2400" b="0" i="0" u="none" strike="noStrike" kern="1200" cap="none" spc="0" normalizeH="0" baseline="0" noProof="0">
              <a:uLnTx/>
              <a:uFillTx/>
            </a:endParaRPr>
          </a:p>
          <a:p>
            <a:pPr lvl="3"/>
            <a:r>
              <a:rPr kumimoji="0" lang="zh-CN" altLang="en-US" sz="2000" b="0" i="0" u="none" strike="noStrike" kern="1200" cap="none" spc="0" normalizeH="0" baseline="0" noProof="0">
                <a:uLnTx/>
                <a:uFillTx/>
              </a:rPr>
              <a:t>第四级</a:t>
            </a:r>
            <a:endParaRPr kumimoji="0" lang="zh-CN" altLang="en-US" sz="2000" b="0" i="0" u="none" strike="noStrike" kern="1200" cap="none" spc="0" normalizeH="0" baseline="0" noProof="0">
              <a:uLnTx/>
              <a:uFillTx/>
            </a:endParaRPr>
          </a:p>
          <a:p>
            <a:pPr lvl="4"/>
            <a:r>
              <a:rPr kumimoji="0" lang="zh-CN" altLang="en-US" sz="2000" b="0" i="0" u="none" strike="noStrike" kern="1200" cap="none" spc="0" normalizeH="0" baseline="0" noProof="0">
                <a:uLnTx/>
                <a:uFillTx/>
              </a:rPr>
              <a:t>第五级</a:t>
            </a:r>
            <a:endParaRPr kumimoji="0" lang="zh-CN" altLang="en-US" sz="2000" b="0" i="0" u="none" strike="noStrike" kern="1200" cap="none" spc="0" normalizeH="0" baseline="0" noProof="0">
              <a:uLnTx/>
              <a:uFillTx/>
            </a:endParaRPr>
          </a:p>
        </p:txBody>
      </p:sp>
      <p:sp>
        <p:nvSpPr>
          <p:cNvPr id="4" name="日期占位符 3"/>
          <p:cNvSpPr>
            <a:spLocks noGrp="1"/>
          </p:cNvSpPr>
          <p:nvPr>
            <p:ph type="dt" sz="half" idx="10"/>
          </p:nvPr>
        </p:nvSpPr>
        <p:spPr/>
        <p:txBody>
          <a:bodyPr/>
          <a:p>
            <a:pPr lvl="0" eaLnBrk="1" hangingPunct="1"/>
            <a:endParaRPr lang="en-US" altLang="zh-CN">
              <a:effectLst>
                <a:outerShdw blurRad="38100" dist="38100" dir="2700000">
                  <a:srgbClr val="C0C0C0"/>
                </a:outerShdw>
              </a:effectLst>
            </a:endParaRPr>
          </a:p>
        </p:txBody>
      </p:sp>
      <p:sp>
        <p:nvSpPr>
          <p:cNvPr id="5" name="页脚占位符 4"/>
          <p:cNvSpPr>
            <a:spLocks noGrp="1"/>
          </p:cNvSpPr>
          <p:nvPr>
            <p:ph type="ftr" sz="quarter" idx="11"/>
          </p:nvPr>
        </p:nvSpPr>
        <p:spPr/>
        <p:txBody>
          <a:bodyPr/>
          <a:p>
            <a:pPr lvl="0" eaLnBrk="1" hangingPunct="1"/>
            <a:endParaRPr lang="en-US" altLang="zh-CN">
              <a:effectLst>
                <a:outerShdw blurRad="38100" dist="38100" dir="2700000">
                  <a:srgbClr val="C0C0C0"/>
                </a:outerShdw>
              </a:effectLst>
            </a:endParaRPr>
          </a:p>
        </p:txBody>
      </p:sp>
      <p:sp>
        <p:nvSpPr>
          <p:cNvPr id="6" name="灯片编号占位符 5"/>
          <p:cNvSpPr>
            <a:spLocks noGrp="1"/>
          </p:cNvSpPr>
          <p:nvPr>
            <p:ph type="sldNum" sz="quarter" idx="12"/>
          </p:nvPr>
        </p:nvSpPr>
        <p:spPr/>
        <p:txBody>
          <a:bodyPr/>
          <a:p>
            <a:pPr lvl="0" eaLnBrk="1" hangingPunct="1"/>
            <a:fld id="{9A0DB2DC-4C9A-4742-B13C-FB6460FD3503}" type="slidenum">
              <a:rPr lang="en-US" altLang="zh-CN">
                <a:effectLst>
                  <a:outerShdw blurRad="38100" dist="38100" dir="2700000">
                    <a:srgbClr val="C0C0C0"/>
                  </a:outerShdw>
                </a:effectLst>
              </a:rPr>
            </a:fld>
            <a:endParaRPr lang="en-US" altLang="zh-CN">
              <a:effectLst>
                <a:outerShdw blurRad="38100" dist="38100" dir="2700000">
                  <a:srgbClr val="C0C0C0"/>
                </a:outerShdw>
              </a:effectLst>
            </a:endParaRPr>
          </a:p>
        </p:txBody>
      </p:sp>
    </p:spTree>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748463" y="244475"/>
            <a:ext cx="2097087" cy="5851525"/>
          </a:xfrm>
        </p:spPr>
        <p:txBody>
          <a:bodyPr vert="eaVert"/>
          <a:lstStyle/>
          <a:p>
            <a:r>
              <a:rPr kumimoji="0" lang="zh-CN" altLang="en-US" sz="4400" b="1" i="0" u="none" strike="noStrike" kern="1200" cap="none" spc="0" normalizeH="0" baseline="0" noProof="0">
                <a:uLnTx/>
                <a:uFillTx/>
              </a:rPr>
              <a:t>单击此处编辑母版标题样式</a:t>
            </a:r>
            <a:endParaRPr kumimoji="0" lang="zh-CN" altLang="en-US" sz="4400" b="1" i="0" u="none" strike="noStrike" kern="1200" cap="none" spc="0" normalizeH="0" baseline="0" noProof="0">
              <a:uLnTx/>
              <a:uFillTx/>
            </a:endParaRPr>
          </a:p>
        </p:txBody>
      </p:sp>
      <p:sp>
        <p:nvSpPr>
          <p:cNvPr id="3" name="竖排文字占位符 2"/>
          <p:cNvSpPr>
            <a:spLocks noGrp="1"/>
          </p:cNvSpPr>
          <p:nvPr>
            <p:ph type="body" orient="vert" idx="1"/>
          </p:nvPr>
        </p:nvSpPr>
        <p:spPr>
          <a:xfrm>
            <a:off x="457200" y="244475"/>
            <a:ext cx="6138863" cy="5851525"/>
          </a:xfrm>
        </p:spPr>
        <p:txBody>
          <a:bodyPr vert="eaVert"/>
          <a:lstStyle/>
          <a:p>
            <a:pPr lvl="0"/>
            <a:r>
              <a:rPr kumimoji="0" lang="zh-CN" altLang="en-US" sz="3200" b="0" i="0" u="none" strike="noStrike" kern="1200" cap="none" spc="0" normalizeH="0" baseline="0" noProof="0">
                <a:uLnTx/>
                <a:uFillTx/>
              </a:rPr>
              <a:t>单击此处编辑母版文本样式</a:t>
            </a:r>
            <a:endParaRPr kumimoji="0" lang="zh-CN" altLang="en-US" sz="3200" b="0" i="0" u="none" strike="noStrike" kern="1200" cap="none" spc="0" normalizeH="0" baseline="0" noProof="0">
              <a:uLnTx/>
              <a:uFillTx/>
            </a:endParaRPr>
          </a:p>
          <a:p>
            <a:pPr lvl="1"/>
            <a:r>
              <a:rPr kumimoji="0" lang="zh-CN" altLang="en-US" sz="2800" b="0" i="0" u="none" strike="noStrike" kern="1200" cap="none" spc="0" normalizeH="0" baseline="0" noProof="0">
                <a:uLnTx/>
                <a:uFillTx/>
              </a:rPr>
              <a:t>第二级</a:t>
            </a:r>
            <a:endParaRPr kumimoji="0" lang="zh-CN" altLang="en-US" sz="2800" b="0" i="0" u="none" strike="noStrike" kern="1200" cap="none" spc="0" normalizeH="0" baseline="0" noProof="0">
              <a:uLnTx/>
              <a:uFillTx/>
            </a:endParaRPr>
          </a:p>
          <a:p>
            <a:pPr lvl="2"/>
            <a:r>
              <a:rPr kumimoji="0" lang="zh-CN" altLang="en-US" sz="2400" b="0" i="0" u="none" strike="noStrike" kern="1200" cap="none" spc="0" normalizeH="0" baseline="0" noProof="0">
                <a:uLnTx/>
                <a:uFillTx/>
              </a:rPr>
              <a:t>第三级</a:t>
            </a:r>
            <a:endParaRPr kumimoji="0" lang="zh-CN" altLang="en-US" sz="2400" b="0" i="0" u="none" strike="noStrike" kern="1200" cap="none" spc="0" normalizeH="0" baseline="0" noProof="0">
              <a:uLnTx/>
              <a:uFillTx/>
            </a:endParaRPr>
          </a:p>
          <a:p>
            <a:pPr lvl="3"/>
            <a:r>
              <a:rPr kumimoji="0" lang="zh-CN" altLang="en-US" sz="2000" b="0" i="0" u="none" strike="noStrike" kern="1200" cap="none" spc="0" normalizeH="0" baseline="0" noProof="0">
                <a:uLnTx/>
                <a:uFillTx/>
              </a:rPr>
              <a:t>第四级</a:t>
            </a:r>
            <a:endParaRPr kumimoji="0" lang="zh-CN" altLang="en-US" sz="2000" b="0" i="0" u="none" strike="noStrike" kern="1200" cap="none" spc="0" normalizeH="0" baseline="0" noProof="0">
              <a:uLnTx/>
              <a:uFillTx/>
            </a:endParaRPr>
          </a:p>
          <a:p>
            <a:pPr lvl="4"/>
            <a:r>
              <a:rPr kumimoji="0" lang="zh-CN" altLang="en-US" sz="2000" b="0" i="0" u="none" strike="noStrike" kern="1200" cap="none" spc="0" normalizeH="0" baseline="0" noProof="0">
                <a:uLnTx/>
                <a:uFillTx/>
              </a:rPr>
              <a:t>第五级</a:t>
            </a:r>
            <a:endParaRPr kumimoji="0" lang="zh-CN" altLang="en-US" sz="2000" b="0" i="0" u="none" strike="noStrike" kern="1200" cap="none" spc="0" normalizeH="0" baseline="0" noProof="0">
              <a:uLnTx/>
              <a:uFillTx/>
            </a:endParaRPr>
          </a:p>
        </p:txBody>
      </p:sp>
      <p:sp>
        <p:nvSpPr>
          <p:cNvPr id="4" name="日期占位符 3"/>
          <p:cNvSpPr>
            <a:spLocks noGrp="1"/>
          </p:cNvSpPr>
          <p:nvPr>
            <p:ph type="dt" sz="half" idx="10"/>
          </p:nvPr>
        </p:nvSpPr>
        <p:spPr/>
        <p:txBody>
          <a:bodyPr/>
          <a:p>
            <a:pPr lvl="0" eaLnBrk="1" hangingPunct="1"/>
            <a:endParaRPr lang="en-US" altLang="zh-CN">
              <a:effectLst>
                <a:outerShdw blurRad="38100" dist="38100" dir="2700000">
                  <a:srgbClr val="C0C0C0"/>
                </a:outerShdw>
              </a:effectLst>
            </a:endParaRPr>
          </a:p>
        </p:txBody>
      </p:sp>
      <p:sp>
        <p:nvSpPr>
          <p:cNvPr id="5" name="页脚占位符 4"/>
          <p:cNvSpPr>
            <a:spLocks noGrp="1"/>
          </p:cNvSpPr>
          <p:nvPr>
            <p:ph type="ftr" sz="quarter" idx="11"/>
          </p:nvPr>
        </p:nvSpPr>
        <p:spPr/>
        <p:txBody>
          <a:bodyPr/>
          <a:p>
            <a:pPr lvl="0" eaLnBrk="1" hangingPunct="1"/>
            <a:endParaRPr lang="en-US" altLang="zh-CN">
              <a:effectLst>
                <a:outerShdw blurRad="38100" dist="38100" dir="2700000">
                  <a:srgbClr val="C0C0C0"/>
                </a:outerShdw>
              </a:effectLst>
            </a:endParaRPr>
          </a:p>
        </p:txBody>
      </p:sp>
      <p:sp>
        <p:nvSpPr>
          <p:cNvPr id="6" name="灯片编号占位符 5"/>
          <p:cNvSpPr>
            <a:spLocks noGrp="1"/>
          </p:cNvSpPr>
          <p:nvPr>
            <p:ph type="sldNum" sz="quarter" idx="12"/>
          </p:nvPr>
        </p:nvSpPr>
        <p:spPr/>
        <p:txBody>
          <a:bodyPr/>
          <a:p>
            <a:pPr lvl="0" eaLnBrk="1" hangingPunct="1"/>
            <a:fld id="{9A0DB2DC-4C9A-4742-B13C-FB6460FD3503}" type="slidenum">
              <a:rPr lang="en-US" altLang="zh-CN">
                <a:effectLst>
                  <a:outerShdw blurRad="38100" dist="38100" dir="2700000">
                    <a:srgbClr val="C0C0C0"/>
                  </a:outerShdw>
                </a:effectLst>
              </a:rPr>
            </a:fld>
            <a:endParaRPr lang="en-US" altLang="zh-CN">
              <a:effectLst>
                <a:outerShdw blurRad="38100" dist="38100" dir="2700000">
                  <a:srgbClr val="C0C0C0"/>
                </a:outerShdw>
              </a:effectLst>
            </a:endParaRPr>
          </a:p>
        </p:txBody>
      </p:sp>
    </p:spTree>
  </p:cSld>
  <p:clrMapOvr>
    <a:masterClrMapping/>
  </p:clrMapOv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showMasterSp="0">
  <p:cSld name="标题幻灯片">
    <p:bg>
      <p:bgPr>
        <a:gradFill rotWithShape="0">
          <a:gsLst>
            <a:gs pos="0">
              <a:srgbClr val="020000">
                <a:alpha val="100000"/>
              </a:srgbClr>
            </a:gs>
            <a:gs pos="50000">
              <a:srgbClr val="000000">
                <a:alpha val="100000"/>
              </a:srgbClr>
            </a:gs>
          </a:gsLst>
          <a:lin ang="5400000" scaled="1"/>
          <a:tileRect/>
        </a:gradFill>
        <a:effectLst/>
      </p:bgPr>
    </p:bg>
    <p:spTree>
      <p:nvGrpSpPr>
        <p:cNvPr id="1" name=""/>
        <p:cNvGrpSpPr/>
        <p:nvPr/>
      </p:nvGrpSpPr>
      <p:grpSpPr/>
      <p:grpSp>
        <p:nvGrpSpPr>
          <p:cNvPr id="4098" name="Group 2"/>
          <p:cNvGrpSpPr/>
          <p:nvPr/>
        </p:nvGrpSpPr>
        <p:grpSpPr>
          <a:xfrm>
            <a:off x="3800475" y="1789113"/>
            <a:ext cx="5340350" cy="5056187"/>
            <a:chOff x="2394" y="1127"/>
            <a:chExt cx="3364" cy="3185"/>
          </a:xfrm>
        </p:grpSpPr>
        <p:sp>
          <p:nvSpPr>
            <p:cNvPr id="4099" name="Rectangle 3"/>
            <p:cNvSpPr/>
            <p:nvPr/>
          </p:nvSpPr>
          <p:spPr>
            <a:xfrm>
              <a:off x="4230" y="1365"/>
              <a:ext cx="197" cy="102"/>
            </a:xfrm>
            <a:prstGeom prst="rect">
              <a:avLst/>
            </a:prstGeom>
            <a:gradFill rotWithShape="0">
              <a:gsLst>
                <a:gs pos="0">
                  <a:schemeClr val="bg2"/>
                </a:gs>
                <a:gs pos="100000">
                  <a:srgbClr val="82582E"/>
                </a:gs>
              </a:gsLst>
              <a:lin ang="5400000" scaled="1"/>
              <a:tileRect/>
            </a:gradFill>
            <a:ln w="9525">
              <a:noFill/>
            </a:ln>
          </p:spPr>
          <p:txBody>
            <a:bodyPr/>
            <a:p>
              <a:pPr marL="0" lvl="0" indent="0" eaLnBrk="1" hangingPunct="1"/>
              <a:endParaRPr lang="zh-CN" altLang="en-US">
                <a:solidFill>
                  <a:srgbClr val="FFFFFF"/>
                </a:solidFill>
              </a:endParaRPr>
            </a:p>
          </p:txBody>
        </p:sp>
        <p:sp>
          <p:nvSpPr>
            <p:cNvPr id="4100" name="Oval 4"/>
            <p:cNvSpPr/>
            <p:nvPr/>
          </p:nvSpPr>
          <p:spPr>
            <a:xfrm>
              <a:off x="4299" y="1185"/>
              <a:ext cx="47" cy="47"/>
            </a:xfrm>
            <a:prstGeom prst="ellipse">
              <a:avLst/>
            </a:prstGeom>
            <a:gradFill rotWithShape="0">
              <a:gsLst>
                <a:gs pos="0">
                  <a:schemeClr val="bg2"/>
                </a:gs>
                <a:gs pos="100000">
                  <a:srgbClr val="82582E"/>
                </a:gs>
              </a:gsLst>
              <a:lin ang="5400000" scaled="1"/>
              <a:tileRect/>
            </a:gradFill>
            <a:ln w="9525">
              <a:noFill/>
            </a:ln>
          </p:spPr>
          <p:txBody>
            <a:bodyPr/>
            <a:p>
              <a:pPr marL="0" lvl="0" indent="0" eaLnBrk="1" hangingPunct="1"/>
              <a:endParaRPr lang="zh-CN" altLang="en-US">
                <a:solidFill>
                  <a:srgbClr val="FFFFFF"/>
                </a:solidFill>
              </a:endParaRPr>
            </a:p>
          </p:txBody>
        </p:sp>
        <p:sp>
          <p:nvSpPr>
            <p:cNvPr id="4101" name="Rectangle 5"/>
            <p:cNvSpPr/>
            <p:nvPr/>
          </p:nvSpPr>
          <p:spPr>
            <a:xfrm rot="960000">
              <a:off x="5205" y="1495"/>
              <a:ext cx="6" cy="2073"/>
            </a:xfrm>
            <a:prstGeom prst="rect">
              <a:avLst/>
            </a:prstGeom>
            <a:gradFill rotWithShape="0">
              <a:gsLst>
                <a:gs pos="0">
                  <a:schemeClr val="bg2"/>
                </a:gs>
                <a:gs pos="100000">
                  <a:srgbClr val="82582E"/>
                </a:gs>
              </a:gsLst>
              <a:lin ang="5400000" scaled="1"/>
              <a:tileRect/>
            </a:gradFill>
            <a:ln w="9525">
              <a:noFill/>
            </a:ln>
          </p:spPr>
          <p:txBody>
            <a:bodyPr/>
            <a:p>
              <a:pPr marL="0" lvl="0" indent="0" eaLnBrk="1" hangingPunct="1"/>
              <a:endParaRPr lang="zh-CN" altLang="en-US">
                <a:solidFill>
                  <a:srgbClr val="FFFFFF"/>
                </a:solidFill>
              </a:endParaRPr>
            </a:p>
          </p:txBody>
        </p:sp>
        <p:sp>
          <p:nvSpPr>
            <p:cNvPr id="4102" name="Freeform 6"/>
            <p:cNvSpPr>
              <a:spLocks noEditPoints="1"/>
            </p:cNvSpPr>
            <p:nvPr/>
          </p:nvSpPr>
          <p:spPr>
            <a:xfrm>
              <a:off x="4871" y="3508"/>
              <a:ext cx="66" cy="96"/>
            </a:xfrm>
            <a:gradFill rotWithShape="0">
              <a:gsLst>
                <a:gs pos="0">
                  <a:schemeClr val="bg2"/>
                </a:gs>
                <a:gs pos="100000">
                  <a:srgbClr val="82582E"/>
                </a:gs>
              </a:gsLst>
              <a:lin ang="5400000" scaled="1"/>
              <a:tileRect/>
            </a:gradFill>
            <a:ln w="9525">
              <a:noFill/>
            </a:ln>
          </p:spPr>
          <p:txBody>
            <a:bodyPr/>
            <a:p>
              <a:endParaRPr lang="zh-CN" altLang="en-US"/>
            </a:p>
          </p:txBody>
        </p:sp>
        <p:sp>
          <p:nvSpPr>
            <p:cNvPr id="4103" name="Rectangle 7"/>
            <p:cNvSpPr/>
            <p:nvPr/>
          </p:nvSpPr>
          <p:spPr>
            <a:xfrm rot="60000">
              <a:off x="5487" y="1535"/>
              <a:ext cx="6" cy="1998"/>
            </a:xfrm>
            <a:prstGeom prst="rect">
              <a:avLst/>
            </a:prstGeom>
            <a:gradFill rotWithShape="0">
              <a:gsLst>
                <a:gs pos="0">
                  <a:schemeClr val="bg2"/>
                </a:gs>
                <a:gs pos="100000">
                  <a:srgbClr val="82582E"/>
                </a:gs>
              </a:gsLst>
              <a:lin ang="5400000" scaled="1"/>
              <a:tileRect/>
            </a:gradFill>
            <a:ln w="9525">
              <a:noFill/>
            </a:ln>
          </p:spPr>
          <p:txBody>
            <a:bodyPr/>
            <a:p>
              <a:pPr marL="0" lvl="0" indent="0" eaLnBrk="1" hangingPunct="1"/>
              <a:endParaRPr lang="zh-CN" altLang="en-US">
                <a:solidFill>
                  <a:srgbClr val="FFFFFF"/>
                </a:solidFill>
              </a:endParaRPr>
            </a:p>
          </p:txBody>
        </p:sp>
        <p:sp>
          <p:nvSpPr>
            <p:cNvPr id="4104" name="Rectangle 8"/>
            <p:cNvSpPr/>
            <p:nvPr/>
          </p:nvSpPr>
          <p:spPr>
            <a:xfrm rot="20640000">
              <a:off x="5640" y="1521"/>
              <a:ext cx="6" cy="881"/>
            </a:xfrm>
            <a:prstGeom prst="rect">
              <a:avLst/>
            </a:prstGeom>
            <a:gradFill rotWithShape="0">
              <a:gsLst>
                <a:gs pos="0">
                  <a:schemeClr val="bg2"/>
                </a:gs>
                <a:gs pos="100000">
                  <a:srgbClr val="82582E"/>
                </a:gs>
              </a:gsLst>
              <a:lin ang="5400000" scaled="1"/>
              <a:tileRect/>
            </a:gradFill>
            <a:ln w="9525">
              <a:noFill/>
            </a:ln>
          </p:spPr>
          <p:txBody>
            <a:bodyPr/>
            <a:p>
              <a:pPr marL="0" lvl="0" indent="0" eaLnBrk="1" hangingPunct="1"/>
              <a:endParaRPr lang="zh-CN" altLang="en-US">
                <a:solidFill>
                  <a:srgbClr val="FFFFFF"/>
                </a:solidFill>
              </a:endParaRPr>
            </a:p>
          </p:txBody>
        </p:sp>
        <p:sp>
          <p:nvSpPr>
            <p:cNvPr id="4105" name="Rectangle 9"/>
            <p:cNvSpPr/>
            <p:nvPr/>
          </p:nvSpPr>
          <p:spPr>
            <a:xfrm rot="20400000">
              <a:off x="3444" y="1816"/>
              <a:ext cx="6" cy="2033"/>
            </a:xfrm>
            <a:prstGeom prst="rect">
              <a:avLst/>
            </a:prstGeom>
            <a:gradFill rotWithShape="0">
              <a:gsLst>
                <a:gs pos="0">
                  <a:schemeClr val="bg2"/>
                </a:gs>
                <a:gs pos="100000">
                  <a:srgbClr val="82582E"/>
                </a:gs>
              </a:gsLst>
              <a:lin ang="5400000" scaled="1"/>
              <a:tileRect/>
            </a:gradFill>
            <a:ln w="9525">
              <a:noFill/>
            </a:ln>
          </p:spPr>
          <p:txBody>
            <a:bodyPr/>
            <a:p>
              <a:pPr marL="0" lvl="0" indent="0" eaLnBrk="1" hangingPunct="1"/>
              <a:endParaRPr lang="zh-CN" altLang="en-US">
                <a:solidFill>
                  <a:srgbClr val="FFFFFF"/>
                </a:solidFill>
              </a:endParaRPr>
            </a:p>
          </p:txBody>
        </p:sp>
        <p:sp>
          <p:nvSpPr>
            <p:cNvPr id="4106" name="Rectangle 10"/>
            <p:cNvSpPr/>
            <p:nvPr/>
          </p:nvSpPr>
          <p:spPr>
            <a:xfrm rot="1080000">
              <a:off x="2757" y="1821"/>
              <a:ext cx="6" cy="2119"/>
            </a:xfrm>
            <a:prstGeom prst="rect">
              <a:avLst/>
            </a:prstGeom>
            <a:gradFill rotWithShape="0">
              <a:gsLst>
                <a:gs pos="0">
                  <a:schemeClr val="bg2"/>
                </a:gs>
                <a:gs pos="100000">
                  <a:srgbClr val="82582E"/>
                </a:gs>
              </a:gsLst>
              <a:lin ang="5400000" scaled="1"/>
              <a:tileRect/>
            </a:gradFill>
            <a:ln w="9525">
              <a:noFill/>
            </a:ln>
          </p:spPr>
          <p:txBody>
            <a:bodyPr/>
            <a:p>
              <a:pPr marL="0" lvl="0" indent="0" eaLnBrk="1" hangingPunct="1"/>
              <a:endParaRPr lang="zh-CN" altLang="en-US">
                <a:solidFill>
                  <a:srgbClr val="FFFFFF"/>
                </a:solidFill>
              </a:endParaRPr>
            </a:p>
          </p:txBody>
        </p:sp>
        <p:sp>
          <p:nvSpPr>
            <p:cNvPr id="4107" name="Rectangle 11"/>
            <p:cNvSpPr/>
            <p:nvPr/>
          </p:nvSpPr>
          <p:spPr>
            <a:xfrm rot="240000">
              <a:off x="3035" y="1870"/>
              <a:ext cx="6" cy="1906"/>
            </a:xfrm>
            <a:prstGeom prst="rect">
              <a:avLst/>
            </a:prstGeom>
            <a:gradFill rotWithShape="0">
              <a:gsLst>
                <a:gs pos="0">
                  <a:schemeClr val="bg2"/>
                </a:gs>
                <a:gs pos="100000">
                  <a:srgbClr val="82582E"/>
                </a:gs>
              </a:gsLst>
              <a:lin ang="5400000" scaled="1"/>
              <a:tileRect/>
            </a:gradFill>
            <a:ln w="9525">
              <a:noFill/>
            </a:ln>
          </p:spPr>
          <p:txBody>
            <a:bodyPr/>
            <a:p>
              <a:pPr marL="0" lvl="0" indent="0" eaLnBrk="1" hangingPunct="1"/>
              <a:endParaRPr lang="zh-CN" altLang="en-US">
                <a:solidFill>
                  <a:srgbClr val="FFFFFF"/>
                </a:solidFill>
              </a:endParaRPr>
            </a:p>
          </p:txBody>
        </p:sp>
        <p:sp>
          <p:nvSpPr>
            <p:cNvPr id="4108" name="Freeform 12"/>
            <p:cNvSpPr/>
            <p:nvPr/>
          </p:nvSpPr>
          <p:spPr>
            <a:xfrm>
              <a:off x="4007" y="3021"/>
              <a:ext cx="623" cy="156"/>
            </a:xfrm>
            <a:gradFill rotWithShape="0">
              <a:gsLst>
                <a:gs pos="0">
                  <a:schemeClr val="bg2"/>
                </a:gs>
                <a:gs pos="100000">
                  <a:srgbClr val="82582E"/>
                </a:gs>
              </a:gsLst>
              <a:lin ang="5400000" scaled="1"/>
              <a:tileRect/>
            </a:gradFill>
            <a:ln w="9525">
              <a:noFill/>
            </a:ln>
          </p:spPr>
          <p:txBody>
            <a:bodyPr/>
            <a:p>
              <a:endParaRPr lang="zh-CN" altLang="en-US"/>
            </a:p>
          </p:txBody>
        </p:sp>
        <p:sp>
          <p:nvSpPr>
            <p:cNvPr id="4109" name="Freeform 13"/>
            <p:cNvSpPr/>
            <p:nvPr/>
          </p:nvSpPr>
          <p:spPr>
            <a:xfrm>
              <a:off x="4762" y="3591"/>
              <a:ext cx="996" cy="126"/>
            </a:xfrm>
            <a:gradFill rotWithShape="0">
              <a:gsLst>
                <a:gs pos="0">
                  <a:schemeClr val="bg2"/>
                </a:gs>
                <a:gs pos="100000">
                  <a:srgbClr val="82582E"/>
                </a:gs>
              </a:gsLst>
              <a:lin ang="5400000" scaled="1"/>
              <a:tileRect/>
            </a:gradFill>
            <a:ln w="9525">
              <a:noFill/>
            </a:ln>
          </p:spPr>
          <p:txBody>
            <a:bodyPr/>
            <a:p>
              <a:endParaRPr lang="zh-CN" altLang="en-US"/>
            </a:p>
          </p:txBody>
        </p:sp>
        <p:sp>
          <p:nvSpPr>
            <p:cNvPr id="4110" name="Freeform 14"/>
            <p:cNvSpPr/>
            <p:nvPr/>
          </p:nvSpPr>
          <p:spPr>
            <a:xfrm>
              <a:off x="4786" y="3645"/>
              <a:ext cx="972" cy="245"/>
            </a:xfrm>
            <a:gradFill rotWithShape="0">
              <a:gsLst>
                <a:gs pos="0">
                  <a:schemeClr val="bg2"/>
                </a:gs>
                <a:gs pos="100000">
                  <a:srgbClr val="82582E"/>
                </a:gs>
              </a:gsLst>
              <a:lin ang="18900000" scaled="1"/>
              <a:tileRect/>
            </a:gradFill>
            <a:ln w="9525">
              <a:noFill/>
            </a:ln>
          </p:spPr>
          <p:txBody>
            <a:bodyPr/>
            <a:p>
              <a:endParaRPr lang="zh-CN" altLang="en-US"/>
            </a:p>
          </p:txBody>
        </p:sp>
        <p:sp>
          <p:nvSpPr>
            <p:cNvPr id="4111" name="Freeform 15"/>
            <p:cNvSpPr/>
            <p:nvPr/>
          </p:nvSpPr>
          <p:spPr>
            <a:xfrm>
              <a:off x="4804" y="3591"/>
              <a:ext cx="954" cy="90"/>
            </a:xfrm>
            <a:gradFill rotWithShape="0">
              <a:gsLst>
                <a:gs pos="0">
                  <a:srgbClr val="82582E"/>
                </a:gs>
                <a:gs pos="100000">
                  <a:schemeClr val="bg2"/>
                </a:gs>
              </a:gsLst>
              <a:lin ang="0" scaled="1"/>
              <a:tileRect/>
            </a:gradFill>
            <a:ln w="9525">
              <a:noFill/>
            </a:ln>
          </p:spPr>
          <p:txBody>
            <a:bodyPr/>
            <a:p>
              <a:endParaRPr lang="zh-CN" altLang="en-US"/>
            </a:p>
          </p:txBody>
        </p:sp>
        <p:sp>
          <p:nvSpPr>
            <p:cNvPr id="4112" name="Freeform 16"/>
            <p:cNvSpPr/>
            <p:nvPr/>
          </p:nvSpPr>
          <p:spPr>
            <a:xfrm>
              <a:off x="3059" y="1541"/>
              <a:ext cx="102" cy="155"/>
            </a:xfrm>
            <a:gradFill rotWithShape="0">
              <a:gsLst>
                <a:gs pos="0">
                  <a:schemeClr val="bg2"/>
                </a:gs>
                <a:gs pos="100000">
                  <a:srgbClr val="82582E"/>
                </a:gs>
              </a:gsLst>
              <a:lin ang="5400000" scaled="1"/>
              <a:tileRect/>
            </a:gradFill>
            <a:ln w="9525">
              <a:noFill/>
            </a:ln>
          </p:spPr>
          <p:txBody>
            <a:bodyPr/>
            <a:p>
              <a:endParaRPr lang="zh-CN" altLang="en-US"/>
            </a:p>
          </p:txBody>
        </p:sp>
        <p:sp>
          <p:nvSpPr>
            <p:cNvPr id="4113" name="Freeform 17"/>
            <p:cNvSpPr>
              <a:spLocks noEditPoints="1"/>
            </p:cNvSpPr>
            <p:nvPr/>
          </p:nvSpPr>
          <p:spPr>
            <a:xfrm>
              <a:off x="3059" y="1690"/>
              <a:ext cx="90" cy="96"/>
            </a:xfrm>
            <a:gradFill rotWithShape="0">
              <a:gsLst>
                <a:gs pos="0">
                  <a:schemeClr val="bg2"/>
                </a:gs>
                <a:gs pos="100000">
                  <a:srgbClr val="82582E"/>
                </a:gs>
              </a:gsLst>
              <a:lin ang="5400000" scaled="1"/>
              <a:tileRect/>
            </a:gradFill>
            <a:ln w="9525">
              <a:noFill/>
            </a:ln>
          </p:spPr>
          <p:txBody>
            <a:bodyPr/>
            <a:p>
              <a:endParaRPr lang="zh-CN" altLang="en-US"/>
            </a:p>
          </p:txBody>
        </p:sp>
        <p:sp>
          <p:nvSpPr>
            <p:cNvPr id="4114" name="Freeform 18"/>
            <p:cNvSpPr>
              <a:spLocks noEditPoints="1"/>
            </p:cNvSpPr>
            <p:nvPr/>
          </p:nvSpPr>
          <p:spPr>
            <a:xfrm>
              <a:off x="3059" y="1768"/>
              <a:ext cx="90" cy="108"/>
            </a:xfrm>
            <a:gradFill rotWithShape="0">
              <a:gsLst>
                <a:gs pos="0">
                  <a:schemeClr val="bg2"/>
                </a:gs>
                <a:gs pos="100000">
                  <a:srgbClr val="82582E"/>
                </a:gs>
              </a:gsLst>
              <a:lin ang="5400000" scaled="1"/>
              <a:tileRect/>
            </a:gradFill>
            <a:ln w="9525">
              <a:noFill/>
            </a:ln>
          </p:spPr>
          <p:txBody>
            <a:bodyPr/>
            <a:p>
              <a:endParaRPr lang="zh-CN" altLang="en-US"/>
            </a:p>
          </p:txBody>
        </p:sp>
        <p:sp>
          <p:nvSpPr>
            <p:cNvPr id="4115" name="Freeform 19"/>
            <p:cNvSpPr/>
            <p:nvPr/>
          </p:nvSpPr>
          <p:spPr>
            <a:xfrm>
              <a:off x="5470" y="1205"/>
              <a:ext cx="102" cy="156"/>
            </a:xfrm>
            <a:gradFill rotWithShape="0">
              <a:gsLst>
                <a:gs pos="0">
                  <a:schemeClr val="bg2"/>
                </a:gs>
                <a:gs pos="100000">
                  <a:srgbClr val="82582E"/>
                </a:gs>
              </a:gsLst>
              <a:lin ang="5400000" scaled="1"/>
              <a:tileRect/>
            </a:gradFill>
            <a:ln w="9525">
              <a:noFill/>
            </a:ln>
          </p:spPr>
          <p:txBody>
            <a:bodyPr/>
            <a:p>
              <a:endParaRPr lang="zh-CN" altLang="en-US"/>
            </a:p>
          </p:txBody>
        </p:sp>
        <p:sp>
          <p:nvSpPr>
            <p:cNvPr id="4116" name="Freeform 20"/>
            <p:cNvSpPr>
              <a:spLocks noEditPoints="1"/>
            </p:cNvSpPr>
            <p:nvPr/>
          </p:nvSpPr>
          <p:spPr>
            <a:xfrm>
              <a:off x="5476" y="1349"/>
              <a:ext cx="84" cy="96"/>
            </a:xfrm>
            <a:gradFill rotWithShape="0">
              <a:gsLst>
                <a:gs pos="0">
                  <a:schemeClr val="bg2"/>
                </a:gs>
                <a:gs pos="100000">
                  <a:srgbClr val="82582E"/>
                </a:gs>
              </a:gsLst>
              <a:lin ang="5400000" scaled="1"/>
              <a:tileRect/>
            </a:gradFill>
            <a:ln w="9525">
              <a:noFill/>
            </a:ln>
          </p:spPr>
          <p:txBody>
            <a:bodyPr/>
            <a:p>
              <a:endParaRPr lang="zh-CN" altLang="en-US"/>
            </a:p>
          </p:txBody>
        </p:sp>
        <p:sp>
          <p:nvSpPr>
            <p:cNvPr id="4117" name="Freeform 21"/>
            <p:cNvSpPr>
              <a:spLocks noEditPoints="1"/>
            </p:cNvSpPr>
            <p:nvPr/>
          </p:nvSpPr>
          <p:spPr>
            <a:xfrm>
              <a:off x="5470" y="1433"/>
              <a:ext cx="90" cy="108"/>
            </a:xfrm>
            <a:gradFill rotWithShape="0">
              <a:gsLst>
                <a:gs pos="0">
                  <a:schemeClr val="bg2"/>
                </a:gs>
                <a:gs pos="100000">
                  <a:srgbClr val="82582E"/>
                </a:gs>
              </a:gsLst>
              <a:lin ang="5400000" scaled="1"/>
              <a:tileRect/>
            </a:gradFill>
            <a:ln w="9525">
              <a:noFill/>
            </a:ln>
          </p:spPr>
          <p:txBody>
            <a:bodyPr/>
            <a:p>
              <a:endParaRPr lang="zh-CN" altLang="en-US"/>
            </a:p>
          </p:txBody>
        </p:sp>
        <p:sp>
          <p:nvSpPr>
            <p:cNvPr id="4118" name="Freeform 22"/>
            <p:cNvSpPr>
              <a:spLocks noEditPoints="1"/>
            </p:cNvSpPr>
            <p:nvPr/>
          </p:nvSpPr>
          <p:spPr>
            <a:xfrm>
              <a:off x="5428" y="3525"/>
              <a:ext cx="66" cy="96"/>
            </a:xfrm>
            <a:gradFill rotWithShape="0">
              <a:gsLst>
                <a:gs pos="0">
                  <a:schemeClr val="bg2"/>
                </a:gs>
                <a:gs pos="100000">
                  <a:srgbClr val="82582E"/>
                </a:gs>
              </a:gsLst>
              <a:lin ang="5400000" scaled="1"/>
              <a:tileRect/>
            </a:gradFill>
            <a:ln w="9525">
              <a:noFill/>
            </a:ln>
          </p:spPr>
          <p:txBody>
            <a:bodyPr/>
            <a:p>
              <a:endParaRPr lang="zh-CN" altLang="en-US"/>
            </a:p>
          </p:txBody>
        </p:sp>
        <p:sp>
          <p:nvSpPr>
            <p:cNvPr id="4119" name="Freeform 23"/>
            <p:cNvSpPr/>
            <p:nvPr/>
          </p:nvSpPr>
          <p:spPr>
            <a:xfrm>
              <a:off x="3017" y="1127"/>
              <a:ext cx="2603" cy="444"/>
            </a:xfrm>
            <a:gradFill rotWithShape="0">
              <a:gsLst>
                <a:gs pos="0">
                  <a:srgbClr val="82582E"/>
                </a:gs>
                <a:gs pos="100000">
                  <a:schemeClr val="bg2"/>
                </a:gs>
              </a:gsLst>
              <a:lin ang="0" scaled="1"/>
              <a:tileRect/>
            </a:gradFill>
            <a:ln w="9525">
              <a:noFill/>
            </a:ln>
          </p:spPr>
          <p:txBody>
            <a:bodyPr/>
            <a:p>
              <a:endParaRPr lang="zh-CN" altLang="en-US"/>
            </a:p>
          </p:txBody>
        </p:sp>
        <p:sp>
          <p:nvSpPr>
            <p:cNvPr id="4120" name="Freeform 24"/>
            <p:cNvSpPr>
              <a:spLocks noEditPoints="1"/>
            </p:cNvSpPr>
            <p:nvPr/>
          </p:nvSpPr>
          <p:spPr>
            <a:xfrm>
              <a:off x="2934" y="3773"/>
              <a:ext cx="84" cy="95"/>
            </a:xfrm>
            <a:gradFill rotWithShape="0">
              <a:gsLst>
                <a:gs pos="0">
                  <a:schemeClr val="bg2"/>
                </a:gs>
                <a:gs pos="100000">
                  <a:srgbClr val="82582E"/>
                </a:gs>
              </a:gsLst>
              <a:lin ang="5400000" scaled="1"/>
              <a:tileRect/>
            </a:gradFill>
            <a:ln w="9525">
              <a:noFill/>
            </a:ln>
          </p:spPr>
          <p:txBody>
            <a:bodyPr/>
            <a:p>
              <a:endParaRPr lang="zh-CN" altLang="en-US"/>
            </a:p>
          </p:txBody>
        </p:sp>
        <p:sp>
          <p:nvSpPr>
            <p:cNvPr id="4121" name="Freeform 25"/>
            <p:cNvSpPr>
              <a:spLocks noEditPoints="1"/>
            </p:cNvSpPr>
            <p:nvPr/>
          </p:nvSpPr>
          <p:spPr>
            <a:xfrm>
              <a:off x="3779" y="3872"/>
              <a:ext cx="90" cy="108"/>
            </a:xfrm>
            <a:gradFill rotWithShape="0">
              <a:gsLst>
                <a:gs pos="0">
                  <a:schemeClr val="bg2"/>
                </a:gs>
                <a:gs pos="100000">
                  <a:srgbClr val="82582E"/>
                </a:gs>
              </a:gsLst>
              <a:lin ang="5400000" scaled="1"/>
              <a:tileRect/>
            </a:gradFill>
            <a:ln w="9525">
              <a:noFill/>
            </a:ln>
          </p:spPr>
          <p:txBody>
            <a:bodyPr/>
            <a:p>
              <a:endParaRPr lang="zh-CN" altLang="en-US"/>
            </a:p>
          </p:txBody>
        </p:sp>
        <p:sp>
          <p:nvSpPr>
            <p:cNvPr id="4122" name="Freeform 26"/>
            <p:cNvSpPr>
              <a:spLocks noEditPoints="1"/>
            </p:cNvSpPr>
            <p:nvPr/>
          </p:nvSpPr>
          <p:spPr>
            <a:xfrm>
              <a:off x="2400" y="3872"/>
              <a:ext cx="72" cy="90"/>
            </a:xfrm>
            <a:gradFill rotWithShape="0">
              <a:gsLst>
                <a:gs pos="0">
                  <a:schemeClr val="bg2"/>
                </a:gs>
                <a:gs pos="100000">
                  <a:srgbClr val="82582E"/>
                </a:gs>
              </a:gsLst>
              <a:lin ang="5400000" scaled="1"/>
              <a:tileRect/>
            </a:gradFill>
            <a:ln w="9525">
              <a:noFill/>
            </a:ln>
          </p:spPr>
          <p:txBody>
            <a:bodyPr/>
            <a:p>
              <a:endParaRPr lang="zh-CN" altLang="en-US"/>
            </a:p>
          </p:txBody>
        </p:sp>
        <p:sp>
          <p:nvSpPr>
            <p:cNvPr id="4123" name="Oval 27"/>
            <p:cNvSpPr/>
            <p:nvPr/>
          </p:nvSpPr>
          <p:spPr>
            <a:xfrm>
              <a:off x="2444" y="3838"/>
              <a:ext cx="1380" cy="389"/>
            </a:xfrm>
            <a:prstGeom prst="ellipse">
              <a:avLst/>
            </a:prstGeom>
            <a:gradFill rotWithShape="0">
              <a:gsLst>
                <a:gs pos="0">
                  <a:srgbClr val="82582E"/>
                </a:gs>
                <a:gs pos="100000">
                  <a:schemeClr val="bg2"/>
                </a:gs>
              </a:gsLst>
              <a:lin ang="2700000" scaled="1"/>
              <a:tileRect/>
            </a:gradFill>
            <a:ln w="9525">
              <a:noFill/>
            </a:ln>
          </p:spPr>
          <p:txBody>
            <a:bodyPr/>
            <a:p>
              <a:pPr marL="0" lvl="0" indent="0" eaLnBrk="1" hangingPunct="1"/>
              <a:endParaRPr lang="zh-CN" altLang="en-US">
                <a:solidFill>
                  <a:srgbClr val="FFFFFF"/>
                </a:solidFill>
              </a:endParaRPr>
            </a:p>
          </p:txBody>
        </p:sp>
        <p:sp>
          <p:nvSpPr>
            <p:cNvPr id="4124" name="Oval 28"/>
            <p:cNvSpPr/>
            <p:nvPr/>
          </p:nvSpPr>
          <p:spPr>
            <a:xfrm>
              <a:off x="2394" y="3834"/>
              <a:ext cx="1502" cy="288"/>
            </a:xfrm>
            <a:prstGeom prst="ellipse">
              <a:avLst/>
            </a:prstGeom>
            <a:gradFill rotWithShape="0">
              <a:gsLst>
                <a:gs pos="0">
                  <a:schemeClr val="bg2"/>
                </a:gs>
                <a:gs pos="100000">
                  <a:srgbClr val="82582E"/>
                </a:gs>
              </a:gsLst>
              <a:lin ang="5400000" scaled="1"/>
              <a:tileRect/>
            </a:gradFill>
            <a:ln w="9525">
              <a:noFill/>
            </a:ln>
          </p:spPr>
          <p:txBody>
            <a:bodyPr/>
            <a:p>
              <a:pPr marL="0" lvl="0" indent="0" eaLnBrk="1" hangingPunct="1"/>
              <a:endParaRPr lang="zh-CN" altLang="en-US">
                <a:solidFill>
                  <a:srgbClr val="FFFFFF"/>
                </a:solidFill>
              </a:endParaRPr>
            </a:p>
          </p:txBody>
        </p:sp>
        <p:sp>
          <p:nvSpPr>
            <p:cNvPr id="4125" name="Oval 29"/>
            <p:cNvSpPr/>
            <p:nvPr/>
          </p:nvSpPr>
          <p:spPr>
            <a:xfrm>
              <a:off x="2441" y="3860"/>
              <a:ext cx="1425" cy="220"/>
            </a:xfrm>
            <a:prstGeom prst="ellipse">
              <a:avLst/>
            </a:prstGeom>
            <a:gradFill rotWithShape="0">
              <a:gsLst>
                <a:gs pos="0">
                  <a:schemeClr val="bg2"/>
                </a:gs>
                <a:gs pos="100000">
                  <a:srgbClr val="82582E"/>
                </a:gs>
              </a:gsLst>
              <a:lin ang="0" scaled="1"/>
              <a:tileRect/>
            </a:gradFill>
            <a:ln w="9525">
              <a:noFill/>
            </a:ln>
          </p:spPr>
          <p:txBody>
            <a:bodyPr/>
            <a:p>
              <a:pPr marL="0" lvl="0" indent="0" eaLnBrk="1" hangingPunct="1"/>
              <a:endParaRPr lang="zh-CN" altLang="en-US">
                <a:solidFill>
                  <a:srgbClr val="FFFFFF"/>
                </a:solidFill>
              </a:endParaRPr>
            </a:p>
          </p:txBody>
        </p:sp>
        <p:sp>
          <p:nvSpPr>
            <p:cNvPr id="4126" name="Freeform 30"/>
            <p:cNvSpPr>
              <a:spLocks noEditPoints="1"/>
            </p:cNvSpPr>
            <p:nvPr/>
          </p:nvSpPr>
          <p:spPr>
            <a:xfrm>
              <a:off x="3743" y="3788"/>
              <a:ext cx="90" cy="96"/>
            </a:xfrm>
            <a:gradFill rotWithShape="0">
              <a:gsLst>
                <a:gs pos="0">
                  <a:schemeClr val="bg2"/>
                </a:gs>
                <a:gs pos="100000">
                  <a:srgbClr val="82582E"/>
                </a:gs>
              </a:gsLst>
              <a:lin ang="5400000" scaled="1"/>
              <a:tileRect/>
            </a:gradFill>
            <a:ln w="9525">
              <a:noFill/>
            </a:ln>
          </p:spPr>
          <p:txBody>
            <a:bodyPr/>
            <a:p>
              <a:endParaRPr lang="zh-CN" altLang="en-US"/>
            </a:p>
          </p:txBody>
        </p:sp>
        <p:sp>
          <p:nvSpPr>
            <p:cNvPr id="4127" name="Freeform 31"/>
            <p:cNvSpPr>
              <a:spLocks noEditPoints="1"/>
            </p:cNvSpPr>
            <p:nvPr/>
          </p:nvSpPr>
          <p:spPr>
            <a:xfrm>
              <a:off x="5422" y="3603"/>
              <a:ext cx="72" cy="108"/>
            </a:xfrm>
            <a:gradFill rotWithShape="0">
              <a:gsLst>
                <a:gs pos="0">
                  <a:schemeClr val="bg2"/>
                </a:gs>
                <a:gs pos="100000">
                  <a:srgbClr val="82582E"/>
                </a:gs>
              </a:gsLst>
              <a:lin ang="5400000" scaled="1"/>
              <a:tileRect/>
            </a:gradFill>
            <a:ln w="9525">
              <a:noFill/>
            </a:ln>
          </p:spPr>
          <p:txBody>
            <a:bodyPr/>
            <a:p>
              <a:endParaRPr lang="zh-CN" altLang="en-US"/>
            </a:p>
          </p:txBody>
        </p:sp>
        <p:sp>
          <p:nvSpPr>
            <p:cNvPr id="4128" name="Rectangle 32"/>
            <p:cNvSpPr/>
            <p:nvPr/>
          </p:nvSpPr>
          <p:spPr>
            <a:xfrm>
              <a:off x="4238" y="1773"/>
              <a:ext cx="173" cy="2539"/>
            </a:xfrm>
            <a:prstGeom prst="rect">
              <a:avLst/>
            </a:prstGeom>
            <a:gradFill rotWithShape="0">
              <a:gsLst>
                <a:gs pos="0">
                  <a:srgbClr val="82582E"/>
                </a:gs>
                <a:gs pos="100000">
                  <a:schemeClr val="bg2"/>
                </a:gs>
              </a:gsLst>
              <a:lin ang="0" scaled="1"/>
              <a:tileRect/>
            </a:gradFill>
            <a:ln w="9525">
              <a:noFill/>
            </a:ln>
          </p:spPr>
          <p:txBody>
            <a:bodyPr/>
            <a:p>
              <a:pPr marL="0" lvl="0" indent="0" eaLnBrk="1" hangingPunct="1"/>
              <a:endParaRPr lang="zh-CN" altLang="en-US">
                <a:solidFill>
                  <a:srgbClr val="FFFFFF"/>
                </a:solidFill>
              </a:endParaRPr>
            </a:p>
          </p:txBody>
        </p:sp>
        <p:sp>
          <p:nvSpPr>
            <p:cNvPr id="4129" name="Rectangle 33"/>
            <p:cNvSpPr/>
            <p:nvPr/>
          </p:nvSpPr>
          <p:spPr>
            <a:xfrm>
              <a:off x="4288" y="1545"/>
              <a:ext cx="76" cy="240"/>
            </a:xfrm>
            <a:prstGeom prst="rect">
              <a:avLst/>
            </a:prstGeom>
            <a:gradFill rotWithShape="0">
              <a:gsLst>
                <a:gs pos="0">
                  <a:schemeClr val="bg2"/>
                </a:gs>
                <a:gs pos="100000">
                  <a:srgbClr val="82582E"/>
                </a:gs>
              </a:gsLst>
              <a:lin ang="5400000" scaled="1"/>
              <a:tileRect/>
            </a:gradFill>
            <a:ln w="9525">
              <a:noFill/>
            </a:ln>
          </p:spPr>
          <p:txBody>
            <a:bodyPr/>
            <a:p>
              <a:pPr marL="0" lvl="0" indent="0" eaLnBrk="1" hangingPunct="1"/>
              <a:endParaRPr lang="zh-CN" altLang="en-US">
                <a:solidFill>
                  <a:srgbClr val="FFFFFF"/>
                </a:solidFill>
              </a:endParaRPr>
            </a:p>
          </p:txBody>
        </p:sp>
        <p:sp>
          <p:nvSpPr>
            <p:cNvPr id="4130" name="AutoShape 34"/>
            <p:cNvSpPr/>
            <p:nvPr/>
          </p:nvSpPr>
          <p:spPr>
            <a:xfrm>
              <a:off x="4220" y="1743"/>
              <a:ext cx="205" cy="52"/>
            </a:xfrm>
            <a:prstGeom prst="roundRect">
              <a:avLst>
                <a:gd name="adj" fmla="val 16667"/>
              </a:avLst>
            </a:prstGeom>
            <a:gradFill rotWithShape="0">
              <a:gsLst>
                <a:gs pos="0">
                  <a:schemeClr val="bg2"/>
                </a:gs>
                <a:gs pos="100000">
                  <a:srgbClr val="82582E"/>
                </a:gs>
              </a:gsLst>
              <a:lin ang="5400000" scaled="1"/>
              <a:tileRect/>
            </a:gradFill>
            <a:ln w="9525">
              <a:noFill/>
            </a:ln>
          </p:spPr>
          <p:txBody>
            <a:bodyPr/>
            <a:p>
              <a:pPr marL="0" lvl="0" indent="0" eaLnBrk="1" hangingPunct="1"/>
              <a:endParaRPr lang="zh-CN" altLang="en-US">
                <a:solidFill>
                  <a:srgbClr val="FFFFFF"/>
                </a:solidFill>
              </a:endParaRPr>
            </a:p>
          </p:txBody>
        </p:sp>
        <p:sp>
          <p:nvSpPr>
            <p:cNvPr id="4131" name="Freeform 35"/>
            <p:cNvSpPr/>
            <p:nvPr/>
          </p:nvSpPr>
          <p:spPr>
            <a:xfrm>
              <a:off x="4306" y="1529"/>
              <a:ext cx="252" cy="1576"/>
            </a:xfrm>
            <a:gradFill rotWithShape="0">
              <a:gsLst>
                <a:gs pos="0">
                  <a:srgbClr val="82582E"/>
                </a:gs>
                <a:gs pos="100000">
                  <a:schemeClr val="bg2"/>
                </a:gs>
              </a:gsLst>
              <a:lin ang="2700000" scaled="1"/>
              <a:tileRect/>
            </a:gradFill>
            <a:ln w="9525">
              <a:noFill/>
            </a:ln>
          </p:spPr>
          <p:txBody>
            <a:bodyPr/>
            <a:p>
              <a:endParaRPr lang="zh-CN" altLang="en-US"/>
            </a:p>
          </p:txBody>
        </p:sp>
        <p:sp>
          <p:nvSpPr>
            <p:cNvPr id="4132" name="Freeform 36"/>
            <p:cNvSpPr/>
            <p:nvPr/>
          </p:nvSpPr>
          <p:spPr>
            <a:xfrm>
              <a:off x="4169" y="1421"/>
              <a:ext cx="317" cy="138"/>
            </a:xfrm>
            <a:gradFill rotWithShape="0">
              <a:gsLst>
                <a:gs pos="0">
                  <a:srgbClr val="82582E"/>
                </a:gs>
                <a:gs pos="100000">
                  <a:schemeClr val="bg2"/>
                </a:gs>
              </a:gsLst>
              <a:lin ang="0" scaled="1"/>
              <a:tileRect/>
            </a:gradFill>
            <a:ln w="9525">
              <a:noFill/>
            </a:ln>
          </p:spPr>
          <p:txBody>
            <a:bodyPr/>
            <a:p>
              <a:endParaRPr lang="zh-CN" altLang="en-US"/>
            </a:p>
          </p:txBody>
        </p:sp>
      </p:grpSp>
      <p:sp>
        <p:nvSpPr>
          <p:cNvPr id="38951" name="Rectangle 39"/>
          <p:cNvSpPr>
            <a:spLocks noGrp="1" noChangeArrowheads="1"/>
          </p:cNvSpPr>
          <p:nvPr>
            <p:ph type="subTitle" idx="1"/>
          </p:nvPr>
        </p:nvSpPr>
        <p:spPr>
          <a:xfrm>
            <a:off x="1371600" y="3886200"/>
            <a:ext cx="6400800" cy="1752600"/>
          </a:xfrm>
        </p:spPr>
        <p:txBody>
          <a:bodyPr/>
          <a:lstStyle>
            <a:lvl1pPr marL="0" indent="0" algn="ctr">
              <a:buFont typeface="Wingdings" panose="05000000000000000000" pitchFamily="2" charset="2"/>
              <a:buNone/>
              <a:defRPr/>
            </a:lvl1pPr>
          </a:lstStyle>
          <a:p>
            <a:pPr lvl="0"/>
            <a:r>
              <a:rPr kumimoji="0" lang="zh-CN" altLang="en-US" sz="3200" b="0" i="0" u="none" strike="noStrike" kern="1200" cap="none" spc="0" normalizeH="0" baseline="0" noProof="0">
                <a:uLnTx/>
                <a:uFillTx/>
              </a:rPr>
              <a:t>单击此处编辑母版副标题样式</a:t>
            </a:r>
            <a:endParaRPr kumimoji="0" lang="zh-CN" altLang="en-US" sz="3200" b="0" i="0" u="none" strike="noStrike" kern="1200" cap="none" spc="0" normalizeH="0" baseline="0" noProof="0">
              <a:uLnTx/>
              <a:uFillTx/>
            </a:endParaRPr>
          </a:p>
        </p:txBody>
      </p:sp>
      <p:sp>
        <p:nvSpPr>
          <p:cNvPr id="38952" name="Rectangle 40"/>
          <p:cNvSpPr>
            <a:spLocks noGrp="1" noChangeArrowheads="1"/>
          </p:cNvSpPr>
          <p:nvPr>
            <p:ph type="ctrTitle"/>
          </p:nvPr>
        </p:nvSpPr>
        <p:spPr>
          <a:xfrm>
            <a:off x="685800" y="1768475"/>
            <a:ext cx="7772400" cy="1736725"/>
          </a:xfrm>
        </p:spPr>
        <p:txBody>
          <a:bodyPr anchor="b" anchorCtr="1"/>
          <a:lstStyle>
            <a:lvl1pPr>
              <a:defRPr sz="5400"/>
            </a:lvl1pPr>
          </a:lstStyle>
          <a:p>
            <a:pPr lvl="0"/>
            <a:r>
              <a:rPr kumimoji="0" lang="zh-CN" altLang="en-US" sz="5400" b="0" i="0" u="none" strike="noStrike" kern="1200" cap="none" spc="0" normalizeH="0" baseline="0" noProof="0">
                <a:uLnTx/>
                <a:uFillTx/>
              </a:rPr>
              <a:t>单击此处编辑母版标题样式</a:t>
            </a:r>
            <a:endParaRPr kumimoji="0" lang="zh-CN" altLang="en-US" sz="5400" b="0" i="0" u="none" strike="noStrike" kern="1200" cap="none" spc="0" normalizeH="0" baseline="0" noProof="0">
              <a:uLnTx/>
              <a:uFillTx/>
            </a:endParaRPr>
          </a:p>
        </p:txBody>
      </p:sp>
      <p:sp>
        <p:nvSpPr>
          <p:cNvPr id="4133" name="Rectangle 41"/>
          <p:cNvSpPr>
            <a:spLocks noGrp="1"/>
          </p:cNvSpPr>
          <p:nvPr>
            <p:ph type="sldNum" sz="quarter" idx="4"/>
          </p:nvPr>
        </p:nvSpPr>
        <p:spPr>
          <a:xfrm>
            <a:off x="6553200" y="6278563"/>
            <a:ext cx="2133600" cy="457200"/>
          </a:xfrm>
          <a:prstGeom prst="rect">
            <a:avLst/>
          </a:prstGeom>
          <a:noFill/>
          <a:ln w="9525">
            <a:noFill/>
          </a:ln>
        </p:spPr>
        <p:txBody>
          <a:bodyPr lIns="91440" tIns="45720" rIns="91440" bIns="45720" anchor="b" anchorCtr="0"/>
          <a:p>
            <a:pPr algn="r"/>
            <a:fld id="{9A0DB2DC-4C9A-4742-B13C-FB6460FD3503}" type="slidenum">
              <a:rPr lang="en-US" altLang="zh-CN"/>
            </a:fld>
            <a:endParaRPr lang="en-US" altLang="zh-CN"/>
          </a:p>
        </p:txBody>
      </p:sp>
      <p:sp>
        <p:nvSpPr>
          <p:cNvPr id="4136" name="Rectangle 37"/>
          <p:cNvSpPr>
            <a:spLocks noGrp="1"/>
          </p:cNvSpPr>
          <p:nvPr>
            <p:ph type="dt" sz="half" idx="2"/>
          </p:nvPr>
        </p:nvSpPr>
        <p:spPr>
          <a:xfrm>
            <a:off x="457200" y="6278563"/>
            <a:ext cx="2133600" cy="457200"/>
          </a:xfrm>
          <a:prstGeom prst="rect">
            <a:avLst/>
          </a:prstGeom>
          <a:noFill/>
          <a:ln w="9525">
            <a:noFill/>
          </a:ln>
        </p:spPr>
        <p:txBody>
          <a:bodyPr lIns="91440" tIns="45720" rIns="91440" bIns="45720" anchor="b" anchorCtr="0"/>
          <a:p>
            <a:endParaRPr lang="en-US" altLang="zh-CN"/>
          </a:p>
        </p:txBody>
      </p:sp>
      <p:sp>
        <p:nvSpPr>
          <p:cNvPr id="4137" name="Rectangle 38"/>
          <p:cNvSpPr>
            <a:spLocks noGrp="1"/>
          </p:cNvSpPr>
          <p:nvPr>
            <p:ph type="ftr" sz="quarter" idx="3"/>
          </p:nvPr>
        </p:nvSpPr>
        <p:spPr>
          <a:xfrm>
            <a:off x="3124200" y="6278563"/>
            <a:ext cx="2895600" cy="457200"/>
          </a:xfrm>
          <a:prstGeom prst="rect">
            <a:avLst/>
          </a:prstGeom>
          <a:noFill/>
          <a:ln w="9525">
            <a:noFill/>
          </a:ln>
        </p:spPr>
        <p:txBody>
          <a:bodyPr lIns="91440" tIns="45720" rIns="91440" bIns="45720" anchor="b" anchorCtr="0"/>
          <a:p>
            <a:pPr algn="ctr"/>
            <a:endParaRPr lang="en-US" altLang="zh-CN"/>
          </a:p>
        </p:txBody>
      </p:sp>
    </p:spTree>
  </p:cSld>
  <p:clrMapOvr>
    <a:masterClrMapping/>
  </p:clrMapOvr>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77813"/>
            <a:ext cx="8229600" cy="1143000"/>
          </a:xfrm>
        </p:spPr>
        <p:txBody>
          <a:bodyPr/>
          <a:lstStyle/>
          <a:p>
            <a:r>
              <a:rPr kumimoji="0" lang="zh-CN" altLang="en-US" sz="4400" b="0" i="0" u="none" strike="noStrike" kern="1200" cap="none" spc="0" normalizeH="0" baseline="0" noProof="0">
                <a:uLnTx/>
                <a:uFillTx/>
              </a:rPr>
              <a:t>单击此处编辑母版标题样式</a:t>
            </a:r>
            <a:endParaRPr kumimoji="0" lang="zh-CN" altLang="en-US" sz="4400" b="0" i="0" u="none" strike="noStrike" kern="1200" cap="none" spc="0" normalizeH="0" baseline="0" noProof="0">
              <a:uLnTx/>
              <a:uFillTx/>
            </a:endParaRPr>
          </a:p>
        </p:txBody>
      </p:sp>
      <p:sp>
        <p:nvSpPr>
          <p:cNvPr id="3" name="内容占位符 2"/>
          <p:cNvSpPr>
            <a:spLocks noGrp="1"/>
          </p:cNvSpPr>
          <p:nvPr>
            <p:ph idx="1"/>
          </p:nvPr>
        </p:nvSpPr>
        <p:spPr>
          <a:xfrm>
            <a:off x="457200" y="1600200"/>
            <a:ext cx="8229600" cy="4530725"/>
          </a:xfrm>
        </p:spPr>
        <p:txBody>
          <a:bodyPr/>
          <a:lstStyle/>
          <a:p>
            <a:pPr lvl="0"/>
            <a:r>
              <a:rPr kumimoji="0" lang="zh-CN" altLang="en-US" sz="3200" b="0" i="0" u="none" strike="noStrike" kern="1200" cap="none" spc="0" normalizeH="0" baseline="0" noProof="0">
                <a:uLnTx/>
                <a:uFillTx/>
              </a:rPr>
              <a:t>单击此处编辑母版文本样式</a:t>
            </a:r>
            <a:endParaRPr kumimoji="0" lang="zh-CN" altLang="en-US" sz="3200" b="0" i="0" u="none" strike="noStrike" kern="1200" cap="none" spc="0" normalizeH="0" baseline="0" noProof="0">
              <a:uLnTx/>
              <a:uFillTx/>
            </a:endParaRPr>
          </a:p>
          <a:p>
            <a:pPr lvl="1"/>
            <a:r>
              <a:rPr kumimoji="0" lang="zh-CN" altLang="en-US" sz="2800" b="0" i="0" u="none" strike="noStrike" kern="1200" cap="none" spc="0" normalizeH="0" baseline="0" noProof="0">
                <a:uLnTx/>
                <a:uFillTx/>
              </a:rPr>
              <a:t>第二级</a:t>
            </a:r>
            <a:endParaRPr kumimoji="0" lang="zh-CN" altLang="en-US" sz="2800" b="0" i="0" u="none" strike="noStrike" kern="1200" cap="none" spc="0" normalizeH="0" baseline="0" noProof="0">
              <a:uLnTx/>
              <a:uFillTx/>
            </a:endParaRPr>
          </a:p>
          <a:p>
            <a:pPr lvl="2"/>
            <a:r>
              <a:rPr kumimoji="0" lang="zh-CN" altLang="en-US" sz="2400" b="0" i="0" u="none" strike="noStrike" kern="1200" cap="none" spc="0" normalizeH="0" baseline="0" noProof="0">
                <a:uLnTx/>
                <a:uFillTx/>
              </a:rPr>
              <a:t>第三级</a:t>
            </a:r>
            <a:endParaRPr kumimoji="0" lang="zh-CN" altLang="en-US" sz="2400" b="0" i="0" u="none" strike="noStrike" kern="1200" cap="none" spc="0" normalizeH="0" baseline="0" noProof="0">
              <a:uLnTx/>
              <a:uFillTx/>
            </a:endParaRPr>
          </a:p>
          <a:p>
            <a:pPr lvl="3"/>
            <a:r>
              <a:rPr kumimoji="0" lang="zh-CN" altLang="en-US" sz="2000" b="0" i="0" u="none" strike="noStrike" kern="1200" cap="none" spc="0" normalizeH="0" baseline="0" noProof="0">
                <a:uLnTx/>
                <a:uFillTx/>
              </a:rPr>
              <a:t>第四级</a:t>
            </a:r>
            <a:endParaRPr kumimoji="0" lang="zh-CN" altLang="en-US" sz="2000" b="0" i="0" u="none" strike="noStrike" kern="1200" cap="none" spc="0" normalizeH="0" baseline="0" noProof="0">
              <a:uLnTx/>
              <a:uFillTx/>
            </a:endParaRPr>
          </a:p>
          <a:p>
            <a:pPr lvl="4"/>
            <a:r>
              <a:rPr kumimoji="0" lang="zh-CN" altLang="en-US" sz="2000" b="0" i="0" u="none" strike="noStrike" kern="1200" cap="none" spc="0" normalizeH="0" baseline="0" noProof="0">
                <a:uLnTx/>
                <a:uFillTx/>
              </a:rPr>
              <a:t>第五级</a:t>
            </a:r>
            <a:endParaRPr kumimoji="0" lang="zh-CN" altLang="en-US" sz="2000" b="0" i="0" u="none" strike="noStrike" kern="1200" cap="none" spc="0" normalizeH="0" baseline="0" noProof="0">
              <a:uLnTx/>
              <a:uFillTx/>
            </a:endParaRPr>
          </a:p>
        </p:txBody>
      </p:sp>
      <p:sp>
        <p:nvSpPr>
          <p:cNvPr id="4" name="日期占位符 3"/>
          <p:cNvSpPr>
            <a:spLocks noGrp="1"/>
          </p:cNvSpPr>
          <p:nvPr>
            <p:ph type="dt" sz="half" idx="10"/>
          </p:nvPr>
        </p:nvSpPr>
        <p:spPr/>
        <p:txBody>
          <a:bodyPr/>
          <a:p>
            <a:pPr lvl="0" eaLnBrk="1" hangingPunct="1"/>
            <a:endParaRPr lang="en-US" altLang="zh-CN"/>
          </a:p>
        </p:txBody>
      </p:sp>
      <p:sp>
        <p:nvSpPr>
          <p:cNvPr id="5" name="页脚占位符 4"/>
          <p:cNvSpPr>
            <a:spLocks noGrp="1"/>
          </p:cNvSpPr>
          <p:nvPr>
            <p:ph type="ftr" sz="quarter" idx="11"/>
          </p:nvPr>
        </p:nvSpPr>
        <p:spPr/>
        <p:txBody>
          <a:bodyPr/>
          <a:p>
            <a:pPr lvl="0" eaLnBrk="1" hangingPunct="1"/>
            <a:endParaRPr lang="en-US" altLang="zh-CN"/>
          </a:p>
        </p:txBody>
      </p:sp>
      <p:sp>
        <p:nvSpPr>
          <p:cNvPr id="6" name="灯片编号占位符 5"/>
          <p:cNvSpPr>
            <a:spLocks noGrp="1"/>
          </p:cNvSpPr>
          <p:nvPr>
            <p:ph type="sldNum" sz="quarter" idx="12"/>
          </p:nvPr>
        </p:nvSpPr>
        <p:spPr/>
        <p:txBody>
          <a:bodyPr/>
          <a:p>
            <a:pPr lvl="0" eaLnBrk="1" hangingPunct="1"/>
            <a:fld id="{9A0DB2DC-4C9A-4742-B13C-FB6460FD3503}" type="slidenum">
              <a:rPr lang="en-US" altLang="zh-CN"/>
            </a:fld>
            <a:endParaRPr lang="en-US" altLang="zh-CN"/>
          </a:p>
        </p:txBody>
      </p:sp>
    </p:spTree>
  </p:cSld>
  <p:clrMapOvr>
    <a:masterClrMapping/>
  </p:clrMapOvr>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kumimoji="0" lang="zh-CN" altLang="en-US" sz="4000" b="1" i="0" u="none" strike="noStrike" kern="1200" cap="all" spc="0" normalizeH="0" baseline="0" noProof="0">
                <a:uLnTx/>
                <a:uFillTx/>
              </a:rPr>
              <a:t>单击此处编辑母版标题样式</a:t>
            </a:r>
            <a:endParaRPr kumimoji="0" lang="zh-CN" altLang="en-US" sz="4000" b="1" i="0" u="none" strike="noStrike" kern="1200" cap="all" spc="0" normalizeH="0" baseline="0" noProof="0">
              <a:uLnTx/>
              <a:uFillTx/>
            </a:endParaRPr>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kumimoji="0" lang="zh-CN" altLang="en-US" sz="2000" b="0" i="0" u="none" strike="noStrike" kern="1200" cap="none" spc="0" normalizeH="0" baseline="0" noProof="0">
                <a:uLnTx/>
                <a:uFillTx/>
              </a:rPr>
              <a:t>单击此处编辑母版文本样式</a:t>
            </a:r>
            <a:endParaRPr kumimoji="0" lang="zh-CN" altLang="en-US" sz="2000" b="0" i="0" u="none" strike="noStrike" kern="1200" cap="none" spc="0" normalizeH="0" baseline="0" noProof="0">
              <a:uLnTx/>
              <a:uFillTx/>
            </a:endParaRPr>
          </a:p>
        </p:txBody>
      </p:sp>
      <p:sp>
        <p:nvSpPr>
          <p:cNvPr id="4" name="日期占位符 3"/>
          <p:cNvSpPr>
            <a:spLocks noGrp="1"/>
          </p:cNvSpPr>
          <p:nvPr>
            <p:ph type="dt" sz="half" idx="10"/>
          </p:nvPr>
        </p:nvSpPr>
        <p:spPr/>
        <p:txBody>
          <a:bodyPr/>
          <a:p>
            <a:pPr lvl="0" eaLnBrk="1" hangingPunct="1"/>
            <a:endParaRPr lang="en-US" altLang="zh-CN"/>
          </a:p>
        </p:txBody>
      </p:sp>
      <p:sp>
        <p:nvSpPr>
          <p:cNvPr id="5" name="页脚占位符 4"/>
          <p:cNvSpPr>
            <a:spLocks noGrp="1"/>
          </p:cNvSpPr>
          <p:nvPr>
            <p:ph type="ftr" sz="quarter" idx="11"/>
          </p:nvPr>
        </p:nvSpPr>
        <p:spPr/>
        <p:txBody>
          <a:bodyPr/>
          <a:p>
            <a:pPr lvl="0" eaLnBrk="1" hangingPunct="1"/>
            <a:endParaRPr lang="en-US" altLang="zh-CN"/>
          </a:p>
        </p:txBody>
      </p:sp>
      <p:sp>
        <p:nvSpPr>
          <p:cNvPr id="6" name="灯片编号占位符 5"/>
          <p:cNvSpPr>
            <a:spLocks noGrp="1"/>
          </p:cNvSpPr>
          <p:nvPr>
            <p:ph type="sldNum" sz="quarter" idx="12"/>
          </p:nvPr>
        </p:nvSpPr>
        <p:spPr/>
        <p:txBody>
          <a:bodyPr/>
          <a:p>
            <a:pPr lvl="0" eaLnBrk="1" hangingPunct="1"/>
            <a:fld id="{9A0DB2DC-4C9A-4742-B13C-FB6460FD3503}" type="slidenum">
              <a:rPr lang="en-US" altLang="zh-CN"/>
            </a:fld>
            <a:endParaRPr lang="en-US" altLang="zh-CN"/>
          </a:p>
        </p:txBody>
      </p:sp>
    </p:spTree>
  </p:cSld>
  <p:clrMapOvr>
    <a:masterClrMapping/>
  </p:clrMapOvr>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77813"/>
            <a:ext cx="8229600" cy="1143000"/>
          </a:xfrm>
        </p:spPr>
        <p:txBody>
          <a:bodyPr/>
          <a:lstStyle/>
          <a:p>
            <a:r>
              <a:rPr kumimoji="0" lang="zh-CN" altLang="en-US" sz="4400" b="0" i="0" u="none" strike="noStrike" kern="1200" cap="none" spc="0" normalizeH="0" baseline="0" noProof="0">
                <a:uLnTx/>
                <a:uFillTx/>
              </a:rPr>
              <a:t>单击此处编辑母版标题样式</a:t>
            </a:r>
            <a:endParaRPr kumimoji="0" lang="zh-CN" altLang="en-US" sz="4400" b="0" i="0" u="none" strike="noStrike" kern="1200" cap="none" spc="0" normalizeH="0" baseline="0" noProof="0">
              <a:uLnTx/>
              <a:uFillTx/>
            </a:endParaRPr>
          </a:p>
        </p:txBody>
      </p:sp>
      <p:sp>
        <p:nvSpPr>
          <p:cNvPr id="3" name="内容占位符 2"/>
          <p:cNvSpPr>
            <a:spLocks noGrp="1"/>
          </p:cNvSpPr>
          <p:nvPr>
            <p:ph sz="half" idx="1"/>
          </p:nvPr>
        </p:nvSpPr>
        <p:spPr>
          <a:xfrm>
            <a:off x="457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0" lang="zh-CN" altLang="en-US" sz="2800" b="0" i="0" u="none" strike="noStrike" kern="1200" cap="none" spc="0" normalizeH="0" baseline="0" noProof="0">
                <a:uLnTx/>
                <a:uFillTx/>
              </a:rPr>
              <a:t>单击此处编辑母版文本样式</a:t>
            </a:r>
            <a:endParaRPr kumimoji="0" lang="zh-CN" altLang="en-US" sz="2800" b="0" i="0" u="none" strike="noStrike" kern="1200" cap="none" spc="0" normalizeH="0" baseline="0" noProof="0">
              <a:uLnTx/>
              <a:uFillTx/>
            </a:endParaRPr>
          </a:p>
          <a:p>
            <a:pPr lvl="1"/>
            <a:r>
              <a:rPr kumimoji="0" lang="zh-CN" altLang="en-US" sz="2400" b="0" i="0" u="none" strike="noStrike" kern="1200" cap="none" spc="0" normalizeH="0" baseline="0" noProof="0">
                <a:uLnTx/>
                <a:uFillTx/>
              </a:rPr>
              <a:t>第二级</a:t>
            </a:r>
            <a:endParaRPr kumimoji="0" lang="zh-CN" altLang="en-US" sz="2400" b="0" i="0" u="none" strike="noStrike" kern="1200" cap="none" spc="0" normalizeH="0" baseline="0" noProof="0">
              <a:uLnTx/>
              <a:uFillTx/>
            </a:endParaRPr>
          </a:p>
          <a:p>
            <a:pPr lvl="2"/>
            <a:r>
              <a:rPr kumimoji="0" lang="zh-CN" altLang="en-US" sz="2000" b="0" i="0" u="none" strike="noStrike" kern="1200" cap="none" spc="0" normalizeH="0" baseline="0" noProof="0">
                <a:uLnTx/>
                <a:uFillTx/>
              </a:rPr>
              <a:t>第三级</a:t>
            </a:r>
            <a:endParaRPr kumimoji="0" lang="zh-CN" altLang="en-US" sz="2000" b="0" i="0" u="none" strike="noStrike" kern="1200" cap="none" spc="0" normalizeH="0" baseline="0" noProof="0">
              <a:uLnTx/>
              <a:uFillTx/>
            </a:endParaRPr>
          </a:p>
          <a:p>
            <a:pPr lvl="3"/>
            <a:r>
              <a:rPr kumimoji="0" lang="zh-CN" altLang="en-US" sz="1800" b="0" i="0" u="none" strike="noStrike" kern="1200" cap="none" spc="0" normalizeH="0" baseline="0" noProof="0">
                <a:uLnTx/>
                <a:uFillTx/>
              </a:rPr>
              <a:t>第四级</a:t>
            </a:r>
            <a:endParaRPr kumimoji="0" lang="zh-CN" altLang="en-US" sz="1800" b="0" i="0" u="none" strike="noStrike" kern="1200" cap="none" spc="0" normalizeH="0" baseline="0" noProof="0">
              <a:uLnTx/>
              <a:uFillTx/>
            </a:endParaRPr>
          </a:p>
          <a:p>
            <a:pPr lvl="4"/>
            <a:r>
              <a:rPr kumimoji="0" lang="zh-CN" altLang="en-US" sz="1800" b="0" i="0" u="none" strike="noStrike" kern="1200" cap="none" spc="0" normalizeH="0" baseline="0" noProof="0">
                <a:uLnTx/>
                <a:uFillTx/>
              </a:rPr>
              <a:t>第五级</a:t>
            </a:r>
            <a:endParaRPr kumimoji="0" lang="zh-CN" altLang="en-US" sz="1800" b="0" i="0" u="none" strike="noStrike" kern="1200" cap="none" spc="0" normalizeH="0" baseline="0" noProof="0">
              <a:uLnTx/>
              <a:uFillTx/>
            </a:endParaRPr>
          </a:p>
        </p:txBody>
      </p:sp>
      <p:sp>
        <p:nvSpPr>
          <p:cNvPr id="4" name="内容占位符 3"/>
          <p:cNvSpPr>
            <a:spLocks noGrp="1"/>
          </p:cNvSpPr>
          <p:nvPr>
            <p:ph sz="half" idx="2"/>
          </p:nvPr>
        </p:nvSpPr>
        <p:spPr>
          <a:xfrm>
            <a:off x="4648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0" lang="zh-CN" altLang="en-US" sz="2800" b="0" i="0" u="none" strike="noStrike" kern="1200" cap="none" spc="0" normalizeH="0" baseline="0" noProof="0">
                <a:uLnTx/>
                <a:uFillTx/>
              </a:rPr>
              <a:t>单击此处编辑母版文本样式</a:t>
            </a:r>
            <a:endParaRPr kumimoji="0" lang="zh-CN" altLang="en-US" sz="2800" b="0" i="0" u="none" strike="noStrike" kern="1200" cap="none" spc="0" normalizeH="0" baseline="0" noProof="0">
              <a:uLnTx/>
              <a:uFillTx/>
            </a:endParaRPr>
          </a:p>
          <a:p>
            <a:pPr lvl="1"/>
            <a:r>
              <a:rPr kumimoji="0" lang="zh-CN" altLang="en-US" sz="2400" b="0" i="0" u="none" strike="noStrike" kern="1200" cap="none" spc="0" normalizeH="0" baseline="0" noProof="0">
                <a:uLnTx/>
                <a:uFillTx/>
              </a:rPr>
              <a:t>第二级</a:t>
            </a:r>
            <a:endParaRPr kumimoji="0" lang="zh-CN" altLang="en-US" sz="2400" b="0" i="0" u="none" strike="noStrike" kern="1200" cap="none" spc="0" normalizeH="0" baseline="0" noProof="0">
              <a:uLnTx/>
              <a:uFillTx/>
            </a:endParaRPr>
          </a:p>
          <a:p>
            <a:pPr lvl="2"/>
            <a:r>
              <a:rPr kumimoji="0" lang="zh-CN" altLang="en-US" sz="2000" b="0" i="0" u="none" strike="noStrike" kern="1200" cap="none" spc="0" normalizeH="0" baseline="0" noProof="0">
                <a:uLnTx/>
                <a:uFillTx/>
              </a:rPr>
              <a:t>第三级</a:t>
            </a:r>
            <a:endParaRPr kumimoji="0" lang="zh-CN" altLang="en-US" sz="2000" b="0" i="0" u="none" strike="noStrike" kern="1200" cap="none" spc="0" normalizeH="0" baseline="0" noProof="0">
              <a:uLnTx/>
              <a:uFillTx/>
            </a:endParaRPr>
          </a:p>
          <a:p>
            <a:pPr lvl="3"/>
            <a:r>
              <a:rPr kumimoji="0" lang="zh-CN" altLang="en-US" sz="1800" b="0" i="0" u="none" strike="noStrike" kern="1200" cap="none" spc="0" normalizeH="0" baseline="0" noProof="0">
                <a:uLnTx/>
                <a:uFillTx/>
              </a:rPr>
              <a:t>第四级</a:t>
            </a:r>
            <a:endParaRPr kumimoji="0" lang="zh-CN" altLang="en-US" sz="1800" b="0" i="0" u="none" strike="noStrike" kern="1200" cap="none" spc="0" normalizeH="0" baseline="0" noProof="0">
              <a:uLnTx/>
              <a:uFillTx/>
            </a:endParaRPr>
          </a:p>
          <a:p>
            <a:pPr lvl="4"/>
            <a:r>
              <a:rPr kumimoji="0" lang="zh-CN" altLang="en-US" sz="1800" b="0" i="0" u="none" strike="noStrike" kern="1200" cap="none" spc="0" normalizeH="0" baseline="0" noProof="0">
                <a:uLnTx/>
                <a:uFillTx/>
              </a:rPr>
              <a:t>第五级</a:t>
            </a:r>
            <a:endParaRPr kumimoji="0" lang="zh-CN" altLang="en-US" sz="1800" b="0" i="0" u="none" strike="noStrike" kern="1200" cap="none" spc="0" normalizeH="0" baseline="0" noProof="0">
              <a:uLnTx/>
              <a:uFillTx/>
            </a:endParaRPr>
          </a:p>
        </p:txBody>
      </p:sp>
      <p:sp>
        <p:nvSpPr>
          <p:cNvPr id="5" name="日期占位符 4"/>
          <p:cNvSpPr>
            <a:spLocks noGrp="1"/>
          </p:cNvSpPr>
          <p:nvPr>
            <p:ph type="dt" sz="half" idx="10"/>
          </p:nvPr>
        </p:nvSpPr>
        <p:spPr/>
        <p:txBody>
          <a:bodyPr/>
          <a:p>
            <a:pPr lvl="0" eaLnBrk="1" hangingPunct="1"/>
            <a:endParaRPr lang="en-US" altLang="zh-CN"/>
          </a:p>
        </p:txBody>
      </p:sp>
      <p:sp>
        <p:nvSpPr>
          <p:cNvPr id="6" name="页脚占位符 5"/>
          <p:cNvSpPr>
            <a:spLocks noGrp="1"/>
          </p:cNvSpPr>
          <p:nvPr>
            <p:ph type="ftr" sz="quarter" idx="11"/>
          </p:nvPr>
        </p:nvSpPr>
        <p:spPr/>
        <p:txBody>
          <a:bodyPr/>
          <a:p>
            <a:pPr lvl="0" eaLnBrk="1" hangingPunct="1"/>
            <a:endParaRPr lang="en-US" altLang="zh-CN"/>
          </a:p>
        </p:txBody>
      </p:sp>
      <p:sp>
        <p:nvSpPr>
          <p:cNvPr id="7" name="灯片编号占位符 6"/>
          <p:cNvSpPr>
            <a:spLocks noGrp="1"/>
          </p:cNvSpPr>
          <p:nvPr>
            <p:ph type="sldNum" sz="quarter" idx="12"/>
          </p:nvPr>
        </p:nvSpPr>
        <p:spPr/>
        <p:txBody>
          <a:bodyPr/>
          <a:p>
            <a:pPr lvl="0" eaLnBrk="1" hangingPunct="1"/>
            <a:fld id="{9A0DB2DC-4C9A-4742-B13C-FB6460FD3503}" type="slidenum">
              <a:rPr lang="en-US" altLang="zh-CN"/>
            </a:fld>
            <a:endParaRPr lang="en-US" altLang="zh-CN"/>
          </a:p>
        </p:txBody>
      </p:sp>
    </p:spTree>
  </p:cSld>
  <p:clrMapOvr>
    <a:masterClrMapping/>
  </p:clrMapOvr>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p:spPr>
        <p:txBody>
          <a:bodyPr/>
          <a:lstStyle>
            <a:lvl1pPr>
              <a:defRPr/>
            </a:lvl1pPr>
          </a:lstStyle>
          <a:p>
            <a:r>
              <a:rPr kumimoji="0" lang="zh-CN" altLang="en-US" sz="4400" b="0" i="0" u="none" strike="noStrike" kern="1200" cap="none" spc="0" normalizeH="0" baseline="0" noProof="0">
                <a:uLnTx/>
                <a:uFillTx/>
              </a:rPr>
              <a:t>单击此处编辑母版标题样式</a:t>
            </a:r>
            <a:endParaRPr kumimoji="0" lang="zh-CN" altLang="en-US" sz="4400" b="0" i="0" u="none" strike="noStrike" kern="1200" cap="none" spc="0" normalizeH="0" baseline="0" noProof="0">
              <a:uLnTx/>
              <a:uFillTx/>
            </a:endParaRPr>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0" lang="zh-CN" altLang="en-US" sz="2400" b="1" i="0" u="none" strike="noStrike" kern="1200" cap="none" spc="0" normalizeH="0" baseline="0" noProof="0">
                <a:uLnTx/>
                <a:uFillTx/>
              </a:rPr>
              <a:t>单击此处编辑母版文本样式</a:t>
            </a:r>
            <a:endParaRPr kumimoji="0" lang="zh-CN" altLang="en-US" sz="2400" b="1" i="0" u="none" strike="noStrike" kern="1200" cap="none" spc="0" normalizeH="0" baseline="0" noProof="0">
              <a:uLnTx/>
              <a:uFillTx/>
            </a:endParaRP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0" lang="zh-CN" altLang="en-US" sz="2400" b="0" i="0" u="none" strike="noStrike" kern="1200" cap="none" spc="0" normalizeH="0" baseline="0" noProof="0">
                <a:uLnTx/>
                <a:uFillTx/>
              </a:rPr>
              <a:t>单击此处编辑母版文本样式</a:t>
            </a:r>
            <a:endParaRPr kumimoji="0" lang="zh-CN" altLang="en-US" sz="2400" b="0" i="0" u="none" strike="noStrike" kern="1200" cap="none" spc="0" normalizeH="0" baseline="0" noProof="0">
              <a:uLnTx/>
              <a:uFillTx/>
            </a:endParaRPr>
          </a:p>
          <a:p>
            <a:pPr lvl="1"/>
            <a:r>
              <a:rPr kumimoji="0" lang="zh-CN" altLang="en-US" sz="2000" b="0" i="0" u="none" strike="noStrike" kern="1200" cap="none" spc="0" normalizeH="0" baseline="0" noProof="0">
                <a:uLnTx/>
                <a:uFillTx/>
              </a:rPr>
              <a:t>第二级</a:t>
            </a:r>
            <a:endParaRPr kumimoji="0" lang="zh-CN" altLang="en-US" sz="2000" b="0" i="0" u="none" strike="noStrike" kern="1200" cap="none" spc="0" normalizeH="0" baseline="0" noProof="0">
              <a:uLnTx/>
              <a:uFillTx/>
            </a:endParaRPr>
          </a:p>
          <a:p>
            <a:pPr lvl="2"/>
            <a:r>
              <a:rPr kumimoji="0" lang="zh-CN" altLang="en-US" sz="1800" b="0" i="0" u="none" strike="noStrike" kern="1200" cap="none" spc="0" normalizeH="0" baseline="0" noProof="0">
                <a:uLnTx/>
                <a:uFillTx/>
              </a:rPr>
              <a:t>第三级</a:t>
            </a:r>
            <a:endParaRPr kumimoji="0" lang="zh-CN" altLang="en-US" sz="1800" b="0" i="0" u="none" strike="noStrike" kern="1200" cap="none" spc="0" normalizeH="0" baseline="0" noProof="0">
              <a:uLnTx/>
              <a:uFillTx/>
            </a:endParaRPr>
          </a:p>
          <a:p>
            <a:pPr lvl="3"/>
            <a:r>
              <a:rPr kumimoji="0" lang="zh-CN" altLang="en-US" sz="1600" b="0" i="0" u="none" strike="noStrike" kern="1200" cap="none" spc="0" normalizeH="0" baseline="0" noProof="0">
                <a:uLnTx/>
                <a:uFillTx/>
              </a:rPr>
              <a:t>第四级</a:t>
            </a:r>
            <a:endParaRPr kumimoji="0" lang="zh-CN" altLang="en-US" sz="1600" b="0" i="0" u="none" strike="noStrike" kern="1200" cap="none" spc="0" normalizeH="0" baseline="0" noProof="0">
              <a:uLnTx/>
              <a:uFillTx/>
            </a:endParaRPr>
          </a:p>
          <a:p>
            <a:pPr lvl="4"/>
            <a:r>
              <a:rPr kumimoji="0" lang="zh-CN" altLang="en-US" sz="1600" b="0" i="0" u="none" strike="noStrike" kern="1200" cap="none" spc="0" normalizeH="0" baseline="0" noProof="0">
                <a:uLnTx/>
                <a:uFillTx/>
              </a:rPr>
              <a:t>第五级</a:t>
            </a:r>
            <a:endParaRPr kumimoji="0" lang="zh-CN" altLang="en-US" sz="1600" b="0" i="0" u="none" strike="noStrike" kern="1200" cap="none" spc="0" normalizeH="0" baseline="0" noProof="0">
              <a:uLnTx/>
              <a:uFillTx/>
            </a:endParaRPr>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0" lang="zh-CN" altLang="en-US" sz="2400" b="1" i="0" u="none" strike="noStrike" kern="1200" cap="none" spc="0" normalizeH="0" baseline="0" noProof="0">
                <a:uLnTx/>
                <a:uFillTx/>
              </a:rPr>
              <a:t>单击此处编辑母版文本样式</a:t>
            </a:r>
            <a:endParaRPr kumimoji="0" lang="zh-CN" altLang="en-US" sz="2400" b="1" i="0" u="none" strike="noStrike" kern="1200" cap="none" spc="0" normalizeH="0" baseline="0" noProof="0">
              <a:uLnTx/>
              <a:uFillTx/>
            </a:endParaRP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0" lang="zh-CN" altLang="en-US" sz="2400" b="0" i="0" u="none" strike="noStrike" kern="1200" cap="none" spc="0" normalizeH="0" baseline="0" noProof="0">
                <a:uLnTx/>
                <a:uFillTx/>
              </a:rPr>
              <a:t>单击此处编辑母版文本样式</a:t>
            </a:r>
            <a:endParaRPr kumimoji="0" lang="zh-CN" altLang="en-US" sz="2400" b="0" i="0" u="none" strike="noStrike" kern="1200" cap="none" spc="0" normalizeH="0" baseline="0" noProof="0">
              <a:uLnTx/>
              <a:uFillTx/>
            </a:endParaRPr>
          </a:p>
          <a:p>
            <a:pPr lvl="1"/>
            <a:r>
              <a:rPr kumimoji="0" lang="zh-CN" altLang="en-US" sz="2000" b="0" i="0" u="none" strike="noStrike" kern="1200" cap="none" spc="0" normalizeH="0" baseline="0" noProof="0">
                <a:uLnTx/>
                <a:uFillTx/>
              </a:rPr>
              <a:t>第二级</a:t>
            </a:r>
            <a:endParaRPr kumimoji="0" lang="zh-CN" altLang="en-US" sz="2000" b="0" i="0" u="none" strike="noStrike" kern="1200" cap="none" spc="0" normalizeH="0" baseline="0" noProof="0">
              <a:uLnTx/>
              <a:uFillTx/>
            </a:endParaRPr>
          </a:p>
          <a:p>
            <a:pPr lvl="2"/>
            <a:r>
              <a:rPr kumimoji="0" lang="zh-CN" altLang="en-US" sz="1800" b="0" i="0" u="none" strike="noStrike" kern="1200" cap="none" spc="0" normalizeH="0" baseline="0" noProof="0">
                <a:uLnTx/>
                <a:uFillTx/>
              </a:rPr>
              <a:t>第三级</a:t>
            </a:r>
            <a:endParaRPr kumimoji="0" lang="zh-CN" altLang="en-US" sz="1800" b="0" i="0" u="none" strike="noStrike" kern="1200" cap="none" spc="0" normalizeH="0" baseline="0" noProof="0">
              <a:uLnTx/>
              <a:uFillTx/>
            </a:endParaRPr>
          </a:p>
          <a:p>
            <a:pPr lvl="3"/>
            <a:r>
              <a:rPr kumimoji="0" lang="zh-CN" altLang="en-US" sz="1600" b="0" i="0" u="none" strike="noStrike" kern="1200" cap="none" spc="0" normalizeH="0" baseline="0" noProof="0">
                <a:uLnTx/>
                <a:uFillTx/>
              </a:rPr>
              <a:t>第四级</a:t>
            </a:r>
            <a:endParaRPr kumimoji="0" lang="zh-CN" altLang="en-US" sz="1600" b="0" i="0" u="none" strike="noStrike" kern="1200" cap="none" spc="0" normalizeH="0" baseline="0" noProof="0">
              <a:uLnTx/>
              <a:uFillTx/>
            </a:endParaRPr>
          </a:p>
          <a:p>
            <a:pPr lvl="4"/>
            <a:r>
              <a:rPr kumimoji="0" lang="zh-CN" altLang="en-US" sz="1600" b="0" i="0" u="none" strike="noStrike" kern="1200" cap="none" spc="0" normalizeH="0" baseline="0" noProof="0">
                <a:uLnTx/>
                <a:uFillTx/>
              </a:rPr>
              <a:t>第五级</a:t>
            </a:r>
            <a:endParaRPr kumimoji="0" lang="zh-CN" altLang="en-US" sz="1600" b="0" i="0" u="none" strike="noStrike" kern="1200" cap="none" spc="0" normalizeH="0" baseline="0" noProof="0">
              <a:uLnTx/>
              <a:uFillTx/>
            </a:endParaRPr>
          </a:p>
        </p:txBody>
      </p:sp>
      <p:sp>
        <p:nvSpPr>
          <p:cNvPr id="7" name="日期占位符 6"/>
          <p:cNvSpPr>
            <a:spLocks noGrp="1"/>
          </p:cNvSpPr>
          <p:nvPr>
            <p:ph type="dt" sz="half" idx="10"/>
          </p:nvPr>
        </p:nvSpPr>
        <p:spPr/>
        <p:txBody>
          <a:bodyPr/>
          <a:p>
            <a:pPr lvl="0" eaLnBrk="1" hangingPunct="1"/>
            <a:endParaRPr lang="en-US" altLang="zh-CN"/>
          </a:p>
        </p:txBody>
      </p:sp>
      <p:sp>
        <p:nvSpPr>
          <p:cNvPr id="8" name="页脚占位符 7"/>
          <p:cNvSpPr>
            <a:spLocks noGrp="1"/>
          </p:cNvSpPr>
          <p:nvPr>
            <p:ph type="ftr" sz="quarter" idx="11"/>
          </p:nvPr>
        </p:nvSpPr>
        <p:spPr/>
        <p:txBody>
          <a:bodyPr/>
          <a:p>
            <a:pPr lvl="0" eaLnBrk="1" hangingPunct="1"/>
            <a:endParaRPr lang="en-US" altLang="zh-CN"/>
          </a:p>
        </p:txBody>
      </p:sp>
      <p:sp>
        <p:nvSpPr>
          <p:cNvPr id="9" name="灯片编号占位符 8"/>
          <p:cNvSpPr>
            <a:spLocks noGrp="1"/>
          </p:cNvSpPr>
          <p:nvPr>
            <p:ph type="sldNum" sz="quarter" idx="12"/>
          </p:nvPr>
        </p:nvSpPr>
        <p:spPr/>
        <p:txBody>
          <a:bodyPr/>
          <a:p>
            <a:pPr lvl="0" eaLnBrk="1" hangingPunct="1"/>
            <a:fld id="{9A0DB2DC-4C9A-4742-B13C-FB6460FD3503}" type="slidenum">
              <a:rPr lang="en-US" altLang="zh-CN"/>
            </a:fld>
            <a:endParaRPr lang="en-US" altLang="zh-CN"/>
          </a:p>
        </p:txBody>
      </p:sp>
    </p:spTree>
  </p:cSld>
  <p:clrMapOvr>
    <a:masterClrMapping/>
  </p:clrMapOvr>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7813"/>
            <a:ext cx="8229600" cy="1143000"/>
          </a:xfrm>
        </p:spPr>
        <p:txBody>
          <a:bodyPr/>
          <a:lstStyle/>
          <a:p>
            <a:r>
              <a:rPr kumimoji="0" lang="zh-CN" altLang="en-US" sz="4400" b="0" i="0" u="none" strike="noStrike" kern="1200" cap="none" spc="0" normalizeH="0" baseline="0" noProof="0">
                <a:uLnTx/>
                <a:uFillTx/>
              </a:rPr>
              <a:t>单击此处编辑母版标题样式</a:t>
            </a:r>
            <a:endParaRPr kumimoji="0" lang="zh-CN" altLang="en-US" sz="4400" b="0" i="0" u="none" strike="noStrike" kern="1200" cap="none" spc="0" normalizeH="0" baseline="0" noProof="0">
              <a:uLnTx/>
              <a:uFillTx/>
            </a:endParaRPr>
          </a:p>
        </p:txBody>
      </p:sp>
      <p:sp>
        <p:nvSpPr>
          <p:cNvPr id="3" name="日期占位符 2"/>
          <p:cNvSpPr>
            <a:spLocks noGrp="1"/>
          </p:cNvSpPr>
          <p:nvPr>
            <p:ph type="dt" sz="half" idx="10"/>
          </p:nvPr>
        </p:nvSpPr>
        <p:spPr/>
        <p:txBody>
          <a:bodyPr/>
          <a:p>
            <a:pPr lvl="0" eaLnBrk="1" hangingPunct="1"/>
            <a:endParaRPr lang="en-US" altLang="zh-CN"/>
          </a:p>
        </p:txBody>
      </p:sp>
      <p:sp>
        <p:nvSpPr>
          <p:cNvPr id="4" name="页脚占位符 3"/>
          <p:cNvSpPr>
            <a:spLocks noGrp="1"/>
          </p:cNvSpPr>
          <p:nvPr>
            <p:ph type="ftr" sz="quarter" idx="11"/>
          </p:nvPr>
        </p:nvSpPr>
        <p:spPr/>
        <p:txBody>
          <a:bodyPr/>
          <a:p>
            <a:pPr lvl="0" eaLnBrk="1" hangingPunct="1"/>
            <a:endParaRPr lang="en-US" altLang="zh-CN"/>
          </a:p>
        </p:txBody>
      </p:sp>
      <p:sp>
        <p:nvSpPr>
          <p:cNvPr id="5" name="灯片编号占位符 4"/>
          <p:cNvSpPr>
            <a:spLocks noGrp="1"/>
          </p:cNvSpPr>
          <p:nvPr>
            <p:ph type="sldNum" sz="quarter" idx="12"/>
          </p:nvPr>
        </p:nvSpPr>
        <p:spPr/>
        <p:txBody>
          <a:bodyPr/>
          <a:p>
            <a:pPr lvl="0" eaLnBrk="1" hangingPunct="1"/>
            <a:fld id="{9A0DB2DC-4C9A-4742-B13C-FB6460FD3503}" type="slidenum">
              <a:rPr lang="en-US" altLang="zh-CN"/>
            </a:fld>
            <a:endParaRPr lang="en-US" altLang="zh-CN"/>
          </a:p>
        </p:txBody>
      </p:sp>
    </p:spTree>
  </p:cSld>
  <p:clrMapOvr>
    <a:masterClrMapping/>
  </p:clrMapOvr>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p>
            <a:pPr lvl="0" eaLnBrk="1" hangingPunct="1"/>
            <a:endParaRPr lang="en-US" altLang="zh-CN"/>
          </a:p>
        </p:txBody>
      </p:sp>
      <p:sp>
        <p:nvSpPr>
          <p:cNvPr id="3" name="页脚占位符 2"/>
          <p:cNvSpPr>
            <a:spLocks noGrp="1"/>
          </p:cNvSpPr>
          <p:nvPr>
            <p:ph type="ftr" sz="quarter" idx="11"/>
          </p:nvPr>
        </p:nvSpPr>
        <p:spPr/>
        <p:txBody>
          <a:bodyPr/>
          <a:p>
            <a:pPr lvl="0" eaLnBrk="1" hangingPunct="1"/>
            <a:endParaRPr lang="en-US" altLang="zh-CN"/>
          </a:p>
        </p:txBody>
      </p:sp>
      <p:sp>
        <p:nvSpPr>
          <p:cNvPr id="4" name="灯片编号占位符 3"/>
          <p:cNvSpPr>
            <a:spLocks noGrp="1"/>
          </p:cNvSpPr>
          <p:nvPr>
            <p:ph type="sldNum" sz="quarter" idx="12"/>
          </p:nvPr>
        </p:nvSpPr>
        <p:spPr/>
        <p:txBody>
          <a:bodyPr/>
          <a:p>
            <a:pPr lvl="0" eaLnBrk="1" hangingPunct="1"/>
            <a:fld id="{9A0DB2DC-4C9A-4742-B13C-FB6460FD3503}" type="slidenum">
              <a:rPr lang="en-US" altLang="zh-CN"/>
            </a:fld>
            <a:endParaRPr lang="en-US" altLang="zh-CN"/>
          </a:p>
        </p:txBody>
      </p:sp>
    </p:spTree>
  </p:cSld>
  <p:clrMapOvr>
    <a:masterClrMapping/>
  </p:clrMapOvr>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kumimoji="0" lang="zh-CN" altLang="en-US" sz="2000" b="1" i="0" u="none" strike="noStrike" kern="1200" cap="none" spc="0" normalizeH="0" baseline="0" noProof="0">
                <a:uLnTx/>
                <a:uFillTx/>
              </a:rPr>
              <a:t>单击此处编辑母版标题样式</a:t>
            </a:r>
            <a:endParaRPr kumimoji="0" lang="zh-CN" altLang="en-US" sz="2000" b="1" i="0" u="none" strike="noStrike" kern="1200" cap="none" spc="0" normalizeH="0" baseline="0" noProof="0">
              <a:uLnTx/>
              <a:uFillTx/>
            </a:endParaRPr>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0" lang="zh-CN" altLang="en-US" sz="3200" b="0" i="0" u="none" strike="noStrike" kern="1200" cap="none" spc="0" normalizeH="0" baseline="0" noProof="0">
                <a:uLnTx/>
                <a:uFillTx/>
              </a:rPr>
              <a:t>单击此处编辑母版文本样式</a:t>
            </a:r>
            <a:endParaRPr kumimoji="0" lang="zh-CN" altLang="en-US" sz="3200" b="0" i="0" u="none" strike="noStrike" kern="1200" cap="none" spc="0" normalizeH="0" baseline="0" noProof="0">
              <a:uLnTx/>
              <a:uFillTx/>
            </a:endParaRPr>
          </a:p>
          <a:p>
            <a:pPr lvl="1"/>
            <a:r>
              <a:rPr kumimoji="0" lang="zh-CN" altLang="en-US" sz="2800" b="0" i="0" u="none" strike="noStrike" kern="1200" cap="none" spc="0" normalizeH="0" baseline="0" noProof="0">
                <a:uLnTx/>
                <a:uFillTx/>
              </a:rPr>
              <a:t>第二级</a:t>
            </a:r>
            <a:endParaRPr kumimoji="0" lang="zh-CN" altLang="en-US" sz="2800" b="0" i="0" u="none" strike="noStrike" kern="1200" cap="none" spc="0" normalizeH="0" baseline="0" noProof="0">
              <a:uLnTx/>
              <a:uFillTx/>
            </a:endParaRPr>
          </a:p>
          <a:p>
            <a:pPr lvl="2"/>
            <a:r>
              <a:rPr kumimoji="0" lang="zh-CN" altLang="en-US" sz="2400" b="0" i="0" u="none" strike="noStrike" kern="1200" cap="none" spc="0" normalizeH="0" baseline="0" noProof="0">
                <a:uLnTx/>
                <a:uFillTx/>
              </a:rPr>
              <a:t>第三级</a:t>
            </a:r>
            <a:endParaRPr kumimoji="0" lang="zh-CN" altLang="en-US" sz="2400" b="0" i="0" u="none" strike="noStrike" kern="1200" cap="none" spc="0" normalizeH="0" baseline="0" noProof="0">
              <a:uLnTx/>
              <a:uFillTx/>
            </a:endParaRPr>
          </a:p>
          <a:p>
            <a:pPr lvl="3"/>
            <a:r>
              <a:rPr kumimoji="0" lang="zh-CN" altLang="en-US" sz="2000" b="0" i="0" u="none" strike="noStrike" kern="1200" cap="none" spc="0" normalizeH="0" baseline="0" noProof="0">
                <a:uLnTx/>
                <a:uFillTx/>
              </a:rPr>
              <a:t>第四级</a:t>
            </a:r>
            <a:endParaRPr kumimoji="0" lang="zh-CN" altLang="en-US" sz="2000" b="0" i="0" u="none" strike="noStrike" kern="1200" cap="none" spc="0" normalizeH="0" baseline="0" noProof="0">
              <a:uLnTx/>
              <a:uFillTx/>
            </a:endParaRPr>
          </a:p>
          <a:p>
            <a:pPr lvl="4"/>
            <a:r>
              <a:rPr kumimoji="0" lang="zh-CN" altLang="en-US" sz="2000" b="0" i="0" u="none" strike="noStrike" kern="1200" cap="none" spc="0" normalizeH="0" baseline="0" noProof="0">
                <a:uLnTx/>
                <a:uFillTx/>
              </a:rPr>
              <a:t>第五级</a:t>
            </a:r>
            <a:endParaRPr kumimoji="0" lang="zh-CN" altLang="en-US" sz="2000" b="0" i="0" u="none" strike="noStrike" kern="1200" cap="none" spc="0" normalizeH="0" baseline="0" noProof="0">
              <a:uLnTx/>
              <a:uFillTx/>
            </a:endParaRPr>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0" lang="zh-CN" altLang="en-US" sz="1400" b="0" i="0" u="none" strike="noStrike" kern="1200" cap="none" spc="0" normalizeH="0" baseline="0" noProof="0">
                <a:uLnTx/>
                <a:uFillTx/>
              </a:rPr>
              <a:t>单击此处编辑母版文本样式</a:t>
            </a:r>
            <a:endParaRPr kumimoji="0" lang="zh-CN" altLang="en-US" sz="1400" b="0" i="0" u="none" strike="noStrike" kern="1200" cap="none" spc="0" normalizeH="0" baseline="0" noProof="0">
              <a:uLnTx/>
              <a:uFillTx/>
            </a:endParaRPr>
          </a:p>
        </p:txBody>
      </p:sp>
      <p:sp>
        <p:nvSpPr>
          <p:cNvPr id="5" name="日期占位符 4"/>
          <p:cNvSpPr>
            <a:spLocks noGrp="1"/>
          </p:cNvSpPr>
          <p:nvPr>
            <p:ph type="dt" sz="half" idx="10"/>
          </p:nvPr>
        </p:nvSpPr>
        <p:spPr/>
        <p:txBody>
          <a:bodyPr/>
          <a:p>
            <a:pPr lvl="0" eaLnBrk="1" hangingPunct="1"/>
            <a:endParaRPr lang="en-US" altLang="zh-CN"/>
          </a:p>
        </p:txBody>
      </p:sp>
      <p:sp>
        <p:nvSpPr>
          <p:cNvPr id="6" name="页脚占位符 5"/>
          <p:cNvSpPr>
            <a:spLocks noGrp="1"/>
          </p:cNvSpPr>
          <p:nvPr>
            <p:ph type="ftr" sz="quarter" idx="11"/>
          </p:nvPr>
        </p:nvSpPr>
        <p:spPr/>
        <p:txBody>
          <a:bodyPr/>
          <a:p>
            <a:pPr lvl="0" eaLnBrk="1" hangingPunct="1"/>
            <a:endParaRPr lang="en-US" altLang="zh-CN"/>
          </a:p>
        </p:txBody>
      </p:sp>
      <p:sp>
        <p:nvSpPr>
          <p:cNvPr id="7" name="灯片编号占位符 6"/>
          <p:cNvSpPr>
            <a:spLocks noGrp="1"/>
          </p:cNvSpPr>
          <p:nvPr>
            <p:ph type="sldNum" sz="quarter" idx="12"/>
          </p:nvPr>
        </p:nvSpPr>
        <p:spPr/>
        <p:txBody>
          <a:bodyPr/>
          <a:p>
            <a:pPr lvl="0" eaLnBrk="1" hangingPunct="1"/>
            <a:fld id="{9A0DB2DC-4C9A-4742-B13C-FB6460FD3503}" type="slidenum">
              <a:rPr lang="en-US" altLang="zh-CN"/>
            </a:fld>
            <a:endParaRPr lang="en-US" altLang="zh-CN"/>
          </a:p>
        </p:txBody>
      </p:sp>
    </p:spTree>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44475"/>
            <a:ext cx="8385175" cy="1431925"/>
          </a:xfrm>
        </p:spPr>
        <p:txBody>
          <a:bodyPr/>
          <a:lstStyle/>
          <a:p>
            <a:r>
              <a:rPr kumimoji="0" lang="zh-CN" altLang="en-US" sz="4400" b="1" i="0" u="none" strike="noStrike" kern="1200" cap="none" spc="0" normalizeH="0" baseline="0" noProof="0">
                <a:uLnTx/>
                <a:uFillTx/>
              </a:rPr>
              <a:t>单击此处编辑母版标题样式</a:t>
            </a:r>
            <a:endParaRPr kumimoji="0" lang="zh-CN" altLang="en-US" sz="4400" b="1" i="0" u="none" strike="noStrike" kern="1200" cap="none" spc="0" normalizeH="0" baseline="0" noProof="0">
              <a:uLnTx/>
              <a:uFillTx/>
            </a:endParaRPr>
          </a:p>
        </p:txBody>
      </p:sp>
      <p:sp>
        <p:nvSpPr>
          <p:cNvPr id="3" name="内容占位符 2"/>
          <p:cNvSpPr>
            <a:spLocks noGrp="1"/>
          </p:cNvSpPr>
          <p:nvPr>
            <p:ph idx="1"/>
          </p:nvPr>
        </p:nvSpPr>
        <p:spPr>
          <a:xfrm>
            <a:off x="838200" y="1905000"/>
            <a:ext cx="8007350" cy="4191000"/>
          </a:xfrm>
        </p:spPr>
        <p:txBody>
          <a:bodyPr/>
          <a:lstStyle/>
          <a:p>
            <a:pPr lvl="0"/>
            <a:r>
              <a:rPr kumimoji="0" lang="zh-CN" altLang="en-US" sz="3200" b="0" i="0" u="none" strike="noStrike" kern="1200" cap="none" spc="0" normalizeH="0" baseline="0" noProof="0">
                <a:uLnTx/>
                <a:uFillTx/>
              </a:rPr>
              <a:t>单击此处编辑母版文本样式</a:t>
            </a:r>
            <a:endParaRPr kumimoji="0" lang="zh-CN" altLang="en-US" sz="3200" b="0" i="0" u="none" strike="noStrike" kern="1200" cap="none" spc="0" normalizeH="0" baseline="0" noProof="0">
              <a:uLnTx/>
              <a:uFillTx/>
            </a:endParaRPr>
          </a:p>
          <a:p>
            <a:pPr lvl="1"/>
            <a:r>
              <a:rPr kumimoji="0" lang="zh-CN" altLang="en-US" sz="2800" b="0" i="0" u="none" strike="noStrike" kern="1200" cap="none" spc="0" normalizeH="0" baseline="0" noProof="0">
                <a:uLnTx/>
                <a:uFillTx/>
              </a:rPr>
              <a:t>第二级</a:t>
            </a:r>
            <a:endParaRPr kumimoji="0" lang="zh-CN" altLang="en-US" sz="2800" b="0" i="0" u="none" strike="noStrike" kern="1200" cap="none" spc="0" normalizeH="0" baseline="0" noProof="0">
              <a:uLnTx/>
              <a:uFillTx/>
            </a:endParaRPr>
          </a:p>
          <a:p>
            <a:pPr lvl="2"/>
            <a:r>
              <a:rPr kumimoji="0" lang="zh-CN" altLang="en-US" sz="2400" b="0" i="0" u="none" strike="noStrike" kern="1200" cap="none" spc="0" normalizeH="0" baseline="0" noProof="0">
                <a:uLnTx/>
                <a:uFillTx/>
              </a:rPr>
              <a:t>第三级</a:t>
            </a:r>
            <a:endParaRPr kumimoji="0" lang="zh-CN" altLang="en-US" sz="2400" b="0" i="0" u="none" strike="noStrike" kern="1200" cap="none" spc="0" normalizeH="0" baseline="0" noProof="0">
              <a:uLnTx/>
              <a:uFillTx/>
            </a:endParaRPr>
          </a:p>
          <a:p>
            <a:pPr lvl="3"/>
            <a:r>
              <a:rPr kumimoji="0" lang="zh-CN" altLang="en-US" sz="2000" b="0" i="0" u="none" strike="noStrike" kern="1200" cap="none" spc="0" normalizeH="0" baseline="0" noProof="0">
                <a:uLnTx/>
                <a:uFillTx/>
              </a:rPr>
              <a:t>第四级</a:t>
            </a:r>
            <a:endParaRPr kumimoji="0" lang="zh-CN" altLang="en-US" sz="2000" b="0" i="0" u="none" strike="noStrike" kern="1200" cap="none" spc="0" normalizeH="0" baseline="0" noProof="0">
              <a:uLnTx/>
              <a:uFillTx/>
            </a:endParaRPr>
          </a:p>
          <a:p>
            <a:pPr lvl="4"/>
            <a:r>
              <a:rPr kumimoji="0" lang="zh-CN" altLang="en-US" sz="2000" b="0" i="0" u="none" strike="noStrike" kern="1200" cap="none" spc="0" normalizeH="0" baseline="0" noProof="0">
                <a:uLnTx/>
                <a:uFillTx/>
              </a:rPr>
              <a:t>第五级</a:t>
            </a:r>
            <a:endParaRPr kumimoji="0" lang="zh-CN" altLang="en-US" sz="2000" b="0" i="0" u="none" strike="noStrike" kern="1200" cap="none" spc="0" normalizeH="0" baseline="0" noProof="0">
              <a:uLnTx/>
              <a:uFillTx/>
            </a:endParaRPr>
          </a:p>
        </p:txBody>
      </p:sp>
      <p:sp>
        <p:nvSpPr>
          <p:cNvPr id="4" name="日期占位符 3"/>
          <p:cNvSpPr>
            <a:spLocks noGrp="1"/>
          </p:cNvSpPr>
          <p:nvPr>
            <p:ph type="dt" sz="half" idx="10"/>
          </p:nvPr>
        </p:nvSpPr>
        <p:spPr/>
        <p:txBody>
          <a:bodyPr/>
          <a:p>
            <a:pPr lvl="0" eaLnBrk="1" hangingPunct="1"/>
            <a:endParaRPr lang="en-US" altLang="zh-CN">
              <a:effectLst>
                <a:outerShdw blurRad="38100" dist="38100" dir="2700000">
                  <a:srgbClr val="C0C0C0"/>
                </a:outerShdw>
              </a:effectLst>
            </a:endParaRPr>
          </a:p>
        </p:txBody>
      </p:sp>
      <p:sp>
        <p:nvSpPr>
          <p:cNvPr id="5" name="页脚占位符 4"/>
          <p:cNvSpPr>
            <a:spLocks noGrp="1"/>
          </p:cNvSpPr>
          <p:nvPr>
            <p:ph type="ftr" sz="quarter" idx="11"/>
          </p:nvPr>
        </p:nvSpPr>
        <p:spPr/>
        <p:txBody>
          <a:bodyPr/>
          <a:p>
            <a:pPr lvl="0" eaLnBrk="1" hangingPunct="1"/>
            <a:endParaRPr lang="en-US" altLang="zh-CN">
              <a:effectLst>
                <a:outerShdw blurRad="38100" dist="38100" dir="2700000">
                  <a:srgbClr val="C0C0C0"/>
                </a:outerShdw>
              </a:effectLst>
            </a:endParaRPr>
          </a:p>
        </p:txBody>
      </p:sp>
      <p:sp>
        <p:nvSpPr>
          <p:cNvPr id="6" name="灯片编号占位符 5"/>
          <p:cNvSpPr>
            <a:spLocks noGrp="1"/>
          </p:cNvSpPr>
          <p:nvPr>
            <p:ph type="sldNum" sz="quarter" idx="12"/>
          </p:nvPr>
        </p:nvSpPr>
        <p:spPr/>
        <p:txBody>
          <a:bodyPr/>
          <a:p>
            <a:pPr lvl="0" eaLnBrk="1" hangingPunct="1"/>
            <a:fld id="{9A0DB2DC-4C9A-4742-B13C-FB6460FD3503}" type="slidenum">
              <a:rPr lang="en-US" altLang="zh-CN">
                <a:effectLst>
                  <a:outerShdw blurRad="38100" dist="38100" dir="2700000">
                    <a:srgbClr val="C0C0C0"/>
                  </a:outerShdw>
                </a:effectLst>
              </a:rPr>
            </a:fld>
            <a:endParaRPr lang="en-US" altLang="zh-CN">
              <a:effectLst>
                <a:outerShdw blurRad="38100" dist="38100" dir="2700000">
                  <a:srgbClr val="C0C0C0"/>
                </a:outerShdw>
              </a:effectLst>
            </a:endParaRPr>
          </a:p>
        </p:txBody>
      </p:sp>
    </p:spTree>
  </p:cSld>
  <p:clrMapOvr>
    <a:masterClrMapping/>
  </p:clrMapOvr>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kumimoji="0" lang="zh-CN" altLang="en-US" sz="2000" b="1" i="0" u="none" strike="noStrike" kern="1200" cap="none" spc="0" normalizeH="0" baseline="0" noProof="0">
                <a:uLnTx/>
                <a:uFillTx/>
              </a:rPr>
              <a:t>单击此处编辑母版标题样式</a:t>
            </a:r>
            <a:endParaRPr kumimoji="0" lang="zh-CN" altLang="en-US" sz="2000" b="1" i="0" u="none" strike="noStrike" kern="1200" cap="none" spc="0" normalizeH="0" baseline="0" noProof="0">
              <a:uLnTx/>
              <a:uFillTx/>
            </a:endParaRPr>
          </a:p>
        </p:txBody>
      </p:sp>
      <p:sp>
        <p:nvSpPr>
          <p:cNvPr id="3" name="图片占位符 2"/>
          <p:cNvSpPr>
            <a:spLocks noGrp="1"/>
          </p:cNvSpPr>
          <p:nvPr>
            <p:ph type="pic" idx="1"/>
          </p:nvPr>
        </p:nvSpPr>
        <p:spPr>
          <a:xfrm>
            <a:off x="1792288" y="612775"/>
            <a:ext cx="5486400" cy="4114800"/>
          </a:xfrm>
        </p:spPr>
        <p:txBody>
          <a:bodyPr vert="horz" wrap="square" lIns="91440" tIns="45720" rIns="91440" bIns="45720" numCol="1" anchor="t" anchorCtr="0" compatLnSpc="1"/>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
                <a:schemeClr val="hlink"/>
              </a:buClr>
              <a:buSzPct val="65000"/>
              <a:buFont typeface="Wingdings" panose="05000000000000000000" pitchFamily="2" charset="2"/>
              <a:buNone/>
              <a:defRPr/>
            </a:pPr>
            <a:endParaRPr kumimoji="0" lang="zh-CN" altLang="en-US" sz="3200" b="0" i="0" u="none" strike="noStrike" kern="0" cap="none" spc="0" normalizeH="0" baseline="0" noProof="0">
              <a:ln>
                <a:noFill/>
              </a:ln>
              <a:solidFill>
                <a:schemeClr val="tx1"/>
              </a:solidFill>
              <a:effectLst>
                <a:outerShdw blurRad="38100" dist="38100" dir="2700000" algn="tl">
                  <a:srgbClr val="000000"/>
                </a:outerShdw>
              </a:effectLst>
              <a:uLnTx/>
              <a:uFillTx/>
              <a:latin typeface="+mn-lt"/>
              <a:ea typeface="+mn-ea"/>
              <a:cs typeface="+mn-cs"/>
            </a:endParaRPr>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0" lang="zh-CN" altLang="en-US" sz="1400" b="0" i="0" u="none" strike="noStrike" kern="1200" cap="none" spc="0" normalizeH="0" baseline="0" noProof="0">
                <a:uLnTx/>
                <a:uFillTx/>
              </a:rPr>
              <a:t>单击此处编辑母版文本样式</a:t>
            </a:r>
            <a:endParaRPr kumimoji="0" lang="zh-CN" altLang="en-US" sz="1400" b="0" i="0" u="none" strike="noStrike" kern="1200" cap="none" spc="0" normalizeH="0" baseline="0" noProof="0">
              <a:uLnTx/>
              <a:uFillTx/>
            </a:endParaRPr>
          </a:p>
        </p:txBody>
      </p:sp>
      <p:sp>
        <p:nvSpPr>
          <p:cNvPr id="5" name="日期占位符 4"/>
          <p:cNvSpPr>
            <a:spLocks noGrp="1"/>
          </p:cNvSpPr>
          <p:nvPr>
            <p:ph type="dt" sz="half" idx="10"/>
          </p:nvPr>
        </p:nvSpPr>
        <p:spPr/>
        <p:txBody>
          <a:bodyPr/>
          <a:p>
            <a:pPr lvl="0" eaLnBrk="1" hangingPunct="1"/>
            <a:endParaRPr lang="en-US" altLang="zh-CN"/>
          </a:p>
        </p:txBody>
      </p:sp>
      <p:sp>
        <p:nvSpPr>
          <p:cNvPr id="6" name="页脚占位符 5"/>
          <p:cNvSpPr>
            <a:spLocks noGrp="1"/>
          </p:cNvSpPr>
          <p:nvPr>
            <p:ph type="ftr" sz="quarter" idx="11"/>
          </p:nvPr>
        </p:nvSpPr>
        <p:spPr/>
        <p:txBody>
          <a:bodyPr/>
          <a:p>
            <a:pPr lvl="0" eaLnBrk="1" hangingPunct="1"/>
            <a:endParaRPr lang="en-US" altLang="zh-CN"/>
          </a:p>
        </p:txBody>
      </p:sp>
      <p:sp>
        <p:nvSpPr>
          <p:cNvPr id="7" name="灯片编号占位符 6"/>
          <p:cNvSpPr>
            <a:spLocks noGrp="1"/>
          </p:cNvSpPr>
          <p:nvPr>
            <p:ph type="sldNum" sz="quarter" idx="12"/>
          </p:nvPr>
        </p:nvSpPr>
        <p:spPr/>
        <p:txBody>
          <a:bodyPr/>
          <a:p>
            <a:pPr lvl="0" eaLnBrk="1" hangingPunct="1"/>
            <a:fld id="{9A0DB2DC-4C9A-4742-B13C-FB6460FD3503}" type="slidenum">
              <a:rPr lang="en-US" altLang="zh-CN"/>
            </a:fld>
            <a:endParaRPr lang="en-US" altLang="zh-CN"/>
          </a:p>
        </p:txBody>
      </p:sp>
    </p:spTree>
  </p:cSld>
  <p:clrMapOvr>
    <a:masterClrMapping/>
  </p:clrMapOvr>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457200" y="277813"/>
            <a:ext cx="8229600" cy="1143000"/>
          </a:xfrm>
        </p:spPr>
        <p:txBody>
          <a:bodyPr/>
          <a:lstStyle/>
          <a:p>
            <a:r>
              <a:rPr kumimoji="0" lang="zh-CN" altLang="en-US" sz="4400" b="0" i="0" u="none" strike="noStrike" kern="1200" cap="none" spc="0" normalizeH="0" baseline="0" noProof="0">
                <a:uLnTx/>
                <a:uFillTx/>
              </a:rPr>
              <a:t>单击此处编辑母版标题样式</a:t>
            </a:r>
            <a:endParaRPr kumimoji="0" lang="zh-CN" altLang="en-US" sz="4400" b="0" i="0" u="none" strike="noStrike" kern="1200" cap="none" spc="0" normalizeH="0" baseline="0" noProof="0">
              <a:uLnTx/>
              <a:uFillTx/>
            </a:endParaRPr>
          </a:p>
        </p:txBody>
      </p:sp>
      <p:sp>
        <p:nvSpPr>
          <p:cNvPr id="3" name="竖排文字占位符 2"/>
          <p:cNvSpPr>
            <a:spLocks noGrp="1"/>
          </p:cNvSpPr>
          <p:nvPr>
            <p:ph type="body" orient="vert" idx="1"/>
          </p:nvPr>
        </p:nvSpPr>
        <p:spPr>
          <a:xfrm>
            <a:off x="457200" y="1600200"/>
            <a:ext cx="8229600" cy="4530725"/>
          </a:xfrm>
        </p:spPr>
        <p:txBody>
          <a:bodyPr vert="eaVert"/>
          <a:lstStyle/>
          <a:p>
            <a:pPr lvl="0"/>
            <a:r>
              <a:rPr kumimoji="0" lang="zh-CN" altLang="en-US" sz="3200" b="0" i="0" u="none" strike="noStrike" kern="1200" cap="none" spc="0" normalizeH="0" baseline="0" noProof="0">
                <a:uLnTx/>
                <a:uFillTx/>
              </a:rPr>
              <a:t>单击此处编辑母版文本样式</a:t>
            </a:r>
            <a:endParaRPr kumimoji="0" lang="zh-CN" altLang="en-US" sz="3200" b="0" i="0" u="none" strike="noStrike" kern="1200" cap="none" spc="0" normalizeH="0" baseline="0" noProof="0">
              <a:uLnTx/>
              <a:uFillTx/>
            </a:endParaRPr>
          </a:p>
          <a:p>
            <a:pPr lvl="1"/>
            <a:r>
              <a:rPr kumimoji="0" lang="zh-CN" altLang="en-US" sz="2800" b="0" i="0" u="none" strike="noStrike" kern="1200" cap="none" spc="0" normalizeH="0" baseline="0" noProof="0">
                <a:uLnTx/>
                <a:uFillTx/>
              </a:rPr>
              <a:t>第二级</a:t>
            </a:r>
            <a:endParaRPr kumimoji="0" lang="zh-CN" altLang="en-US" sz="2800" b="0" i="0" u="none" strike="noStrike" kern="1200" cap="none" spc="0" normalizeH="0" baseline="0" noProof="0">
              <a:uLnTx/>
              <a:uFillTx/>
            </a:endParaRPr>
          </a:p>
          <a:p>
            <a:pPr lvl="2"/>
            <a:r>
              <a:rPr kumimoji="0" lang="zh-CN" altLang="en-US" sz="2400" b="0" i="0" u="none" strike="noStrike" kern="1200" cap="none" spc="0" normalizeH="0" baseline="0" noProof="0">
                <a:uLnTx/>
                <a:uFillTx/>
              </a:rPr>
              <a:t>第三级</a:t>
            </a:r>
            <a:endParaRPr kumimoji="0" lang="zh-CN" altLang="en-US" sz="2400" b="0" i="0" u="none" strike="noStrike" kern="1200" cap="none" spc="0" normalizeH="0" baseline="0" noProof="0">
              <a:uLnTx/>
              <a:uFillTx/>
            </a:endParaRPr>
          </a:p>
          <a:p>
            <a:pPr lvl="3"/>
            <a:r>
              <a:rPr kumimoji="0" lang="zh-CN" altLang="en-US" sz="2000" b="0" i="0" u="none" strike="noStrike" kern="1200" cap="none" spc="0" normalizeH="0" baseline="0" noProof="0">
                <a:uLnTx/>
                <a:uFillTx/>
              </a:rPr>
              <a:t>第四级</a:t>
            </a:r>
            <a:endParaRPr kumimoji="0" lang="zh-CN" altLang="en-US" sz="2000" b="0" i="0" u="none" strike="noStrike" kern="1200" cap="none" spc="0" normalizeH="0" baseline="0" noProof="0">
              <a:uLnTx/>
              <a:uFillTx/>
            </a:endParaRPr>
          </a:p>
          <a:p>
            <a:pPr lvl="4"/>
            <a:r>
              <a:rPr kumimoji="0" lang="zh-CN" altLang="en-US" sz="2000" b="0" i="0" u="none" strike="noStrike" kern="1200" cap="none" spc="0" normalizeH="0" baseline="0" noProof="0">
                <a:uLnTx/>
                <a:uFillTx/>
              </a:rPr>
              <a:t>第五级</a:t>
            </a:r>
            <a:endParaRPr kumimoji="0" lang="zh-CN" altLang="en-US" sz="2000" b="0" i="0" u="none" strike="noStrike" kern="1200" cap="none" spc="0" normalizeH="0" baseline="0" noProof="0">
              <a:uLnTx/>
              <a:uFillTx/>
            </a:endParaRPr>
          </a:p>
        </p:txBody>
      </p:sp>
      <p:sp>
        <p:nvSpPr>
          <p:cNvPr id="4" name="日期占位符 3"/>
          <p:cNvSpPr>
            <a:spLocks noGrp="1"/>
          </p:cNvSpPr>
          <p:nvPr>
            <p:ph type="dt" sz="half" idx="10"/>
          </p:nvPr>
        </p:nvSpPr>
        <p:spPr/>
        <p:txBody>
          <a:bodyPr/>
          <a:p>
            <a:pPr lvl="0" eaLnBrk="1" hangingPunct="1"/>
            <a:endParaRPr lang="en-US" altLang="zh-CN"/>
          </a:p>
        </p:txBody>
      </p:sp>
      <p:sp>
        <p:nvSpPr>
          <p:cNvPr id="5" name="页脚占位符 4"/>
          <p:cNvSpPr>
            <a:spLocks noGrp="1"/>
          </p:cNvSpPr>
          <p:nvPr>
            <p:ph type="ftr" sz="quarter" idx="11"/>
          </p:nvPr>
        </p:nvSpPr>
        <p:spPr/>
        <p:txBody>
          <a:bodyPr/>
          <a:p>
            <a:pPr lvl="0" eaLnBrk="1" hangingPunct="1"/>
            <a:endParaRPr lang="en-US" altLang="zh-CN"/>
          </a:p>
        </p:txBody>
      </p:sp>
      <p:sp>
        <p:nvSpPr>
          <p:cNvPr id="6" name="灯片编号占位符 5"/>
          <p:cNvSpPr>
            <a:spLocks noGrp="1"/>
          </p:cNvSpPr>
          <p:nvPr>
            <p:ph type="sldNum" sz="quarter" idx="12"/>
          </p:nvPr>
        </p:nvSpPr>
        <p:spPr/>
        <p:txBody>
          <a:bodyPr/>
          <a:p>
            <a:pPr lvl="0" eaLnBrk="1" hangingPunct="1"/>
            <a:fld id="{9A0DB2DC-4C9A-4742-B13C-FB6460FD3503}" type="slidenum">
              <a:rPr lang="en-US" altLang="zh-CN"/>
            </a:fld>
            <a:endParaRPr lang="en-US" altLang="zh-CN"/>
          </a:p>
        </p:txBody>
      </p:sp>
    </p:spTree>
  </p:cSld>
  <p:clrMapOvr>
    <a:masterClrMapping/>
  </p:clrMapOvr>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7813"/>
            <a:ext cx="2057400" cy="5853112"/>
          </a:xfrm>
        </p:spPr>
        <p:txBody>
          <a:bodyPr vert="eaVert"/>
          <a:lstStyle/>
          <a:p>
            <a:r>
              <a:rPr kumimoji="0" lang="zh-CN" altLang="en-US" sz="4400" b="0" i="0" u="none" strike="noStrike" kern="1200" cap="none" spc="0" normalizeH="0" baseline="0" noProof="0">
                <a:uLnTx/>
                <a:uFillTx/>
              </a:rPr>
              <a:t>单击此处编辑母版标题样式</a:t>
            </a:r>
            <a:endParaRPr kumimoji="0" lang="zh-CN" altLang="en-US" sz="4400" b="0" i="0" u="none" strike="noStrike" kern="1200" cap="none" spc="0" normalizeH="0" baseline="0" noProof="0">
              <a:uLnTx/>
              <a:uFillTx/>
            </a:endParaRPr>
          </a:p>
        </p:txBody>
      </p:sp>
      <p:sp>
        <p:nvSpPr>
          <p:cNvPr id="3" name="竖排文字占位符 2"/>
          <p:cNvSpPr>
            <a:spLocks noGrp="1"/>
          </p:cNvSpPr>
          <p:nvPr>
            <p:ph type="body" orient="vert" idx="1"/>
          </p:nvPr>
        </p:nvSpPr>
        <p:spPr>
          <a:xfrm>
            <a:off x="457200" y="277813"/>
            <a:ext cx="6019800" cy="5853112"/>
          </a:xfrm>
        </p:spPr>
        <p:txBody>
          <a:bodyPr vert="eaVert"/>
          <a:lstStyle/>
          <a:p>
            <a:pPr lvl="0"/>
            <a:r>
              <a:rPr kumimoji="0" lang="zh-CN" altLang="en-US" sz="3200" b="0" i="0" u="none" strike="noStrike" kern="1200" cap="none" spc="0" normalizeH="0" baseline="0" noProof="0">
                <a:uLnTx/>
                <a:uFillTx/>
              </a:rPr>
              <a:t>单击此处编辑母版文本样式</a:t>
            </a:r>
            <a:endParaRPr kumimoji="0" lang="zh-CN" altLang="en-US" sz="3200" b="0" i="0" u="none" strike="noStrike" kern="1200" cap="none" spc="0" normalizeH="0" baseline="0" noProof="0">
              <a:uLnTx/>
              <a:uFillTx/>
            </a:endParaRPr>
          </a:p>
          <a:p>
            <a:pPr lvl="1"/>
            <a:r>
              <a:rPr kumimoji="0" lang="zh-CN" altLang="en-US" sz="2800" b="0" i="0" u="none" strike="noStrike" kern="1200" cap="none" spc="0" normalizeH="0" baseline="0" noProof="0">
                <a:uLnTx/>
                <a:uFillTx/>
              </a:rPr>
              <a:t>第二级</a:t>
            </a:r>
            <a:endParaRPr kumimoji="0" lang="zh-CN" altLang="en-US" sz="2800" b="0" i="0" u="none" strike="noStrike" kern="1200" cap="none" spc="0" normalizeH="0" baseline="0" noProof="0">
              <a:uLnTx/>
              <a:uFillTx/>
            </a:endParaRPr>
          </a:p>
          <a:p>
            <a:pPr lvl="2"/>
            <a:r>
              <a:rPr kumimoji="0" lang="zh-CN" altLang="en-US" sz="2400" b="0" i="0" u="none" strike="noStrike" kern="1200" cap="none" spc="0" normalizeH="0" baseline="0" noProof="0">
                <a:uLnTx/>
                <a:uFillTx/>
              </a:rPr>
              <a:t>第三级</a:t>
            </a:r>
            <a:endParaRPr kumimoji="0" lang="zh-CN" altLang="en-US" sz="2400" b="0" i="0" u="none" strike="noStrike" kern="1200" cap="none" spc="0" normalizeH="0" baseline="0" noProof="0">
              <a:uLnTx/>
              <a:uFillTx/>
            </a:endParaRPr>
          </a:p>
          <a:p>
            <a:pPr lvl="3"/>
            <a:r>
              <a:rPr kumimoji="0" lang="zh-CN" altLang="en-US" sz="2000" b="0" i="0" u="none" strike="noStrike" kern="1200" cap="none" spc="0" normalizeH="0" baseline="0" noProof="0">
                <a:uLnTx/>
                <a:uFillTx/>
              </a:rPr>
              <a:t>第四级</a:t>
            </a:r>
            <a:endParaRPr kumimoji="0" lang="zh-CN" altLang="en-US" sz="2000" b="0" i="0" u="none" strike="noStrike" kern="1200" cap="none" spc="0" normalizeH="0" baseline="0" noProof="0">
              <a:uLnTx/>
              <a:uFillTx/>
            </a:endParaRPr>
          </a:p>
          <a:p>
            <a:pPr lvl="4"/>
            <a:r>
              <a:rPr kumimoji="0" lang="zh-CN" altLang="en-US" sz="2000" b="0" i="0" u="none" strike="noStrike" kern="1200" cap="none" spc="0" normalizeH="0" baseline="0" noProof="0">
                <a:uLnTx/>
                <a:uFillTx/>
              </a:rPr>
              <a:t>第五级</a:t>
            </a:r>
            <a:endParaRPr kumimoji="0" lang="zh-CN" altLang="en-US" sz="2000" b="0" i="0" u="none" strike="noStrike" kern="1200" cap="none" spc="0" normalizeH="0" baseline="0" noProof="0">
              <a:uLnTx/>
              <a:uFillTx/>
            </a:endParaRPr>
          </a:p>
        </p:txBody>
      </p:sp>
      <p:sp>
        <p:nvSpPr>
          <p:cNvPr id="4" name="日期占位符 3"/>
          <p:cNvSpPr>
            <a:spLocks noGrp="1"/>
          </p:cNvSpPr>
          <p:nvPr>
            <p:ph type="dt" sz="half" idx="10"/>
          </p:nvPr>
        </p:nvSpPr>
        <p:spPr/>
        <p:txBody>
          <a:bodyPr/>
          <a:p>
            <a:pPr lvl="0" eaLnBrk="1" hangingPunct="1"/>
            <a:endParaRPr lang="en-US" altLang="zh-CN"/>
          </a:p>
        </p:txBody>
      </p:sp>
      <p:sp>
        <p:nvSpPr>
          <p:cNvPr id="5" name="页脚占位符 4"/>
          <p:cNvSpPr>
            <a:spLocks noGrp="1"/>
          </p:cNvSpPr>
          <p:nvPr>
            <p:ph type="ftr" sz="quarter" idx="11"/>
          </p:nvPr>
        </p:nvSpPr>
        <p:spPr/>
        <p:txBody>
          <a:bodyPr/>
          <a:p>
            <a:pPr lvl="0" eaLnBrk="1" hangingPunct="1"/>
            <a:endParaRPr lang="en-US" altLang="zh-CN"/>
          </a:p>
        </p:txBody>
      </p:sp>
      <p:sp>
        <p:nvSpPr>
          <p:cNvPr id="6" name="灯片编号占位符 5"/>
          <p:cNvSpPr>
            <a:spLocks noGrp="1"/>
          </p:cNvSpPr>
          <p:nvPr>
            <p:ph type="sldNum" sz="quarter" idx="12"/>
          </p:nvPr>
        </p:nvSpPr>
        <p:spPr/>
        <p:txBody>
          <a:bodyPr/>
          <a:p>
            <a:pPr lvl="0" eaLnBrk="1" hangingPunct="1"/>
            <a:fld id="{9A0DB2DC-4C9A-4742-B13C-FB6460FD3503}" type="slidenum">
              <a:rPr lang="en-US" altLang="zh-CN"/>
            </a:fld>
            <a:endParaRPr lang="en-US" altLang="zh-CN"/>
          </a:p>
        </p:txBody>
      </p:sp>
    </p:spTree>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kumimoji="0" lang="zh-CN" altLang="en-US" sz="4000" b="1" i="0" u="none" strike="noStrike" kern="1200" cap="all" spc="0" normalizeH="0" baseline="0" noProof="0">
                <a:uLnTx/>
                <a:uFillTx/>
              </a:rPr>
              <a:t>单击此处编辑母版标题样式</a:t>
            </a:r>
            <a:endParaRPr kumimoji="0" lang="zh-CN" altLang="en-US" sz="4000" b="1" i="0" u="none" strike="noStrike" kern="1200" cap="all" spc="0" normalizeH="0" baseline="0" noProof="0">
              <a:uLnTx/>
              <a:uFillTx/>
            </a:endParaRPr>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kumimoji="0" lang="zh-CN" altLang="en-US" sz="2000" b="0" i="0" u="none" strike="noStrike" kern="1200" cap="none" spc="0" normalizeH="0" baseline="0" noProof="0">
                <a:uLnTx/>
                <a:uFillTx/>
              </a:rPr>
              <a:t>单击此处编辑母版文本样式</a:t>
            </a:r>
            <a:endParaRPr kumimoji="0" lang="zh-CN" altLang="en-US" sz="2000" b="0" i="0" u="none" strike="noStrike" kern="1200" cap="none" spc="0" normalizeH="0" baseline="0" noProof="0">
              <a:uLnTx/>
              <a:uFillTx/>
            </a:endParaRPr>
          </a:p>
        </p:txBody>
      </p:sp>
      <p:sp>
        <p:nvSpPr>
          <p:cNvPr id="4" name="日期占位符 3"/>
          <p:cNvSpPr>
            <a:spLocks noGrp="1"/>
          </p:cNvSpPr>
          <p:nvPr>
            <p:ph type="dt" sz="half" idx="10"/>
          </p:nvPr>
        </p:nvSpPr>
        <p:spPr/>
        <p:txBody>
          <a:bodyPr/>
          <a:p>
            <a:pPr lvl="0" eaLnBrk="1" hangingPunct="1"/>
            <a:endParaRPr lang="en-US" altLang="zh-CN">
              <a:effectLst>
                <a:outerShdw blurRad="38100" dist="38100" dir="2700000">
                  <a:srgbClr val="C0C0C0"/>
                </a:outerShdw>
              </a:effectLst>
            </a:endParaRPr>
          </a:p>
        </p:txBody>
      </p:sp>
      <p:sp>
        <p:nvSpPr>
          <p:cNvPr id="5" name="页脚占位符 4"/>
          <p:cNvSpPr>
            <a:spLocks noGrp="1"/>
          </p:cNvSpPr>
          <p:nvPr>
            <p:ph type="ftr" sz="quarter" idx="11"/>
          </p:nvPr>
        </p:nvSpPr>
        <p:spPr/>
        <p:txBody>
          <a:bodyPr/>
          <a:p>
            <a:pPr lvl="0" eaLnBrk="1" hangingPunct="1"/>
            <a:endParaRPr lang="en-US" altLang="zh-CN">
              <a:effectLst>
                <a:outerShdw blurRad="38100" dist="38100" dir="2700000">
                  <a:srgbClr val="C0C0C0"/>
                </a:outerShdw>
              </a:effectLst>
            </a:endParaRPr>
          </a:p>
        </p:txBody>
      </p:sp>
      <p:sp>
        <p:nvSpPr>
          <p:cNvPr id="6" name="灯片编号占位符 5"/>
          <p:cNvSpPr>
            <a:spLocks noGrp="1"/>
          </p:cNvSpPr>
          <p:nvPr>
            <p:ph type="sldNum" sz="quarter" idx="12"/>
          </p:nvPr>
        </p:nvSpPr>
        <p:spPr/>
        <p:txBody>
          <a:bodyPr/>
          <a:p>
            <a:pPr lvl="0" eaLnBrk="1" hangingPunct="1"/>
            <a:fld id="{9A0DB2DC-4C9A-4742-B13C-FB6460FD3503}" type="slidenum">
              <a:rPr lang="en-US" altLang="zh-CN">
                <a:effectLst>
                  <a:outerShdw blurRad="38100" dist="38100" dir="2700000">
                    <a:srgbClr val="C0C0C0"/>
                  </a:outerShdw>
                </a:effectLst>
              </a:rPr>
            </a:fld>
            <a:endParaRPr lang="en-US" altLang="zh-CN">
              <a:effectLst>
                <a:outerShdw blurRad="38100" dist="38100" dir="2700000">
                  <a:srgbClr val="C0C0C0"/>
                </a:outerShdw>
              </a:effectLst>
            </a:endParaRPr>
          </a:p>
        </p:txBody>
      </p:sp>
    </p:spTree>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44475"/>
            <a:ext cx="8385175" cy="1431925"/>
          </a:xfrm>
        </p:spPr>
        <p:txBody>
          <a:bodyPr/>
          <a:lstStyle/>
          <a:p>
            <a:r>
              <a:rPr kumimoji="0" lang="zh-CN" altLang="en-US" sz="4400" b="1" i="0" u="none" strike="noStrike" kern="1200" cap="none" spc="0" normalizeH="0" baseline="0" noProof="0">
                <a:uLnTx/>
                <a:uFillTx/>
              </a:rPr>
              <a:t>单击此处编辑母版标题样式</a:t>
            </a:r>
            <a:endParaRPr kumimoji="0" lang="zh-CN" altLang="en-US" sz="4400" b="1" i="0" u="none" strike="noStrike" kern="1200" cap="none" spc="0" normalizeH="0" baseline="0" noProof="0">
              <a:uLnTx/>
              <a:uFillTx/>
            </a:endParaRPr>
          </a:p>
        </p:txBody>
      </p:sp>
      <p:sp>
        <p:nvSpPr>
          <p:cNvPr id="3" name="内容占位符 2"/>
          <p:cNvSpPr>
            <a:spLocks noGrp="1"/>
          </p:cNvSpPr>
          <p:nvPr>
            <p:ph sz="half" idx="1"/>
          </p:nvPr>
        </p:nvSpPr>
        <p:spPr>
          <a:xfrm>
            <a:off x="838200" y="1905000"/>
            <a:ext cx="3927475" cy="4191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0" lang="zh-CN" altLang="en-US" sz="2800" b="0" i="0" u="none" strike="noStrike" kern="1200" cap="none" spc="0" normalizeH="0" baseline="0" noProof="0">
                <a:uLnTx/>
                <a:uFillTx/>
              </a:rPr>
              <a:t>单击此处编辑母版文本样式</a:t>
            </a:r>
            <a:endParaRPr kumimoji="0" lang="zh-CN" altLang="en-US" sz="2800" b="0" i="0" u="none" strike="noStrike" kern="1200" cap="none" spc="0" normalizeH="0" baseline="0" noProof="0">
              <a:uLnTx/>
              <a:uFillTx/>
            </a:endParaRPr>
          </a:p>
          <a:p>
            <a:pPr lvl="1"/>
            <a:r>
              <a:rPr kumimoji="0" lang="zh-CN" altLang="en-US" sz="2400" b="0" i="0" u="none" strike="noStrike" kern="1200" cap="none" spc="0" normalizeH="0" baseline="0" noProof="0">
                <a:uLnTx/>
                <a:uFillTx/>
              </a:rPr>
              <a:t>第二级</a:t>
            </a:r>
            <a:endParaRPr kumimoji="0" lang="zh-CN" altLang="en-US" sz="2400" b="0" i="0" u="none" strike="noStrike" kern="1200" cap="none" spc="0" normalizeH="0" baseline="0" noProof="0">
              <a:uLnTx/>
              <a:uFillTx/>
            </a:endParaRPr>
          </a:p>
          <a:p>
            <a:pPr lvl="2"/>
            <a:r>
              <a:rPr kumimoji="0" lang="zh-CN" altLang="en-US" sz="2000" b="0" i="0" u="none" strike="noStrike" kern="1200" cap="none" spc="0" normalizeH="0" baseline="0" noProof="0">
                <a:uLnTx/>
                <a:uFillTx/>
              </a:rPr>
              <a:t>第三级</a:t>
            </a:r>
            <a:endParaRPr kumimoji="0" lang="zh-CN" altLang="en-US" sz="2000" b="0" i="0" u="none" strike="noStrike" kern="1200" cap="none" spc="0" normalizeH="0" baseline="0" noProof="0">
              <a:uLnTx/>
              <a:uFillTx/>
            </a:endParaRPr>
          </a:p>
          <a:p>
            <a:pPr lvl="3"/>
            <a:r>
              <a:rPr kumimoji="0" lang="zh-CN" altLang="en-US" sz="1800" b="0" i="0" u="none" strike="noStrike" kern="1200" cap="none" spc="0" normalizeH="0" baseline="0" noProof="0">
                <a:uLnTx/>
                <a:uFillTx/>
              </a:rPr>
              <a:t>第四级</a:t>
            </a:r>
            <a:endParaRPr kumimoji="0" lang="zh-CN" altLang="en-US" sz="1800" b="0" i="0" u="none" strike="noStrike" kern="1200" cap="none" spc="0" normalizeH="0" baseline="0" noProof="0">
              <a:uLnTx/>
              <a:uFillTx/>
            </a:endParaRPr>
          </a:p>
          <a:p>
            <a:pPr lvl="4"/>
            <a:r>
              <a:rPr kumimoji="0" lang="zh-CN" altLang="en-US" sz="1800" b="0" i="0" u="none" strike="noStrike" kern="1200" cap="none" spc="0" normalizeH="0" baseline="0" noProof="0">
                <a:uLnTx/>
                <a:uFillTx/>
              </a:rPr>
              <a:t>第五级</a:t>
            </a:r>
            <a:endParaRPr kumimoji="0" lang="zh-CN" altLang="en-US" sz="1800" b="0" i="0" u="none" strike="noStrike" kern="1200" cap="none" spc="0" normalizeH="0" baseline="0" noProof="0">
              <a:uLnTx/>
              <a:uFillTx/>
            </a:endParaRPr>
          </a:p>
        </p:txBody>
      </p:sp>
      <p:sp>
        <p:nvSpPr>
          <p:cNvPr id="4" name="内容占位符 3"/>
          <p:cNvSpPr>
            <a:spLocks noGrp="1"/>
          </p:cNvSpPr>
          <p:nvPr>
            <p:ph sz="half" idx="2"/>
          </p:nvPr>
        </p:nvSpPr>
        <p:spPr>
          <a:xfrm>
            <a:off x="4918075" y="1905000"/>
            <a:ext cx="3927475" cy="4191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0" lang="zh-CN" altLang="en-US" sz="2800" b="0" i="0" u="none" strike="noStrike" kern="1200" cap="none" spc="0" normalizeH="0" baseline="0" noProof="0">
                <a:uLnTx/>
                <a:uFillTx/>
              </a:rPr>
              <a:t>单击此处编辑母版文本样式</a:t>
            </a:r>
            <a:endParaRPr kumimoji="0" lang="zh-CN" altLang="en-US" sz="2800" b="0" i="0" u="none" strike="noStrike" kern="1200" cap="none" spc="0" normalizeH="0" baseline="0" noProof="0">
              <a:uLnTx/>
              <a:uFillTx/>
            </a:endParaRPr>
          </a:p>
          <a:p>
            <a:pPr lvl="1"/>
            <a:r>
              <a:rPr kumimoji="0" lang="zh-CN" altLang="en-US" sz="2400" b="0" i="0" u="none" strike="noStrike" kern="1200" cap="none" spc="0" normalizeH="0" baseline="0" noProof="0">
                <a:uLnTx/>
                <a:uFillTx/>
              </a:rPr>
              <a:t>第二级</a:t>
            </a:r>
            <a:endParaRPr kumimoji="0" lang="zh-CN" altLang="en-US" sz="2400" b="0" i="0" u="none" strike="noStrike" kern="1200" cap="none" spc="0" normalizeH="0" baseline="0" noProof="0">
              <a:uLnTx/>
              <a:uFillTx/>
            </a:endParaRPr>
          </a:p>
          <a:p>
            <a:pPr lvl="2"/>
            <a:r>
              <a:rPr kumimoji="0" lang="zh-CN" altLang="en-US" sz="2000" b="0" i="0" u="none" strike="noStrike" kern="1200" cap="none" spc="0" normalizeH="0" baseline="0" noProof="0">
                <a:uLnTx/>
                <a:uFillTx/>
              </a:rPr>
              <a:t>第三级</a:t>
            </a:r>
            <a:endParaRPr kumimoji="0" lang="zh-CN" altLang="en-US" sz="2000" b="0" i="0" u="none" strike="noStrike" kern="1200" cap="none" spc="0" normalizeH="0" baseline="0" noProof="0">
              <a:uLnTx/>
              <a:uFillTx/>
            </a:endParaRPr>
          </a:p>
          <a:p>
            <a:pPr lvl="3"/>
            <a:r>
              <a:rPr kumimoji="0" lang="zh-CN" altLang="en-US" sz="1800" b="0" i="0" u="none" strike="noStrike" kern="1200" cap="none" spc="0" normalizeH="0" baseline="0" noProof="0">
                <a:uLnTx/>
                <a:uFillTx/>
              </a:rPr>
              <a:t>第四级</a:t>
            </a:r>
            <a:endParaRPr kumimoji="0" lang="zh-CN" altLang="en-US" sz="1800" b="0" i="0" u="none" strike="noStrike" kern="1200" cap="none" spc="0" normalizeH="0" baseline="0" noProof="0">
              <a:uLnTx/>
              <a:uFillTx/>
            </a:endParaRPr>
          </a:p>
          <a:p>
            <a:pPr lvl="4"/>
            <a:r>
              <a:rPr kumimoji="0" lang="zh-CN" altLang="en-US" sz="1800" b="0" i="0" u="none" strike="noStrike" kern="1200" cap="none" spc="0" normalizeH="0" baseline="0" noProof="0">
                <a:uLnTx/>
                <a:uFillTx/>
              </a:rPr>
              <a:t>第五级</a:t>
            </a:r>
            <a:endParaRPr kumimoji="0" lang="zh-CN" altLang="en-US" sz="1800" b="0" i="0" u="none" strike="noStrike" kern="1200" cap="none" spc="0" normalizeH="0" baseline="0" noProof="0">
              <a:uLnTx/>
              <a:uFillTx/>
            </a:endParaRPr>
          </a:p>
        </p:txBody>
      </p:sp>
      <p:sp>
        <p:nvSpPr>
          <p:cNvPr id="5" name="日期占位符 4"/>
          <p:cNvSpPr>
            <a:spLocks noGrp="1"/>
          </p:cNvSpPr>
          <p:nvPr>
            <p:ph type="dt" sz="half" idx="10"/>
          </p:nvPr>
        </p:nvSpPr>
        <p:spPr/>
        <p:txBody>
          <a:bodyPr/>
          <a:p>
            <a:pPr lvl="0" eaLnBrk="1" hangingPunct="1"/>
            <a:endParaRPr lang="en-US" altLang="zh-CN">
              <a:effectLst>
                <a:outerShdw blurRad="38100" dist="38100" dir="2700000">
                  <a:srgbClr val="C0C0C0"/>
                </a:outerShdw>
              </a:effectLst>
            </a:endParaRPr>
          </a:p>
        </p:txBody>
      </p:sp>
      <p:sp>
        <p:nvSpPr>
          <p:cNvPr id="6" name="页脚占位符 5"/>
          <p:cNvSpPr>
            <a:spLocks noGrp="1"/>
          </p:cNvSpPr>
          <p:nvPr>
            <p:ph type="ftr" sz="quarter" idx="11"/>
          </p:nvPr>
        </p:nvSpPr>
        <p:spPr/>
        <p:txBody>
          <a:bodyPr/>
          <a:p>
            <a:pPr lvl="0" eaLnBrk="1" hangingPunct="1"/>
            <a:endParaRPr lang="en-US" altLang="zh-CN">
              <a:effectLst>
                <a:outerShdw blurRad="38100" dist="38100" dir="2700000">
                  <a:srgbClr val="C0C0C0"/>
                </a:outerShdw>
              </a:effectLst>
            </a:endParaRPr>
          </a:p>
        </p:txBody>
      </p:sp>
      <p:sp>
        <p:nvSpPr>
          <p:cNvPr id="7" name="灯片编号占位符 6"/>
          <p:cNvSpPr>
            <a:spLocks noGrp="1"/>
          </p:cNvSpPr>
          <p:nvPr>
            <p:ph type="sldNum" sz="quarter" idx="12"/>
          </p:nvPr>
        </p:nvSpPr>
        <p:spPr/>
        <p:txBody>
          <a:bodyPr/>
          <a:p>
            <a:pPr lvl="0" eaLnBrk="1" hangingPunct="1"/>
            <a:fld id="{9A0DB2DC-4C9A-4742-B13C-FB6460FD3503}" type="slidenum">
              <a:rPr lang="en-US" altLang="zh-CN">
                <a:effectLst>
                  <a:outerShdw blurRad="38100" dist="38100" dir="2700000">
                    <a:srgbClr val="C0C0C0"/>
                  </a:outerShdw>
                </a:effectLst>
              </a:rPr>
            </a:fld>
            <a:endParaRPr lang="en-US" altLang="zh-CN">
              <a:effectLst>
                <a:outerShdw blurRad="38100" dist="38100" dir="2700000">
                  <a:srgbClr val="C0C0C0"/>
                </a:outerShdw>
              </a:effectLst>
            </a:endParaRPr>
          </a:p>
        </p:txBody>
      </p:sp>
    </p:spTree>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p:spPr>
        <p:txBody>
          <a:bodyPr/>
          <a:lstStyle>
            <a:lvl1pPr>
              <a:defRPr/>
            </a:lvl1pPr>
          </a:lstStyle>
          <a:p>
            <a:r>
              <a:rPr kumimoji="0" lang="zh-CN" altLang="en-US" sz="4400" b="1" i="0" u="none" strike="noStrike" kern="1200" cap="none" spc="0" normalizeH="0" baseline="0" noProof="0">
                <a:uLnTx/>
                <a:uFillTx/>
              </a:rPr>
              <a:t>单击此处编辑母版标题样式</a:t>
            </a:r>
            <a:endParaRPr kumimoji="0" lang="zh-CN" altLang="en-US" sz="4400" b="1" i="0" u="none" strike="noStrike" kern="1200" cap="none" spc="0" normalizeH="0" baseline="0" noProof="0">
              <a:uLnTx/>
              <a:uFillTx/>
            </a:endParaRPr>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0" lang="zh-CN" altLang="en-US" sz="2400" b="1" i="0" u="none" strike="noStrike" kern="1200" cap="none" spc="0" normalizeH="0" baseline="0" noProof="0">
                <a:uLnTx/>
                <a:uFillTx/>
              </a:rPr>
              <a:t>单击此处编辑母版文本样式</a:t>
            </a:r>
            <a:endParaRPr kumimoji="0" lang="zh-CN" altLang="en-US" sz="2400" b="1" i="0" u="none" strike="noStrike" kern="1200" cap="none" spc="0" normalizeH="0" baseline="0" noProof="0">
              <a:uLnTx/>
              <a:uFillTx/>
            </a:endParaRP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0" lang="zh-CN" altLang="en-US" sz="2400" b="0" i="0" u="none" strike="noStrike" kern="1200" cap="none" spc="0" normalizeH="0" baseline="0" noProof="0">
                <a:uLnTx/>
                <a:uFillTx/>
              </a:rPr>
              <a:t>单击此处编辑母版文本样式</a:t>
            </a:r>
            <a:endParaRPr kumimoji="0" lang="zh-CN" altLang="en-US" sz="2400" b="0" i="0" u="none" strike="noStrike" kern="1200" cap="none" spc="0" normalizeH="0" baseline="0" noProof="0">
              <a:uLnTx/>
              <a:uFillTx/>
            </a:endParaRPr>
          </a:p>
          <a:p>
            <a:pPr lvl="1"/>
            <a:r>
              <a:rPr kumimoji="0" lang="zh-CN" altLang="en-US" sz="2000" b="0" i="0" u="none" strike="noStrike" kern="1200" cap="none" spc="0" normalizeH="0" baseline="0" noProof="0">
                <a:uLnTx/>
                <a:uFillTx/>
              </a:rPr>
              <a:t>第二级</a:t>
            </a:r>
            <a:endParaRPr kumimoji="0" lang="zh-CN" altLang="en-US" sz="2000" b="0" i="0" u="none" strike="noStrike" kern="1200" cap="none" spc="0" normalizeH="0" baseline="0" noProof="0">
              <a:uLnTx/>
              <a:uFillTx/>
            </a:endParaRPr>
          </a:p>
          <a:p>
            <a:pPr lvl="2"/>
            <a:r>
              <a:rPr kumimoji="0" lang="zh-CN" altLang="en-US" sz="1800" b="0" i="0" u="none" strike="noStrike" kern="1200" cap="none" spc="0" normalizeH="0" baseline="0" noProof="0">
                <a:uLnTx/>
                <a:uFillTx/>
              </a:rPr>
              <a:t>第三级</a:t>
            </a:r>
            <a:endParaRPr kumimoji="0" lang="zh-CN" altLang="en-US" sz="1800" b="0" i="0" u="none" strike="noStrike" kern="1200" cap="none" spc="0" normalizeH="0" baseline="0" noProof="0">
              <a:uLnTx/>
              <a:uFillTx/>
            </a:endParaRPr>
          </a:p>
          <a:p>
            <a:pPr lvl="3"/>
            <a:r>
              <a:rPr kumimoji="0" lang="zh-CN" altLang="en-US" sz="1600" b="0" i="0" u="none" strike="noStrike" kern="1200" cap="none" spc="0" normalizeH="0" baseline="0" noProof="0">
                <a:uLnTx/>
                <a:uFillTx/>
              </a:rPr>
              <a:t>第四级</a:t>
            </a:r>
            <a:endParaRPr kumimoji="0" lang="zh-CN" altLang="en-US" sz="1600" b="0" i="0" u="none" strike="noStrike" kern="1200" cap="none" spc="0" normalizeH="0" baseline="0" noProof="0">
              <a:uLnTx/>
              <a:uFillTx/>
            </a:endParaRPr>
          </a:p>
          <a:p>
            <a:pPr lvl="4"/>
            <a:r>
              <a:rPr kumimoji="0" lang="zh-CN" altLang="en-US" sz="1600" b="0" i="0" u="none" strike="noStrike" kern="1200" cap="none" spc="0" normalizeH="0" baseline="0" noProof="0">
                <a:uLnTx/>
                <a:uFillTx/>
              </a:rPr>
              <a:t>第五级</a:t>
            </a:r>
            <a:endParaRPr kumimoji="0" lang="zh-CN" altLang="en-US" sz="1600" b="0" i="0" u="none" strike="noStrike" kern="1200" cap="none" spc="0" normalizeH="0" baseline="0" noProof="0">
              <a:uLnTx/>
              <a:uFillTx/>
            </a:endParaRPr>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0" lang="zh-CN" altLang="en-US" sz="2400" b="1" i="0" u="none" strike="noStrike" kern="1200" cap="none" spc="0" normalizeH="0" baseline="0" noProof="0">
                <a:uLnTx/>
                <a:uFillTx/>
              </a:rPr>
              <a:t>单击此处编辑母版文本样式</a:t>
            </a:r>
            <a:endParaRPr kumimoji="0" lang="zh-CN" altLang="en-US" sz="2400" b="1" i="0" u="none" strike="noStrike" kern="1200" cap="none" spc="0" normalizeH="0" baseline="0" noProof="0">
              <a:uLnTx/>
              <a:uFillTx/>
            </a:endParaRP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0" lang="zh-CN" altLang="en-US" sz="2400" b="0" i="0" u="none" strike="noStrike" kern="1200" cap="none" spc="0" normalizeH="0" baseline="0" noProof="0">
                <a:uLnTx/>
                <a:uFillTx/>
              </a:rPr>
              <a:t>单击此处编辑母版文本样式</a:t>
            </a:r>
            <a:endParaRPr kumimoji="0" lang="zh-CN" altLang="en-US" sz="2400" b="0" i="0" u="none" strike="noStrike" kern="1200" cap="none" spc="0" normalizeH="0" baseline="0" noProof="0">
              <a:uLnTx/>
              <a:uFillTx/>
            </a:endParaRPr>
          </a:p>
          <a:p>
            <a:pPr lvl="1"/>
            <a:r>
              <a:rPr kumimoji="0" lang="zh-CN" altLang="en-US" sz="2000" b="0" i="0" u="none" strike="noStrike" kern="1200" cap="none" spc="0" normalizeH="0" baseline="0" noProof="0">
                <a:uLnTx/>
                <a:uFillTx/>
              </a:rPr>
              <a:t>第二级</a:t>
            </a:r>
            <a:endParaRPr kumimoji="0" lang="zh-CN" altLang="en-US" sz="2000" b="0" i="0" u="none" strike="noStrike" kern="1200" cap="none" spc="0" normalizeH="0" baseline="0" noProof="0">
              <a:uLnTx/>
              <a:uFillTx/>
            </a:endParaRPr>
          </a:p>
          <a:p>
            <a:pPr lvl="2"/>
            <a:r>
              <a:rPr kumimoji="0" lang="zh-CN" altLang="en-US" sz="1800" b="0" i="0" u="none" strike="noStrike" kern="1200" cap="none" spc="0" normalizeH="0" baseline="0" noProof="0">
                <a:uLnTx/>
                <a:uFillTx/>
              </a:rPr>
              <a:t>第三级</a:t>
            </a:r>
            <a:endParaRPr kumimoji="0" lang="zh-CN" altLang="en-US" sz="1800" b="0" i="0" u="none" strike="noStrike" kern="1200" cap="none" spc="0" normalizeH="0" baseline="0" noProof="0">
              <a:uLnTx/>
              <a:uFillTx/>
            </a:endParaRPr>
          </a:p>
          <a:p>
            <a:pPr lvl="3"/>
            <a:r>
              <a:rPr kumimoji="0" lang="zh-CN" altLang="en-US" sz="1600" b="0" i="0" u="none" strike="noStrike" kern="1200" cap="none" spc="0" normalizeH="0" baseline="0" noProof="0">
                <a:uLnTx/>
                <a:uFillTx/>
              </a:rPr>
              <a:t>第四级</a:t>
            </a:r>
            <a:endParaRPr kumimoji="0" lang="zh-CN" altLang="en-US" sz="1600" b="0" i="0" u="none" strike="noStrike" kern="1200" cap="none" spc="0" normalizeH="0" baseline="0" noProof="0">
              <a:uLnTx/>
              <a:uFillTx/>
            </a:endParaRPr>
          </a:p>
          <a:p>
            <a:pPr lvl="4"/>
            <a:r>
              <a:rPr kumimoji="0" lang="zh-CN" altLang="en-US" sz="1600" b="0" i="0" u="none" strike="noStrike" kern="1200" cap="none" spc="0" normalizeH="0" baseline="0" noProof="0">
                <a:uLnTx/>
                <a:uFillTx/>
              </a:rPr>
              <a:t>第五级</a:t>
            </a:r>
            <a:endParaRPr kumimoji="0" lang="zh-CN" altLang="en-US" sz="1600" b="0" i="0" u="none" strike="noStrike" kern="1200" cap="none" spc="0" normalizeH="0" baseline="0" noProof="0">
              <a:uLnTx/>
              <a:uFillTx/>
            </a:endParaRPr>
          </a:p>
        </p:txBody>
      </p:sp>
      <p:sp>
        <p:nvSpPr>
          <p:cNvPr id="7" name="日期占位符 6"/>
          <p:cNvSpPr>
            <a:spLocks noGrp="1"/>
          </p:cNvSpPr>
          <p:nvPr>
            <p:ph type="dt" sz="half" idx="10"/>
          </p:nvPr>
        </p:nvSpPr>
        <p:spPr/>
        <p:txBody>
          <a:bodyPr/>
          <a:p>
            <a:pPr lvl="0" eaLnBrk="1" hangingPunct="1"/>
            <a:endParaRPr lang="en-US" altLang="zh-CN">
              <a:effectLst>
                <a:outerShdw blurRad="38100" dist="38100" dir="2700000">
                  <a:srgbClr val="C0C0C0"/>
                </a:outerShdw>
              </a:effectLst>
            </a:endParaRPr>
          </a:p>
        </p:txBody>
      </p:sp>
      <p:sp>
        <p:nvSpPr>
          <p:cNvPr id="8" name="页脚占位符 7"/>
          <p:cNvSpPr>
            <a:spLocks noGrp="1"/>
          </p:cNvSpPr>
          <p:nvPr>
            <p:ph type="ftr" sz="quarter" idx="11"/>
          </p:nvPr>
        </p:nvSpPr>
        <p:spPr/>
        <p:txBody>
          <a:bodyPr/>
          <a:p>
            <a:pPr lvl="0" eaLnBrk="1" hangingPunct="1"/>
            <a:endParaRPr lang="en-US" altLang="zh-CN">
              <a:effectLst>
                <a:outerShdw blurRad="38100" dist="38100" dir="2700000">
                  <a:srgbClr val="C0C0C0"/>
                </a:outerShdw>
              </a:effectLst>
            </a:endParaRPr>
          </a:p>
        </p:txBody>
      </p:sp>
      <p:sp>
        <p:nvSpPr>
          <p:cNvPr id="9" name="灯片编号占位符 8"/>
          <p:cNvSpPr>
            <a:spLocks noGrp="1"/>
          </p:cNvSpPr>
          <p:nvPr>
            <p:ph type="sldNum" sz="quarter" idx="12"/>
          </p:nvPr>
        </p:nvSpPr>
        <p:spPr/>
        <p:txBody>
          <a:bodyPr/>
          <a:p>
            <a:pPr lvl="0" eaLnBrk="1" hangingPunct="1"/>
            <a:fld id="{9A0DB2DC-4C9A-4742-B13C-FB6460FD3503}" type="slidenum">
              <a:rPr lang="en-US" altLang="zh-CN">
                <a:effectLst>
                  <a:outerShdw blurRad="38100" dist="38100" dir="2700000">
                    <a:srgbClr val="C0C0C0"/>
                  </a:outerShdw>
                </a:effectLst>
              </a:rPr>
            </a:fld>
            <a:endParaRPr lang="en-US" altLang="zh-CN">
              <a:effectLst>
                <a:outerShdw blurRad="38100" dist="38100" dir="2700000">
                  <a:srgbClr val="C0C0C0"/>
                </a:outerShdw>
              </a:effectLst>
            </a:endParaRPr>
          </a:p>
        </p:txBody>
      </p:sp>
    </p:spTree>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44475"/>
            <a:ext cx="8385175" cy="1431925"/>
          </a:xfrm>
        </p:spPr>
        <p:txBody>
          <a:bodyPr/>
          <a:lstStyle/>
          <a:p>
            <a:r>
              <a:rPr kumimoji="0" lang="zh-CN" altLang="en-US" sz="4400" b="1" i="0" u="none" strike="noStrike" kern="1200" cap="none" spc="0" normalizeH="0" baseline="0" noProof="0">
                <a:uLnTx/>
                <a:uFillTx/>
              </a:rPr>
              <a:t>单击此处编辑母版标题样式</a:t>
            </a:r>
            <a:endParaRPr kumimoji="0" lang="zh-CN" altLang="en-US" sz="4400" b="1" i="0" u="none" strike="noStrike" kern="1200" cap="none" spc="0" normalizeH="0" baseline="0" noProof="0">
              <a:uLnTx/>
              <a:uFillTx/>
            </a:endParaRPr>
          </a:p>
        </p:txBody>
      </p:sp>
      <p:sp>
        <p:nvSpPr>
          <p:cNvPr id="3" name="日期占位符 2"/>
          <p:cNvSpPr>
            <a:spLocks noGrp="1"/>
          </p:cNvSpPr>
          <p:nvPr>
            <p:ph type="dt" sz="half" idx="10"/>
          </p:nvPr>
        </p:nvSpPr>
        <p:spPr/>
        <p:txBody>
          <a:bodyPr/>
          <a:p>
            <a:pPr lvl="0" eaLnBrk="1" hangingPunct="1"/>
            <a:endParaRPr lang="en-US" altLang="zh-CN">
              <a:effectLst>
                <a:outerShdw blurRad="38100" dist="38100" dir="2700000">
                  <a:srgbClr val="C0C0C0"/>
                </a:outerShdw>
              </a:effectLst>
            </a:endParaRPr>
          </a:p>
        </p:txBody>
      </p:sp>
      <p:sp>
        <p:nvSpPr>
          <p:cNvPr id="4" name="页脚占位符 3"/>
          <p:cNvSpPr>
            <a:spLocks noGrp="1"/>
          </p:cNvSpPr>
          <p:nvPr>
            <p:ph type="ftr" sz="quarter" idx="11"/>
          </p:nvPr>
        </p:nvSpPr>
        <p:spPr/>
        <p:txBody>
          <a:bodyPr/>
          <a:p>
            <a:pPr lvl="0" eaLnBrk="1" hangingPunct="1"/>
            <a:endParaRPr lang="en-US" altLang="zh-CN">
              <a:effectLst>
                <a:outerShdw blurRad="38100" dist="38100" dir="2700000">
                  <a:srgbClr val="C0C0C0"/>
                </a:outerShdw>
              </a:effectLst>
            </a:endParaRPr>
          </a:p>
        </p:txBody>
      </p:sp>
      <p:sp>
        <p:nvSpPr>
          <p:cNvPr id="5" name="灯片编号占位符 4"/>
          <p:cNvSpPr>
            <a:spLocks noGrp="1"/>
          </p:cNvSpPr>
          <p:nvPr>
            <p:ph type="sldNum" sz="quarter" idx="12"/>
          </p:nvPr>
        </p:nvSpPr>
        <p:spPr/>
        <p:txBody>
          <a:bodyPr/>
          <a:p>
            <a:pPr lvl="0" eaLnBrk="1" hangingPunct="1"/>
            <a:fld id="{9A0DB2DC-4C9A-4742-B13C-FB6460FD3503}" type="slidenum">
              <a:rPr lang="en-US" altLang="zh-CN">
                <a:effectLst>
                  <a:outerShdw blurRad="38100" dist="38100" dir="2700000">
                    <a:srgbClr val="C0C0C0"/>
                  </a:outerShdw>
                </a:effectLst>
              </a:rPr>
            </a:fld>
            <a:endParaRPr lang="en-US" altLang="zh-CN">
              <a:effectLst>
                <a:outerShdw blurRad="38100" dist="38100" dir="2700000">
                  <a:srgbClr val="C0C0C0"/>
                </a:outerShdw>
              </a:effectLst>
            </a:endParaRPr>
          </a:p>
        </p:txBody>
      </p:sp>
    </p:spTree>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p>
            <a:pPr lvl="0" eaLnBrk="1" hangingPunct="1"/>
            <a:endParaRPr lang="en-US" altLang="zh-CN">
              <a:effectLst>
                <a:outerShdw blurRad="38100" dist="38100" dir="2700000">
                  <a:srgbClr val="C0C0C0"/>
                </a:outerShdw>
              </a:effectLst>
            </a:endParaRPr>
          </a:p>
        </p:txBody>
      </p:sp>
      <p:sp>
        <p:nvSpPr>
          <p:cNvPr id="3" name="页脚占位符 2"/>
          <p:cNvSpPr>
            <a:spLocks noGrp="1"/>
          </p:cNvSpPr>
          <p:nvPr>
            <p:ph type="ftr" sz="quarter" idx="11"/>
          </p:nvPr>
        </p:nvSpPr>
        <p:spPr/>
        <p:txBody>
          <a:bodyPr/>
          <a:p>
            <a:pPr lvl="0" eaLnBrk="1" hangingPunct="1"/>
            <a:endParaRPr lang="en-US" altLang="zh-CN">
              <a:effectLst>
                <a:outerShdw blurRad="38100" dist="38100" dir="2700000">
                  <a:srgbClr val="C0C0C0"/>
                </a:outerShdw>
              </a:effectLst>
            </a:endParaRPr>
          </a:p>
        </p:txBody>
      </p:sp>
      <p:sp>
        <p:nvSpPr>
          <p:cNvPr id="4" name="灯片编号占位符 3"/>
          <p:cNvSpPr>
            <a:spLocks noGrp="1"/>
          </p:cNvSpPr>
          <p:nvPr>
            <p:ph type="sldNum" sz="quarter" idx="12"/>
          </p:nvPr>
        </p:nvSpPr>
        <p:spPr/>
        <p:txBody>
          <a:bodyPr/>
          <a:p>
            <a:pPr lvl="0" eaLnBrk="1" hangingPunct="1"/>
            <a:fld id="{9A0DB2DC-4C9A-4742-B13C-FB6460FD3503}" type="slidenum">
              <a:rPr lang="en-US" altLang="zh-CN">
                <a:effectLst>
                  <a:outerShdw blurRad="38100" dist="38100" dir="2700000">
                    <a:srgbClr val="C0C0C0"/>
                  </a:outerShdw>
                </a:effectLst>
              </a:rPr>
            </a:fld>
            <a:endParaRPr lang="en-US" altLang="zh-CN">
              <a:effectLst>
                <a:outerShdw blurRad="38100" dist="38100" dir="2700000">
                  <a:srgbClr val="C0C0C0"/>
                </a:outerShdw>
              </a:effectLst>
            </a:endParaRPr>
          </a:p>
        </p:txBody>
      </p:sp>
    </p:spTree>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kumimoji="0" lang="zh-CN" altLang="en-US" sz="2000" b="1" i="0" u="none" strike="noStrike" kern="1200" cap="none" spc="0" normalizeH="0" baseline="0" noProof="0">
                <a:uLnTx/>
                <a:uFillTx/>
              </a:rPr>
              <a:t>单击此处编辑母版标题样式</a:t>
            </a:r>
            <a:endParaRPr kumimoji="0" lang="zh-CN" altLang="en-US" sz="2000" b="1" i="0" u="none" strike="noStrike" kern="1200" cap="none" spc="0" normalizeH="0" baseline="0" noProof="0">
              <a:uLnTx/>
              <a:uFillTx/>
            </a:endParaRPr>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0" lang="zh-CN" altLang="en-US" sz="3200" b="0" i="0" u="none" strike="noStrike" kern="1200" cap="none" spc="0" normalizeH="0" baseline="0" noProof="0">
                <a:uLnTx/>
                <a:uFillTx/>
              </a:rPr>
              <a:t>单击此处编辑母版文本样式</a:t>
            </a:r>
            <a:endParaRPr kumimoji="0" lang="zh-CN" altLang="en-US" sz="3200" b="0" i="0" u="none" strike="noStrike" kern="1200" cap="none" spc="0" normalizeH="0" baseline="0" noProof="0">
              <a:uLnTx/>
              <a:uFillTx/>
            </a:endParaRPr>
          </a:p>
          <a:p>
            <a:pPr lvl="1"/>
            <a:r>
              <a:rPr kumimoji="0" lang="zh-CN" altLang="en-US" sz="2800" b="0" i="0" u="none" strike="noStrike" kern="1200" cap="none" spc="0" normalizeH="0" baseline="0" noProof="0">
                <a:uLnTx/>
                <a:uFillTx/>
              </a:rPr>
              <a:t>第二级</a:t>
            </a:r>
            <a:endParaRPr kumimoji="0" lang="zh-CN" altLang="en-US" sz="2800" b="0" i="0" u="none" strike="noStrike" kern="1200" cap="none" spc="0" normalizeH="0" baseline="0" noProof="0">
              <a:uLnTx/>
              <a:uFillTx/>
            </a:endParaRPr>
          </a:p>
          <a:p>
            <a:pPr lvl="2"/>
            <a:r>
              <a:rPr kumimoji="0" lang="zh-CN" altLang="en-US" sz="2400" b="0" i="0" u="none" strike="noStrike" kern="1200" cap="none" spc="0" normalizeH="0" baseline="0" noProof="0">
                <a:uLnTx/>
                <a:uFillTx/>
              </a:rPr>
              <a:t>第三级</a:t>
            </a:r>
            <a:endParaRPr kumimoji="0" lang="zh-CN" altLang="en-US" sz="2400" b="0" i="0" u="none" strike="noStrike" kern="1200" cap="none" spc="0" normalizeH="0" baseline="0" noProof="0">
              <a:uLnTx/>
              <a:uFillTx/>
            </a:endParaRPr>
          </a:p>
          <a:p>
            <a:pPr lvl="3"/>
            <a:r>
              <a:rPr kumimoji="0" lang="zh-CN" altLang="en-US" sz="2000" b="0" i="0" u="none" strike="noStrike" kern="1200" cap="none" spc="0" normalizeH="0" baseline="0" noProof="0">
                <a:uLnTx/>
                <a:uFillTx/>
              </a:rPr>
              <a:t>第四级</a:t>
            </a:r>
            <a:endParaRPr kumimoji="0" lang="zh-CN" altLang="en-US" sz="2000" b="0" i="0" u="none" strike="noStrike" kern="1200" cap="none" spc="0" normalizeH="0" baseline="0" noProof="0">
              <a:uLnTx/>
              <a:uFillTx/>
            </a:endParaRPr>
          </a:p>
          <a:p>
            <a:pPr lvl="4"/>
            <a:r>
              <a:rPr kumimoji="0" lang="zh-CN" altLang="en-US" sz="2000" b="0" i="0" u="none" strike="noStrike" kern="1200" cap="none" spc="0" normalizeH="0" baseline="0" noProof="0">
                <a:uLnTx/>
                <a:uFillTx/>
              </a:rPr>
              <a:t>第五级</a:t>
            </a:r>
            <a:endParaRPr kumimoji="0" lang="zh-CN" altLang="en-US" sz="2000" b="0" i="0" u="none" strike="noStrike" kern="1200" cap="none" spc="0" normalizeH="0" baseline="0" noProof="0">
              <a:uLnTx/>
              <a:uFillTx/>
            </a:endParaRPr>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0" lang="zh-CN" altLang="en-US" sz="1400" b="0" i="0" u="none" strike="noStrike" kern="1200" cap="none" spc="0" normalizeH="0" baseline="0" noProof="0">
                <a:uLnTx/>
                <a:uFillTx/>
              </a:rPr>
              <a:t>单击此处编辑母版文本样式</a:t>
            </a:r>
            <a:endParaRPr kumimoji="0" lang="zh-CN" altLang="en-US" sz="1400" b="0" i="0" u="none" strike="noStrike" kern="1200" cap="none" spc="0" normalizeH="0" baseline="0" noProof="0">
              <a:uLnTx/>
              <a:uFillTx/>
            </a:endParaRPr>
          </a:p>
        </p:txBody>
      </p:sp>
      <p:sp>
        <p:nvSpPr>
          <p:cNvPr id="5" name="日期占位符 4"/>
          <p:cNvSpPr>
            <a:spLocks noGrp="1"/>
          </p:cNvSpPr>
          <p:nvPr>
            <p:ph type="dt" sz="half" idx="10"/>
          </p:nvPr>
        </p:nvSpPr>
        <p:spPr/>
        <p:txBody>
          <a:bodyPr/>
          <a:p>
            <a:pPr lvl="0" eaLnBrk="1" hangingPunct="1"/>
            <a:endParaRPr lang="en-US" altLang="zh-CN">
              <a:effectLst>
                <a:outerShdw blurRad="38100" dist="38100" dir="2700000">
                  <a:srgbClr val="C0C0C0"/>
                </a:outerShdw>
              </a:effectLst>
            </a:endParaRPr>
          </a:p>
        </p:txBody>
      </p:sp>
      <p:sp>
        <p:nvSpPr>
          <p:cNvPr id="6" name="页脚占位符 5"/>
          <p:cNvSpPr>
            <a:spLocks noGrp="1"/>
          </p:cNvSpPr>
          <p:nvPr>
            <p:ph type="ftr" sz="quarter" idx="11"/>
          </p:nvPr>
        </p:nvSpPr>
        <p:spPr/>
        <p:txBody>
          <a:bodyPr/>
          <a:p>
            <a:pPr lvl="0" eaLnBrk="1" hangingPunct="1"/>
            <a:endParaRPr lang="en-US" altLang="zh-CN">
              <a:effectLst>
                <a:outerShdw blurRad="38100" dist="38100" dir="2700000">
                  <a:srgbClr val="C0C0C0"/>
                </a:outerShdw>
              </a:effectLst>
            </a:endParaRPr>
          </a:p>
        </p:txBody>
      </p:sp>
      <p:sp>
        <p:nvSpPr>
          <p:cNvPr id="7" name="灯片编号占位符 6"/>
          <p:cNvSpPr>
            <a:spLocks noGrp="1"/>
          </p:cNvSpPr>
          <p:nvPr>
            <p:ph type="sldNum" sz="quarter" idx="12"/>
          </p:nvPr>
        </p:nvSpPr>
        <p:spPr/>
        <p:txBody>
          <a:bodyPr/>
          <a:p>
            <a:pPr lvl="0" eaLnBrk="1" hangingPunct="1"/>
            <a:fld id="{9A0DB2DC-4C9A-4742-B13C-FB6460FD3503}" type="slidenum">
              <a:rPr lang="en-US" altLang="zh-CN">
                <a:effectLst>
                  <a:outerShdw blurRad="38100" dist="38100" dir="2700000">
                    <a:srgbClr val="C0C0C0"/>
                  </a:outerShdw>
                </a:effectLst>
              </a:rPr>
            </a:fld>
            <a:endParaRPr lang="en-US" altLang="zh-CN">
              <a:effectLst>
                <a:outerShdw blurRad="38100" dist="38100" dir="2700000">
                  <a:srgbClr val="C0C0C0"/>
                </a:outerShdw>
              </a:effectLst>
            </a:endParaRPr>
          </a:p>
        </p:txBody>
      </p:sp>
    </p:spTree>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kumimoji="0" lang="zh-CN" altLang="en-US" sz="2000" b="1" i="0" u="none" strike="noStrike" kern="1200" cap="none" spc="0" normalizeH="0" baseline="0" noProof="0">
                <a:uLnTx/>
                <a:uFillTx/>
              </a:rPr>
              <a:t>单击此处编辑母版标题样式</a:t>
            </a:r>
            <a:endParaRPr kumimoji="0" lang="zh-CN" altLang="en-US" sz="2000" b="1" i="0" u="none" strike="noStrike" kern="1200" cap="none" spc="0" normalizeH="0" baseline="0" noProof="0">
              <a:uLnTx/>
              <a:uFillTx/>
            </a:endParaRPr>
          </a:p>
        </p:txBody>
      </p:sp>
      <p:sp>
        <p:nvSpPr>
          <p:cNvPr id="3" name="图片占位符 2"/>
          <p:cNvSpPr>
            <a:spLocks noGrp="1"/>
          </p:cNvSpPr>
          <p:nvPr>
            <p:ph type="pic" idx="1"/>
          </p:nvPr>
        </p:nvSpPr>
        <p:spPr>
          <a:xfrm>
            <a:off x="1792288" y="612775"/>
            <a:ext cx="5486400" cy="4114800"/>
          </a:xfrm>
        </p:spPr>
        <p:txBody>
          <a:bodyPr vert="horz" wrap="square" lIns="91440" tIns="45720" rIns="91440" bIns="45720" numCol="1" anchor="t" anchorCtr="0" compatLnSpc="1"/>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
                <a:schemeClr val="hlink"/>
              </a:buClr>
              <a:buSzTx/>
              <a:buFont typeface="Wingdings" panose="05000000000000000000" pitchFamily="2" charset="2"/>
              <a:buNone/>
              <a:defRPr/>
            </a:pPr>
            <a:endParaRPr kumimoji="0" lang="zh-CN" altLang="en-US" sz="3200" b="0" i="0" u="none" strike="noStrike" kern="0" cap="none" spc="0" normalizeH="0" baseline="0" noProof="0">
              <a:ln>
                <a:noFill/>
              </a:ln>
              <a:solidFill>
                <a:schemeClr val="tx1"/>
              </a:solidFill>
              <a:effectLst>
                <a:outerShdw blurRad="38100" dist="38100" dir="2700000" algn="tl">
                  <a:srgbClr val="000000"/>
                </a:outerShdw>
              </a:effectLst>
              <a:uLnTx/>
              <a:uFillTx/>
              <a:latin typeface="+mn-lt"/>
              <a:ea typeface="+mn-ea"/>
              <a:cs typeface="+mn-cs"/>
            </a:endParaRPr>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0" lang="zh-CN" altLang="en-US" sz="1400" b="0" i="0" u="none" strike="noStrike" kern="1200" cap="none" spc="0" normalizeH="0" baseline="0" noProof="0">
                <a:uLnTx/>
                <a:uFillTx/>
              </a:rPr>
              <a:t>单击此处编辑母版文本样式</a:t>
            </a:r>
            <a:endParaRPr kumimoji="0" lang="zh-CN" altLang="en-US" sz="1400" b="0" i="0" u="none" strike="noStrike" kern="1200" cap="none" spc="0" normalizeH="0" baseline="0" noProof="0">
              <a:uLnTx/>
              <a:uFillTx/>
            </a:endParaRPr>
          </a:p>
        </p:txBody>
      </p:sp>
      <p:sp>
        <p:nvSpPr>
          <p:cNvPr id="5" name="日期占位符 4"/>
          <p:cNvSpPr>
            <a:spLocks noGrp="1"/>
          </p:cNvSpPr>
          <p:nvPr>
            <p:ph type="dt" sz="half" idx="10"/>
          </p:nvPr>
        </p:nvSpPr>
        <p:spPr/>
        <p:txBody>
          <a:bodyPr/>
          <a:p>
            <a:pPr lvl="0" eaLnBrk="1" hangingPunct="1"/>
            <a:endParaRPr lang="en-US" altLang="zh-CN">
              <a:effectLst>
                <a:outerShdw blurRad="38100" dist="38100" dir="2700000">
                  <a:srgbClr val="C0C0C0"/>
                </a:outerShdw>
              </a:effectLst>
            </a:endParaRPr>
          </a:p>
        </p:txBody>
      </p:sp>
      <p:sp>
        <p:nvSpPr>
          <p:cNvPr id="6" name="页脚占位符 5"/>
          <p:cNvSpPr>
            <a:spLocks noGrp="1"/>
          </p:cNvSpPr>
          <p:nvPr>
            <p:ph type="ftr" sz="quarter" idx="11"/>
          </p:nvPr>
        </p:nvSpPr>
        <p:spPr/>
        <p:txBody>
          <a:bodyPr/>
          <a:p>
            <a:pPr lvl="0" eaLnBrk="1" hangingPunct="1"/>
            <a:endParaRPr lang="en-US" altLang="zh-CN">
              <a:effectLst>
                <a:outerShdw blurRad="38100" dist="38100" dir="2700000">
                  <a:srgbClr val="C0C0C0"/>
                </a:outerShdw>
              </a:effectLst>
            </a:endParaRPr>
          </a:p>
        </p:txBody>
      </p:sp>
      <p:sp>
        <p:nvSpPr>
          <p:cNvPr id="7" name="灯片编号占位符 6"/>
          <p:cNvSpPr>
            <a:spLocks noGrp="1"/>
          </p:cNvSpPr>
          <p:nvPr>
            <p:ph type="sldNum" sz="quarter" idx="12"/>
          </p:nvPr>
        </p:nvSpPr>
        <p:spPr/>
        <p:txBody>
          <a:bodyPr/>
          <a:p>
            <a:pPr lvl="0" eaLnBrk="1" hangingPunct="1"/>
            <a:fld id="{9A0DB2DC-4C9A-4742-B13C-FB6460FD3503}" type="slidenum">
              <a:rPr lang="en-US" altLang="zh-CN">
                <a:effectLst>
                  <a:outerShdw blurRad="38100" dist="38100" dir="2700000">
                    <a:srgbClr val="C0C0C0"/>
                  </a:outerShdw>
                </a:effectLst>
              </a:rPr>
            </a:fld>
            <a:endParaRPr lang="en-US" altLang="zh-CN">
              <a:effectLst>
                <a:outerShdw blurRad="38100" dist="38100" dir="2700000">
                  <a:srgbClr val="C0C0C0"/>
                </a:outerShdw>
              </a:effectLst>
            </a:endParaRPr>
          </a:p>
        </p:txBody>
      </p:sp>
    </p:spTree>
  </p:cSld>
  <p:clrMapOvr>
    <a:masterClrMapping/>
  </p:clrMapOvr>
  <p:transition/>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20.xml"/><Relationship Id="rId8" Type="http://schemas.openxmlformats.org/officeDocument/2006/relationships/slideLayout" Target="../slideLayouts/slideLayout19.xml"/><Relationship Id="rId7" Type="http://schemas.openxmlformats.org/officeDocument/2006/relationships/slideLayout" Target="../slideLayouts/slideLayout18.xml"/><Relationship Id="rId6" Type="http://schemas.openxmlformats.org/officeDocument/2006/relationships/slideLayout" Target="../slideLayouts/slideLayout17.xml"/><Relationship Id="rId5" Type="http://schemas.openxmlformats.org/officeDocument/2006/relationships/slideLayout" Target="../slideLayouts/slideLayout16.xml"/><Relationship Id="rId4" Type="http://schemas.openxmlformats.org/officeDocument/2006/relationships/slideLayout" Target="../slideLayouts/slideLayout15.xml"/><Relationship Id="rId3" Type="http://schemas.openxmlformats.org/officeDocument/2006/relationships/slideLayout" Target="../slideLayouts/slideLayout14.xml"/><Relationship Id="rId2" Type="http://schemas.openxmlformats.org/officeDocument/2006/relationships/slideLayout" Target="../slideLayouts/slideLayout13.xml"/><Relationship Id="rId12" Type="http://schemas.openxmlformats.org/officeDocument/2006/relationships/theme" Target="../theme/theme2.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0">
          <a:gsLst>
            <a:gs pos="0">
              <a:schemeClr val="bg1"/>
            </a:gs>
            <a:gs pos="100000">
              <a:schemeClr val="accent2"/>
            </a:gs>
          </a:gsLst>
          <a:lin ang="5400000" scaled="1"/>
          <a:tileRect/>
        </a:gradFill>
        <a:effectLst/>
      </p:bgPr>
    </p:bg>
    <p:spTree>
      <p:nvGrpSpPr>
        <p:cNvPr id="1" name=""/>
        <p:cNvGrpSpPr/>
        <p:nvPr/>
      </p:nvGrpSpPr>
      <p:grpSpPr/>
      <p:grpSp>
        <p:nvGrpSpPr>
          <p:cNvPr id="1026" name="Group 2"/>
          <p:cNvGrpSpPr/>
          <p:nvPr/>
        </p:nvGrpSpPr>
        <p:grpSpPr>
          <a:xfrm>
            <a:off x="319088" y="1828800"/>
            <a:ext cx="8824912" cy="5029200"/>
            <a:chOff x="201" y="1152"/>
            <a:chExt cx="5559" cy="3168"/>
          </a:xfrm>
        </p:grpSpPr>
        <p:sp>
          <p:nvSpPr>
            <p:cNvPr id="1027" name="Freeform 3"/>
            <p:cNvSpPr/>
            <p:nvPr/>
          </p:nvSpPr>
          <p:spPr>
            <a:xfrm>
              <a:off x="528" y="2909"/>
              <a:ext cx="5232" cy="1411"/>
            </a:xfrm>
            <a:solidFill>
              <a:schemeClr val="bg2">
                <a:alpha val="30196"/>
              </a:schemeClr>
            </a:solidFill>
            <a:ln w="9525">
              <a:noFill/>
            </a:ln>
          </p:spPr>
          <p:txBody>
            <a:bodyPr/>
            <a:p>
              <a:endParaRPr lang="zh-CN" altLang="en-US"/>
            </a:p>
          </p:txBody>
        </p:sp>
        <p:sp>
          <p:nvSpPr>
            <p:cNvPr id="1028" name="Freeform 4"/>
            <p:cNvSpPr/>
            <p:nvPr/>
          </p:nvSpPr>
          <p:spPr>
            <a:xfrm>
              <a:off x="210" y="1152"/>
              <a:ext cx="5550" cy="3168"/>
            </a:xfrm>
            <a:solidFill>
              <a:schemeClr val="bg2">
                <a:alpha val="30196"/>
              </a:schemeClr>
            </a:solidFill>
            <a:ln w="9525">
              <a:noFill/>
            </a:ln>
          </p:spPr>
          <p:txBody>
            <a:bodyPr/>
            <a:p>
              <a:endParaRPr lang="zh-CN" altLang="en-US"/>
            </a:p>
          </p:txBody>
        </p:sp>
        <p:sp>
          <p:nvSpPr>
            <p:cNvPr id="1029" name="Freeform 5"/>
            <p:cNvSpPr/>
            <p:nvPr/>
          </p:nvSpPr>
          <p:spPr>
            <a:xfrm>
              <a:off x="528" y="2932"/>
              <a:ext cx="5232" cy="1388"/>
            </a:xfrm>
            <a:solidFill>
              <a:schemeClr val="accent2">
                <a:alpha val="0"/>
              </a:schemeClr>
            </a:solidFill>
            <a:ln w="9525">
              <a:noFill/>
            </a:ln>
          </p:spPr>
          <p:txBody>
            <a:bodyPr/>
            <a:p>
              <a:endParaRPr lang="zh-CN" altLang="en-US"/>
            </a:p>
          </p:txBody>
        </p:sp>
        <p:sp>
          <p:nvSpPr>
            <p:cNvPr id="1030" name="Freeform 6"/>
            <p:cNvSpPr/>
            <p:nvPr/>
          </p:nvSpPr>
          <p:spPr>
            <a:xfrm>
              <a:off x="528" y="1152"/>
              <a:ext cx="4607" cy="29"/>
            </a:xfrm>
            <a:gradFill rotWithShape="1">
              <a:gsLst>
                <a:gs pos="0">
                  <a:schemeClr val="bg2">
                    <a:alpha val="0"/>
                  </a:schemeClr>
                </a:gs>
                <a:gs pos="100000">
                  <a:srgbClr val="005400"/>
                </a:gs>
              </a:gsLst>
              <a:lin ang="0" scaled="1"/>
              <a:tileRect/>
            </a:gradFill>
            <a:ln w="9525">
              <a:noFill/>
            </a:ln>
          </p:spPr>
          <p:txBody>
            <a:bodyPr/>
            <a:p>
              <a:endParaRPr lang="zh-CN" altLang="en-US"/>
            </a:p>
          </p:txBody>
        </p:sp>
        <p:sp>
          <p:nvSpPr>
            <p:cNvPr id="1031" name="Freeform 7"/>
            <p:cNvSpPr/>
            <p:nvPr/>
          </p:nvSpPr>
          <p:spPr>
            <a:xfrm>
              <a:off x="528" y="1152"/>
              <a:ext cx="29" cy="1785"/>
            </a:xfrm>
            <a:gradFill rotWithShape="1">
              <a:gsLst>
                <a:gs pos="0">
                  <a:srgbClr val="1F791F"/>
                </a:gs>
                <a:gs pos="100000">
                  <a:schemeClr val="bg2"/>
                </a:gs>
              </a:gsLst>
              <a:lin ang="5400000" scaled="1"/>
              <a:tileRect/>
            </a:gradFill>
            <a:ln w="9525">
              <a:noFill/>
            </a:ln>
          </p:spPr>
          <p:txBody>
            <a:bodyPr/>
            <a:p>
              <a:endParaRPr lang="zh-CN" altLang="en-US"/>
            </a:p>
          </p:txBody>
        </p:sp>
        <p:sp>
          <p:nvSpPr>
            <p:cNvPr id="1032" name="Freeform 8"/>
            <p:cNvSpPr/>
            <p:nvPr/>
          </p:nvSpPr>
          <p:spPr>
            <a:xfrm>
              <a:off x="527" y="2904"/>
              <a:ext cx="29" cy="1416"/>
            </a:xfrm>
            <a:gradFill rotWithShape="1">
              <a:gsLst>
                <a:gs pos="0">
                  <a:srgbClr val="1F791F"/>
                </a:gs>
                <a:gs pos="100000">
                  <a:schemeClr val="bg2">
                    <a:alpha val="0"/>
                  </a:schemeClr>
                </a:gs>
              </a:gsLst>
              <a:lin ang="5400000" scaled="1"/>
              <a:tileRect/>
            </a:gradFill>
            <a:ln w="9525">
              <a:noFill/>
            </a:ln>
          </p:spPr>
          <p:txBody>
            <a:bodyPr/>
            <a:p>
              <a:endParaRPr lang="zh-CN" altLang="en-US"/>
            </a:p>
          </p:txBody>
        </p:sp>
        <p:sp>
          <p:nvSpPr>
            <p:cNvPr id="1033" name="Freeform 9"/>
            <p:cNvSpPr/>
            <p:nvPr/>
          </p:nvSpPr>
          <p:spPr>
            <a:xfrm>
              <a:off x="201" y="2904"/>
              <a:ext cx="2879" cy="29"/>
            </a:xfrm>
            <a:gradFill rotWithShape="1">
              <a:gsLst>
                <a:gs pos="0">
                  <a:schemeClr val="bg2">
                    <a:alpha val="0"/>
                  </a:schemeClr>
                </a:gs>
                <a:gs pos="100000">
                  <a:srgbClr val="005400"/>
                </a:gs>
              </a:gsLst>
              <a:lin ang="0" scaled="1"/>
              <a:tileRect/>
            </a:gradFill>
            <a:ln w="9525">
              <a:noFill/>
            </a:ln>
          </p:spPr>
          <p:txBody>
            <a:bodyPr/>
            <a:p>
              <a:endParaRPr lang="zh-CN" altLang="en-US"/>
            </a:p>
          </p:txBody>
        </p:sp>
        <p:sp>
          <p:nvSpPr>
            <p:cNvPr id="1034" name="Freeform 10"/>
            <p:cNvSpPr/>
            <p:nvPr/>
          </p:nvSpPr>
          <p:spPr>
            <a:xfrm>
              <a:off x="201" y="2904"/>
              <a:ext cx="30" cy="1416"/>
            </a:xfrm>
            <a:gradFill rotWithShape="1">
              <a:gsLst>
                <a:gs pos="0">
                  <a:srgbClr val="1F791F"/>
                </a:gs>
                <a:gs pos="100000">
                  <a:schemeClr val="bg2">
                    <a:alpha val="10001"/>
                  </a:schemeClr>
                </a:gs>
              </a:gsLst>
              <a:lin ang="5400000" scaled="1"/>
              <a:tileRect/>
            </a:gradFill>
            <a:ln w="9525">
              <a:noFill/>
            </a:ln>
          </p:spPr>
          <p:txBody>
            <a:bodyPr/>
            <a:p>
              <a:endParaRPr lang="zh-CN" altLang="en-US"/>
            </a:p>
          </p:txBody>
        </p:sp>
      </p:grpSp>
      <p:sp>
        <p:nvSpPr>
          <p:cNvPr id="1035" name="Rectangle 11"/>
          <p:cNvSpPr>
            <a:spLocks noGrp="1"/>
          </p:cNvSpPr>
          <p:nvPr>
            <p:ph type="dt" sz="half" idx="2"/>
          </p:nvPr>
        </p:nvSpPr>
        <p:spPr>
          <a:xfrm>
            <a:off x="838200" y="6245225"/>
            <a:ext cx="1901825" cy="476250"/>
          </a:xfrm>
          <a:prstGeom prst="rect">
            <a:avLst/>
          </a:prstGeom>
          <a:noFill/>
          <a:ln w="9525">
            <a:noFill/>
          </a:ln>
        </p:spPr>
        <p:txBody>
          <a:bodyPr/>
          <a:lstStyle>
            <a:lvl1pPr marL="0" indent="0">
              <a:defRPr sz="1400">
                <a:solidFill>
                  <a:srgbClr val="FFFFFF"/>
                </a:solidFill>
                <a:latin typeface="Arial" panose="020B0604020202020204" pitchFamily="34" charset="0"/>
              </a:defRPr>
            </a:lvl1pPr>
          </a:lstStyle>
          <a:p>
            <a:pPr lvl="0" eaLnBrk="1" hangingPunct="1"/>
            <a:endParaRPr lang="en-US" altLang="zh-CN">
              <a:effectLst>
                <a:outerShdw blurRad="38100" dist="38100" dir="2700000">
                  <a:srgbClr val="C0C0C0"/>
                </a:outerShdw>
              </a:effectLst>
            </a:endParaRPr>
          </a:p>
        </p:txBody>
      </p:sp>
      <p:sp>
        <p:nvSpPr>
          <p:cNvPr id="1036" name="Rectangle 12"/>
          <p:cNvSpPr>
            <a:spLocks noGrp="1"/>
          </p:cNvSpPr>
          <p:nvPr>
            <p:ph type="ftr" sz="quarter" idx="3"/>
          </p:nvPr>
        </p:nvSpPr>
        <p:spPr>
          <a:xfrm>
            <a:off x="3429000" y="6245225"/>
            <a:ext cx="2895600" cy="476250"/>
          </a:xfrm>
          <a:prstGeom prst="rect">
            <a:avLst/>
          </a:prstGeom>
          <a:noFill/>
          <a:ln w="9525">
            <a:noFill/>
          </a:ln>
        </p:spPr>
        <p:txBody>
          <a:bodyPr/>
          <a:lstStyle>
            <a:lvl1pPr marL="0" indent="0" algn="ctr">
              <a:defRPr sz="1400">
                <a:solidFill>
                  <a:srgbClr val="FFFFFF"/>
                </a:solidFill>
                <a:latin typeface="Arial" panose="020B0604020202020204" pitchFamily="34" charset="0"/>
              </a:defRPr>
            </a:lvl1pPr>
          </a:lstStyle>
          <a:p>
            <a:pPr lvl="0" eaLnBrk="1" hangingPunct="1"/>
            <a:endParaRPr lang="en-US" altLang="zh-CN">
              <a:effectLst>
                <a:outerShdw blurRad="38100" dist="38100" dir="2700000">
                  <a:srgbClr val="C0C0C0"/>
                </a:outerShdw>
              </a:effectLst>
            </a:endParaRPr>
          </a:p>
        </p:txBody>
      </p:sp>
      <p:sp>
        <p:nvSpPr>
          <p:cNvPr id="1037" name="Rectangle 13"/>
          <p:cNvSpPr>
            <a:spLocks noGrp="1"/>
          </p:cNvSpPr>
          <p:nvPr>
            <p:ph type="sldNum" sz="quarter" idx="4"/>
          </p:nvPr>
        </p:nvSpPr>
        <p:spPr>
          <a:xfrm>
            <a:off x="6937375" y="6245225"/>
            <a:ext cx="1901825" cy="476250"/>
          </a:xfrm>
          <a:prstGeom prst="rect">
            <a:avLst/>
          </a:prstGeom>
          <a:noFill/>
          <a:ln w="9525">
            <a:noFill/>
          </a:ln>
        </p:spPr>
        <p:txBody>
          <a:bodyPr/>
          <a:lstStyle>
            <a:lvl1pPr marL="0" indent="0" algn="r">
              <a:defRPr sz="1400">
                <a:solidFill>
                  <a:srgbClr val="FFFFFF"/>
                </a:solidFill>
                <a:latin typeface="Arial" panose="020B0604020202020204" pitchFamily="34" charset="0"/>
              </a:defRPr>
            </a:lvl1pPr>
          </a:lstStyle>
          <a:p>
            <a:pPr lvl="0" eaLnBrk="1" hangingPunct="1"/>
            <a:fld id="{9A0DB2DC-4C9A-4742-B13C-FB6460FD3503}" type="slidenum">
              <a:rPr lang="en-US" altLang="zh-CN">
                <a:effectLst>
                  <a:outerShdw blurRad="38100" dist="38100" dir="2700000">
                    <a:srgbClr val="C0C0C0"/>
                  </a:outerShdw>
                </a:effectLst>
              </a:rPr>
            </a:fld>
            <a:endParaRPr lang="en-US" altLang="zh-CN">
              <a:effectLst>
                <a:outerShdw blurRad="38100" dist="38100" dir="2700000">
                  <a:srgbClr val="C0C0C0"/>
                </a:outerShdw>
              </a:effectLst>
            </a:endParaRPr>
          </a:p>
        </p:txBody>
      </p:sp>
      <p:sp>
        <p:nvSpPr>
          <p:cNvPr id="1038" name="Rectangle 14"/>
          <p:cNvSpPr>
            <a:spLocks noGrp="1" noRot="1"/>
          </p:cNvSpPr>
          <p:nvPr>
            <p:ph type="title"/>
          </p:nvPr>
        </p:nvSpPr>
        <p:spPr>
          <a:xfrm>
            <a:off x="457200" y="244475"/>
            <a:ext cx="8385175" cy="1431925"/>
          </a:xfrm>
          <a:prstGeom prst="rect">
            <a:avLst/>
          </a:prstGeom>
          <a:noFill/>
          <a:ln w="9525">
            <a:noFill/>
          </a:ln>
        </p:spPr>
        <p:txBody>
          <a:bodyPr anchor="ctr" anchorCtr="0"/>
          <a:p>
            <a:pPr lvl="0"/>
            <a:r>
              <a:rPr lang="zh-CN" altLang="en-US"/>
              <a:t>单击此处编辑母版标题样式</a:t>
            </a:r>
            <a:endParaRPr lang="zh-CN" altLang="en-US"/>
          </a:p>
        </p:txBody>
      </p:sp>
      <p:sp>
        <p:nvSpPr>
          <p:cNvPr id="1039" name="Rectangle 15"/>
          <p:cNvSpPr>
            <a:spLocks noGrp="1" noRot="1"/>
          </p:cNvSpPr>
          <p:nvPr>
            <p:ph type="body" idx="1"/>
          </p:nvPr>
        </p:nvSpPr>
        <p:spPr>
          <a:xfrm>
            <a:off x="838200" y="1905000"/>
            <a:ext cx="8007350" cy="4191000"/>
          </a:xfrm>
          <a:prstGeom prst="rect">
            <a:avLst/>
          </a:prstGeom>
          <a:noFill/>
          <a:ln w="9525">
            <a:noFill/>
          </a:ln>
        </p:spPr>
        <p:txBody>
          <a:bodyPr/>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Tree>
  </p:cSld>
  <p:clrMap bg1="dk2" tx1="lt1" bg2="dk1"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marL="0" indent="0" algn="l" defTabSz="914400" rtl="0" eaLnBrk="0" fontAlgn="base" hangingPunct="0">
        <a:lnSpc>
          <a:spcPct val="100000"/>
        </a:lnSpc>
        <a:spcBef>
          <a:spcPct val="0"/>
        </a:spcBef>
        <a:spcAft>
          <a:spcPct val="0"/>
        </a:spcAft>
        <a:buClrTx/>
        <a:buSzTx/>
        <a:buFontTx/>
        <a:buNone/>
        <a:defRPr kumimoji="0" sz="4400" b="1" i="0" u="none" baseline="0">
          <a:solidFill>
            <a:schemeClr val="tx2"/>
          </a:solidFill>
          <a:effectLst/>
          <a:latin typeface="Arial Black" panose="020B0A04020102020204" pitchFamily="34" charset="0"/>
          <a:ea typeface="宋体" panose="02010600030101010101" pitchFamily="2" charset="-122"/>
          <a:cs typeface="+mj-cs"/>
        </a:defRPr>
      </a:lvl1pPr>
    </p:titleStyle>
    <p:bodyStyle>
      <a:lvl1pPr marL="342900" indent="-342900" algn="l" defTabSz="914400" rtl="0" eaLnBrk="0" fontAlgn="base" hangingPunct="0">
        <a:lnSpc>
          <a:spcPct val="100000"/>
        </a:lnSpc>
        <a:spcBef>
          <a:spcPct val="20000"/>
        </a:spcBef>
        <a:spcAft>
          <a:spcPct val="0"/>
        </a:spcAft>
        <a:buClr>
          <a:schemeClr val="hlink"/>
        </a:buClr>
        <a:buSzTx/>
        <a:buFont typeface="Wingdings" panose="05000000000000000000" pitchFamily="2" charset="2"/>
        <a:buChar char="§"/>
        <a:defRPr kumimoji="0" sz="3200" b="0" i="0" u="none" baseline="0">
          <a:solidFill>
            <a:schemeClr val="tx1"/>
          </a:solidFill>
          <a:effectLst/>
          <a:latin typeface="+mn-lt"/>
          <a:ea typeface="+mn-ea"/>
          <a:cs typeface="+mn-cs"/>
        </a:defRPr>
      </a:lvl1pPr>
      <a:lvl2pPr marL="742950" indent="-285750" algn="l" defTabSz="914400" rtl="0" eaLnBrk="0" fontAlgn="base" hangingPunct="0">
        <a:lnSpc>
          <a:spcPct val="100000"/>
        </a:lnSpc>
        <a:spcBef>
          <a:spcPct val="20000"/>
        </a:spcBef>
        <a:spcAft>
          <a:spcPct val="0"/>
        </a:spcAft>
        <a:buClr>
          <a:schemeClr val="accent2"/>
        </a:buClr>
        <a:buSzTx/>
        <a:buFont typeface="Wingdings" panose="05000000000000000000" pitchFamily="2" charset="2"/>
        <a:buChar char="§"/>
        <a:defRPr kumimoji="0" sz="2800" b="0" i="0" u="none" baseline="0">
          <a:solidFill>
            <a:schemeClr val="tx1"/>
          </a:solidFill>
          <a:effectLst/>
          <a:latin typeface="+mn-lt"/>
          <a:ea typeface="+mn-ea"/>
        </a:defRPr>
      </a:lvl2pPr>
      <a:lvl3pPr marL="1143000" indent="-228600" algn="l" defTabSz="914400" rtl="0" eaLnBrk="0" fontAlgn="base" hangingPunct="0">
        <a:lnSpc>
          <a:spcPct val="100000"/>
        </a:lnSpc>
        <a:spcBef>
          <a:spcPct val="20000"/>
        </a:spcBef>
        <a:spcAft>
          <a:spcPct val="0"/>
        </a:spcAft>
        <a:buClr>
          <a:schemeClr val="hlink"/>
        </a:buClr>
        <a:buSzTx/>
        <a:buFont typeface="Wingdings" panose="05000000000000000000" pitchFamily="2" charset="2"/>
        <a:buChar char="§"/>
        <a:defRPr kumimoji="0" sz="2400" b="0" i="0" u="none" baseline="0">
          <a:solidFill>
            <a:schemeClr val="tx1"/>
          </a:solidFill>
          <a:effectLst/>
          <a:latin typeface="+mn-lt"/>
          <a:ea typeface="+mn-ea"/>
        </a:defRPr>
      </a:lvl3pPr>
      <a:lvl4pPr marL="1600200" indent="-228600" algn="l" defTabSz="914400" rtl="0" eaLnBrk="0" fontAlgn="base" hangingPunct="0">
        <a:lnSpc>
          <a:spcPct val="100000"/>
        </a:lnSpc>
        <a:spcBef>
          <a:spcPct val="20000"/>
        </a:spcBef>
        <a:spcAft>
          <a:spcPct val="0"/>
        </a:spcAft>
        <a:buClr>
          <a:schemeClr val="accent2"/>
        </a:buClr>
        <a:buSzTx/>
        <a:buFont typeface="Wingdings" panose="05000000000000000000" pitchFamily="2" charset="2"/>
        <a:buChar char="§"/>
        <a:defRPr kumimoji="0" sz="2000" b="0" i="0" u="none" baseline="0">
          <a:solidFill>
            <a:schemeClr val="tx1"/>
          </a:solidFill>
          <a:effectLst/>
          <a:latin typeface="+mn-lt"/>
          <a:ea typeface="+mn-ea"/>
        </a:defRPr>
      </a:lvl4pPr>
      <a:lvl5pPr marL="2057400" indent="-228600" algn="l" defTabSz="914400" rtl="0" eaLnBrk="0" fontAlgn="base" hangingPunct="0">
        <a:lnSpc>
          <a:spcPct val="100000"/>
        </a:lnSpc>
        <a:spcBef>
          <a:spcPct val="20000"/>
        </a:spcBef>
        <a:spcAft>
          <a:spcPct val="0"/>
        </a:spcAft>
        <a:buClr>
          <a:schemeClr val="hlink"/>
        </a:buClr>
        <a:buSzTx/>
        <a:buFont typeface="Wingdings" panose="05000000000000000000" pitchFamily="2" charset="2"/>
        <a:buChar char="§"/>
        <a:defRPr kumimoji="0" sz="2000" b="0" i="0" u="none" baseline="0">
          <a:solidFill>
            <a:schemeClr val="tx1"/>
          </a:solidFill>
          <a:effectLst/>
          <a:latin typeface="+mn-lt"/>
          <a:ea typeface="+mn-ea"/>
        </a:defRPr>
      </a:lvl5pPr>
      <a:lvl6pPr marL="2514600" indent="-228600" algn="l" rtl="0" fontAlgn="base">
        <a:spcBef>
          <a:spcPct val="20000"/>
        </a:spcBef>
        <a:spcAft>
          <a:spcPct val="0"/>
        </a:spcAft>
        <a:buClr>
          <a:schemeClr val="hlink"/>
        </a:buClr>
        <a:buFont typeface="Wingdings" panose="05000000000000000000" pitchFamily="2" charset="2"/>
        <a:buChar char="§"/>
        <a:defRPr sz="2000">
          <a:solidFill>
            <a:schemeClr val="tx1"/>
          </a:solidFill>
          <a:effectLst>
            <a:outerShdw blurRad="38100" dist="38100" dir="2700000" algn="tl">
              <a:srgbClr val="000000"/>
            </a:outerShdw>
          </a:effectLst>
          <a:latin typeface="+mn-lt"/>
          <a:ea typeface="+mn-ea"/>
        </a:defRPr>
      </a:lvl6pPr>
      <a:lvl7pPr marL="2971800" indent="-228600" algn="l" rtl="0" fontAlgn="base">
        <a:spcBef>
          <a:spcPct val="20000"/>
        </a:spcBef>
        <a:spcAft>
          <a:spcPct val="0"/>
        </a:spcAft>
        <a:buClr>
          <a:schemeClr val="hlink"/>
        </a:buClr>
        <a:buFont typeface="Wingdings" panose="05000000000000000000" pitchFamily="2" charset="2"/>
        <a:buChar char="§"/>
        <a:defRPr sz="2000">
          <a:solidFill>
            <a:schemeClr val="tx1"/>
          </a:solidFill>
          <a:effectLst>
            <a:outerShdw blurRad="38100" dist="38100" dir="2700000" algn="tl">
              <a:srgbClr val="000000"/>
            </a:outerShdw>
          </a:effectLst>
          <a:latin typeface="+mn-lt"/>
          <a:ea typeface="+mn-ea"/>
        </a:defRPr>
      </a:lvl7pPr>
      <a:lvl8pPr marL="3429000" indent="-228600" algn="l" rtl="0" fontAlgn="base">
        <a:spcBef>
          <a:spcPct val="20000"/>
        </a:spcBef>
        <a:spcAft>
          <a:spcPct val="0"/>
        </a:spcAft>
        <a:buClr>
          <a:schemeClr val="hlink"/>
        </a:buClr>
        <a:buFont typeface="Wingdings" panose="05000000000000000000" pitchFamily="2" charset="2"/>
        <a:buChar char="§"/>
        <a:defRPr sz="2000">
          <a:solidFill>
            <a:schemeClr val="tx1"/>
          </a:solidFill>
          <a:effectLst>
            <a:outerShdw blurRad="38100" dist="38100" dir="2700000" algn="tl">
              <a:srgbClr val="000000"/>
            </a:outerShdw>
          </a:effectLst>
          <a:latin typeface="+mn-lt"/>
          <a:ea typeface="+mn-ea"/>
        </a:defRPr>
      </a:lvl8pPr>
      <a:lvl9pPr marL="3886200" indent="-228600" algn="l" rtl="0" fontAlgn="base">
        <a:spcBef>
          <a:spcPct val="20000"/>
        </a:spcBef>
        <a:spcAft>
          <a:spcPct val="0"/>
        </a:spcAft>
        <a:buClr>
          <a:schemeClr val="hlink"/>
        </a:buClr>
        <a:buFont typeface="Wingdings" panose="05000000000000000000" pitchFamily="2" charset="2"/>
        <a:buChar char="§"/>
        <a:defRPr sz="2000">
          <a:solidFill>
            <a:schemeClr val="tx1"/>
          </a:solidFill>
          <a:effectLst>
            <a:outerShdw blurRad="38100" dist="38100" dir="2700000" algn="tl">
              <a:srgbClr val="000000"/>
            </a:outerShdw>
          </a:effectLst>
          <a:latin typeface="+mn-lt"/>
          <a:ea typeface="+mn-ea"/>
        </a:defRPr>
      </a:lvl9pPr>
    </p:bodyStyle>
    <p:otherStyle>
      <a:defPPr>
        <a:defRPr lang="zh-CN"/>
      </a:defPPr>
      <a:lvl1pPr marL="0" indent="0" algn="l" defTabSz="914400" rtl="0" eaLnBrk="1" fontAlgn="base" latinLnBrk="0" hangingPunct="1">
        <a:lnSpc>
          <a:spcPct val="100000"/>
        </a:lnSpc>
        <a:spcBef>
          <a:spcPct val="0"/>
        </a:spcBef>
        <a:spcAft>
          <a:spcPct val="0"/>
        </a:spcAft>
        <a:buClrTx/>
        <a:buSzTx/>
        <a:buFontTx/>
        <a:buNone/>
        <a:defRPr kumimoji="0" sz="1800" b="0" i="0" u="none" kern="1200" baseline="0">
          <a:solidFill>
            <a:schemeClr val="tx1"/>
          </a:solidFill>
          <a:effectLst/>
          <a:latin typeface="+mn-lt"/>
          <a:ea typeface="+mn-ea"/>
          <a:cs typeface="+mn-cs"/>
        </a:defRPr>
      </a:lvl1pPr>
      <a:lvl2pPr marL="457200" indent="0" algn="l" defTabSz="914400" rtl="0" eaLnBrk="1" fontAlgn="base" latinLnBrk="0" hangingPunct="1">
        <a:lnSpc>
          <a:spcPct val="100000"/>
        </a:lnSpc>
        <a:spcBef>
          <a:spcPct val="0"/>
        </a:spcBef>
        <a:spcAft>
          <a:spcPct val="0"/>
        </a:spcAft>
        <a:buClrTx/>
        <a:buSzTx/>
        <a:buFontTx/>
        <a:buNone/>
        <a:defRPr kumimoji="0" sz="1800" b="0" i="0" u="none" kern="1200" baseline="0">
          <a:solidFill>
            <a:schemeClr val="tx1"/>
          </a:solidFill>
          <a:effectLst/>
          <a:latin typeface="+mn-lt"/>
          <a:ea typeface="+mn-ea"/>
          <a:cs typeface="+mn-cs"/>
        </a:defRPr>
      </a:lvl2pPr>
      <a:lvl3pPr marL="914400" indent="0" algn="l" defTabSz="914400" rtl="0" eaLnBrk="1" fontAlgn="base" latinLnBrk="0" hangingPunct="1">
        <a:lnSpc>
          <a:spcPct val="100000"/>
        </a:lnSpc>
        <a:spcBef>
          <a:spcPct val="0"/>
        </a:spcBef>
        <a:spcAft>
          <a:spcPct val="0"/>
        </a:spcAft>
        <a:buClrTx/>
        <a:buSzTx/>
        <a:buFontTx/>
        <a:buNone/>
        <a:defRPr kumimoji="0" sz="1800" b="0" i="0" u="none" kern="1200" baseline="0">
          <a:solidFill>
            <a:schemeClr val="tx1"/>
          </a:solidFill>
          <a:effectLst/>
          <a:latin typeface="+mn-lt"/>
          <a:ea typeface="+mn-ea"/>
          <a:cs typeface="+mn-cs"/>
        </a:defRPr>
      </a:lvl3pPr>
      <a:lvl4pPr marL="1371600" indent="0" algn="l" defTabSz="914400" rtl="0" eaLnBrk="1" fontAlgn="base" latinLnBrk="0" hangingPunct="1">
        <a:lnSpc>
          <a:spcPct val="100000"/>
        </a:lnSpc>
        <a:spcBef>
          <a:spcPct val="0"/>
        </a:spcBef>
        <a:spcAft>
          <a:spcPct val="0"/>
        </a:spcAft>
        <a:buClrTx/>
        <a:buSzTx/>
        <a:buFontTx/>
        <a:buNone/>
        <a:defRPr kumimoji="0" sz="1800" b="0" i="0" u="none" kern="1200" baseline="0">
          <a:solidFill>
            <a:schemeClr val="tx1"/>
          </a:solidFill>
          <a:effectLst/>
          <a:latin typeface="+mn-lt"/>
          <a:ea typeface="+mn-ea"/>
          <a:cs typeface="+mn-cs"/>
        </a:defRPr>
      </a:lvl4pPr>
      <a:lvl5pPr marL="1828800" indent="0" algn="l" defTabSz="914400" rtl="0" eaLnBrk="1" fontAlgn="base" latinLnBrk="0" hangingPunct="1">
        <a:lnSpc>
          <a:spcPct val="100000"/>
        </a:lnSpc>
        <a:spcBef>
          <a:spcPct val="0"/>
        </a:spcBef>
        <a:spcAft>
          <a:spcPct val="0"/>
        </a:spcAft>
        <a:buClrTx/>
        <a:buSzTx/>
        <a:buFontTx/>
        <a:buNone/>
        <a:defRPr kumimoji="0" sz="1800" b="0" i="0" u="none" kern="1200" baseline="0">
          <a:solidFill>
            <a:schemeClr val="tx1"/>
          </a:solidFill>
          <a:effectLst/>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gradFill rotWithShape="0">
          <a:gsLst>
            <a:gs pos="0">
              <a:srgbClr val="020000">
                <a:alpha val="100000"/>
              </a:srgbClr>
            </a:gs>
            <a:gs pos="50000">
              <a:srgbClr val="000000">
                <a:alpha val="100000"/>
              </a:srgbClr>
            </a:gs>
          </a:gsLst>
          <a:lin ang="5400000" scaled="1"/>
          <a:tileRect/>
        </a:gradFill>
        <a:effectLst/>
      </p:bgPr>
    </p:bg>
    <p:spTree>
      <p:nvGrpSpPr>
        <p:cNvPr id="1" name=""/>
        <p:cNvGrpSpPr/>
        <p:nvPr/>
      </p:nvGrpSpPr>
      <p:grpSpPr/>
      <p:grpSp>
        <p:nvGrpSpPr>
          <p:cNvPr id="2050" name="Group 2"/>
          <p:cNvGrpSpPr/>
          <p:nvPr/>
        </p:nvGrpSpPr>
        <p:grpSpPr>
          <a:xfrm>
            <a:off x="3800475" y="1789113"/>
            <a:ext cx="5340350" cy="5056187"/>
            <a:chOff x="2394" y="1127"/>
            <a:chExt cx="3364" cy="3185"/>
          </a:xfrm>
        </p:grpSpPr>
        <p:sp>
          <p:nvSpPr>
            <p:cNvPr id="2051" name="Rectangle 3"/>
            <p:cNvSpPr/>
            <p:nvPr/>
          </p:nvSpPr>
          <p:spPr>
            <a:xfrm>
              <a:off x="4230" y="1365"/>
              <a:ext cx="197" cy="102"/>
            </a:xfrm>
            <a:prstGeom prst="rect">
              <a:avLst/>
            </a:prstGeom>
            <a:gradFill rotWithShape="0">
              <a:gsLst>
                <a:gs pos="0">
                  <a:schemeClr val="bg2"/>
                </a:gs>
                <a:gs pos="100000">
                  <a:srgbClr val="82582E"/>
                </a:gs>
              </a:gsLst>
              <a:lin ang="5400000" scaled="1"/>
              <a:tileRect/>
            </a:gradFill>
            <a:ln w="9525">
              <a:noFill/>
            </a:ln>
          </p:spPr>
          <p:txBody>
            <a:bodyPr/>
            <a:p>
              <a:pPr marL="0" lvl="0" indent="0" eaLnBrk="1" hangingPunct="1"/>
              <a:endParaRPr lang="zh-CN" altLang="en-US">
                <a:solidFill>
                  <a:srgbClr val="FFFFFF"/>
                </a:solidFill>
              </a:endParaRPr>
            </a:p>
          </p:txBody>
        </p:sp>
        <p:sp>
          <p:nvSpPr>
            <p:cNvPr id="2052" name="Oval 4"/>
            <p:cNvSpPr/>
            <p:nvPr/>
          </p:nvSpPr>
          <p:spPr>
            <a:xfrm>
              <a:off x="4299" y="1185"/>
              <a:ext cx="47" cy="47"/>
            </a:xfrm>
            <a:prstGeom prst="ellipse">
              <a:avLst/>
            </a:prstGeom>
            <a:gradFill rotWithShape="0">
              <a:gsLst>
                <a:gs pos="0">
                  <a:schemeClr val="bg2"/>
                </a:gs>
                <a:gs pos="100000">
                  <a:srgbClr val="82582E"/>
                </a:gs>
              </a:gsLst>
              <a:lin ang="5400000" scaled="1"/>
              <a:tileRect/>
            </a:gradFill>
            <a:ln w="9525">
              <a:noFill/>
            </a:ln>
          </p:spPr>
          <p:txBody>
            <a:bodyPr/>
            <a:p>
              <a:pPr marL="0" lvl="0" indent="0" eaLnBrk="1" hangingPunct="1"/>
              <a:endParaRPr lang="zh-CN" altLang="en-US">
                <a:solidFill>
                  <a:srgbClr val="FFFFFF"/>
                </a:solidFill>
              </a:endParaRPr>
            </a:p>
          </p:txBody>
        </p:sp>
        <p:sp>
          <p:nvSpPr>
            <p:cNvPr id="2053" name="Rectangle 5"/>
            <p:cNvSpPr/>
            <p:nvPr/>
          </p:nvSpPr>
          <p:spPr>
            <a:xfrm rot="960000">
              <a:off x="5205" y="1495"/>
              <a:ext cx="6" cy="2073"/>
            </a:xfrm>
            <a:prstGeom prst="rect">
              <a:avLst/>
            </a:prstGeom>
            <a:gradFill rotWithShape="0">
              <a:gsLst>
                <a:gs pos="0">
                  <a:schemeClr val="bg2"/>
                </a:gs>
                <a:gs pos="100000">
                  <a:srgbClr val="82582E"/>
                </a:gs>
              </a:gsLst>
              <a:lin ang="5400000" scaled="1"/>
              <a:tileRect/>
            </a:gradFill>
            <a:ln w="9525">
              <a:noFill/>
            </a:ln>
          </p:spPr>
          <p:txBody>
            <a:bodyPr/>
            <a:p>
              <a:pPr marL="0" lvl="0" indent="0" eaLnBrk="1" hangingPunct="1"/>
              <a:endParaRPr lang="zh-CN" altLang="en-US">
                <a:solidFill>
                  <a:srgbClr val="FFFFFF"/>
                </a:solidFill>
              </a:endParaRPr>
            </a:p>
          </p:txBody>
        </p:sp>
        <p:sp>
          <p:nvSpPr>
            <p:cNvPr id="2054" name="Freeform 6"/>
            <p:cNvSpPr>
              <a:spLocks noEditPoints="1"/>
            </p:cNvSpPr>
            <p:nvPr/>
          </p:nvSpPr>
          <p:spPr>
            <a:xfrm>
              <a:off x="4871" y="3508"/>
              <a:ext cx="66" cy="96"/>
            </a:xfrm>
            <a:gradFill rotWithShape="0">
              <a:gsLst>
                <a:gs pos="0">
                  <a:schemeClr val="bg2"/>
                </a:gs>
                <a:gs pos="100000">
                  <a:srgbClr val="82582E"/>
                </a:gs>
              </a:gsLst>
              <a:lin ang="5400000" scaled="1"/>
              <a:tileRect/>
            </a:gradFill>
            <a:ln w="9525">
              <a:noFill/>
            </a:ln>
          </p:spPr>
          <p:txBody>
            <a:bodyPr/>
            <a:p>
              <a:endParaRPr lang="zh-CN" altLang="en-US"/>
            </a:p>
          </p:txBody>
        </p:sp>
        <p:sp>
          <p:nvSpPr>
            <p:cNvPr id="2055" name="Rectangle 7"/>
            <p:cNvSpPr/>
            <p:nvPr/>
          </p:nvSpPr>
          <p:spPr>
            <a:xfrm rot="60000">
              <a:off x="5487" y="1535"/>
              <a:ext cx="6" cy="1998"/>
            </a:xfrm>
            <a:prstGeom prst="rect">
              <a:avLst/>
            </a:prstGeom>
            <a:gradFill rotWithShape="0">
              <a:gsLst>
                <a:gs pos="0">
                  <a:schemeClr val="bg2"/>
                </a:gs>
                <a:gs pos="100000">
                  <a:srgbClr val="82582E"/>
                </a:gs>
              </a:gsLst>
              <a:lin ang="5400000" scaled="1"/>
              <a:tileRect/>
            </a:gradFill>
            <a:ln w="9525">
              <a:noFill/>
            </a:ln>
          </p:spPr>
          <p:txBody>
            <a:bodyPr/>
            <a:p>
              <a:pPr marL="0" lvl="0" indent="0" eaLnBrk="1" hangingPunct="1"/>
              <a:endParaRPr lang="zh-CN" altLang="en-US">
                <a:solidFill>
                  <a:srgbClr val="FFFFFF"/>
                </a:solidFill>
              </a:endParaRPr>
            </a:p>
          </p:txBody>
        </p:sp>
        <p:sp>
          <p:nvSpPr>
            <p:cNvPr id="2056" name="Rectangle 8"/>
            <p:cNvSpPr/>
            <p:nvPr/>
          </p:nvSpPr>
          <p:spPr>
            <a:xfrm rot="20640000">
              <a:off x="5640" y="1521"/>
              <a:ext cx="6" cy="881"/>
            </a:xfrm>
            <a:prstGeom prst="rect">
              <a:avLst/>
            </a:prstGeom>
            <a:gradFill rotWithShape="0">
              <a:gsLst>
                <a:gs pos="0">
                  <a:schemeClr val="bg2"/>
                </a:gs>
                <a:gs pos="100000">
                  <a:srgbClr val="82582E"/>
                </a:gs>
              </a:gsLst>
              <a:lin ang="5400000" scaled="1"/>
              <a:tileRect/>
            </a:gradFill>
            <a:ln w="9525">
              <a:noFill/>
            </a:ln>
          </p:spPr>
          <p:txBody>
            <a:bodyPr/>
            <a:p>
              <a:pPr marL="0" lvl="0" indent="0" eaLnBrk="1" hangingPunct="1"/>
              <a:endParaRPr lang="zh-CN" altLang="en-US">
                <a:solidFill>
                  <a:srgbClr val="FFFFFF"/>
                </a:solidFill>
              </a:endParaRPr>
            </a:p>
          </p:txBody>
        </p:sp>
        <p:sp>
          <p:nvSpPr>
            <p:cNvPr id="2057" name="Rectangle 9"/>
            <p:cNvSpPr/>
            <p:nvPr/>
          </p:nvSpPr>
          <p:spPr>
            <a:xfrm rot="20400000">
              <a:off x="3444" y="1816"/>
              <a:ext cx="6" cy="2033"/>
            </a:xfrm>
            <a:prstGeom prst="rect">
              <a:avLst/>
            </a:prstGeom>
            <a:gradFill rotWithShape="0">
              <a:gsLst>
                <a:gs pos="0">
                  <a:schemeClr val="bg2"/>
                </a:gs>
                <a:gs pos="100000">
                  <a:srgbClr val="82582E"/>
                </a:gs>
              </a:gsLst>
              <a:lin ang="5400000" scaled="1"/>
              <a:tileRect/>
            </a:gradFill>
            <a:ln w="9525">
              <a:noFill/>
            </a:ln>
          </p:spPr>
          <p:txBody>
            <a:bodyPr/>
            <a:p>
              <a:pPr marL="0" lvl="0" indent="0" eaLnBrk="1" hangingPunct="1"/>
              <a:endParaRPr lang="zh-CN" altLang="en-US">
                <a:solidFill>
                  <a:srgbClr val="FFFFFF"/>
                </a:solidFill>
              </a:endParaRPr>
            </a:p>
          </p:txBody>
        </p:sp>
        <p:sp>
          <p:nvSpPr>
            <p:cNvPr id="2058" name="Rectangle 10"/>
            <p:cNvSpPr/>
            <p:nvPr/>
          </p:nvSpPr>
          <p:spPr>
            <a:xfrm rot="1080000">
              <a:off x="2757" y="1821"/>
              <a:ext cx="6" cy="2119"/>
            </a:xfrm>
            <a:prstGeom prst="rect">
              <a:avLst/>
            </a:prstGeom>
            <a:gradFill rotWithShape="0">
              <a:gsLst>
                <a:gs pos="0">
                  <a:schemeClr val="bg2"/>
                </a:gs>
                <a:gs pos="100000">
                  <a:srgbClr val="82582E"/>
                </a:gs>
              </a:gsLst>
              <a:lin ang="5400000" scaled="1"/>
              <a:tileRect/>
            </a:gradFill>
            <a:ln w="9525">
              <a:noFill/>
            </a:ln>
          </p:spPr>
          <p:txBody>
            <a:bodyPr/>
            <a:p>
              <a:pPr marL="0" lvl="0" indent="0" eaLnBrk="1" hangingPunct="1"/>
              <a:endParaRPr lang="zh-CN" altLang="en-US">
                <a:solidFill>
                  <a:srgbClr val="FFFFFF"/>
                </a:solidFill>
              </a:endParaRPr>
            </a:p>
          </p:txBody>
        </p:sp>
        <p:sp>
          <p:nvSpPr>
            <p:cNvPr id="2059" name="Rectangle 11"/>
            <p:cNvSpPr/>
            <p:nvPr/>
          </p:nvSpPr>
          <p:spPr>
            <a:xfrm rot="240000">
              <a:off x="3035" y="1870"/>
              <a:ext cx="6" cy="1906"/>
            </a:xfrm>
            <a:prstGeom prst="rect">
              <a:avLst/>
            </a:prstGeom>
            <a:gradFill rotWithShape="0">
              <a:gsLst>
                <a:gs pos="0">
                  <a:schemeClr val="bg2"/>
                </a:gs>
                <a:gs pos="100000">
                  <a:srgbClr val="82582E"/>
                </a:gs>
              </a:gsLst>
              <a:lin ang="5400000" scaled="1"/>
              <a:tileRect/>
            </a:gradFill>
            <a:ln w="9525">
              <a:noFill/>
            </a:ln>
          </p:spPr>
          <p:txBody>
            <a:bodyPr/>
            <a:p>
              <a:pPr marL="0" lvl="0" indent="0" eaLnBrk="1" hangingPunct="1"/>
              <a:endParaRPr lang="zh-CN" altLang="en-US">
                <a:solidFill>
                  <a:srgbClr val="FFFFFF"/>
                </a:solidFill>
              </a:endParaRPr>
            </a:p>
          </p:txBody>
        </p:sp>
        <p:sp>
          <p:nvSpPr>
            <p:cNvPr id="2060" name="Freeform 12"/>
            <p:cNvSpPr/>
            <p:nvPr/>
          </p:nvSpPr>
          <p:spPr>
            <a:xfrm>
              <a:off x="4007" y="3021"/>
              <a:ext cx="623" cy="156"/>
            </a:xfrm>
            <a:gradFill rotWithShape="0">
              <a:gsLst>
                <a:gs pos="0">
                  <a:schemeClr val="bg2"/>
                </a:gs>
                <a:gs pos="100000">
                  <a:srgbClr val="82582E"/>
                </a:gs>
              </a:gsLst>
              <a:lin ang="5400000" scaled="1"/>
              <a:tileRect/>
            </a:gradFill>
            <a:ln w="9525">
              <a:noFill/>
            </a:ln>
          </p:spPr>
          <p:txBody>
            <a:bodyPr/>
            <a:p>
              <a:endParaRPr lang="zh-CN" altLang="en-US"/>
            </a:p>
          </p:txBody>
        </p:sp>
        <p:sp>
          <p:nvSpPr>
            <p:cNvPr id="2061" name="Freeform 13"/>
            <p:cNvSpPr/>
            <p:nvPr/>
          </p:nvSpPr>
          <p:spPr>
            <a:xfrm>
              <a:off x="4762" y="3591"/>
              <a:ext cx="996" cy="126"/>
            </a:xfrm>
            <a:gradFill rotWithShape="0">
              <a:gsLst>
                <a:gs pos="0">
                  <a:schemeClr val="bg2"/>
                </a:gs>
                <a:gs pos="100000">
                  <a:srgbClr val="82582E"/>
                </a:gs>
              </a:gsLst>
              <a:lin ang="5400000" scaled="1"/>
              <a:tileRect/>
            </a:gradFill>
            <a:ln w="9525">
              <a:noFill/>
            </a:ln>
          </p:spPr>
          <p:txBody>
            <a:bodyPr/>
            <a:p>
              <a:endParaRPr lang="zh-CN" altLang="en-US"/>
            </a:p>
          </p:txBody>
        </p:sp>
        <p:sp>
          <p:nvSpPr>
            <p:cNvPr id="2062" name="Freeform 14"/>
            <p:cNvSpPr/>
            <p:nvPr/>
          </p:nvSpPr>
          <p:spPr>
            <a:xfrm>
              <a:off x="4786" y="3645"/>
              <a:ext cx="972" cy="245"/>
            </a:xfrm>
            <a:gradFill rotWithShape="0">
              <a:gsLst>
                <a:gs pos="0">
                  <a:schemeClr val="bg2"/>
                </a:gs>
                <a:gs pos="100000">
                  <a:srgbClr val="82582E"/>
                </a:gs>
              </a:gsLst>
              <a:lin ang="18900000" scaled="1"/>
              <a:tileRect/>
            </a:gradFill>
            <a:ln w="9525">
              <a:noFill/>
            </a:ln>
          </p:spPr>
          <p:txBody>
            <a:bodyPr/>
            <a:p>
              <a:endParaRPr lang="zh-CN" altLang="en-US"/>
            </a:p>
          </p:txBody>
        </p:sp>
        <p:sp>
          <p:nvSpPr>
            <p:cNvPr id="2063" name="Freeform 15"/>
            <p:cNvSpPr/>
            <p:nvPr/>
          </p:nvSpPr>
          <p:spPr>
            <a:xfrm>
              <a:off x="4804" y="3591"/>
              <a:ext cx="954" cy="90"/>
            </a:xfrm>
            <a:gradFill rotWithShape="0">
              <a:gsLst>
                <a:gs pos="0">
                  <a:srgbClr val="82582E"/>
                </a:gs>
                <a:gs pos="100000">
                  <a:schemeClr val="bg2"/>
                </a:gs>
              </a:gsLst>
              <a:lin ang="0" scaled="1"/>
              <a:tileRect/>
            </a:gradFill>
            <a:ln w="9525">
              <a:noFill/>
            </a:ln>
          </p:spPr>
          <p:txBody>
            <a:bodyPr/>
            <a:p>
              <a:endParaRPr lang="zh-CN" altLang="en-US"/>
            </a:p>
          </p:txBody>
        </p:sp>
        <p:sp>
          <p:nvSpPr>
            <p:cNvPr id="2064" name="Freeform 16"/>
            <p:cNvSpPr/>
            <p:nvPr/>
          </p:nvSpPr>
          <p:spPr>
            <a:xfrm>
              <a:off x="3059" y="1541"/>
              <a:ext cx="102" cy="155"/>
            </a:xfrm>
            <a:gradFill rotWithShape="0">
              <a:gsLst>
                <a:gs pos="0">
                  <a:schemeClr val="bg2"/>
                </a:gs>
                <a:gs pos="100000">
                  <a:srgbClr val="82582E"/>
                </a:gs>
              </a:gsLst>
              <a:lin ang="5400000" scaled="1"/>
              <a:tileRect/>
            </a:gradFill>
            <a:ln w="9525">
              <a:noFill/>
            </a:ln>
          </p:spPr>
          <p:txBody>
            <a:bodyPr/>
            <a:p>
              <a:endParaRPr lang="zh-CN" altLang="en-US"/>
            </a:p>
          </p:txBody>
        </p:sp>
        <p:sp>
          <p:nvSpPr>
            <p:cNvPr id="2065" name="Freeform 17"/>
            <p:cNvSpPr>
              <a:spLocks noEditPoints="1"/>
            </p:cNvSpPr>
            <p:nvPr/>
          </p:nvSpPr>
          <p:spPr>
            <a:xfrm>
              <a:off x="3059" y="1690"/>
              <a:ext cx="90" cy="96"/>
            </a:xfrm>
            <a:gradFill rotWithShape="0">
              <a:gsLst>
                <a:gs pos="0">
                  <a:schemeClr val="bg2"/>
                </a:gs>
                <a:gs pos="100000">
                  <a:srgbClr val="82582E"/>
                </a:gs>
              </a:gsLst>
              <a:lin ang="5400000" scaled="1"/>
              <a:tileRect/>
            </a:gradFill>
            <a:ln w="9525">
              <a:noFill/>
            </a:ln>
          </p:spPr>
          <p:txBody>
            <a:bodyPr/>
            <a:p>
              <a:endParaRPr lang="zh-CN" altLang="en-US"/>
            </a:p>
          </p:txBody>
        </p:sp>
        <p:sp>
          <p:nvSpPr>
            <p:cNvPr id="2066" name="Freeform 18"/>
            <p:cNvSpPr>
              <a:spLocks noEditPoints="1"/>
            </p:cNvSpPr>
            <p:nvPr/>
          </p:nvSpPr>
          <p:spPr>
            <a:xfrm>
              <a:off x="3059" y="1768"/>
              <a:ext cx="90" cy="108"/>
            </a:xfrm>
            <a:gradFill rotWithShape="0">
              <a:gsLst>
                <a:gs pos="0">
                  <a:schemeClr val="bg2"/>
                </a:gs>
                <a:gs pos="100000">
                  <a:srgbClr val="82582E"/>
                </a:gs>
              </a:gsLst>
              <a:lin ang="5400000" scaled="1"/>
              <a:tileRect/>
            </a:gradFill>
            <a:ln w="9525">
              <a:noFill/>
            </a:ln>
          </p:spPr>
          <p:txBody>
            <a:bodyPr/>
            <a:p>
              <a:endParaRPr lang="zh-CN" altLang="en-US"/>
            </a:p>
          </p:txBody>
        </p:sp>
        <p:sp>
          <p:nvSpPr>
            <p:cNvPr id="2067" name="Freeform 19"/>
            <p:cNvSpPr/>
            <p:nvPr/>
          </p:nvSpPr>
          <p:spPr>
            <a:xfrm>
              <a:off x="5470" y="1205"/>
              <a:ext cx="102" cy="156"/>
            </a:xfrm>
            <a:gradFill rotWithShape="0">
              <a:gsLst>
                <a:gs pos="0">
                  <a:schemeClr val="bg2"/>
                </a:gs>
                <a:gs pos="100000">
                  <a:srgbClr val="82582E"/>
                </a:gs>
              </a:gsLst>
              <a:lin ang="5400000" scaled="1"/>
              <a:tileRect/>
            </a:gradFill>
            <a:ln w="9525">
              <a:noFill/>
            </a:ln>
          </p:spPr>
          <p:txBody>
            <a:bodyPr/>
            <a:p>
              <a:endParaRPr lang="zh-CN" altLang="en-US"/>
            </a:p>
          </p:txBody>
        </p:sp>
        <p:sp>
          <p:nvSpPr>
            <p:cNvPr id="2068" name="Freeform 20"/>
            <p:cNvSpPr>
              <a:spLocks noEditPoints="1"/>
            </p:cNvSpPr>
            <p:nvPr/>
          </p:nvSpPr>
          <p:spPr>
            <a:xfrm>
              <a:off x="5476" y="1349"/>
              <a:ext cx="84" cy="96"/>
            </a:xfrm>
            <a:gradFill rotWithShape="0">
              <a:gsLst>
                <a:gs pos="0">
                  <a:schemeClr val="bg2"/>
                </a:gs>
                <a:gs pos="100000">
                  <a:srgbClr val="82582E"/>
                </a:gs>
              </a:gsLst>
              <a:lin ang="5400000" scaled="1"/>
              <a:tileRect/>
            </a:gradFill>
            <a:ln w="9525">
              <a:noFill/>
            </a:ln>
          </p:spPr>
          <p:txBody>
            <a:bodyPr/>
            <a:p>
              <a:endParaRPr lang="zh-CN" altLang="en-US"/>
            </a:p>
          </p:txBody>
        </p:sp>
        <p:sp>
          <p:nvSpPr>
            <p:cNvPr id="2069" name="Freeform 21"/>
            <p:cNvSpPr>
              <a:spLocks noEditPoints="1"/>
            </p:cNvSpPr>
            <p:nvPr/>
          </p:nvSpPr>
          <p:spPr>
            <a:xfrm>
              <a:off x="5470" y="1433"/>
              <a:ext cx="90" cy="108"/>
            </a:xfrm>
            <a:gradFill rotWithShape="0">
              <a:gsLst>
                <a:gs pos="0">
                  <a:schemeClr val="bg2"/>
                </a:gs>
                <a:gs pos="100000">
                  <a:srgbClr val="82582E"/>
                </a:gs>
              </a:gsLst>
              <a:lin ang="5400000" scaled="1"/>
              <a:tileRect/>
            </a:gradFill>
            <a:ln w="9525">
              <a:noFill/>
            </a:ln>
          </p:spPr>
          <p:txBody>
            <a:bodyPr/>
            <a:p>
              <a:endParaRPr lang="zh-CN" altLang="en-US"/>
            </a:p>
          </p:txBody>
        </p:sp>
        <p:sp>
          <p:nvSpPr>
            <p:cNvPr id="2070" name="Freeform 22"/>
            <p:cNvSpPr>
              <a:spLocks noEditPoints="1"/>
            </p:cNvSpPr>
            <p:nvPr/>
          </p:nvSpPr>
          <p:spPr>
            <a:xfrm>
              <a:off x="5428" y="3525"/>
              <a:ext cx="66" cy="96"/>
            </a:xfrm>
            <a:gradFill rotWithShape="0">
              <a:gsLst>
                <a:gs pos="0">
                  <a:schemeClr val="bg2"/>
                </a:gs>
                <a:gs pos="100000">
                  <a:srgbClr val="82582E"/>
                </a:gs>
              </a:gsLst>
              <a:lin ang="5400000" scaled="1"/>
              <a:tileRect/>
            </a:gradFill>
            <a:ln w="9525">
              <a:noFill/>
            </a:ln>
          </p:spPr>
          <p:txBody>
            <a:bodyPr/>
            <a:p>
              <a:endParaRPr lang="zh-CN" altLang="en-US"/>
            </a:p>
          </p:txBody>
        </p:sp>
        <p:sp>
          <p:nvSpPr>
            <p:cNvPr id="2071" name="Freeform 23"/>
            <p:cNvSpPr/>
            <p:nvPr/>
          </p:nvSpPr>
          <p:spPr>
            <a:xfrm>
              <a:off x="3017" y="1127"/>
              <a:ext cx="2603" cy="444"/>
            </a:xfrm>
            <a:gradFill rotWithShape="0">
              <a:gsLst>
                <a:gs pos="0">
                  <a:srgbClr val="82582E"/>
                </a:gs>
                <a:gs pos="100000">
                  <a:schemeClr val="bg2"/>
                </a:gs>
              </a:gsLst>
              <a:lin ang="0" scaled="1"/>
              <a:tileRect/>
            </a:gradFill>
            <a:ln w="9525">
              <a:noFill/>
            </a:ln>
          </p:spPr>
          <p:txBody>
            <a:bodyPr/>
            <a:p>
              <a:endParaRPr lang="zh-CN" altLang="en-US"/>
            </a:p>
          </p:txBody>
        </p:sp>
        <p:sp>
          <p:nvSpPr>
            <p:cNvPr id="2072" name="Freeform 24"/>
            <p:cNvSpPr>
              <a:spLocks noEditPoints="1"/>
            </p:cNvSpPr>
            <p:nvPr/>
          </p:nvSpPr>
          <p:spPr>
            <a:xfrm>
              <a:off x="2934" y="3773"/>
              <a:ext cx="84" cy="95"/>
            </a:xfrm>
            <a:gradFill rotWithShape="0">
              <a:gsLst>
                <a:gs pos="0">
                  <a:schemeClr val="bg2"/>
                </a:gs>
                <a:gs pos="100000">
                  <a:srgbClr val="82582E"/>
                </a:gs>
              </a:gsLst>
              <a:lin ang="5400000" scaled="1"/>
              <a:tileRect/>
            </a:gradFill>
            <a:ln w="9525">
              <a:noFill/>
            </a:ln>
          </p:spPr>
          <p:txBody>
            <a:bodyPr/>
            <a:p>
              <a:endParaRPr lang="zh-CN" altLang="en-US"/>
            </a:p>
          </p:txBody>
        </p:sp>
        <p:sp>
          <p:nvSpPr>
            <p:cNvPr id="2073" name="Freeform 25"/>
            <p:cNvSpPr>
              <a:spLocks noEditPoints="1"/>
            </p:cNvSpPr>
            <p:nvPr/>
          </p:nvSpPr>
          <p:spPr>
            <a:xfrm>
              <a:off x="3779" y="3872"/>
              <a:ext cx="90" cy="108"/>
            </a:xfrm>
            <a:gradFill rotWithShape="0">
              <a:gsLst>
                <a:gs pos="0">
                  <a:schemeClr val="bg2"/>
                </a:gs>
                <a:gs pos="100000">
                  <a:srgbClr val="82582E"/>
                </a:gs>
              </a:gsLst>
              <a:lin ang="5400000" scaled="1"/>
              <a:tileRect/>
            </a:gradFill>
            <a:ln w="9525">
              <a:noFill/>
            </a:ln>
          </p:spPr>
          <p:txBody>
            <a:bodyPr/>
            <a:p>
              <a:endParaRPr lang="zh-CN" altLang="en-US"/>
            </a:p>
          </p:txBody>
        </p:sp>
        <p:sp>
          <p:nvSpPr>
            <p:cNvPr id="2074" name="Freeform 26"/>
            <p:cNvSpPr>
              <a:spLocks noEditPoints="1"/>
            </p:cNvSpPr>
            <p:nvPr/>
          </p:nvSpPr>
          <p:spPr>
            <a:xfrm>
              <a:off x="2400" y="3872"/>
              <a:ext cx="72" cy="90"/>
            </a:xfrm>
            <a:gradFill rotWithShape="0">
              <a:gsLst>
                <a:gs pos="0">
                  <a:schemeClr val="bg2"/>
                </a:gs>
                <a:gs pos="100000">
                  <a:srgbClr val="82582E"/>
                </a:gs>
              </a:gsLst>
              <a:lin ang="5400000" scaled="1"/>
              <a:tileRect/>
            </a:gradFill>
            <a:ln w="9525">
              <a:noFill/>
            </a:ln>
          </p:spPr>
          <p:txBody>
            <a:bodyPr/>
            <a:p>
              <a:endParaRPr lang="zh-CN" altLang="en-US"/>
            </a:p>
          </p:txBody>
        </p:sp>
        <p:sp>
          <p:nvSpPr>
            <p:cNvPr id="2075" name="Oval 27"/>
            <p:cNvSpPr/>
            <p:nvPr/>
          </p:nvSpPr>
          <p:spPr>
            <a:xfrm>
              <a:off x="2444" y="3838"/>
              <a:ext cx="1380" cy="389"/>
            </a:xfrm>
            <a:prstGeom prst="ellipse">
              <a:avLst/>
            </a:prstGeom>
            <a:gradFill rotWithShape="0">
              <a:gsLst>
                <a:gs pos="0">
                  <a:srgbClr val="82582E"/>
                </a:gs>
                <a:gs pos="100000">
                  <a:schemeClr val="bg2"/>
                </a:gs>
              </a:gsLst>
              <a:lin ang="2700000" scaled="1"/>
              <a:tileRect/>
            </a:gradFill>
            <a:ln w="9525">
              <a:noFill/>
            </a:ln>
          </p:spPr>
          <p:txBody>
            <a:bodyPr/>
            <a:p>
              <a:pPr marL="0" lvl="0" indent="0" eaLnBrk="1" hangingPunct="1"/>
              <a:endParaRPr lang="zh-CN" altLang="en-US">
                <a:solidFill>
                  <a:srgbClr val="FFFFFF"/>
                </a:solidFill>
              </a:endParaRPr>
            </a:p>
          </p:txBody>
        </p:sp>
        <p:sp>
          <p:nvSpPr>
            <p:cNvPr id="2076" name="Oval 28"/>
            <p:cNvSpPr/>
            <p:nvPr/>
          </p:nvSpPr>
          <p:spPr>
            <a:xfrm>
              <a:off x="2394" y="3834"/>
              <a:ext cx="1502" cy="288"/>
            </a:xfrm>
            <a:prstGeom prst="ellipse">
              <a:avLst/>
            </a:prstGeom>
            <a:gradFill rotWithShape="0">
              <a:gsLst>
                <a:gs pos="0">
                  <a:schemeClr val="bg2"/>
                </a:gs>
                <a:gs pos="100000">
                  <a:srgbClr val="82582E"/>
                </a:gs>
              </a:gsLst>
              <a:lin ang="5400000" scaled="1"/>
              <a:tileRect/>
            </a:gradFill>
            <a:ln w="9525">
              <a:noFill/>
            </a:ln>
          </p:spPr>
          <p:txBody>
            <a:bodyPr/>
            <a:p>
              <a:pPr marL="0" lvl="0" indent="0" eaLnBrk="1" hangingPunct="1"/>
              <a:endParaRPr lang="zh-CN" altLang="en-US">
                <a:solidFill>
                  <a:srgbClr val="FFFFFF"/>
                </a:solidFill>
              </a:endParaRPr>
            </a:p>
          </p:txBody>
        </p:sp>
        <p:sp>
          <p:nvSpPr>
            <p:cNvPr id="2077" name="Oval 29"/>
            <p:cNvSpPr/>
            <p:nvPr/>
          </p:nvSpPr>
          <p:spPr>
            <a:xfrm>
              <a:off x="2441" y="3860"/>
              <a:ext cx="1425" cy="220"/>
            </a:xfrm>
            <a:prstGeom prst="ellipse">
              <a:avLst/>
            </a:prstGeom>
            <a:gradFill rotWithShape="0">
              <a:gsLst>
                <a:gs pos="0">
                  <a:schemeClr val="bg2"/>
                </a:gs>
                <a:gs pos="100000">
                  <a:srgbClr val="82582E"/>
                </a:gs>
              </a:gsLst>
              <a:lin ang="0" scaled="1"/>
              <a:tileRect/>
            </a:gradFill>
            <a:ln w="9525">
              <a:noFill/>
            </a:ln>
          </p:spPr>
          <p:txBody>
            <a:bodyPr/>
            <a:p>
              <a:pPr marL="0" lvl="0" indent="0" eaLnBrk="1" hangingPunct="1"/>
              <a:endParaRPr lang="zh-CN" altLang="en-US">
                <a:solidFill>
                  <a:srgbClr val="FFFFFF"/>
                </a:solidFill>
              </a:endParaRPr>
            </a:p>
          </p:txBody>
        </p:sp>
        <p:sp>
          <p:nvSpPr>
            <p:cNvPr id="2078" name="Freeform 30"/>
            <p:cNvSpPr>
              <a:spLocks noEditPoints="1"/>
            </p:cNvSpPr>
            <p:nvPr/>
          </p:nvSpPr>
          <p:spPr>
            <a:xfrm>
              <a:off x="3743" y="3788"/>
              <a:ext cx="90" cy="96"/>
            </a:xfrm>
            <a:gradFill rotWithShape="0">
              <a:gsLst>
                <a:gs pos="0">
                  <a:schemeClr val="bg2"/>
                </a:gs>
                <a:gs pos="100000">
                  <a:srgbClr val="82582E"/>
                </a:gs>
              </a:gsLst>
              <a:lin ang="5400000" scaled="1"/>
              <a:tileRect/>
            </a:gradFill>
            <a:ln w="9525">
              <a:noFill/>
            </a:ln>
          </p:spPr>
          <p:txBody>
            <a:bodyPr/>
            <a:p>
              <a:endParaRPr lang="zh-CN" altLang="en-US"/>
            </a:p>
          </p:txBody>
        </p:sp>
        <p:sp>
          <p:nvSpPr>
            <p:cNvPr id="2079" name="Freeform 31"/>
            <p:cNvSpPr>
              <a:spLocks noEditPoints="1"/>
            </p:cNvSpPr>
            <p:nvPr/>
          </p:nvSpPr>
          <p:spPr>
            <a:xfrm>
              <a:off x="5422" y="3603"/>
              <a:ext cx="72" cy="108"/>
            </a:xfrm>
            <a:gradFill rotWithShape="0">
              <a:gsLst>
                <a:gs pos="0">
                  <a:schemeClr val="bg2"/>
                </a:gs>
                <a:gs pos="100000">
                  <a:srgbClr val="82582E"/>
                </a:gs>
              </a:gsLst>
              <a:lin ang="5400000" scaled="1"/>
              <a:tileRect/>
            </a:gradFill>
            <a:ln w="9525">
              <a:noFill/>
            </a:ln>
          </p:spPr>
          <p:txBody>
            <a:bodyPr/>
            <a:p>
              <a:endParaRPr lang="zh-CN" altLang="en-US"/>
            </a:p>
          </p:txBody>
        </p:sp>
        <p:sp>
          <p:nvSpPr>
            <p:cNvPr id="2080" name="Rectangle 32"/>
            <p:cNvSpPr/>
            <p:nvPr/>
          </p:nvSpPr>
          <p:spPr>
            <a:xfrm>
              <a:off x="4238" y="1773"/>
              <a:ext cx="173" cy="2539"/>
            </a:xfrm>
            <a:prstGeom prst="rect">
              <a:avLst/>
            </a:prstGeom>
            <a:gradFill rotWithShape="0">
              <a:gsLst>
                <a:gs pos="0">
                  <a:srgbClr val="82582E"/>
                </a:gs>
                <a:gs pos="100000">
                  <a:schemeClr val="bg2"/>
                </a:gs>
              </a:gsLst>
              <a:lin ang="0" scaled="1"/>
              <a:tileRect/>
            </a:gradFill>
            <a:ln w="9525">
              <a:noFill/>
            </a:ln>
          </p:spPr>
          <p:txBody>
            <a:bodyPr/>
            <a:p>
              <a:pPr marL="0" lvl="0" indent="0" eaLnBrk="1" hangingPunct="1"/>
              <a:endParaRPr lang="zh-CN" altLang="en-US">
                <a:solidFill>
                  <a:srgbClr val="FFFFFF"/>
                </a:solidFill>
              </a:endParaRPr>
            </a:p>
          </p:txBody>
        </p:sp>
        <p:sp>
          <p:nvSpPr>
            <p:cNvPr id="2081" name="Rectangle 33"/>
            <p:cNvSpPr/>
            <p:nvPr/>
          </p:nvSpPr>
          <p:spPr>
            <a:xfrm>
              <a:off x="4288" y="1545"/>
              <a:ext cx="76" cy="240"/>
            </a:xfrm>
            <a:prstGeom prst="rect">
              <a:avLst/>
            </a:prstGeom>
            <a:gradFill rotWithShape="0">
              <a:gsLst>
                <a:gs pos="0">
                  <a:schemeClr val="bg2"/>
                </a:gs>
                <a:gs pos="100000">
                  <a:srgbClr val="82582E"/>
                </a:gs>
              </a:gsLst>
              <a:lin ang="5400000" scaled="1"/>
              <a:tileRect/>
            </a:gradFill>
            <a:ln w="9525">
              <a:noFill/>
            </a:ln>
          </p:spPr>
          <p:txBody>
            <a:bodyPr/>
            <a:p>
              <a:pPr marL="0" lvl="0" indent="0" eaLnBrk="1" hangingPunct="1"/>
              <a:endParaRPr lang="zh-CN" altLang="en-US">
                <a:solidFill>
                  <a:srgbClr val="FFFFFF"/>
                </a:solidFill>
              </a:endParaRPr>
            </a:p>
          </p:txBody>
        </p:sp>
        <p:sp>
          <p:nvSpPr>
            <p:cNvPr id="2082" name="AutoShape 34"/>
            <p:cNvSpPr/>
            <p:nvPr/>
          </p:nvSpPr>
          <p:spPr>
            <a:xfrm>
              <a:off x="4220" y="1743"/>
              <a:ext cx="205" cy="52"/>
            </a:xfrm>
            <a:prstGeom prst="roundRect">
              <a:avLst>
                <a:gd name="adj" fmla="val 16667"/>
              </a:avLst>
            </a:prstGeom>
            <a:gradFill rotWithShape="0">
              <a:gsLst>
                <a:gs pos="0">
                  <a:schemeClr val="bg2"/>
                </a:gs>
                <a:gs pos="100000">
                  <a:srgbClr val="82582E"/>
                </a:gs>
              </a:gsLst>
              <a:lin ang="5400000" scaled="1"/>
              <a:tileRect/>
            </a:gradFill>
            <a:ln w="9525">
              <a:noFill/>
            </a:ln>
          </p:spPr>
          <p:txBody>
            <a:bodyPr/>
            <a:p>
              <a:pPr marL="0" lvl="0" indent="0" eaLnBrk="1" hangingPunct="1"/>
              <a:endParaRPr lang="zh-CN" altLang="en-US">
                <a:solidFill>
                  <a:srgbClr val="FFFFFF"/>
                </a:solidFill>
              </a:endParaRPr>
            </a:p>
          </p:txBody>
        </p:sp>
        <p:sp>
          <p:nvSpPr>
            <p:cNvPr id="2083" name="Freeform 35"/>
            <p:cNvSpPr/>
            <p:nvPr/>
          </p:nvSpPr>
          <p:spPr>
            <a:xfrm>
              <a:off x="4306" y="1529"/>
              <a:ext cx="252" cy="1576"/>
            </a:xfrm>
            <a:gradFill rotWithShape="0">
              <a:gsLst>
                <a:gs pos="0">
                  <a:srgbClr val="82582E"/>
                </a:gs>
                <a:gs pos="100000">
                  <a:schemeClr val="bg2"/>
                </a:gs>
              </a:gsLst>
              <a:lin ang="2700000" scaled="1"/>
              <a:tileRect/>
            </a:gradFill>
            <a:ln w="9525">
              <a:noFill/>
            </a:ln>
          </p:spPr>
          <p:txBody>
            <a:bodyPr/>
            <a:p>
              <a:endParaRPr lang="zh-CN" altLang="en-US"/>
            </a:p>
          </p:txBody>
        </p:sp>
        <p:sp>
          <p:nvSpPr>
            <p:cNvPr id="2084" name="Freeform 36"/>
            <p:cNvSpPr/>
            <p:nvPr/>
          </p:nvSpPr>
          <p:spPr>
            <a:xfrm>
              <a:off x="4169" y="1421"/>
              <a:ext cx="317" cy="138"/>
            </a:xfrm>
            <a:gradFill rotWithShape="0">
              <a:gsLst>
                <a:gs pos="0">
                  <a:srgbClr val="82582E"/>
                </a:gs>
                <a:gs pos="100000">
                  <a:schemeClr val="bg2"/>
                </a:gs>
              </a:gsLst>
              <a:lin ang="0" scaled="1"/>
              <a:tileRect/>
            </a:gradFill>
            <a:ln w="9525">
              <a:noFill/>
            </a:ln>
          </p:spPr>
          <p:txBody>
            <a:bodyPr/>
            <a:p>
              <a:endParaRPr lang="zh-CN" altLang="en-US"/>
            </a:p>
          </p:txBody>
        </p:sp>
      </p:grpSp>
      <p:sp>
        <p:nvSpPr>
          <p:cNvPr id="2085" name="Rectangle 37"/>
          <p:cNvSpPr>
            <a:spLocks noGrp="1"/>
          </p:cNvSpPr>
          <p:nvPr>
            <p:ph type="title"/>
          </p:nvPr>
        </p:nvSpPr>
        <p:spPr>
          <a:xfrm>
            <a:off x="457200" y="277813"/>
            <a:ext cx="8229600" cy="1143000"/>
          </a:xfrm>
          <a:prstGeom prst="rect">
            <a:avLst/>
          </a:prstGeom>
          <a:noFill/>
          <a:ln w="9525">
            <a:noFill/>
          </a:ln>
        </p:spPr>
        <p:txBody>
          <a:bodyPr anchor="ctr" anchorCtr="0"/>
          <a:p>
            <a:pPr lvl="0"/>
            <a:r>
              <a:rPr lang="zh-CN" altLang="en-US"/>
              <a:t>单击此处编辑母版标题样式</a:t>
            </a:r>
            <a:endParaRPr lang="zh-CN" altLang="en-US"/>
          </a:p>
        </p:txBody>
      </p:sp>
      <p:sp>
        <p:nvSpPr>
          <p:cNvPr id="2086" name="Rectangle 38"/>
          <p:cNvSpPr>
            <a:spLocks noGrp="1"/>
          </p:cNvSpPr>
          <p:nvPr>
            <p:ph type="body" idx="1"/>
          </p:nvPr>
        </p:nvSpPr>
        <p:spPr>
          <a:xfrm>
            <a:off x="457200" y="1600200"/>
            <a:ext cx="8229600" cy="4530725"/>
          </a:xfrm>
          <a:prstGeom prst="rect">
            <a:avLst/>
          </a:prstGeom>
          <a:noFill/>
          <a:ln w="9525">
            <a:noFill/>
          </a:ln>
        </p:spPr>
        <p:txBody>
          <a:bodyPr/>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2087" name="Rectangle 39"/>
          <p:cNvSpPr>
            <a:spLocks noGrp="1"/>
          </p:cNvSpPr>
          <p:nvPr>
            <p:ph type="dt" sz="half" idx="2"/>
          </p:nvPr>
        </p:nvSpPr>
        <p:spPr>
          <a:xfrm>
            <a:off x="457200" y="6278563"/>
            <a:ext cx="2133600" cy="457200"/>
          </a:xfrm>
          <a:prstGeom prst="rect">
            <a:avLst/>
          </a:prstGeom>
          <a:noFill/>
          <a:ln w="9525">
            <a:noFill/>
          </a:ln>
        </p:spPr>
        <p:txBody>
          <a:bodyPr anchor="b" anchorCtr="0"/>
          <a:lstStyle>
            <a:lvl1pPr marL="0" indent="0">
              <a:defRPr sz="1200">
                <a:solidFill>
                  <a:srgbClr val="FFFFFF"/>
                </a:solidFill>
              </a:defRPr>
            </a:lvl1pPr>
          </a:lstStyle>
          <a:p>
            <a:pPr lvl="0" eaLnBrk="1" hangingPunct="1"/>
            <a:endParaRPr lang="en-US" altLang="zh-CN"/>
          </a:p>
        </p:txBody>
      </p:sp>
      <p:sp>
        <p:nvSpPr>
          <p:cNvPr id="2088" name="Rectangle 40"/>
          <p:cNvSpPr>
            <a:spLocks noGrp="1"/>
          </p:cNvSpPr>
          <p:nvPr>
            <p:ph type="ftr" sz="quarter" idx="3"/>
          </p:nvPr>
        </p:nvSpPr>
        <p:spPr>
          <a:xfrm>
            <a:off x="3124200" y="6278563"/>
            <a:ext cx="2895600" cy="457200"/>
          </a:xfrm>
          <a:prstGeom prst="rect">
            <a:avLst/>
          </a:prstGeom>
          <a:noFill/>
          <a:ln w="9525">
            <a:noFill/>
          </a:ln>
        </p:spPr>
        <p:txBody>
          <a:bodyPr anchor="b" anchorCtr="0"/>
          <a:lstStyle>
            <a:lvl1pPr marL="0" indent="0" algn="ctr">
              <a:defRPr sz="1200">
                <a:solidFill>
                  <a:srgbClr val="FFFFFF"/>
                </a:solidFill>
              </a:defRPr>
            </a:lvl1pPr>
          </a:lstStyle>
          <a:p>
            <a:pPr lvl="0" eaLnBrk="1" hangingPunct="1"/>
            <a:endParaRPr lang="en-US" altLang="zh-CN"/>
          </a:p>
        </p:txBody>
      </p:sp>
      <p:sp>
        <p:nvSpPr>
          <p:cNvPr id="2089" name="Rectangle 41"/>
          <p:cNvSpPr>
            <a:spLocks noGrp="1"/>
          </p:cNvSpPr>
          <p:nvPr>
            <p:ph type="sldNum" sz="quarter" idx="4"/>
          </p:nvPr>
        </p:nvSpPr>
        <p:spPr>
          <a:xfrm>
            <a:off x="6553200" y="6278563"/>
            <a:ext cx="2133600" cy="457200"/>
          </a:xfrm>
          <a:prstGeom prst="rect">
            <a:avLst/>
          </a:prstGeom>
          <a:noFill/>
          <a:ln w="9525">
            <a:noFill/>
          </a:ln>
        </p:spPr>
        <p:txBody>
          <a:bodyPr anchor="b" anchorCtr="0"/>
          <a:lstStyle>
            <a:lvl1pPr marL="0" indent="0" algn="r">
              <a:defRPr sz="1200">
                <a:solidFill>
                  <a:srgbClr val="FFFFFF"/>
                </a:solidFill>
              </a:defRPr>
            </a:lvl1pPr>
          </a:lstStyle>
          <a:p>
            <a:pPr lvl="0" eaLnBrk="1" hangingPunct="1"/>
            <a:fld id="{9A0DB2DC-4C9A-4742-B13C-FB6460FD3503}" type="slidenum">
              <a:rPr lang="en-US" altLang="zh-CN"/>
            </a:fld>
            <a:endParaRPr lang="en-US" altLang="zh-CN"/>
          </a:p>
        </p:txBody>
      </p:sp>
    </p:spTree>
  </p:cSld>
  <p:clrMap bg1="dk2" tx1="lt1" bg2="dk1"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sldNum="0" hdr="0" ftr="0" dt="0"/>
  <p:txStyles>
    <p:titleStyle>
      <a:lvl1pPr marL="0" indent="0" algn="ctr" defTabSz="914400" rtl="0" eaLnBrk="0" fontAlgn="base" hangingPunct="0">
        <a:lnSpc>
          <a:spcPct val="100000"/>
        </a:lnSpc>
        <a:spcBef>
          <a:spcPct val="0"/>
        </a:spcBef>
        <a:spcAft>
          <a:spcPct val="0"/>
        </a:spcAft>
        <a:buClrTx/>
        <a:buSzTx/>
        <a:buFontTx/>
        <a:buNone/>
        <a:defRPr kumimoji="0" sz="4400" b="0" i="0" u="none" baseline="0">
          <a:solidFill>
            <a:schemeClr val="tx2"/>
          </a:solidFill>
          <a:effectLst/>
          <a:latin typeface="Arial" panose="020B0604020202020204" pitchFamily="34" charset="0"/>
          <a:ea typeface="宋体" panose="02010600030101010101" pitchFamily="2" charset="-122"/>
          <a:cs typeface="+mj-cs"/>
        </a:defRPr>
      </a:lvl1pPr>
    </p:titleStyle>
    <p:bodyStyle>
      <a:lvl1pPr marL="342900" indent="-342900" algn="l" defTabSz="914400" rtl="0" eaLnBrk="0" fontAlgn="base" hangingPunct="0">
        <a:lnSpc>
          <a:spcPct val="100000"/>
        </a:lnSpc>
        <a:spcBef>
          <a:spcPct val="20000"/>
        </a:spcBef>
        <a:spcAft>
          <a:spcPct val="0"/>
        </a:spcAft>
        <a:buClr>
          <a:schemeClr val="hlink"/>
        </a:buClr>
        <a:buSzPct val="65000"/>
        <a:buFont typeface="Wingdings" panose="05000000000000000000" pitchFamily="2" charset="2"/>
        <a:buChar char="n"/>
        <a:defRPr kumimoji="0" sz="3200" b="0" i="0" u="none" baseline="0">
          <a:solidFill>
            <a:schemeClr val="tx1"/>
          </a:solidFill>
          <a:effectLst/>
          <a:latin typeface="+mn-lt"/>
          <a:ea typeface="+mn-ea"/>
          <a:cs typeface="+mn-cs"/>
        </a:defRPr>
      </a:lvl1pPr>
      <a:lvl2pPr marL="742950" indent="-285750" algn="l" defTabSz="914400" rtl="0" eaLnBrk="0" fontAlgn="base" hangingPunct="0">
        <a:lnSpc>
          <a:spcPct val="100000"/>
        </a:lnSpc>
        <a:spcBef>
          <a:spcPct val="20000"/>
        </a:spcBef>
        <a:spcAft>
          <a:spcPct val="0"/>
        </a:spcAft>
        <a:buClr>
          <a:schemeClr val="tx1"/>
        </a:buClr>
        <a:buSzPct val="65000"/>
        <a:buFont typeface="Wingdings" panose="05000000000000000000" pitchFamily="2" charset="2"/>
        <a:buChar char="n"/>
        <a:defRPr kumimoji="0" sz="2800" b="0" i="0" u="none" baseline="0">
          <a:solidFill>
            <a:schemeClr val="tx1"/>
          </a:solidFill>
          <a:effectLst/>
          <a:latin typeface="+mn-lt"/>
          <a:ea typeface="+mn-ea"/>
        </a:defRPr>
      </a:lvl2pPr>
      <a:lvl3pPr marL="1143000" indent="-228600" algn="l" defTabSz="914400" rtl="0" eaLnBrk="0" fontAlgn="base" hangingPunct="0">
        <a:lnSpc>
          <a:spcPct val="100000"/>
        </a:lnSpc>
        <a:spcBef>
          <a:spcPct val="20000"/>
        </a:spcBef>
        <a:spcAft>
          <a:spcPct val="0"/>
        </a:spcAft>
        <a:buClr>
          <a:schemeClr val="accent2"/>
        </a:buClr>
        <a:buSzPct val="65000"/>
        <a:buFont typeface="Wingdings" panose="05000000000000000000" pitchFamily="2" charset="2"/>
        <a:buChar char="n"/>
        <a:defRPr kumimoji="0" sz="2400" b="0" i="0" u="none" baseline="0">
          <a:solidFill>
            <a:schemeClr val="tx1"/>
          </a:solidFill>
          <a:effectLst/>
          <a:latin typeface="+mn-lt"/>
          <a:ea typeface="+mn-ea"/>
        </a:defRPr>
      </a:lvl3pPr>
      <a:lvl4pPr marL="1600200" indent="-228600" algn="l" defTabSz="914400" rtl="0" eaLnBrk="0" fontAlgn="base" hangingPunct="0">
        <a:lnSpc>
          <a:spcPct val="100000"/>
        </a:lnSpc>
        <a:spcBef>
          <a:spcPct val="20000"/>
        </a:spcBef>
        <a:spcAft>
          <a:spcPct val="0"/>
        </a:spcAft>
        <a:buClr>
          <a:schemeClr val="tx1"/>
        </a:buClr>
        <a:buSzPct val="65000"/>
        <a:buFont typeface="Wingdings" panose="05000000000000000000" pitchFamily="2" charset="2"/>
        <a:buChar char="n"/>
        <a:defRPr kumimoji="0" sz="2000" b="0" i="0" u="none" baseline="0">
          <a:solidFill>
            <a:schemeClr val="tx1"/>
          </a:solidFill>
          <a:effectLst/>
          <a:latin typeface="+mn-lt"/>
          <a:ea typeface="+mn-ea"/>
        </a:defRPr>
      </a:lvl4pPr>
      <a:lvl5pPr marL="2057400" indent="-228600" algn="l" defTabSz="914400" rtl="0" eaLnBrk="0" fontAlgn="base" hangingPunct="0">
        <a:lnSpc>
          <a:spcPct val="100000"/>
        </a:lnSpc>
        <a:spcBef>
          <a:spcPct val="20000"/>
        </a:spcBef>
        <a:spcAft>
          <a:spcPct val="0"/>
        </a:spcAft>
        <a:buClr>
          <a:schemeClr val="folHlink"/>
        </a:buClr>
        <a:buSzPct val="65000"/>
        <a:buFont typeface="Wingdings" panose="05000000000000000000" pitchFamily="2" charset="2"/>
        <a:buChar char="n"/>
        <a:defRPr kumimoji="0" sz="2000" b="0" i="0" u="none" baseline="0">
          <a:solidFill>
            <a:schemeClr val="tx1"/>
          </a:solidFill>
          <a:effectLst/>
          <a:latin typeface="+mn-lt"/>
          <a:ea typeface="+mn-ea"/>
        </a:defRPr>
      </a:lvl5pPr>
      <a:lvl6pPr marL="2514600" indent="-228600" algn="l" rtl="0" fontAlgn="base">
        <a:spcBef>
          <a:spcPct val="20000"/>
        </a:spcBef>
        <a:spcAft>
          <a:spcPct val="0"/>
        </a:spcAft>
        <a:buClr>
          <a:schemeClr val="folHlink"/>
        </a:buClr>
        <a:buSzPct val="65000"/>
        <a:buFont typeface="Wingdings" panose="05000000000000000000" pitchFamily="2" charset="2"/>
        <a:buChar char="n"/>
        <a:defRPr sz="2000">
          <a:solidFill>
            <a:schemeClr val="tx1"/>
          </a:solidFill>
          <a:effectLst>
            <a:outerShdw blurRad="38100" dist="38100" dir="2700000" algn="tl">
              <a:srgbClr val="000000"/>
            </a:outerShdw>
          </a:effectLst>
          <a:latin typeface="+mn-lt"/>
          <a:ea typeface="+mn-ea"/>
        </a:defRPr>
      </a:lvl6pPr>
      <a:lvl7pPr marL="2971800" indent="-228600" algn="l" rtl="0" fontAlgn="base">
        <a:spcBef>
          <a:spcPct val="20000"/>
        </a:spcBef>
        <a:spcAft>
          <a:spcPct val="0"/>
        </a:spcAft>
        <a:buClr>
          <a:schemeClr val="folHlink"/>
        </a:buClr>
        <a:buSzPct val="65000"/>
        <a:buFont typeface="Wingdings" panose="05000000000000000000" pitchFamily="2" charset="2"/>
        <a:buChar char="n"/>
        <a:defRPr sz="2000">
          <a:solidFill>
            <a:schemeClr val="tx1"/>
          </a:solidFill>
          <a:effectLst>
            <a:outerShdw blurRad="38100" dist="38100" dir="2700000" algn="tl">
              <a:srgbClr val="000000"/>
            </a:outerShdw>
          </a:effectLst>
          <a:latin typeface="+mn-lt"/>
          <a:ea typeface="+mn-ea"/>
        </a:defRPr>
      </a:lvl7pPr>
      <a:lvl8pPr marL="3429000" indent="-228600" algn="l" rtl="0" fontAlgn="base">
        <a:spcBef>
          <a:spcPct val="20000"/>
        </a:spcBef>
        <a:spcAft>
          <a:spcPct val="0"/>
        </a:spcAft>
        <a:buClr>
          <a:schemeClr val="folHlink"/>
        </a:buClr>
        <a:buSzPct val="65000"/>
        <a:buFont typeface="Wingdings" panose="05000000000000000000" pitchFamily="2" charset="2"/>
        <a:buChar char="n"/>
        <a:defRPr sz="2000">
          <a:solidFill>
            <a:schemeClr val="tx1"/>
          </a:solidFill>
          <a:effectLst>
            <a:outerShdw blurRad="38100" dist="38100" dir="2700000" algn="tl">
              <a:srgbClr val="000000"/>
            </a:outerShdw>
          </a:effectLst>
          <a:latin typeface="+mn-lt"/>
          <a:ea typeface="+mn-ea"/>
        </a:defRPr>
      </a:lvl8pPr>
      <a:lvl9pPr marL="3886200" indent="-228600" algn="l" rtl="0" fontAlgn="base">
        <a:spcBef>
          <a:spcPct val="20000"/>
        </a:spcBef>
        <a:spcAft>
          <a:spcPct val="0"/>
        </a:spcAft>
        <a:buClr>
          <a:schemeClr val="folHlink"/>
        </a:buClr>
        <a:buSzPct val="65000"/>
        <a:buFont typeface="Wingdings" panose="05000000000000000000" pitchFamily="2" charset="2"/>
        <a:buChar char="n"/>
        <a:defRPr sz="2000">
          <a:solidFill>
            <a:schemeClr val="tx1"/>
          </a:solidFill>
          <a:effectLst>
            <a:outerShdw blurRad="38100" dist="38100" dir="2700000" algn="tl">
              <a:srgbClr val="000000"/>
            </a:outerShdw>
          </a:effectLst>
          <a:latin typeface="+mn-lt"/>
          <a:ea typeface="+mn-ea"/>
        </a:defRPr>
      </a:lvl9pPr>
    </p:bodyStyle>
    <p:otherStyle>
      <a:defPPr>
        <a:defRPr lang="zh-CN"/>
      </a:defPPr>
      <a:lvl1pPr marL="0" indent="0" algn="l" defTabSz="914400" rtl="0" eaLnBrk="1" fontAlgn="base" latinLnBrk="0" hangingPunct="1">
        <a:lnSpc>
          <a:spcPct val="100000"/>
        </a:lnSpc>
        <a:spcBef>
          <a:spcPct val="0"/>
        </a:spcBef>
        <a:spcAft>
          <a:spcPct val="0"/>
        </a:spcAft>
        <a:buClrTx/>
        <a:buSzTx/>
        <a:buFontTx/>
        <a:buNone/>
        <a:defRPr kumimoji="0" sz="1800" b="0" i="0" u="none" kern="1200" baseline="0">
          <a:solidFill>
            <a:schemeClr val="tx1"/>
          </a:solidFill>
          <a:effectLst/>
          <a:latin typeface="+mn-lt"/>
          <a:ea typeface="+mn-ea"/>
          <a:cs typeface="+mn-cs"/>
        </a:defRPr>
      </a:lvl1pPr>
      <a:lvl2pPr marL="457200" indent="0" algn="l" defTabSz="914400" rtl="0" eaLnBrk="1" fontAlgn="base" latinLnBrk="0" hangingPunct="1">
        <a:lnSpc>
          <a:spcPct val="100000"/>
        </a:lnSpc>
        <a:spcBef>
          <a:spcPct val="0"/>
        </a:spcBef>
        <a:spcAft>
          <a:spcPct val="0"/>
        </a:spcAft>
        <a:buClrTx/>
        <a:buSzTx/>
        <a:buFontTx/>
        <a:buNone/>
        <a:defRPr kumimoji="0" sz="1800" b="0" i="0" u="none" kern="1200" baseline="0">
          <a:solidFill>
            <a:schemeClr val="tx1"/>
          </a:solidFill>
          <a:effectLst/>
          <a:latin typeface="+mn-lt"/>
          <a:ea typeface="+mn-ea"/>
          <a:cs typeface="+mn-cs"/>
        </a:defRPr>
      </a:lvl2pPr>
      <a:lvl3pPr marL="914400" indent="0" algn="l" defTabSz="914400" rtl="0" eaLnBrk="1" fontAlgn="base" latinLnBrk="0" hangingPunct="1">
        <a:lnSpc>
          <a:spcPct val="100000"/>
        </a:lnSpc>
        <a:spcBef>
          <a:spcPct val="0"/>
        </a:spcBef>
        <a:spcAft>
          <a:spcPct val="0"/>
        </a:spcAft>
        <a:buClrTx/>
        <a:buSzTx/>
        <a:buFontTx/>
        <a:buNone/>
        <a:defRPr kumimoji="0" sz="1800" b="0" i="0" u="none" kern="1200" baseline="0">
          <a:solidFill>
            <a:schemeClr val="tx1"/>
          </a:solidFill>
          <a:effectLst/>
          <a:latin typeface="+mn-lt"/>
          <a:ea typeface="+mn-ea"/>
          <a:cs typeface="+mn-cs"/>
        </a:defRPr>
      </a:lvl3pPr>
      <a:lvl4pPr marL="1371600" indent="0" algn="l" defTabSz="914400" rtl="0" eaLnBrk="1" fontAlgn="base" latinLnBrk="0" hangingPunct="1">
        <a:lnSpc>
          <a:spcPct val="100000"/>
        </a:lnSpc>
        <a:spcBef>
          <a:spcPct val="0"/>
        </a:spcBef>
        <a:spcAft>
          <a:spcPct val="0"/>
        </a:spcAft>
        <a:buClrTx/>
        <a:buSzTx/>
        <a:buFontTx/>
        <a:buNone/>
        <a:defRPr kumimoji="0" sz="1800" b="0" i="0" u="none" kern="1200" baseline="0">
          <a:solidFill>
            <a:schemeClr val="tx1"/>
          </a:solidFill>
          <a:effectLst/>
          <a:latin typeface="+mn-lt"/>
          <a:ea typeface="+mn-ea"/>
          <a:cs typeface="+mn-cs"/>
        </a:defRPr>
      </a:lvl4pPr>
      <a:lvl5pPr marL="1828800" indent="0" algn="l" defTabSz="914400" rtl="0" eaLnBrk="1" fontAlgn="base" latinLnBrk="0" hangingPunct="1">
        <a:lnSpc>
          <a:spcPct val="100000"/>
        </a:lnSpc>
        <a:spcBef>
          <a:spcPct val="0"/>
        </a:spcBef>
        <a:spcAft>
          <a:spcPct val="0"/>
        </a:spcAft>
        <a:buClrTx/>
        <a:buSzTx/>
        <a:buFontTx/>
        <a:buNone/>
        <a:defRPr kumimoji="0" sz="1800" b="0" i="0" u="none" kern="1200" baseline="0">
          <a:solidFill>
            <a:schemeClr val="tx1"/>
          </a:solidFill>
          <a:effectLst/>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png"/></Relationships>
</file>

<file path=ppt/slides/_rels/slide12.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image" Target="../media/image3.png"/><Relationship Id="rId1" Type="http://schemas.openxmlformats.org/officeDocument/2006/relationships/image" Target="../media/image2.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5" Type="http://schemas.openxmlformats.org/officeDocument/2006/relationships/slideLayout" Target="../slideLayouts/slideLayout7.xml"/><Relationship Id="rId4" Type="http://schemas.openxmlformats.org/officeDocument/2006/relationships/slide" Target="slide8.xml"/><Relationship Id="rId3" Type="http://schemas.openxmlformats.org/officeDocument/2006/relationships/slide" Target="slide7.xml"/><Relationship Id="rId2" Type="http://schemas.openxmlformats.org/officeDocument/2006/relationships/slide" Target="slide6.xml"/><Relationship Id="rId1" Type="http://schemas.openxmlformats.org/officeDocument/2006/relationships/slide" Target="slide5.xml"/></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slide" Target="slide4.xml"/></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slide" Target="slide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4" Type="http://schemas.openxmlformats.org/officeDocument/2006/relationships/slideLayout" Target="../slideLayouts/slideLayout7.xml"/><Relationship Id="rId3" Type="http://schemas.openxmlformats.org/officeDocument/2006/relationships/slide" Target="slide7.xml"/><Relationship Id="rId2" Type="http://schemas.openxmlformats.org/officeDocument/2006/relationships/slide" Target="slide6.xml"/><Relationship Id="rId1" Type="http://schemas.openxmlformats.org/officeDocument/2006/relationships/slide" Target="slide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122" name="WordArt 4"/>
          <p:cNvSpPr>
            <a:spLocks noTextEdit="1"/>
          </p:cNvSpPr>
          <p:nvPr/>
        </p:nvSpPr>
        <p:spPr>
          <a:xfrm>
            <a:off x="827088" y="1412875"/>
            <a:ext cx="7823200" cy="2879725"/>
          </a:xfrm>
          <a:prstGeom prst="rect">
            <a:avLst/>
          </a:prstGeom>
        </p:spPr>
        <p:txBody>
          <a:bodyPr wrap="none" fromWordArt="1">
            <a:prstTxWarp prst="textPlain">
              <a:avLst>
                <a:gd name="adj" fmla="val 50000"/>
              </a:avLst>
            </a:prstTxWarp>
            <a:normAutofit/>
          </a:bodyPr>
          <a:p>
            <a:pPr algn="ctr" eaLnBrk="0" hangingPunct="0"/>
            <a:r>
              <a:rPr lang="zh-CN" altLang="en-US" sz="7200" b="1">
                <a:ln w="9525" cap="flat" cmpd="sng">
                  <a:solidFill>
                    <a:srgbClr val="FFFF00"/>
                  </a:solidFill>
                  <a:prstDash val="solid"/>
                  <a:headEnd type="none" w="med" len="med"/>
                  <a:tailEnd type="none" w="med" len="med"/>
                </a:ln>
                <a:solidFill>
                  <a:srgbClr val="FF0000"/>
                </a:solidFill>
                <a:effectLst>
                  <a:outerShdw dist="35921" dir="2699999" algn="ctr" rotWithShape="0">
                    <a:srgbClr val="C0C0C0"/>
                  </a:outerShdw>
                </a:effectLst>
                <a:latin typeface="华文新魏" panose="02010800040101010101" charset="-122"/>
                <a:ea typeface="华文新魏" panose="02010800040101010101" charset="-122"/>
              </a:rPr>
              <a:t>整 百 整 千 数 加 减 法  整 百 整 千 数 加 减 法  </a:t>
            </a:r>
            <a:endParaRPr lang="zh-CN" altLang="en-US" sz="7200" b="1">
              <a:ln w="9525" cap="flat" cmpd="sng">
                <a:solidFill>
                  <a:srgbClr val="FFFF00"/>
                </a:solidFill>
                <a:prstDash val="solid"/>
                <a:headEnd type="none" w="med" len="med"/>
                <a:tailEnd type="none" w="med" len="med"/>
              </a:ln>
              <a:solidFill>
                <a:srgbClr val="FF0000"/>
              </a:solidFill>
              <a:effectLst>
                <a:outerShdw dist="35921" dir="2699999" algn="ctr" rotWithShape="0">
                  <a:srgbClr val="C0C0C0"/>
                </a:outerShdw>
              </a:effectLst>
              <a:latin typeface="华文新魏" panose="02010800040101010101" charset="-122"/>
              <a:ea typeface="华文新魏" panose="02010800040101010101"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32" fill="hold" nodeType="clickEffect">
                                  <p:stCondLst>
                                    <p:cond delay="0"/>
                                  </p:stCondLst>
                                  <p:childTnLst>
                                    <p:set>
                                      <p:cBhvr>
                                        <p:cTn id="6" dur="1" fill="hold">
                                          <p:stCondLst>
                                            <p:cond delay="0"/>
                                          </p:stCondLst>
                                        </p:cTn>
                                        <p:tgtEl>
                                          <p:spTgt spid="5122"/>
                                        </p:tgtEl>
                                        <p:attrNameLst>
                                          <p:attrName>style.visibility</p:attrName>
                                        </p:attrNameLst>
                                      </p:cBhvr>
                                      <p:to>
                                        <p:strVal val="visible"/>
                                      </p:to>
                                    </p:set>
                                    <p:anim calcmode="lin" valueType="num">
                                      <p:cBhvr>
                                        <p:cTn id="7" dur="500" fill="hold"/>
                                        <p:tgtEl>
                                          <p:spTgt spid="5122"/>
                                        </p:tgtEl>
                                        <p:attrNameLst>
                                          <p:attrName>ppt_w</p:attrName>
                                        </p:attrNameLst>
                                      </p:cBhvr>
                                      <p:tavLst>
                                        <p:tav tm="0">
                                          <p:val>
                                            <p:strVal val="4*#ppt_w"/>
                                          </p:val>
                                        </p:tav>
                                        <p:tav tm="100000">
                                          <p:val>
                                            <p:strVal val="#ppt_w"/>
                                          </p:val>
                                        </p:tav>
                                      </p:tavLst>
                                    </p:anim>
                                    <p:anim calcmode="lin" valueType="num">
                                      <p:cBhvr>
                                        <p:cTn id="8" dur="500" fill="hold"/>
                                        <p:tgtEl>
                                          <p:spTgt spid="5122"/>
                                        </p:tgtEl>
                                        <p:attrNameLst>
                                          <p:attrName>ppt_h</p:attrName>
                                        </p:attrNameLst>
                                      </p:cBhvr>
                                      <p:tavLst>
                                        <p:tav tm="0">
                                          <p:val>
                                            <p:strVal val="4*#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4338" name="Text Box 2"/>
          <p:cNvSpPr/>
          <p:nvPr/>
        </p:nvSpPr>
        <p:spPr>
          <a:xfrm>
            <a:off x="468313" y="260350"/>
            <a:ext cx="3816350" cy="1098550"/>
          </a:xfrm>
          <a:prstGeom prst="rect">
            <a:avLst/>
          </a:prstGeom>
          <a:noFill/>
          <a:ln w="9525">
            <a:noFill/>
          </a:ln>
        </p:spPr>
        <p:txBody>
          <a:bodyPr>
            <a:spAutoFit/>
          </a:bodyPr>
          <a:p>
            <a:r>
              <a:rPr lang="zh-CN" altLang="en-US" sz="6600" b="1" i="1">
                <a:solidFill>
                  <a:srgbClr val="FF99CC"/>
                </a:solidFill>
                <a:latin typeface="Times New Roman" panose="02020603050405020304" pitchFamily="18" charset="0"/>
              </a:rPr>
              <a:t>练一练</a:t>
            </a:r>
            <a:endParaRPr lang="zh-CN" altLang="en-US" sz="6600" b="1" i="1">
              <a:solidFill>
                <a:srgbClr val="FF99CC"/>
              </a:solidFill>
              <a:latin typeface="Times New Roman" panose="02020603050405020304" pitchFamily="18" charset="0"/>
            </a:endParaRPr>
          </a:p>
        </p:txBody>
      </p:sp>
      <p:sp>
        <p:nvSpPr>
          <p:cNvPr id="14339" name="Text Box 3"/>
          <p:cNvSpPr/>
          <p:nvPr/>
        </p:nvSpPr>
        <p:spPr>
          <a:xfrm>
            <a:off x="0" y="1916113"/>
            <a:ext cx="9277350" cy="4203700"/>
          </a:xfrm>
          <a:prstGeom prst="rect">
            <a:avLst/>
          </a:prstGeom>
          <a:noFill/>
          <a:ln w="9525">
            <a:noFill/>
          </a:ln>
        </p:spPr>
        <p:txBody>
          <a:bodyPr>
            <a:spAutoFit/>
          </a:bodyPr>
          <a:p>
            <a:r>
              <a:rPr lang="en-US" altLang="zh-CN" sz="3200">
                <a:solidFill>
                  <a:srgbClr val="008000"/>
                </a:solidFill>
                <a:latin typeface="Times New Roman" panose="02020603050405020304" pitchFamily="18" charset="0"/>
              </a:rPr>
              <a:t>   </a:t>
            </a:r>
            <a:r>
              <a:rPr lang="en-US" altLang="zh-CN" sz="5400" b="1">
                <a:solidFill>
                  <a:srgbClr val="FFFFFF"/>
                </a:solidFill>
                <a:latin typeface="Times New Roman" panose="02020603050405020304" pitchFamily="18" charset="0"/>
              </a:rPr>
              <a:t>70</a:t>
            </a:r>
            <a:r>
              <a:rPr lang="zh-CN" altLang="en-US" sz="5400" b="1">
                <a:solidFill>
                  <a:srgbClr val="FFFFFF"/>
                </a:solidFill>
                <a:latin typeface="Times New Roman" panose="02020603050405020304" pitchFamily="18" charset="0"/>
              </a:rPr>
              <a:t>＋</a:t>
            </a:r>
            <a:r>
              <a:rPr lang="en-US" altLang="zh-CN" sz="5400" b="1">
                <a:solidFill>
                  <a:srgbClr val="FFFFFF"/>
                </a:solidFill>
                <a:latin typeface="Times New Roman" panose="02020603050405020304" pitchFamily="18" charset="0"/>
              </a:rPr>
              <a:t>50</a:t>
            </a:r>
            <a:r>
              <a:rPr lang="zh-CN" altLang="en-US" sz="5400" b="1">
                <a:solidFill>
                  <a:srgbClr val="FFFFFF"/>
                </a:solidFill>
                <a:latin typeface="Times New Roman" panose="02020603050405020304" pitchFamily="18" charset="0"/>
              </a:rPr>
              <a:t>＝         </a:t>
            </a:r>
            <a:r>
              <a:rPr lang="en-US" altLang="zh-CN" sz="5400" b="1">
                <a:solidFill>
                  <a:srgbClr val="FFFFFF"/>
                </a:solidFill>
                <a:latin typeface="Times New Roman" panose="02020603050405020304" pitchFamily="18" charset="0"/>
              </a:rPr>
              <a:t>400</a:t>
            </a:r>
            <a:r>
              <a:rPr lang="zh-CN" altLang="en-US" sz="5400" b="1">
                <a:solidFill>
                  <a:srgbClr val="FFFFFF"/>
                </a:solidFill>
                <a:latin typeface="Times New Roman" panose="02020603050405020304" pitchFamily="18" charset="0"/>
              </a:rPr>
              <a:t>＋</a:t>
            </a:r>
            <a:r>
              <a:rPr lang="en-US" altLang="zh-CN" sz="5400" b="1">
                <a:solidFill>
                  <a:srgbClr val="FFFFFF"/>
                </a:solidFill>
                <a:latin typeface="Times New Roman" panose="02020603050405020304" pitchFamily="18" charset="0"/>
              </a:rPr>
              <a:t>600</a:t>
            </a:r>
            <a:r>
              <a:rPr lang="zh-CN" altLang="en-US" sz="5400" b="1">
                <a:solidFill>
                  <a:srgbClr val="FFFFFF"/>
                </a:solidFill>
                <a:latin typeface="Times New Roman" panose="02020603050405020304" pitchFamily="18" charset="0"/>
              </a:rPr>
              <a:t>＝    </a:t>
            </a:r>
            <a:endParaRPr lang="zh-CN" altLang="en-US" sz="5400" b="1">
              <a:solidFill>
                <a:srgbClr val="FFFFFF"/>
              </a:solidFill>
              <a:latin typeface="Times New Roman" panose="02020603050405020304" pitchFamily="18" charset="0"/>
            </a:endParaRPr>
          </a:p>
          <a:p>
            <a:r>
              <a:rPr lang="zh-CN" altLang="en-US" sz="5400" b="1">
                <a:solidFill>
                  <a:srgbClr val="FFFFFF"/>
                </a:solidFill>
                <a:latin typeface="Times New Roman" panose="02020603050405020304" pitchFamily="18" charset="0"/>
              </a:rPr>
              <a:t> </a:t>
            </a:r>
            <a:endParaRPr lang="zh-CN" altLang="en-US" sz="5400" b="1">
              <a:solidFill>
                <a:srgbClr val="FFFFFF"/>
              </a:solidFill>
              <a:latin typeface="Times New Roman" panose="02020603050405020304" pitchFamily="18" charset="0"/>
            </a:endParaRPr>
          </a:p>
          <a:p>
            <a:r>
              <a:rPr lang="zh-CN" altLang="en-US" sz="5400" b="1">
                <a:solidFill>
                  <a:srgbClr val="FFFFFF"/>
                </a:solidFill>
                <a:latin typeface="Times New Roman" panose="02020603050405020304" pitchFamily="18" charset="0"/>
              </a:rPr>
              <a:t> </a:t>
            </a:r>
            <a:r>
              <a:rPr lang="en-US" altLang="zh-CN" sz="5400" b="1">
                <a:solidFill>
                  <a:srgbClr val="FFFFFF"/>
                </a:solidFill>
                <a:latin typeface="Times New Roman" panose="02020603050405020304" pitchFamily="18" charset="0"/>
              </a:rPr>
              <a:t>800</a:t>
            </a:r>
            <a:r>
              <a:rPr lang="zh-CN" altLang="en-US" sz="5400" b="1">
                <a:solidFill>
                  <a:srgbClr val="FFFFFF"/>
                </a:solidFill>
                <a:latin typeface="Times New Roman" panose="02020603050405020304" pitchFamily="18" charset="0"/>
              </a:rPr>
              <a:t>＋</a:t>
            </a:r>
            <a:r>
              <a:rPr lang="en-US" altLang="zh-CN" sz="5400" b="1">
                <a:solidFill>
                  <a:srgbClr val="FFFFFF"/>
                </a:solidFill>
                <a:latin typeface="Times New Roman" panose="02020603050405020304" pitchFamily="18" charset="0"/>
              </a:rPr>
              <a:t>900</a:t>
            </a:r>
            <a:r>
              <a:rPr lang="zh-CN" altLang="en-US" sz="5400" b="1">
                <a:solidFill>
                  <a:srgbClr val="FFFFFF"/>
                </a:solidFill>
                <a:latin typeface="Times New Roman" panose="02020603050405020304" pitchFamily="18" charset="0"/>
              </a:rPr>
              <a:t>＝     </a:t>
            </a:r>
            <a:r>
              <a:rPr lang="en-US" altLang="zh-CN" sz="5400" b="1">
                <a:solidFill>
                  <a:srgbClr val="FFFFFF"/>
                </a:solidFill>
                <a:latin typeface="Times New Roman" panose="02020603050405020304" pitchFamily="18" charset="0"/>
              </a:rPr>
              <a:t>120</a:t>
            </a:r>
            <a:r>
              <a:rPr lang="zh-CN" altLang="en-US" sz="5400" b="1">
                <a:solidFill>
                  <a:srgbClr val="FFFFFF"/>
                </a:solidFill>
                <a:latin typeface="宋体" panose="02010600030101010101" pitchFamily="2" charset="-122"/>
              </a:rPr>
              <a:t>－</a:t>
            </a:r>
            <a:r>
              <a:rPr lang="en-US" altLang="zh-CN" sz="5400" b="1">
                <a:solidFill>
                  <a:srgbClr val="FFFFFF"/>
                </a:solidFill>
                <a:latin typeface="Times New Roman" panose="02020603050405020304" pitchFamily="18" charset="0"/>
              </a:rPr>
              <a:t>50</a:t>
            </a:r>
            <a:r>
              <a:rPr lang="zh-CN" altLang="en-US" sz="5400" b="1">
                <a:solidFill>
                  <a:srgbClr val="FFFFFF"/>
                </a:solidFill>
                <a:latin typeface="宋体" panose="02010600030101010101" pitchFamily="2" charset="-122"/>
              </a:rPr>
              <a:t>＝</a:t>
            </a:r>
            <a:r>
              <a:rPr lang="zh-CN" altLang="en-US" sz="5400" b="1">
                <a:solidFill>
                  <a:srgbClr val="FFFFFF"/>
                </a:solidFill>
                <a:latin typeface="Times New Roman" panose="02020603050405020304" pitchFamily="18" charset="0"/>
              </a:rPr>
              <a:t>    </a:t>
            </a:r>
            <a:endParaRPr lang="zh-CN" altLang="en-US" sz="5400" b="1">
              <a:solidFill>
                <a:srgbClr val="FFFFFF"/>
              </a:solidFill>
              <a:latin typeface="Times New Roman" panose="02020603050405020304" pitchFamily="18" charset="0"/>
            </a:endParaRPr>
          </a:p>
          <a:p>
            <a:r>
              <a:rPr lang="zh-CN" altLang="en-US" sz="5400" b="1">
                <a:solidFill>
                  <a:srgbClr val="FFFFFF"/>
                </a:solidFill>
                <a:latin typeface="Times New Roman" panose="02020603050405020304" pitchFamily="18" charset="0"/>
              </a:rPr>
              <a:t> </a:t>
            </a:r>
            <a:endParaRPr lang="zh-CN" altLang="en-US" sz="5400" b="1">
              <a:solidFill>
                <a:srgbClr val="FFFFFF"/>
              </a:solidFill>
              <a:latin typeface="Times New Roman" panose="02020603050405020304" pitchFamily="18" charset="0"/>
            </a:endParaRPr>
          </a:p>
          <a:p>
            <a:r>
              <a:rPr lang="en-US" altLang="zh-CN" sz="5400" b="1">
                <a:solidFill>
                  <a:srgbClr val="FFFFFF"/>
                </a:solidFill>
                <a:latin typeface="Times New Roman" panose="02020603050405020304" pitchFamily="18" charset="0"/>
              </a:rPr>
              <a:t>1000</a:t>
            </a:r>
            <a:r>
              <a:rPr lang="zh-CN" altLang="en-US" sz="5400" b="1">
                <a:solidFill>
                  <a:srgbClr val="FFFFFF"/>
                </a:solidFill>
                <a:latin typeface="宋体" panose="02010600030101010101" pitchFamily="2" charset="-122"/>
              </a:rPr>
              <a:t>－</a:t>
            </a:r>
            <a:r>
              <a:rPr lang="en-US" altLang="zh-CN" sz="5400" b="1">
                <a:solidFill>
                  <a:srgbClr val="FFFFFF"/>
                </a:solidFill>
                <a:latin typeface="Times New Roman" panose="02020603050405020304" pitchFamily="18" charset="0"/>
              </a:rPr>
              <a:t>600</a:t>
            </a:r>
            <a:r>
              <a:rPr lang="zh-CN" altLang="en-US" sz="5400" b="1">
                <a:solidFill>
                  <a:srgbClr val="FFFFFF"/>
                </a:solidFill>
                <a:latin typeface="宋体" panose="02010600030101010101" pitchFamily="2" charset="-122"/>
              </a:rPr>
              <a:t>＝</a:t>
            </a:r>
            <a:r>
              <a:rPr lang="zh-CN" altLang="en-US" sz="5400" b="1">
                <a:solidFill>
                  <a:srgbClr val="FFFFFF"/>
                </a:solidFill>
                <a:latin typeface="Times New Roman" panose="02020603050405020304" pitchFamily="18" charset="0"/>
              </a:rPr>
              <a:t>    </a:t>
            </a:r>
            <a:r>
              <a:rPr lang="en-US" altLang="zh-CN" sz="5400" b="1">
                <a:solidFill>
                  <a:srgbClr val="FFFFFF"/>
                </a:solidFill>
                <a:latin typeface="Times New Roman" panose="02020603050405020304" pitchFamily="18" charset="0"/>
              </a:rPr>
              <a:t>1400</a:t>
            </a:r>
            <a:r>
              <a:rPr lang="zh-CN" altLang="en-US" sz="5400" b="1">
                <a:solidFill>
                  <a:srgbClr val="FFFFFF"/>
                </a:solidFill>
                <a:latin typeface="宋体" panose="02010600030101010101" pitchFamily="2" charset="-122"/>
              </a:rPr>
              <a:t>－</a:t>
            </a:r>
            <a:r>
              <a:rPr lang="en-US" altLang="zh-CN" sz="5400" b="1">
                <a:solidFill>
                  <a:srgbClr val="FFFFFF"/>
                </a:solidFill>
                <a:latin typeface="Times New Roman" panose="02020603050405020304" pitchFamily="18" charset="0"/>
              </a:rPr>
              <a:t>800</a:t>
            </a:r>
            <a:r>
              <a:rPr lang="zh-CN" altLang="en-US" sz="5400" b="1">
                <a:solidFill>
                  <a:srgbClr val="FFFFFF"/>
                </a:solidFill>
                <a:latin typeface="宋体" panose="02010600030101010101" pitchFamily="2" charset="-122"/>
              </a:rPr>
              <a:t>＝</a:t>
            </a:r>
            <a:r>
              <a:rPr lang="zh-CN" altLang="en-US" sz="5400">
                <a:solidFill>
                  <a:srgbClr val="008000"/>
                </a:solidFill>
                <a:latin typeface="Times New Roman" panose="02020603050405020304" pitchFamily="18" charset="0"/>
              </a:rPr>
              <a:t> </a:t>
            </a:r>
            <a:endParaRPr lang="zh-CN" altLang="en-US" sz="5400">
              <a:latin typeface="Times New Roman" panose="02020603050405020304" pitchFamily="18" charset="0"/>
            </a:endParaRPr>
          </a:p>
        </p:txBody>
      </p:sp>
    </p:spTree>
  </p:cSld>
  <p:clrMapOvr>
    <a:masterClrMapping/>
  </p:clrMapOv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5362" name="Text Box 2"/>
          <p:cNvSpPr/>
          <p:nvPr/>
        </p:nvSpPr>
        <p:spPr>
          <a:xfrm>
            <a:off x="250825" y="260350"/>
            <a:ext cx="2425700" cy="762000"/>
          </a:xfrm>
          <a:prstGeom prst="rect">
            <a:avLst/>
          </a:prstGeom>
          <a:noFill/>
          <a:ln w="9525">
            <a:noFill/>
          </a:ln>
        </p:spPr>
        <p:txBody>
          <a:bodyPr wrap="none">
            <a:spAutoFit/>
          </a:bodyPr>
          <a:p>
            <a:r>
              <a:rPr lang="zh-CN" altLang="en-US" sz="4400" b="1">
                <a:solidFill>
                  <a:srgbClr val="FFFFFF"/>
                </a:solidFill>
                <a:latin typeface="宋体" panose="02010600030101010101" pitchFamily="2" charset="-122"/>
              </a:rPr>
              <a:t>巩固练习</a:t>
            </a:r>
            <a:endParaRPr lang="zh-CN" altLang="en-US" sz="4000" b="1">
              <a:solidFill>
                <a:srgbClr val="FFFFFF"/>
              </a:solidFill>
              <a:latin typeface="Times New Roman" panose="02020603050405020304" pitchFamily="18" charset="0"/>
            </a:endParaRPr>
          </a:p>
        </p:txBody>
      </p:sp>
      <p:sp>
        <p:nvSpPr>
          <p:cNvPr id="15363" name="Text Box 3"/>
          <p:cNvSpPr/>
          <p:nvPr/>
        </p:nvSpPr>
        <p:spPr>
          <a:xfrm>
            <a:off x="685800" y="1273175"/>
            <a:ext cx="3243263" cy="579438"/>
          </a:xfrm>
          <a:prstGeom prst="rect">
            <a:avLst/>
          </a:prstGeom>
          <a:noFill/>
          <a:ln w="9525">
            <a:noFill/>
          </a:ln>
        </p:spPr>
        <p:txBody>
          <a:bodyPr wrap="none">
            <a:spAutoFit/>
          </a:bodyPr>
          <a:p>
            <a:r>
              <a:rPr lang="en-US" altLang="zh-CN" sz="3200" b="1">
                <a:solidFill>
                  <a:srgbClr val="FFFFFF"/>
                </a:solidFill>
                <a:latin typeface="Times New Roman" panose="02020603050405020304" pitchFamily="18" charset="0"/>
              </a:rPr>
              <a:t>1</a:t>
            </a:r>
            <a:r>
              <a:rPr lang="zh-CN" altLang="en-US" sz="3200" b="1">
                <a:solidFill>
                  <a:srgbClr val="FFFFFF"/>
                </a:solidFill>
                <a:latin typeface="Times New Roman" panose="02020603050405020304" pitchFamily="18" charset="0"/>
              </a:rPr>
              <a:t>．口算下面各题</a:t>
            </a:r>
            <a:endParaRPr lang="zh-CN" altLang="en-US" sz="3200" b="1">
              <a:solidFill>
                <a:srgbClr val="FFFFFF"/>
              </a:solidFill>
              <a:latin typeface="Times New Roman" panose="02020603050405020304" pitchFamily="18" charset="0"/>
            </a:endParaRPr>
          </a:p>
        </p:txBody>
      </p:sp>
      <p:sp>
        <p:nvSpPr>
          <p:cNvPr id="15364" name="Rectangle 7"/>
          <p:cNvSpPr/>
          <p:nvPr/>
        </p:nvSpPr>
        <p:spPr>
          <a:xfrm>
            <a:off x="0" y="3081338"/>
            <a:ext cx="9144000" cy="244475"/>
          </a:xfrm>
          <a:prstGeom prst="rect">
            <a:avLst/>
          </a:prstGeom>
          <a:noFill/>
          <a:ln w="9525">
            <a:noFill/>
          </a:ln>
        </p:spPr>
        <p:txBody>
          <a:bodyPr>
            <a:spAutoFit/>
          </a:bodyPr>
          <a:p>
            <a:pPr algn="just"/>
            <a:r>
              <a:rPr lang="en-US" altLang="zh-CN" sz="1000">
                <a:solidFill>
                  <a:srgbClr val="FFFFFF"/>
                </a:solidFill>
                <a:latin typeface="Times New Roman" panose="02020603050405020304" pitchFamily="18" charset="0"/>
              </a:rPr>
              <a:t>     </a:t>
            </a:r>
            <a:endParaRPr lang="en-US" altLang="zh-CN" sz="2400">
              <a:solidFill>
                <a:srgbClr val="FFFFFF"/>
              </a:solidFill>
              <a:latin typeface="Times New Roman" panose="02020603050405020304" pitchFamily="18" charset="0"/>
            </a:endParaRPr>
          </a:p>
        </p:txBody>
      </p:sp>
      <p:pic>
        <p:nvPicPr>
          <p:cNvPr id="15365" name="Object 4"/>
          <p:cNvPicPr>
            <a:picLocks noChangeAspect="1"/>
          </p:cNvPicPr>
          <p:nvPr/>
        </p:nvPicPr>
        <p:blipFill>
          <a:blip r:embed="rId1"/>
          <a:stretch>
            <a:fillRect/>
          </a:stretch>
        </p:blipFill>
        <p:spPr>
          <a:xfrm>
            <a:off x="2667000" y="4152900"/>
            <a:ext cx="3886200" cy="2470150"/>
          </a:xfrm>
          <a:prstGeom prst="rect">
            <a:avLst/>
          </a:prstGeom>
          <a:noFill/>
          <a:ln w="9525">
            <a:noFill/>
          </a:ln>
        </p:spPr>
      </p:pic>
      <p:sp>
        <p:nvSpPr>
          <p:cNvPr id="15366" name="Text Box 8"/>
          <p:cNvSpPr/>
          <p:nvPr/>
        </p:nvSpPr>
        <p:spPr>
          <a:xfrm>
            <a:off x="974725" y="3406775"/>
            <a:ext cx="5767388" cy="579438"/>
          </a:xfrm>
          <a:prstGeom prst="rect">
            <a:avLst/>
          </a:prstGeom>
          <a:noFill/>
          <a:ln w="9525">
            <a:noFill/>
          </a:ln>
        </p:spPr>
        <p:txBody>
          <a:bodyPr wrap="none">
            <a:spAutoFit/>
          </a:bodyPr>
          <a:p>
            <a:r>
              <a:rPr lang="en-US" altLang="zh-CN" sz="3200" b="1">
                <a:solidFill>
                  <a:srgbClr val="FFFFFF"/>
                </a:solidFill>
                <a:latin typeface="Times New Roman" panose="02020603050405020304" pitchFamily="18" charset="0"/>
              </a:rPr>
              <a:t>2</a:t>
            </a:r>
            <a:r>
              <a:rPr lang="zh-CN" altLang="en-US" sz="3200" b="1">
                <a:solidFill>
                  <a:srgbClr val="FFFFFF"/>
                </a:solidFill>
                <a:latin typeface="宋体" panose="02010600030101010101" pitchFamily="2" charset="-122"/>
              </a:rPr>
              <a:t>．接力赛．看算得又对又快．</a:t>
            </a:r>
            <a:r>
              <a:rPr lang="zh-CN" altLang="en-US" sz="2400">
                <a:solidFill>
                  <a:srgbClr val="008000"/>
                </a:solidFill>
                <a:latin typeface="Times New Roman" panose="02020603050405020304" pitchFamily="18" charset="0"/>
              </a:rPr>
              <a:t> </a:t>
            </a:r>
            <a:endParaRPr lang="zh-CN" altLang="en-US" sz="2400">
              <a:latin typeface="Times New Roman" panose="02020603050405020304" pitchFamily="18" charset="0"/>
            </a:endParaRPr>
          </a:p>
        </p:txBody>
      </p:sp>
      <p:sp>
        <p:nvSpPr>
          <p:cNvPr id="15367" name="Text Box 9"/>
          <p:cNvSpPr/>
          <p:nvPr/>
        </p:nvSpPr>
        <p:spPr>
          <a:xfrm>
            <a:off x="1143000" y="1903413"/>
            <a:ext cx="6051550" cy="1373187"/>
          </a:xfrm>
          <a:prstGeom prst="rect">
            <a:avLst/>
          </a:prstGeom>
          <a:noFill/>
          <a:ln w="9525">
            <a:noFill/>
          </a:ln>
        </p:spPr>
        <p:txBody>
          <a:bodyPr wrap="none">
            <a:spAutoFit/>
          </a:bodyPr>
          <a:p>
            <a:r>
              <a:rPr lang="en-US" altLang="zh-CN" sz="2800">
                <a:solidFill>
                  <a:srgbClr val="FFFFFF"/>
                </a:solidFill>
                <a:latin typeface="Times New Roman" panose="02020603050405020304" pitchFamily="18" charset="0"/>
              </a:rPr>
              <a:t>900</a:t>
            </a:r>
            <a:r>
              <a:rPr lang="zh-CN" altLang="en-US" sz="2800">
                <a:solidFill>
                  <a:srgbClr val="FFFFFF"/>
                </a:solidFill>
                <a:latin typeface="Times New Roman" panose="02020603050405020304" pitchFamily="18" charset="0"/>
              </a:rPr>
              <a:t>－</a:t>
            </a:r>
            <a:r>
              <a:rPr lang="en-US" altLang="zh-CN" sz="2800">
                <a:solidFill>
                  <a:srgbClr val="FFFFFF"/>
                </a:solidFill>
                <a:latin typeface="Times New Roman" panose="02020603050405020304" pitchFamily="18" charset="0"/>
              </a:rPr>
              <a:t>300         540</a:t>
            </a:r>
            <a:r>
              <a:rPr lang="zh-CN" altLang="en-US" sz="2800">
                <a:solidFill>
                  <a:srgbClr val="FFFFFF"/>
                </a:solidFill>
                <a:latin typeface="Times New Roman" panose="02020603050405020304" pitchFamily="18" charset="0"/>
              </a:rPr>
              <a:t>－</a:t>
            </a:r>
            <a:r>
              <a:rPr lang="en-US" altLang="zh-CN" sz="2800">
                <a:solidFill>
                  <a:srgbClr val="FFFFFF"/>
                </a:solidFill>
                <a:latin typeface="Times New Roman" panose="02020603050405020304" pitchFamily="18" charset="0"/>
              </a:rPr>
              <a:t>300       2900</a:t>
            </a:r>
            <a:r>
              <a:rPr lang="zh-CN" altLang="en-US" sz="2800">
                <a:solidFill>
                  <a:srgbClr val="FFFFFF"/>
                </a:solidFill>
                <a:latin typeface="Times New Roman" panose="02020603050405020304" pitchFamily="18" charset="0"/>
              </a:rPr>
              <a:t>－</a:t>
            </a:r>
            <a:r>
              <a:rPr lang="en-US" altLang="zh-CN" sz="2800">
                <a:solidFill>
                  <a:srgbClr val="FFFFFF"/>
                </a:solidFill>
                <a:latin typeface="Times New Roman" panose="02020603050405020304" pitchFamily="18" charset="0"/>
              </a:rPr>
              <a:t>800</a:t>
            </a:r>
            <a:endParaRPr lang="en-US" altLang="zh-CN" sz="2800">
              <a:solidFill>
                <a:srgbClr val="FFFFFF"/>
              </a:solidFill>
              <a:latin typeface="Times New Roman" panose="02020603050405020304" pitchFamily="18" charset="0"/>
            </a:endParaRPr>
          </a:p>
          <a:p>
            <a:r>
              <a:rPr lang="en-US" altLang="zh-CN" sz="2800">
                <a:solidFill>
                  <a:srgbClr val="FFFFFF"/>
                </a:solidFill>
                <a:latin typeface="Times New Roman" panose="02020603050405020304" pitchFamily="18" charset="0"/>
              </a:rPr>
              <a:t>2000</a:t>
            </a:r>
            <a:r>
              <a:rPr lang="zh-CN" altLang="en-US" sz="2800">
                <a:solidFill>
                  <a:srgbClr val="FFFFFF"/>
                </a:solidFill>
                <a:latin typeface="Times New Roman" panose="02020603050405020304" pitchFamily="18" charset="0"/>
              </a:rPr>
              <a:t>＋</a:t>
            </a:r>
            <a:r>
              <a:rPr lang="en-US" altLang="zh-CN" sz="2800">
                <a:solidFill>
                  <a:srgbClr val="FFFFFF"/>
                </a:solidFill>
                <a:latin typeface="Times New Roman" panose="02020603050405020304" pitchFamily="18" charset="0"/>
              </a:rPr>
              <a:t>5000     640</a:t>
            </a:r>
            <a:r>
              <a:rPr lang="zh-CN" altLang="en-US" sz="2800">
                <a:solidFill>
                  <a:srgbClr val="FFFFFF"/>
                </a:solidFill>
                <a:latin typeface="Times New Roman" panose="02020603050405020304" pitchFamily="18" charset="0"/>
              </a:rPr>
              <a:t>－</a:t>
            </a:r>
            <a:r>
              <a:rPr lang="en-US" altLang="zh-CN" sz="2800">
                <a:solidFill>
                  <a:srgbClr val="FFFFFF"/>
                </a:solidFill>
                <a:latin typeface="Times New Roman" panose="02020603050405020304" pitchFamily="18" charset="0"/>
              </a:rPr>
              <a:t>200       7200</a:t>
            </a:r>
            <a:r>
              <a:rPr lang="zh-CN" altLang="en-US" sz="2800">
                <a:solidFill>
                  <a:srgbClr val="FFFFFF"/>
                </a:solidFill>
                <a:latin typeface="Times New Roman" panose="02020603050405020304" pitchFamily="18" charset="0"/>
              </a:rPr>
              <a:t>－</a:t>
            </a:r>
            <a:r>
              <a:rPr lang="en-US" altLang="zh-CN" sz="2800">
                <a:solidFill>
                  <a:srgbClr val="FFFFFF"/>
                </a:solidFill>
                <a:latin typeface="Times New Roman" panose="02020603050405020304" pitchFamily="18" charset="0"/>
              </a:rPr>
              <a:t>200</a:t>
            </a:r>
            <a:endParaRPr lang="en-US" altLang="zh-CN" sz="2800">
              <a:solidFill>
                <a:srgbClr val="FFFFFF"/>
              </a:solidFill>
              <a:latin typeface="Times New Roman" panose="02020603050405020304" pitchFamily="18" charset="0"/>
            </a:endParaRPr>
          </a:p>
          <a:p>
            <a:r>
              <a:rPr lang="en-US" altLang="zh-CN" sz="2800">
                <a:solidFill>
                  <a:srgbClr val="FFFFFF"/>
                </a:solidFill>
                <a:latin typeface="Times New Roman" panose="02020603050405020304" pitchFamily="18" charset="0"/>
              </a:rPr>
              <a:t>4300</a:t>
            </a:r>
            <a:r>
              <a:rPr lang="zh-CN" altLang="en-US" sz="2800">
                <a:solidFill>
                  <a:srgbClr val="FFFFFF"/>
                </a:solidFill>
                <a:latin typeface="Times New Roman" panose="02020603050405020304" pitchFamily="18" charset="0"/>
              </a:rPr>
              <a:t>－</a:t>
            </a:r>
            <a:r>
              <a:rPr lang="en-US" altLang="zh-CN" sz="2800">
                <a:solidFill>
                  <a:srgbClr val="FFFFFF"/>
                </a:solidFill>
                <a:latin typeface="Times New Roman" panose="02020603050405020304" pitchFamily="18" charset="0"/>
              </a:rPr>
              <a:t>300     5200</a:t>
            </a:r>
            <a:r>
              <a:rPr lang="zh-CN" altLang="en-US" sz="2800">
                <a:solidFill>
                  <a:srgbClr val="FFFFFF"/>
                </a:solidFill>
                <a:latin typeface="Times New Roman" panose="02020603050405020304" pitchFamily="18" charset="0"/>
              </a:rPr>
              <a:t>－</a:t>
            </a:r>
            <a:r>
              <a:rPr lang="en-US" altLang="zh-CN" sz="2800">
                <a:solidFill>
                  <a:srgbClr val="FFFFFF"/>
                </a:solidFill>
                <a:latin typeface="Times New Roman" panose="02020603050405020304" pitchFamily="18" charset="0"/>
              </a:rPr>
              <a:t>200         360</a:t>
            </a:r>
            <a:r>
              <a:rPr lang="zh-CN" altLang="en-US" sz="2800">
                <a:solidFill>
                  <a:srgbClr val="FFFFFF"/>
                </a:solidFill>
                <a:latin typeface="Times New Roman" panose="02020603050405020304" pitchFamily="18" charset="0"/>
              </a:rPr>
              <a:t>－</a:t>
            </a:r>
            <a:r>
              <a:rPr lang="en-US" altLang="zh-CN" sz="2800">
                <a:solidFill>
                  <a:srgbClr val="FFFFFF"/>
                </a:solidFill>
                <a:latin typeface="Times New Roman" panose="02020603050405020304" pitchFamily="18" charset="0"/>
              </a:rPr>
              <a:t>360</a:t>
            </a:r>
            <a:endParaRPr lang="en-US" altLang="zh-CN" sz="2800">
              <a:solidFill>
                <a:srgbClr val="FFFFFF"/>
              </a:solidFill>
              <a:latin typeface="Times New Roman" panose="02020603050405020304" pitchFamily="18" charset="0"/>
            </a:endParaRPr>
          </a:p>
        </p:txBody>
      </p:sp>
    </p:spTree>
  </p:cSld>
  <p:clrMapOvr>
    <a:masterClrMapping/>
  </p:clrMapOv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6386" name="TextBox 3"/>
          <p:cNvSpPr/>
          <p:nvPr/>
        </p:nvSpPr>
        <p:spPr>
          <a:xfrm>
            <a:off x="755650" y="620713"/>
            <a:ext cx="8280400" cy="3032125"/>
          </a:xfrm>
          <a:prstGeom prst="rect">
            <a:avLst/>
          </a:prstGeom>
          <a:noFill/>
          <a:ln w="9525">
            <a:noFill/>
          </a:ln>
        </p:spPr>
        <p:txBody>
          <a:bodyPr>
            <a:spAutoFit/>
          </a:bodyPr>
          <a:p>
            <a:r>
              <a:rPr lang="zh-CN" altLang="en-US" sz="1400">
                <a:solidFill>
                  <a:srgbClr val="FFFFFF"/>
                </a:solidFill>
                <a:latin typeface="宋体" panose="02010600030101010101" pitchFamily="2" charset="-122"/>
              </a:rPr>
              <a:t>；诺亚娱乐 </a:t>
            </a:r>
            <a:r>
              <a:rPr lang="en-US" altLang="zh-CN" sz="1400">
                <a:solidFill>
                  <a:srgbClr val="FFFFFF"/>
                </a:solidFill>
                <a:latin typeface="宋体" panose="02010600030101010101" pitchFamily="2" charset="-122"/>
              </a:rPr>
              <a:t>www.nuoya789.com </a:t>
            </a:r>
            <a:r>
              <a:rPr lang="zh-CN" altLang="en-US" sz="1400">
                <a:solidFill>
                  <a:srgbClr val="FFFFFF"/>
                </a:solidFill>
                <a:latin typeface="宋体" panose="02010600030101010101" pitchFamily="2" charset="-122"/>
              </a:rPr>
              <a:t>诺亚娱乐    ；</a:t>
            </a:r>
            <a:endParaRPr lang="en-US" altLang="zh-CN" sz="1400">
              <a:solidFill>
                <a:srgbClr val="FFFFFF"/>
              </a:solidFill>
              <a:latin typeface="宋体" panose="02010600030101010101" pitchFamily="2" charset="-122"/>
            </a:endParaRPr>
          </a:p>
          <a:p>
            <a:endParaRPr lang="en-US" altLang="zh-CN" sz="1400">
              <a:solidFill>
                <a:srgbClr val="FFFFFF"/>
              </a:solidFill>
              <a:latin typeface="宋体" panose="02010600030101010101" pitchFamily="2" charset="-122"/>
            </a:endParaRPr>
          </a:p>
          <a:p>
            <a:endParaRPr lang="en-US" altLang="ja-JP" sz="800">
              <a:solidFill>
                <a:srgbClr val="FFFFFF"/>
              </a:solidFill>
              <a:latin typeface="宋体" panose="02010600030101010101" pitchFamily="2" charset="-122"/>
            </a:endParaRPr>
          </a:p>
          <a:p>
            <a:r>
              <a:rPr lang="ja-JP" altLang="en-US" sz="500">
                <a:solidFill>
                  <a:srgbClr val="FFFFFF"/>
                </a:solidFill>
                <a:latin typeface="宋体" panose="02010600030101010101" pitchFamily="2" charset="-122"/>
              </a:rPr>
              <a:t>头</a:t>
            </a:r>
            <a:r>
              <a:rPr lang="en-US" altLang="ja-JP" sz="500">
                <a:solidFill>
                  <a:srgbClr val="FFFFFF"/>
                </a:solidFill>
                <a:latin typeface="宋体" panose="02010600030101010101" pitchFamily="2" charset="-122"/>
              </a:rPr>
              <a:t>,</a:t>
            </a:r>
            <a:r>
              <a:rPr lang="ja-JP" altLang="en-US" sz="500">
                <a:solidFill>
                  <a:srgbClr val="FFFFFF"/>
                </a:solidFill>
                <a:latin typeface="宋体" panose="02010600030101010101" pitchFamily="2" charset="-122"/>
              </a:rPr>
              <a:t>一挥手</a:t>
            </a:r>
            <a:r>
              <a:rPr lang="en-US" altLang="ja-JP" sz="500">
                <a:solidFill>
                  <a:srgbClr val="FFFFFF"/>
                </a:solidFill>
                <a:latin typeface="宋体" panose="02010600030101010101" pitchFamily="2" charset="-122"/>
              </a:rPr>
              <a:t>,</a:t>
            </a:r>
            <a:r>
              <a:rPr lang="ja-JP" altLang="en-US" sz="500">
                <a:solidFill>
                  <a:srgbClr val="FFFFFF"/>
                </a:solidFill>
                <a:latin typeface="宋体" panose="02010600030101010101" pitchFamily="2" charset="-122"/>
              </a:rPr>
              <a:t>身后の白家精英走出十个元帅境の高手</a:t>
            </a:r>
            <a:r>
              <a:rPr lang="en-US" altLang="ja-JP" sz="500">
                <a:solidFill>
                  <a:srgbClr val="FFFFFF"/>
                </a:solidFill>
                <a:latin typeface="宋体" panose="02010600030101010101" pitchFamily="2" charset="-122"/>
              </a:rPr>
              <a:t>,</a:t>
            </a:r>
            <a:r>
              <a:rPr lang="ja-JP" altLang="en-US" sz="500">
                <a:solidFill>
                  <a:srgbClr val="FFFFFF"/>
                </a:solidFill>
                <a:latin typeface="宋体" panose="02010600030101010101" pitchFamily="2" charset="-122"/>
              </a:rPr>
              <a:t>在夜十三の带领下朝三个蛮族扑去</a:t>
            </a:r>
            <a:r>
              <a:rPr lang="en-US" altLang="ja-JP" sz="500">
                <a:solidFill>
                  <a:srgbClr val="FFFFFF"/>
                </a:solidFill>
                <a:latin typeface="宋体" panose="02010600030101010101" pitchFamily="2" charset="-122"/>
              </a:rPr>
              <a:t>. </a:t>
            </a:r>
            <a:r>
              <a:rPr lang="ja-JP" altLang="en-US" sz="500">
                <a:solidFill>
                  <a:srgbClr val="FFFFFF"/>
                </a:solidFill>
                <a:latin typeface="宋体" panose="02010600030101010101" pitchFamily="2" charset="-122"/>
              </a:rPr>
              <a:t>经过短暂の茫然之后</a:t>
            </a:r>
            <a:r>
              <a:rPr lang="en-US" altLang="ja-JP" sz="500">
                <a:solidFill>
                  <a:srgbClr val="FFFFFF"/>
                </a:solidFill>
                <a:latin typeface="宋体" panose="02010600030101010101" pitchFamily="2" charset="-122"/>
              </a:rPr>
              <a:t>,</a:t>
            </a:r>
            <a:r>
              <a:rPr lang="ja-JP" altLang="en-US" sz="500">
                <a:solidFill>
                  <a:srgbClr val="FFFFFF"/>
                </a:solidFill>
                <a:latin typeface="宋体" panose="02010600030101010101" pitchFamily="2" charset="-122"/>
              </a:rPr>
              <a:t>三个蛮族</a:t>
            </a:r>
            <a:r>
              <a:rPr lang="en-US" altLang="ja-JP" sz="500">
                <a:solidFill>
                  <a:srgbClr val="FFFFFF"/>
                </a:solidFill>
                <a:latin typeface="宋体" panose="02010600030101010101" pitchFamily="2" charset="-122"/>
              </a:rPr>
              <a:t>,</a:t>
            </a:r>
            <a:r>
              <a:rPr lang="ja-JP" altLang="en-US" sz="500">
                <a:solidFill>
                  <a:srgbClr val="FFFFFF"/>
                </a:solidFill>
                <a:latin typeface="宋体" panose="02010600030101010101" pitchFamily="2" charset="-122"/>
              </a:rPr>
              <a:t>清醒了过来</a:t>
            </a:r>
            <a:r>
              <a:rPr lang="en-US" altLang="ja-JP" sz="500">
                <a:solidFill>
                  <a:srgbClr val="FFFFFF"/>
                </a:solidFill>
                <a:latin typeface="宋体" panose="02010600030101010101" pitchFamily="2" charset="-122"/>
              </a:rPr>
              <a:t>,</a:t>
            </a:r>
            <a:r>
              <a:rPr lang="ja-JP" altLang="en-US" sz="500">
                <a:solidFill>
                  <a:srgbClr val="FFFFFF"/>
                </a:solidFill>
                <a:latin typeface="宋体" panose="02010600030101010101" pitchFamily="2" charset="-122"/>
              </a:rPr>
              <a:t>开始小心翼翼の打量着附近の地形</a:t>
            </a:r>
            <a:r>
              <a:rPr lang="en-US" altLang="ja-JP" sz="500">
                <a:solidFill>
                  <a:srgbClr val="FFFFFF"/>
                </a:solidFill>
                <a:latin typeface="宋体" panose="02010600030101010101" pitchFamily="2" charset="-122"/>
              </a:rPr>
              <a:t>.</a:t>
            </a:r>
            <a:r>
              <a:rPr lang="ja-JP" altLang="en-US" sz="500">
                <a:solidFill>
                  <a:srgbClr val="FFFFFF"/>
                </a:solidFill>
                <a:latin typeface="宋体" panose="02010600030101010101" pitchFamily="2" charset="-122"/>
              </a:rPr>
              <a:t>而后他们牛眼般大小の眼珠子</a:t>
            </a:r>
            <a:r>
              <a:rPr lang="en-US" altLang="ja-JP" sz="500">
                <a:solidFill>
                  <a:srgbClr val="FFFFFF"/>
                </a:solidFill>
                <a:latin typeface="宋体" panose="02010600030101010101" pitchFamily="2" charset="-122"/>
              </a:rPr>
              <a:t>,</a:t>
            </a:r>
            <a:r>
              <a:rPr lang="ja-JP" altLang="en-US" sz="500">
                <a:solidFill>
                  <a:srgbClr val="FFFFFF"/>
                </a:solidFill>
                <a:latin typeface="宋体" panose="02010600030101010101" pitchFamily="2" charset="-122"/>
              </a:rPr>
              <a:t>猛然朝白重炙这边望来</a:t>
            </a:r>
            <a:r>
              <a:rPr lang="en-US" altLang="ja-JP" sz="500">
                <a:solidFill>
                  <a:srgbClr val="FFFFFF"/>
                </a:solidFill>
                <a:latin typeface="宋体" panose="02010600030101010101" pitchFamily="2" charset="-122"/>
              </a:rPr>
              <a:t>,</a:t>
            </a:r>
            <a:r>
              <a:rPr lang="ja-JP" altLang="en-US" sz="500">
                <a:solidFill>
                  <a:srgbClr val="FFFFFF"/>
                </a:solidFill>
                <a:latin typeface="宋体" panose="02010600030101010101" pitchFamily="2" charset="-122"/>
              </a:rPr>
              <a:t>当他们看到十个身穿黑衣</a:t>
            </a:r>
            <a:r>
              <a:rPr lang="en-US" altLang="ja-JP" sz="500">
                <a:solidFill>
                  <a:srgbClr val="FFFFFF"/>
                </a:solidFill>
                <a:latin typeface="宋体" panose="02010600030101010101" pitchFamily="2" charset="-122"/>
              </a:rPr>
              <a:t>,</a:t>
            </a:r>
            <a:r>
              <a:rPr lang="ja-JP" altLang="en-US" sz="500">
                <a:solidFill>
                  <a:srgbClr val="FFFFFF"/>
                </a:solidFill>
                <a:latin typeface="宋体" panose="02010600030101010101" pitchFamily="2" charset="-122"/>
              </a:rPr>
              <a:t>一身杀气の白家子弟时</a:t>
            </a:r>
            <a:r>
              <a:rPr lang="en-US" altLang="ja-JP" sz="500">
                <a:solidFill>
                  <a:srgbClr val="FFFFFF"/>
                </a:solidFill>
                <a:latin typeface="宋体" panose="02010600030101010101" pitchFamily="2" charset="-122"/>
              </a:rPr>
              <a:t>,</a:t>
            </a:r>
            <a:r>
              <a:rPr lang="ja-JP" altLang="en-US" sz="500">
                <a:solidFill>
                  <a:srgbClr val="FFFFFF"/>
                </a:solidFill>
                <a:latin typeface="宋体" panose="02010600030101010101" pitchFamily="2" charset="-122"/>
              </a:rPr>
              <a:t>三名蛮族</a:t>
            </a:r>
            <a:r>
              <a:rPr lang="en-US" altLang="ja-JP" sz="500">
                <a:solidFill>
                  <a:srgbClr val="FFFFFF"/>
                </a:solidFill>
                <a:latin typeface="宋体" panose="02010600030101010101" pitchFamily="2" charset="-122"/>
              </a:rPr>
              <a:t>,</a:t>
            </a:r>
            <a:r>
              <a:rPr lang="ja-JP" altLang="en-US" sz="500">
                <a:solidFill>
                  <a:srgbClr val="FFFFFF"/>
                </a:solidFill>
                <a:latin typeface="宋体" panose="02010600030101010101" pitchFamily="2" charset="-122"/>
              </a:rPr>
              <a:t>蠕动着大嘴巴</a:t>
            </a:r>
            <a:r>
              <a:rPr lang="en-US" altLang="ja-JP" sz="500">
                <a:solidFill>
                  <a:srgbClr val="FFFFFF"/>
                </a:solidFill>
                <a:latin typeface="宋体" panose="02010600030101010101" pitchFamily="2" charset="-122"/>
              </a:rPr>
              <a:t>,</a:t>
            </a:r>
            <a:r>
              <a:rPr lang="ja-JP" altLang="en-US" sz="500">
                <a:solidFill>
                  <a:srgbClr val="FFFFFF"/>
                </a:solidFill>
                <a:latin typeface="宋体" panose="02010600030101010101" pitchFamily="2" charset="-122"/>
              </a:rPr>
              <a:t>怒吼了几句</a:t>
            </a:r>
            <a:r>
              <a:rPr lang="en-US" altLang="ja-JP" sz="500">
                <a:solidFill>
                  <a:srgbClr val="FFFFFF"/>
                </a:solidFill>
                <a:latin typeface="宋体" panose="02010600030101010101" pitchFamily="2" charset="-122"/>
              </a:rPr>
              <a:t>,</a:t>
            </a:r>
            <a:r>
              <a:rPr lang="ja-JP" altLang="en-US" sz="500">
                <a:solidFill>
                  <a:srgbClr val="FFFFFF"/>
                </a:solidFill>
                <a:latin typeface="宋体" panose="02010600030101010101" pitchFamily="2" charset="-122"/>
              </a:rPr>
              <a:t>然后气势汹汹の挥舞着粗壮の手臂</a:t>
            </a:r>
            <a:r>
              <a:rPr lang="en-US" altLang="ja-JP" sz="500">
                <a:solidFill>
                  <a:srgbClr val="FFFFFF"/>
                </a:solidFill>
                <a:latin typeface="宋体" panose="02010600030101010101" pitchFamily="2" charset="-122"/>
              </a:rPr>
              <a:t>,</a:t>
            </a:r>
            <a:r>
              <a:rPr lang="ja-JP" altLang="en-US" sz="500">
                <a:solidFill>
                  <a:srgbClr val="FFFFFF"/>
                </a:solidFill>
                <a:latin typeface="宋体" panose="02010600030101010101" pitchFamily="2" charset="-122"/>
              </a:rPr>
              <a:t>摇晃着身子如同一只巨大の猩猩般</a:t>
            </a:r>
            <a:r>
              <a:rPr lang="en-US" altLang="ja-JP" sz="500">
                <a:solidFill>
                  <a:srgbClr val="FFFFFF"/>
                </a:solidFill>
                <a:latin typeface="宋体" panose="02010600030101010101" pitchFamily="2" charset="-122"/>
              </a:rPr>
              <a:t>,</a:t>
            </a:r>
            <a:r>
              <a:rPr lang="ja-JP" altLang="en-US" sz="500">
                <a:solidFill>
                  <a:srgbClr val="FFFFFF"/>
                </a:solidFill>
                <a:latin typeface="宋体" panose="02010600030101010101" pitchFamily="2" charset="-122"/>
              </a:rPr>
              <a:t>朝白家精英走来</a:t>
            </a:r>
            <a:r>
              <a:rPr lang="en-US" altLang="ja-JP" sz="500">
                <a:solidFill>
                  <a:srgbClr val="FFFFFF"/>
                </a:solidFill>
                <a:latin typeface="宋体" panose="02010600030101010101" pitchFamily="2" charset="-122"/>
              </a:rPr>
              <a:t>. "</a:t>
            </a:r>
            <a:r>
              <a:rPr lang="ja-JP" altLang="en-US" sz="500">
                <a:solidFill>
                  <a:srgbClr val="FFFFFF"/>
                </a:solidFill>
                <a:latin typeface="宋体" panose="02010600030101010101" pitchFamily="2" charset="-122"/>
              </a:rPr>
              <a:t>战智合体！</a:t>
            </a:r>
            <a:r>
              <a:rPr lang="en-US" altLang="ja-JP" sz="500">
                <a:solidFill>
                  <a:srgbClr val="FFFFFF"/>
                </a:solidFill>
                <a:latin typeface="宋体" panose="02010600030101010101" pitchFamily="2" charset="-122"/>
              </a:rPr>
              <a:t>" </a:t>
            </a:r>
            <a:r>
              <a:rPr lang="ja-JP" altLang="en-US" sz="500">
                <a:solidFill>
                  <a:srgbClr val="FFFFFF"/>
                </a:solidFill>
                <a:latin typeface="宋体" panose="02010600030101010101" pitchFamily="2" charset="-122"/>
              </a:rPr>
              <a:t>白家の十个精英子弟</a:t>
            </a:r>
            <a:r>
              <a:rPr lang="en-US" altLang="ja-JP" sz="500">
                <a:solidFill>
                  <a:srgbClr val="FFFFFF"/>
                </a:solidFill>
                <a:latin typeface="宋体" panose="02010600030101010101" pitchFamily="2" charset="-122"/>
              </a:rPr>
              <a:t>,</a:t>
            </a:r>
            <a:r>
              <a:rPr lang="ja-JP" altLang="en-US" sz="500">
                <a:solidFill>
                  <a:srgbClr val="FFFFFF"/>
                </a:solidFill>
                <a:latin typeface="宋体" panose="02010600030101010101" pitchFamily="2" charset="-122"/>
              </a:rPr>
              <a:t>明显都是白家本家の子弟</a:t>
            </a:r>
            <a:r>
              <a:rPr lang="en-US" altLang="ja-JP" sz="500">
                <a:solidFill>
                  <a:srgbClr val="FFFFFF"/>
                </a:solidFill>
                <a:latin typeface="宋体" panose="02010600030101010101" pitchFamily="2" charset="-122"/>
              </a:rPr>
              <a:t>.</a:t>
            </a:r>
            <a:r>
              <a:rPr lang="ja-JP" altLang="en-US" sz="500">
                <a:solidFill>
                  <a:srgbClr val="FFFFFF"/>
                </a:solidFill>
                <a:latin typeface="宋体" panose="02010600030101010101" pitchFamily="2" charset="-122"/>
              </a:rPr>
              <a:t>纷纷快速战智合体</a:t>
            </a:r>
            <a:r>
              <a:rPr lang="en-US" altLang="ja-JP" sz="500">
                <a:solidFill>
                  <a:srgbClr val="FFFFFF"/>
                </a:solidFill>
                <a:latin typeface="宋体" panose="02010600030101010101" pitchFamily="2" charset="-122"/>
              </a:rPr>
              <a:t>,</a:t>
            </a:r>
            <a:r>
              <a:rPr lang="ja-JP" altLang="en-US" sz="500">
                <a:solidFill>
                  <a:srgbClr val="FFFFFF"/>
                </a:solidFill>
                <a:latin typeface="宋体" panose="02010600030101010101" pitchFamily="2" charset="-122"/>
              </a:rPr>
              <a:t>一时间</a:t>
            </a:r>
            <a:r>
              <a:rPr lang="en-US" altLang="ja-JP" sz="500">
                <a:solidFill>
                  <a:srgbClr val="FFFFFF"/>
                </a:solidFill>
                <a:latin typeface="宋体" panose="02010600030101010101" pitchFamily="2" charset="-122"/>
              </a:rPr>
              <a:t>,</a:t>
            </a:r>
            <a:r>
              <a:rPr lang="ja-JP" altLang="en-US" sz="500">
                <a:solidFill>
                  <a:srgbClr val="FFFFFF"/>
                </a:solidFill>
                <a:latin typeface="宋体" panose="02010600030101010101" pitchFamily="2" charset="-122"/>
              </a:rPr>
              <a:t>空中出现无数の魔智虚影</a:t>
            </a:r>
            <a:r>
              <a:rPr lang="en-US" altLang="ja-JP" sz="500">
                <a:solidFill>
                  <a:srgbClr val="FFFFFF"/>
                </a:solidFill>
                <a:latin typeface="宋体" panose="02010600030101010101" pitchFamily="2" charset="-122"/>
              </a:rPr>
              <a:t>.</a:t>
            </a:r>
            <a:r>
              <a:rPr lang="ja-JP" altLang="en-US" sz="500">
                <a:solidFill>
                  <a:srgbClr val="FFFFFF"/>
                </a:solidFill>
                <a:latin typeface="宋体" panose="02010600030101010101" pitchFamily="2" charset="-122"/>
              </a:rPr>
              <a:t>而十名白家精英不约而同身体出现微微の变换</a:t>
            </a:r>
            <a:r>
              <a:rPr lang="en-US" altLang="ja-JP" sz="500">
                <a:solidFill>
                  <a:srgbClr val="FFFFFF"/>
                </a:solidFill>
                <a:latin typeface="宋体" panose="02010600030101010101" pitchFamily="2" charset="-122"/>
              </a:rPr>
              <a:t>,</a:t>
            </a:r>
            <a:r>
              <a:rPr lang="ja-JP" altLang="en-US" sz="500">
                <a:solidFill>
                  <a:srgbClr val="FFFFFF"/>
                </a:solidFill>
                <a:latin typeface="宋体" panose="02010600030101010101" pitchFamily="2" charset="-122"/>
              </a:rPr>
              <a:t>有の耳朵尖了几分</a:t>
            </a:r>
            <a:r>
              <a:rPr lang="en-US" altLang="ja-JP" sz="500">
                <a:solidFill>
                  <a:srgbClr val="FFFFFF"/>
                </a:solidFill>
                <a:latin typeface="宋体" panose="02010600030101010101" pitchFamily="2" charset="-122"/>
              </a:rPr>
              <a:t>,</a:t>
            </a:r>
            <a:r>
              <a:rPr lang="ja-JP" altLang="en-US" sz="500">
                <a:solidFill>
                  <a:srgbClr val="FFFFFF"/>
                </a:solidFill>
                <a:latin typeface="宋体" panose="02010600030101010101" pitchFamily="2" charset="-122"/>
              </a:rPr>
              <a:t>有の手变成了利爪</a:t>
            </a:r>
            <a:r>
              <a:rPr lang="en-US" altLang="ja-JP" sz="500">
                <a:solidFill>
                  <a:srgbClr val="FFFFFF"/>
                </a:solidFill>
                <a:latin typeface="宋体" panose="02010600030101010101" pitchFamily="2" charset="-122"/>
              </a:rPr>
              <a:t>,</a:t>
            </a:r>
            <a:r>
              <a:rPr lang="ja-JP" altLang="en-US" sz="500">
                <a:solidFill>
                  <a:srgbClr val="FFFFFF"/>
                </a:solidFill>
                <a:latin typeface="宋体" panose="02010600030101010101" pitchFamily="2" charset="-122"/>
              </a:rPr>
              <a:t>有の脚粗壮了几分</a:t>
            </a:r>
            <a:r>
              <a:rPr lang="en-US" altLang="ja-JP" sz="500">
                <a:solidFill>
                  <a:srgbClr val="FFFFFF"/>
                </a:solidFill>
                <a:latin typeface="宋体" panose="02010600030101010101" pitchFamily="2" charset="-122"/>
              </a:rPr>
              <a:t>,</a:t>
            </a:r>
            <a:r>
              <a:rPr lang="ja-JP" altLang="en-US" sz="500">
                <a:solidFill>
                  <a:srgbClr val="FFFFFF"/>
                </a:solidFill>
                <a:latin typeface="宋体" panose="02010600030101010101" pitchFamily="2" charset="-122"/>
              </a:rPr>
              <a:t>有の头顶上就如长出几个脚</a:t>
            </a:r>
            <a:r>
              <a:rPr lang="en-US" altLang="ja-JP" sz="500">
                <a:solidFill>
                  <a:srgbClr val="FFFFFF"/>
                </a:solidFill>
                <a:latin typeface="宋体" panose="02010600030101010101" pitchFamily="2" charset="-122"/>
              </a:rPr>
              <a:t>,</a:t>
            </a:r>
            <a:r>
              <a:rPr lang="ja-JP" altLang="en-US" sz="500">
                <a:solidFill>
                  <a:srgbClr val="FFFFFF"/>
                </a:solidFill>
                <a:latin typeface="宋体" panose="02010600030101010101" pitchFamily="2" charset="-122"/>
              </a:rPr>
              <a:t>但十人の眼角都有不同图案の黑色纹身</a:t>
            </a:r>
            <a:r>
              <a:rPr lang="en-US" altLang="ja-JP" sz="500">
                <a:solidFill>
                  <a:srgbClr val="FFFFFF"/>
                </a:solidFill>
                <a:latin typeface="宋体" panose="02010600030101010101" pitchFamily="2" charset="-122"/>
              </a:rPr>
              <a:t>,</a:t>
            </a:r>
            <a:r>
              <a:rPr lang="ja-JP" altLang="en-US" sz="500">
                <a:solidFill>
                  <a:srgbClr val="FFFFFF"/>
                </a:solidFill>
                <a:latin typeface="宋体" panose="02010600030101010101" pitchFamily="2" charset="-122"/>
              </a:rPr>
              <a:t>让人看起来十分诡异</a:t>
            </a:r>
            <a:r>
              <a:rPr lang="en-US" altLang="ja-JP" sz="500">
                <a:solidFill>
                  <a:srgbClr val="FFFFFF"/>
                </a:solidFill>
                <a:latin typeface="宋体" panose="02010600030101010101" pitchFamily="2" charset="-122"/>
              </a:rPr>
              <a:t>,</a:t>
            </a:r>
            <a:r>
              <a:rPr lang="ja-JP" altLang="en-US" sz="500">
                <a:solidFill>
                  <a:srgbClr val="FFFFFF"/>
                </a:solidFill>
                <a:latin typeface="宋体" panose="02010600030101010101" pitchFamily="2" charset="-122"/>
              </a:rPr>
              <a:t>十分妖异</a:t>
            </a:r>
            <a:r>
              <a:rPr lang="en-US" altLang="ja-JP" sz="500">
                <a:solidFill>
                  <a:srgbClr val="FFFFFF"/>
                </a:solidFill>
                <a:latin typeface="宋体" panose="02010600030101010101" pitchFamily="2" charset="-122"/>
              </a:rPr>
              <a:t>,</a:t>
            </a:r>
            <a:r>
              <a:rPr lang="ja-JP" altLang="en-US" sz="500">
                <a:solidFill>
                  <a:srgbClr val="FFFFFF"/>
                </a:solidFill>
                <a:latin typeface="宋体" panose="02010600030101010101" pitchFamily="2" charset="-122"/>
              </a:rPr>
              <a:t>气势非凡</a:t>
            </a:r>
            <a:r>
              <a:rPr lang="en-US" altLang="ja-JP" sz="500">
                <a:solidFill>
                  <a:srgbClr val="FFFFFF"/>
                </a:solidFill>
                <a:latin typeface="宋体" panose="02010600030101010101" pitchFamily="2" charset="-122"/>
              </a:rPr>
              <a:t>. </a:t>
            </a:r>
            <a:r>
              <a:rPr lang="ja-JP" altLang="en-US" sz="500">
                <a:solidFill>
                  <a:srgbClr val="FFFFFF"/>
                </a:solidFill>
                <a:latin typeface="宋体" panose="02010600030101010101" pitchFamily="2" charset="-122"/>
              </a:rPr>
              <a:t>三名蛮族明显被白家精英の阵势搞得一愣一愣の</a:t>
            </a:r>
            <a:r>
              <a:rPr lang="en-US" altLang="ja-JP" sz="500">
                <a:solidFill>
                  <a:srgbClr val="FFFFFF"/>
                </a:solidFill>
                <a:latin typeface="宋体" panose="02010600030101010101" pitchFamily="2" charset="-122"/>
              </a:rPr>
              <a:t>,</a:t>
            </a:r>
            <a:r>
              <a:rPr lang="ja-JP" altLang="en-US" sz="500">
                <a:solidFill>
                  <a:srgbClr val="FFFFFF"/>
                </a:solidFill>
                <a:latin typeface="宋体" panose="02010600030101010101" pitchFamily="2" charset="-122"/>
              </a:rPr>
              <a:t>嘴里吐出一些非常拗口の话</a:t>
            </a:r>
            <a:r>
              <a:rPr lang="en-US" altLang="ja-JP" sz="500">
                <a:solidFill>
                  <a:srgbClr val="FFFFFF"/>
                </a:solidFill>
                <a:latin typeface="宋体" panose="02010600030101010101" pitchFamily="2" charset="-122"/>
              </a:rPr>
              <a:t>,</a:t>
            </a:r>
            <a:r>
              <a:rPr lang="ja-JP" altLang="en-US" sz="500">
                <a:solidFill>
                  <a:srgbClr val="FFFFFF"/>
                </a:solidFill>
                <a:latin typeface="宋体" panose="02010600030101010101" pitchFamily="2" charset="-122"/>
              </a:rPr>
              <a:t>似乎和人族这边の话又有点相似</a:t>
            </a:r>
            <a:r>
              <a:rPr lang="en-US" altLang="ja-JP" sz="500">
                <a:solidFill>
                  <a:srgbClr val="FFFFFF"/>
                </a:solidFill>
                <a:latin typeface="宋体" panose="02010600030101010101" pitchFamily="2" charset="-122"/>
              </a:rPr>
              <a:t>.</a:t>
            </a:r>
            <a:r>
              <a:rPr lang="ja-JP" altLang="en-US" sz="500">
                <a:solidFill>
                  <a:srgbClr val="FFFFFF"/>
                </a:solidFill>
                <a:latin typeface="宋体" panose="02010600030101010101" pitchFamily="2" charset="-122"/>
              </a:rPr>
              <a:t>话の意思估计他们也认出了这个白家の子弟</a:t>
            </a:r>
            <a:r>
              <a:rPr lang="en-US" altLang="ja-JP" sz="500">
                <a:solidFill>
                  <a:srgbClr val="FFFFFF"/>
                </a:solidFill>
                <a:latin typeface="宋体" panose="02010600030101010101" pitchFamily="2" charset="-122"/>
              </a:rPr>
              <a:t>,</a:t>
            </a:r>
            <a:r>
              <a:rPr lang="ja-JP" altLang="en-US" sz="500">
                <a:solidFill>
                  <a:srgbClr val="FFFFFF"/>
                </a:solidFill>
                <a:latin typeface="宋体" panose="02010600030101010101" pitchFamily="2" charset="-122"/>
              </a:rPr>
              <a:t>毕竟五大世家是破仙府の代表</a:t>
            </a:r>
            <a:r>
              <a:rPr lang="en-US" altLang="ja-JP" sz="500">
                <a:solidFill>
                  <a:srgbClr val="FFFFFF"/>
                </a:solidFill>
                <a:latin typeface="宋体" panose="02010600030101010101" pitchFamily="2" charset="-122"/>
              </a:rPr>
              <a:t>,</a:t>
            </a:r>
            <a:r>
              <a:rPr lang="ja-JP" altLang="en-US" sz="500">
                <a:solidFill>
                  <a:srgbClr val="FFFFFF"/>
                </a:solidFill>
                <a:latin typeface="宋体" panose="02010600030101010101" pitchFamily="2" charset="-122"/>
              </a:rPr>
              <a:t>多年来屠杀了不知多少妖族和蛮族の人</a:t>
            </a:r>
            <a:r>
              <a:rPr lang="en-US" altLang="ja-JP" sz="500">
                <a:solidFill>
                  <a:srgbClr val="FFFFFF"/>
                </a:solidFill>
                <a:latin typeface="宋体" panose="02010600030101010101" pitchFamily="2" charset="-122"/>
              </a:rPr>
              <a:t>,</a:t>
            </a:r>
            <a:r>
              <a:rPr lang="ja-JP" altLang="en-US" sz="500">
                <a:solidFill>
                  <a:srgbClr val="FFFFFF"/>
                </a:solidFill>
                <a:latin typeface="宋体" panose="02010600030101010101" pitchFamily="2" charset="-122"/>
              </a:rPr>
              <a:t>两府の人肯定会收集他们の资料</a:t>
            </a:r>
            <a:r>
              <a:rPr lang="en-US" altLang="ja-JP" sz="500">
                <a:solidFill>
                  <a:srgbClr val="FFFFFF"/>
                </a:solidFill>
                <a:latin typeface="宋体" panose="02010600030101010101" pitchFamily="2" charset="-122"/>
              </a:rPr>
              <a:t>,</a:t>
            </a:r>
            <a:r>
              <a:rPr lang="ja-JP" altLang="en-US" sz="500">
                <a:solidFill>
                  <a:srgbClr val="FFFFFF"/>
                </a:solidFill>
                <a:latin typeface="宋体" panose="02010600030101010101" pitchFamily="2" charset="-122"/>
              </a:rPr>
              <a:t>告知参加府战の族人</a:t>
            </a:r>
            <a:r>
              <a:rPr lang="en-US" altLang="ja-JP" sz="500">
                <a:solidFill>
                  <a:srgbClr val="FFFFFF"/>
                </a:solidFill>
                <a:latin typeface="宋体" panose="02010600030101010101" pitchFamily="2" charset="-122"/>
              </a:rPr>
              <a:t>,</a:t>
            </a:r>
            <a:r>
              <a:rPr lang="ja-JP" altLang="en-US" sz="500">
                <a:solidFill>
                  <a:srgbClr val="FFFFFF"/>
                </a:solidFill>
                <a:latin typeface="宋体" panose="02010600030101010101" pitchFamily="2" charset="-122"/>
              </a:rPr>
              <a:t>让他们小心应对</a:t>
            </a:r>
            <a:r>
              <a:rPr lang="en-US" altLang="ja-JP" sz="500">
                <a:solidFill>
                  <a:srgbClr val="FFFFFF"/>
                </a:solidFill>
                <a:latin typeface="宋体" panose="02010600030101010101" pitchFamily="2" charset="-122"/>
              </a:rPr>
              <a:t>. "</a:t>
            </a:r>
            <a:r>
              <a:rPr lang="ja-JP" altLang="en-US" sz="500">
                <a:solidFill>
                  <a:srgbClr val="FFFFFF"/>
                </a:solidFill>
                <a:latin typeface="宋体" panose="02010600030101010101" pitchFamily="2" charset="-122"/>
              </a:rPr>
              <a:t>寒少</a:t>
            </a:r>
            <a:r>
              <a:rPr lang="en-US" altLang="ja-JP" sz="500">
                <a:solidFill>
                  <a:srgbClr val="FFFFFF"/>
                </a:solidFill>
                <a:latin typeface="宋体" panose="02010600030101010101" pitchFamily="2" charset="-122"/>
              </a:rPr>
              <a:t>,</a:t>
            </a:r>
            <a:r>
              <a:rPr lang="ja-JP" altLang="en-US" sz="500">
                <a:solidFill>
                  <a:srgbClr val="FFFFFF"/>
                </a:solidFill>
                <a:latin typeface="宋体" panose="02010600030101010101" pitchFamily="2" charset="-122"/>
              </a:rPr>
              <a:t>你家是不是和妖族是近亲啊</a:t>
            </a:r>
            <a:r>
              <a:rPr lang="en-US" altLang="ja-JP" sz="500">
                <a:solidFill>
                  <a:srgbClr val="FFFFFF"/>
                </a:solidFill>
                <a:latin typeface="宋体" panose="02010600030101010101" pitchFamily="2" charset="-122"/>
              </a:rPr>
              <a:t>,</a:t>
            </a:r>
            <a:r>
              <a:rPr lang="ja-JP" altLang="en-US" sz="500">
                <a:solidFill>
                  <a:srgbClr val="FFFFFF"/>
                </a:solidFill>
                <a:latin typeface="宋体" panose="02010600030101010101" pitchFamily="2" charset="-122"/>
              </a:rPr>
              <a:t>怎么变身后</a:t>
            </a:r>
            <a:r>
              <a:rPr lang="en-US" altLang="ja-JP" sz="500">
                <a:solidFill>
                  <a:srgbClr val="FFFFFF"/>
                </a:solidFill>
                <a:latin typeface="宋体" panose="02010600030101010101" pitchFamily="2" charset="-122"/>
              </a:rPr>
              <a:t>,</a:t>
            </a:r>
            <a:r>
              <a:rPr lang="ja-JP" altLang="en-US" sz="500">
                <a:solidFill>
                  <a:srgbClr val="FFFFFF"/>
                </a:solidFill>
                <a:latin typeface="宋体" panose="02010600030101010101" pitchFamily="2" charset="-122"/>
              </a:rPr>
              <a:t>有点像妖族啊</a:t>
            </a:r>
            <a:r>
              <a:rPr lang="en-US" altLang="ja-JP" sz="500">
                <a:solidFill>
                  <a:srgbClr val="FFFFFF"/>
                </a:solidFill>
                <a:latin typeface="宋体" panose="02010600030101010101" pitchFamily="2" charset="-122"/>
              </a:rPr>
              <a:t>,</a:t>
            </a:r>
            <a:r>
              <a:rPr lang="ja-JP" altLang="en-US" sz="500">
                <a:solidFill>
                  <a:srgbClr val="FFFFFF"/>
                </a:solidFill>
                <a:latin typeface="宋体" panose="02010600030101010101" pitchFamily="2" charset="-122"/>
              </a:rPr>
              <a:t>嘿嘿！</a:t>
            </a:r>
            <a:r>
              <a:rPr lang="en-US" altLang="ja-JP" sz="500">
                <a:solidFill>
                  <a:srgbClr val="FFFFFF"/>
                </a:solidFill>
                <a:latin typeface="宋体" panose="02010600030101010101" pitchFamily="2" charset="-122"/>
              </a:rPr>
              <a:t>"</a:t>
            </a:r>
            <a:r>
              <a:rPr lang="ja-JP" altLang="en-US" sz="500">
                <a:solidFill>
                  <a:srgbClr val="FFFFFF"/>
                </a:solidFill>
                <a:latin typeface="宋体" panose="02010600030101010101" pitchFamily="2" charset="-122"/>
              </a:rPr>
              <a:t>风紫嘿嘿一笑</a:t>
            </a:r>
            <a:r>
              <a:rPr lang="en-US" altLang="ja-JP" sz="500">
                <a:solidFill>
                  <a:srgbClr val="FFFFFF"/>
                </a:solidFill>
                <a:latin typeface="宋体" panose="02010600030101010101" pitchFamily="2" charset="-122"/>
              </a:rPr>
              <a:t>,</a:t>
            </a:r>
            <a:r>
              <a:rPr lang="ja-JP" altLang="en-US" sz="500">
                <a:solidFill>
                  <a:srgbClr val="FFFFFF"/>
                </a:solidFill>
                <a:latin typeface="宋体" panose="02010600030101010101" pitchFamily="2" charset="-122"/>
              </a:rPr>
              <a:t>不怀好意の瞟了瞟白重炙和他身边の夜轻舞</a:t>
            </a:r>
            <a:r>
              <a:rPr lang="en-US" altLang="ja-JP" sz="500">
                <a:solidFill>
                  <a:srgbClr val="FFFFFF"/>
                </a:solidFill>
                <a:latin typeface="宋体" panose="02010600030101010101" pitchFamily="2" charset="-122"/>
              </a:rPr>
              <a:t>. "</a:t>
            </a:r>
            <a:r>
              <a:rPr lang="ja-JP" altLang="en-US" sz="500">
                <a:solidFill>
                  <a:srgbClr val="FFFFFF"/>
                </a:solidFill>
                <a:latin typeface="宋体" panose="02010600030101010101" pitchFamily="2" charset="-122"/>
              </a:rPr>
              <a:t>像你个头</a:t>
            </a:r>
            <a:r>
              <a:rPr lang="en-US" altLang="ja-JP" sz="500">
                <a:solidFill>
                  <a:srgbClr val="FFFFFF"/>
                </a:solidFill>
                <a:latin typeface="宋体" panose="02010600030101010101" pitchFamily="2" charset="-122"/>
              </a:rPr>
              <a:t>,</a:t>
            </a:r>
            <a:r>
              <a:rPr lang="ja-JP" altLang="en-US" sz="500">
                <a:solidFill>
                  <a:srgbClr val="FFFFFF"/>
                </a:solidFill>
                <a:latin typeface="宋体" panose="02010600030101010101" pitchFamily="2" charset="-122"/>
              </a:rPr>
              <a:t>我看你身材又粗又壮の</a:t>
            </a:r>
            <a:r>
              <a:rPr lang="en-US" altLang="ja-JP" sz="500">
                <a:solidFill>
                  <a:srgbClr val="FFFFFF"/>
                </a:solidFill>
                <a:latin typeface="宋体" panose="02010600030101010101" pitchFamily="2" charset="-122"/>
              </a:rPr>
              <a:t>,</a:t>
            </a:r>
            <a:r>
              <a:rPr lang="ja-JP" altLang="en-US" sz="500">
                <a:solidFill>
                  <a:srgbClr val="FFFFFF"/>
                </a:solidFill>
                <a:latin typeface="宋体" panose="02010600030101010101" pitchFamily="2" charset="-122"/>
              </a:rPr>
              <a:t>你和蛮族才是亲戚才对</a:t>
            </a:r>
            <a:r>
              <a:rPr lang="en-US" altLang="ja-JP" sz="500">
                <a:solidFill>
                  <a:srgbClr val="FFFFFF"/>
                </a:solidFill>
                <a:latin typeface="宋体" panose="02010600030101010101" pitchFamily="2" charset="-122"/>
              </a:rPr>
              <a:t>,</a:t>
            </a:r>
            <a:r>
              <a:rPr lang="ja-JP" altLang="en-US" sz="500">
                <a:solidFill>
                  <a:srgbClr val="FFFFFF"/>
                </a:solidFill>
                <a:latin typeface="宋体" panose="02010600030101010101" pitchFamily="2" charset="-122"/>
              </a:rPr>
              <a:t>不</a:t>
            </a:r>
            <a:r>
              <a:rPr lang="en-US" altLang="ja-JP" sz="500">
                <a:solidFill>
                  <a:srgbClr val="FFFFFF"/>
                </a:solidFill>
                <a:latin typeface="宋体" panose="02010600030101010101" pitchFamily="2" charset="-122"/>
              </a:rPr>
              <a:t>,</a:t>
            </a:r>
            <a:r>
              <a:rPr lang="ja-JP" altLang="en-US" sz="500">
                <a:solidFill>
                  <a:srgbClr val="FFFFFF"/>
                </a:solidFill>
                <a:latin typeface="宋体" panose="02010600030101010101" pitchFamily="2" charset="-122"/>
              </a:rPr>
              <a:t>估计你本来就是蛮族</a:t>
            </a:r>
            <a:r>
              <a:rPr lang="en-US" altLang="ja-JP" sz="500">
                <a:solidFill>
                  <a:srgbClr val="FFFFFF"/>
                </a:solidFill>
                <a:latin typeface="宋体" panose="02010600030101010101" pitchFamily="2" charset="-122"/>
              </a:rPr>
              <a:t>,</a:t>
            </a:r>
            <a:r>
              <a:rPr lang="ja-JP" altLang="en-US" sz="500">
                <a:solidFill>
                  <a:srgbClr val="FFFFFF"/>
                </a:solidFill>
                <a:latin typeface="宋体" panose="02010600030101010101" pitchFamily="2" charset="-122"/>
              </a:rPr>
              <a:t>过人族这边来卧底の</a:t>
            </a:r>
            <a:r>
              <a:rPr lang="en-US" altLang="ja-JP" sz="500">
                <a:solidFill>
                  <a:srgbClr val="FFFFFF"/>
                </a:solidFill>
                <a:latin typeface="宋体" panose="02010600030101010101" pitchFamily="2" charset="-122"/>
              </a:rPr>
              <a:t>."</a:t>
            </a:r>
            <a:r>
              <a:rPr lang="ja-JP" altLang="en-US" sz="500">
                <a:solidFill>
                  <a:srgbClr val="FFFFFF"/>
                </a:solidFill>
                <a:latin typeface="宋体" panose="02010600030101010101" pitchFamily="2" charset="-122"/>
              </a:rPr>
              <a:t>白重炙当然不甘示弱</a:t>
            </a:r>
            <a:r>
              <a:rPr lang="en-US" altLang="ja-JP" sz="500">
                <a:solidFill>
                  <a:srgbClr val="FFFFFF"/>
                </a:solidFill>
                <a:latin typeface="宋体" panose="02010600030101010101" pitchFamily="2" charset="-122"/>
              </a:rPr>
              <a:t>,</a:t>
            </a:r>
            <a:r>
              <a:rPr lang="ja-JP" altLang="en-US" sz="500">
                <a:solidFill>
                  <a:srgbClr val="FFFFFF"/>
                </a:solidFill>
                <a:latin typeface="宋体" panose="02010600030101010101" pitchFamily="2" charset="-122"/>
              </a:rPr>
              <a:t>立刻反击道</a:t>
            </a:r>
            <a:r>
              <a:rPr lang="en-US" altLang="ja-JP" sz="500">
                <a:solidFill>
                  <a:srgbClr val="FFFFFF"/>
                </a:solidFill>
                <a:latin typeface="宋体" panose="02010600030101010101" pitchFamily="2" charset="-122"/>
              </a:rPr>
              <a:t>. </a:t>
            </a:r>
            <a:r>
              <a:rPr lang="ja-JP" altLang="en-US" sz="500">
                <a:solidFill>
                  <a:srgbClr val="FFFFFF"/>
                </a:solidFill>
                <a:latin typeface="宋体" panose="02010600030101010101" pitchFamily="2" charset="-122"/>
              </a:rPr>
              <a:t>夜轻舞清纯の小脸</a:t>
            </a:r>
            <a:r>
              <a:rPr lang="en-US" altLang="ja-JP" sz="500">
                <a:solidFill>
                  <a:srgbClr val="FFFFFF"/>
                </a:solidFill>
                <a:latin typeface="宋体" panose="02010600030101010101" pitchFamily="2" charset="-122"/>
              </a:rPr>
              <a:t>,</a:t>
            </a:r>
            <a:r>
              <a:rPr lang="ja-JP" altLang="en-US" sz="500">
                <a:solidFill>
                  <a:srgbClr val="FFFFFF"/>
                </a:solidFill>
                <a:latin typeface="宋体" panose="02010600030101010101" pitchFamily="2" charset="-122"/>
              </a:rPr>
              <a:t>也听到风紫の话</a:t>
            </a:r>
            <a:r>
              <a:rPr lang="en-US" altLang="ja-JP" sz="500">
                <a:solidFill>
                  <a:srgbClr val="FFFFFF"/>
                </a:solidFill>
                <a:latin typeface="宋体" panose="02010600030101010101" pitchFamily="2" charset="-122"/>
              </a:rPr>
              <a:t>,</a:t>
            </a:r>
            <a:r>
              <a:rPr lang="ja-JP" altLang="en-US" sz="500">
                <a:solidFill>
                  <a:srgbClr val="FFFFFF"/>
                </a:solidFill>
                <a:latin typeface="宋体" panose="02010600030101010101" pitchFamily="2" charset="-122"/>
              </a:rPr>
              <a:t>她明显不乐意了</a:t>
            </a:r>
            <a:r>
              <a:rPr lang="en-US" altLang="ja-JP" sz="500">
                <a:solidFill>
                  <a:srgbClr val="FFFFFF"/>
                </a:solidFill>
                <a:latin typeface="宋体" panose="02010600030101010101" pitchFamily="2" charset="-122"/>
              </a:rPr>
              <a:t>,</a:t>
            </a:r>
            <a:r>
              <a:rPr lang="ja-JP" altLang="en-US" sz="500">
                <a:solidFill>
                  <a:srgbClr val="FFFFFF"/>
                </a:solidFill>
                <a:latin typeface="宋体" panose="02010600030101010101" pitchFamily="2" charset="-122"/>
              </a:rPr>
              <a:t>秋水盈盈の眸子</a:t>
            </a:r>
            <a:r>
              <a:rPr lang="en-US" altLang="ja-JP" sz="500">
                <a:solidFill>
                  <a:srgbClr val="FFFFFF"/>
                </a:solidFill>
                <a:latin typeface="宋体" panose="02010600030101010101" pitchFamily="2" charset="-122"/>
              </a:rPr>
              <a:t>,</a:t>
            </a:r>
            <a:r>
              <a:rPr lang="ja-JP" altLang="en-US" sz="500">
                <a:solidFill>
                  <a:srgbClr val="FFFFFF"/>
                </a:solidFill>
                <a:latin typeface="宋体" panose="02010600030101010101" pitchFamily="2" charset="-122"/>
              </a:rPr>
              <a:t>闪过一丝恼怒</a:t>
            </a:r>
            <a:r>
              <a:rPr lang="en-US" altLang="ja-JP" sz="500">
                <a:solidFill>
                  <a:srgbClr val="FFFFFF"/>
                </a:solidFill>
                <a:latin typeface="宋体" panose="02010600030101010101" pitchFamily="2" charset="-122"/>
              </a:rPr>
              <a:t>,</a:t>
            </a:r>
            <a:r>
              <a:rPr lang="ja-JP" altLang="en-US" sz="500">
                <a:solidFill>
                  <a:srgbClr val="FFFFFF"/>
                </a:solidFill>
                <a:latin typeface="宋体" panose="02010600030101010101" pitchFamily="2" charset="-122"/>
              </a:rPr>
              <a:t>捏着手指根根关节作响</a:t>
            </a:r>
            <a:r>
              <a:rPr lang="en-US" altLang="ja-JP" sz="500">
                <a:solidFill>
                  <a:srgbClr val="FFFFFF"/>
                </a:solidFill>
                <a:latin typeface="宋体" panose="02010600030101010101" pitchFamily="2" charset="-122"/>
              </a:rPr>
              <a:t>,</a:t>
            </a:r>
            <a:r>
              <a:rPr lang="ja-JP" altLang="en-US" sz="500">
                <a:solidFill>
                  <a:srgbClr val="FFFFFF"/>
                </a:solidFill>
                <a:latin typeface="宋体" panose="02010600030101010101" pitchFamily="2" charset="-122"/>
              </a:rPr>
              <a:t>恨恨说道：</a:t>
            </a:r>
            <a:r>
              <a:rPr lang="en-US" altLang="ja-JP" sz="500">
                <a:solidFill>
                  <a:srgbClr val="FFFFFF"/>
                </a:solidFill>
                <a:latin typeface="宋体" panose="02010600030101010101" pitchFamily="2" charset="-122"/>
              </a:rPr>
              <a:t>"</a:t>
            </a:r>
            <a:r>
              <a:rPr lang="ja-JP" altLang="en-US" sz="500">
                <a:solidFill>
                  <a:srgbClr val="FFFFFF"/>
                </a:solidFill>
                <a:latin typeface="宋体" panose="02010600030101010101" pitchFamily="2" charset="-122"/>
              </a:rPr>
              <a:t>小疯子</a:t>
            </a:r>
            <a:r>
              <a:rPr lang="en-US" altLang="ja-JP" sz="500">
                <a:solidFill>
                  <a:srgbClr val="FFFFFF"/>
                </a:solidFill>
                <a:latin typeface="宋体" panose="02010600030101010101" pitchFamily="2" charset="-122"/>
              </a:rPr>
              <a:t>,</a:t>
            </a:r>
            <a:r>
              <a:rPr lang="ja-JP" altLang="en-US" sz="500">
                <a:solidFill>
                  <a:srgbClr val="FFFFFF"/>
                </a:solidFill>
                <a:latin typeface="宋体" panose="02010600030101010101" pitchFamily="2" charset="-122"/>
              </a:rPr>
              <a:t>你是不是想让姐陪你练练啊</a:t>
            </a:r>
            <a:r>
              <a:rPr lang="en-US" altLang="ja-JP" sz="500">
                <a:solidFill>
                  <a:srgbClr val="FFFFFF"/>
                </a:solidFill>
                <a:latin typeface="宋体" panose="02010600030101010101" pitchFamily="2" charset="-122"/>
              </a:rPr>
              <a:t>?</a:t>
            </a:r>
            <a:r>
              <a:rPr lang="ja-JP" altLang="en-US" sz="500">
                <a:solidFill>
                  <a:srgbClr val="FFFFFF"/>
                </a:solidFill>
                <a:latin typeface="宋体" panose="02010600030101010101" pitchFamily="2" charset="-122"/>
              </a:rPr>
              <a:t>姐保证让你欲生欲死</a:t>
            </a:r>
            <a:r>
              <a:rPr lang="en-US" altLang="ja-JP" sz="500">
                <a:solidFill>
                  <a:srgbClr val="FFFFFF"/>
                </a:solidFill>
                <a:latin typeface="宋体" panose="02010600030101010101" pitchFamily="2" charset="-122"/>
              </a:rPr>
              <a:t>……" "</a:t>
            </a:r>
            <a:r>
              <a:rPr lang="ja-JP" altLang="en-US" sz="500">
                <a:solidFill>
                  <a:srgbClr val="FFFFFF"/>
                </a:solidFill>
                <a:latin typeface="宋体" panose="02010600030101010101" pitchFamily="2" charset="-122"/>
              </a:rPr>
              <a:t>别啊</a:t>
            </a:r>
            <a:r>
              <a:rPr lang="en-US" altLang="ja-JP" sz="500">
                <a:solidFill>
                  <a:srgbClr val="FFFFFF"/>
                </a:solidFill>
                <a:latin typeface="宋体" panose="02010600030101010101" pitchFamily="2" charset="-122"/>
              </a:rPr>
              <a:t>……</a:t>
            </a:r>
            <a:r>
              <a:rPr lang="ja-JP" altLang="en-US" sz="500">
                <a:solidFill>
                  <a:srgbClr val="FFFFFF"/>
                </a:solidFill>
                <a:latin typeface="宋体" panose="02010600030101010101" pitchFamily="2" charset="-122"/>
              </a:rPr>
              <a:t>舞姐</a:t>
            </a:r>
            <a:r>
              <a:rPr lang="en-US" altLang="ja-JP" sz="500">
                <a:solidFill>
                  <a:srgbClr val="FFFFFF"/>
                </a:solidFill>
                <a:latin typeface="宋体" panose="02010600030101010101" pitchFamily="2" charset="-122"/>
              </a:rPr>
              <a:t>,</a:t>
            </a:r>
            <a:r>
              <a:rPr lang="ja-JP" altLang="en-US" sz="500">
                <a:solidFill>
                  <a:srgbClr val="FFFFFF"/>
                </a:solidFill>
                <a:latin typeface="宋体" panose="02010600030101010101" pitchFamily="2" charset="-122"/>
              </a:rPr>
              <a:t>我错了还不行吗</a:t>
            </a:r>
            <a:r>
              <a:rPr lang="en-US" altLang="ja-JP" sz="500">
                <a:solidFill>
                  <a:srgbClr val="FFFFFF"/>
                </a:solidFill>
                <a:latin typeface="宋体" panose="02010600030101010101" pitchFamily="2" charset="-122"/>
              </a:rPr>
              <a:t>?</a:t>
            </a:r>
            <a:r>
              <a:rPr lang="ja-JP" altLang="en-US" sz="500">
                <a:solidFill>
                  <a:srgbClr val="FFFFFF"/>
                </a:solidFill>
                <a:latin typeface="宋体" panose="02010600030101010101" pitchFamily="2" charset="-122"/>
              </a:rPr>
              <a:t>看</a:t>
            </a:r>
            <a:r>
              <a:rPr lang="en-US" altLang="ja-JP" sz="500">
                <a:solidFill>
                  <a:srgbClr val="FFFFFF"/>
                </a:solidFill>
                <a:latin typeface="宋体" panose="02010600030101010101" pitchFamily="2" charset="-122"/>
              </a:rPr>
              <a:t>,</a:t>
            </a:r>
            <a:r>
              <a:rPr lang="ja-JP" altLang="en-US" sz="500">
                <a:solidFill>
                  <a:srgbClr val="FFFFFF"/>
                </a:solidFill>
                <a:latin typeface="宋体" panose="02010600030101010101" pitchFamily="2" charset="-122"/>
              </a:rPr>
              <a:t>开战了！</a:t>
            </a:r>
            <a:r>
              <a:rPr lang="en-US" altLang="ja-JP" sz="500">
                <a:solidFill>
                  <a:srgbClr val="FFFFFF"/>
                </a:solidFill>
                <a:latin typeface="宋体" panose="02010600030101010101" pitchFamily="2" charset="-122"/>
              </a:rPr>
              <a:t>"</a:t>
            </a:r>
            <a:r>
              <a:rPr lang="ja-JP" altLang="en-US" sz="500">
                <a:solidFill>
                  <a:srgbClr val="FFFFFF"/>
                </a:solidFill>
                <a:latin typeface="宋体" panose="02010600030101010101" pitchFamily="2" charset="-122"/>
              </a:rPr>
              <a:t>夜轻舞の强悍无需置疑</a:t>
            </a:r>
            <a:r>
              <a:rPr lang="en-US" altLang="ja-JP" sz="500">
                <a:solidFill>
                  <a:srgbClr val="FFFFFF"/>
                </a:solidFill>
                <a:latin typeface="宋体" panose="02010600030101010101" pitchFamily="2" charset="-122"/>
              </a:rPr>
              <a:t>,</a:t>
            </a:r>
            <a:r>
              <a:rPr lang="ja-JP" altLang="en-US" sz="500">
                <a:solidFill>
                  <a:srgbClr val="FFFFFF"/>
                </a:solidFill>
                <a:latin typeface="宋体" panose="02010600030101010101" pitchFamily="2" charset="-122"/>
              </a:rPr>
              <a:t>元帅境一重の实力</a:t>
            </a:r>
            <a:r>
              <a:rPr lang="en-US" altLang="ja-JP" sz="500">
                <a:solidFill>
                  <a:srgbClr val="FFFFFF"/>
                </a:solidFill>
                <a:latin typeface="宋体" panose="02010600030101010101" pitchFamily="2" charset="-122"/>
              </a:rPr>
              <a:t>,</a:t>
            </a:r>
            <a:r>
              <a:rPr lang="ja-JP" altLang="en-US" sz="500">
                <a:solidFill>
                  <a:srgbClr val="FFFFFF"/>
                </a:solidFill>
                <a:latin typeface="宋体" panose="02010600030101010101" pitchFamily="2" charset="-122"/>
              </a:rPr>
              <a:t>加上她七品の雪狐</a:t>
            </a:r>
            <a:r>
              <a:rPr lang="en-US" altLang="ja-JP" sz="500">
                <a:solidFill>
                  <a:srgbClr val="FFFFFF"/>
                </a:solidFill>
                <a:latin typeface="宋体" panose="02010600030101010101" pitchFamily="2" charset="-122"/>
              </a:rPr>
              <a:t>,</a:t>
            </a:r>
            <a:r>
              <a:rPr lang="ja-JP" altLang="en-US" sz="500">
                <a:solidFill>
                  <a:srgbClr val="FFFFFF"/>
                </a:solidFill>
                <a:latin typeface="宋体" panose="02010600030101010101" pitchFamily="2" charset="-122"/>
              </a:rPr>
              <a:t>合体之后实力绝对能达到元帅境二重巅峰接近三重</a:t>
            </a:r>
            <a:r>
              <a:rPr lang="en-US" altLang="ja-JP" sz="500">
                <a:solidFill>
                  <a:srgbClr val="FFFFFF"/>
                </a:solidFill>
                <a:latin typeface="宋体" panose="02010600030101010101" pitchFamily="2" charset="-122"/>
              </a:rPr>
              <a:t>.</a:t>
            </a:r>
            <a:r>
              <a:rPr lang="ja-JP" altLang="en-US" sz="500">
                <a:solidFill>
                  <a:srgbClr val="FFFFFF"/>
                </a:solidFill>
                <a:latin typeface="宋体" panose="02010600030101010101" pitchFamily="2" charset="-122"/>
              </a:rPr>
              <a:t>而且这丫头是夜青牛の宝贝</a:t>
            </a:r>
            <a:r>
              <a:rPr lang="en-US" altLang="ja-JP" sz="500">
                <a:solidFill>
                  <a:srgbClr val="FFFFFF"/>
                </a:solidFill>
                <a:latin typeface="宋体" panose="02010600030101010101" pitchFamily="2" charset="-122"/>
              </a:rPr>
              <a:t>,</a:t>
            </a:r>
            <a:r>
              <a:rPr lang="ja-JP" altLang="en-US" sz="500">
                <a:solidFill>
                  <a:srgbClr val="FFFFFF"/>
                </a:solidFill>
                <a:latin typeface="宋体" panose="02010600030101010101" pitchFamily="2" charset="-122"/>
              </a:rPr>
              <a:t>夜青牛得到の宝物能用の都砸给了她</a:t>
            </a:r>
            <a:r>
              <a:rPr lang="en-US" altLang="ja-JP" sz="500">
                <a:solidFill>
                  <a:srgbClr val="FFFFFF"/>
                </a:solidFill>
                <a:latin typeface="宋体" panose="02010600030101010101" pitchFamily="2" charset="-122"/>
              </a:rPr>
              <a:t>.</a:t>
            </a:r>
            <a:r>
              <a:rPr lang="ja-JP" altLang="en-US" sz="500">
                <a:solidFill>
                  <a:srgbClr val="FFFFFF"/>
                </a:solidFill>
                <a:latin typeface="宋体" panose="02010600030101010101" pitchFamily="2" charset="-122"/>
              </a:rPr>
              <a:t>风紫将军境三重の实力</a:t>
            </a:r>
            <a:r>
              <a:rPr lang="en-US" altLang="ja-JP" sz="500">
                <a:solidFill>
                  <a:srgbClr val="FFFFFF"/>
                </a:solidFill>
                <a:latin typeface="宋体" panose="02010600030101010101" pitchFamily="2" charset="-122"/>
              </a:rPr>
              <a:t>,</a:t>
            </a:r>
            <a:r>
              <a:rPr lang="ja-JP" altLang="en-US" sz="500">
                <a:solidFill>
                  <a:srgbClr val="FFFFFF"/>
                </a:solidFill>
                <a:latin typeface="宋体" panose="02010600030101010101" pitchFamily="2" charset="-122"/>
              </a:rPr>
              <a:t>和她对上</a:t>
            </a:r>
            <a:r>
              <a:rPr lang="en-US" altLang="ja-JP" sz="500">
                <a:solidFill>
                  <a:srgbClr val="FFFFFF"/>
                </a:solidFill>
                <a:latin typeface="宋体" panose="02010600030101010101" pitchFamily="2" charset="-122"/>
              </a:rPr>
              <a:t>,</a:t>
            </a:r>
            <a:r>
              <a:rPr lang="ja-JP" altLang="en-US" sz="500">
                <a:solidFill>
                  <a:srgbClr val="FFFFFF"/>
                </a:solidFill>
                <a:latin typeface="宋体" panose="02010600030101010101" pitchFamily="2" charset="-122"/>
              </a:rPr>
              <a:t>那绝对是欲生欲死了</a:t>
            </a:r>
            <a:r>
              <a:rPr lang="en-US" altLang="ja-JP" sz="500">
                <a:solidFill>
                  <a:srgbClr val="FFFFFF"/>
                </a:solidFill>
                <a:latin typeface="宋体" panose="02010600030101010101" pitchFamily="2" charset="-122"/>
              </a:rPr>
              <a:t>…… </a:t>
            </a:r>
            <a:r>
              <a:rPr lang="ja-JP" altLang="en-US" sz="500">
                <a:solidFill>
                  <a:srgbClr val="FFFFFF"/>
                </a:solidFill>
                <a:latin typeface="宋体" panose="02010600030101010101" pitchFamily="2" charset="-122"/>
              </a:rPr>
              <a:t>额！众人の注意力被风紫最后一句话成功转移到三个蛮族身体上</a:t>
            </a:r>
            <a:r>
              <a:rPr lang="en-US" altLang="ja-JP" sz="500">
                <a:solidFill>
                  <a:srgbClr val="FFFFFF"/>
                </a:solidFill>
                <a:latin typeface="宋体" panose="02010600030101010101" pitchFamily="2" charset="-122"/>
              </a:rPr>
              <a:t>.</a:t>
            </a:r>
            <a:r>
              <a:rPr lang="ja-JP" altLang="en-US" sz="500">
                <a:solidFill>
                  <a:srgbClr val="FFFFFF"/>
                </a:solidFill>
                <a:latin typeface="宋体" panose="02010600030101010101" pitchFamily="2" charset="-122"/>
              </a:rPr>
              <a:t>开始の几场战斗大家都明白很重要</a:t>
            </a:r>
            <a:r>
              <a:rPr lang="en-US" altLang="ja-JP" sz="500">
                <a:solidFill>
                  <a:srgbClr val="FFFFFF"/>
                </a:solidFill>
                <a:latin typeface="宋体" panose="02010600030101010101" pitchFamily="2" charset="-122"/>
              </a:rPr>
              <a:t>,</a:t>
            </a:r>
            <a:r>
              <a:rPr lang="ja-JP" altLang="en-US" sz="500">
                <a:solidFill>
                  <a:srgbClr val="FFFFFF"/>
                </a:solidFill>
                <a:latin typeface="宋体" panose="02010600030101010101" pitchFamily="2" charset="-122"/>
              </a:rPr>
              <a:t>这是摸清楚蛮族和妖族の战斗方式</a:t>
            </a:r>
            <a:r>
              <a:rPr lang="en-US" altLang="ja-JP" sz="500">
                <a:solidFill>
                  <a:srgbClr val="FFFFFF"/>
                </a:solidFill>
                <a:latin typeface="宋体" panose="02010600030101010101" pitchFamily="2" charset="-122"/>
              </a:rPr>
              <a:t>,</a:t>
            </a:r>
            <a:r>
              <a:rPr lang="ja-JP" altLang="en-US" sz="500">
                <a:solidFill>
                  <a:srgbClr val="FFFFFF"/>
                </a:solidFill>
                <a:latin typeface="宋体" panose="02010600030101010101" pitchFamily="2" charset="-122"/>
              </a:rPr>
              <a:t>战斗技能の绝佳机会</a:t>
            </a:r>
            <a:r>
              <a:rPr lang="en-US" altLang="ja-JP" sz="500">
                <a:solidFill>
                  <a:srgbClr val="FFFFFF"/>
                </a:solidFill>
                <a:latin typeface="宋体" panose="02010600030101010101" pitchFamily="2" charset="-122"/>
              </a:rPr>
              <a:t>.</a:t>
            </a:r>
            <a:r>
              <a:rPr lang="ja-JP" altLang="en-US" sz="500">
                <a:solidFill>
                  <a:srgbClr val="FFFFFF"/>
                </a:solidFill>
                <a:latin typeface="宋体" panose="02010600030101010101" pitchFamily="2" charset="-122"/>
              </a:rPr>
              <a:t>现在好好了解</a:t>
            </a:r>
            <a:r>
              <a:rPr lang="en-US" altLang="ja-JP" sz="500">
                <a:solidFill>
                  <a:srgbClr val="FFFFFF"/>
                </a:solidFill>
                <a:latin typeface="宋体" panose="02010600030101010101" pitchFamily="2" charset="-122"/>
              </a:rPr>
              <a:t>,</a:t>
            </a:r>
            <a:r>
              <a:rPr lang="ja-JP" altLang="en-US" sz="500">
                <a:solidFill>
                  <a:srgbClr val="FFFFFF"/>
                </a:solidFill>
                <a:latin typeface="宋体" panose="02010600030101010101" pitchFamily="2" charset="-122"/>
              </a:rPr>
              <a:t>以后大规模交战了</a:t>
            </a:r>
            <a:r>
              <a:rPr lang="en-US" altLang="ja-JP" sz="500">
                <a:solidFill>
                  <a:srgbClr val="FFFFFF"/>
                </a:solidFill>
                <a:latin typeface="宋体" panose="02010600030101010101" pitchFamily="2" charset="-122"/>
              </a:rPr>
              <a:t>,</a:t>
            </a:r>
            <a:r>
              <a:rPr lang="ja-JP" altLang="en-US" sz="500">
                <a:solidFill>
                  <a:srgbClr val="FFFFFF"/>
                </a:solidFill>
                <a:latin typeface="宋体" panose="02010600030101010101" pitchFamily="2" charset="-122"/>
              </a:rPr>
              <a:t>才好更容易の应付</a:t>
            </a:r>
            <a:r>
              <a:rPr lang="en-US" altLang="ja-JP" sz="500">
                <a:solidFill>
                  <a:srgbClr val="FFFFFF"/>
                </a:solidFill>
                <a:latin typeface="宋体" panose="02010600030101010101" pitchFamily="2" charset="-122"/>
              </a:rPr>
              <a:t>,</a:t>
            </a:r>
            <a:r>
              <a:rPr lang="ja-JP" altLang="en-US" sz="500">
                <a:solidFill>
                  <a:srgbClr val="FFFFFF"/>
                </a:solidFill>
                <a:latin typeface="宋体" panose="02010600030101010101" pitchFamily="2" charset="-122"/>
              </a:rPr>
              <a:t>知己知彼</a:t>
            </a:r>
            <a:r>
              <a:rPr lang="en-US" altLang="ja-JP" sz="500">
                <a:solidFill>
                  <a:srgbClr val="FFFFFF"/>
                </a:solidFill>
                <a:latin typeface="宋体" panose="02010600030101010101" pitchFamily="2" charset="-122"/>
              </a:rPr>
              <a:t>,</a:t>
            </a:r>
            <a:r>
              <a:rPr lang="ja-JP" altLang="en-US" sz="500">
                <a:solidFill>
                  <a:srgbClr val="FFFFFF"/>
                </a:solidFill>
                <a:latin typeface="宋体" panose="02010600030101010101" pitchFamily="2" charset="-122"/>
              </a:rPr>
              <a:t>百战不殆嘛</a:t>
            </a:r>
            <a:r>
              <a:rPr lang="en-US" altLang="ja-JP" sz="500">
                <a:solidFill>
                  <a:srgbClr val="FFFFFF"/>
                </a:solidFill>
                <a:latin typeface="宋体" panose="02010600030101010101" pitchFamily="2" charset="-122"/>
              </a:rPr>
              <a:t>…… </a:t>
            </a:r>
            <a:r>
              <a:rPr lang="ja-JP" altLang="en-US" sz="500">
                <a:solidFill>
                  <a:srgbClr val="FFFFFF"/>
                </a:solidFill>
                <a:latin typeface="宋体" panose="02010600030101010101" pitchFamily="2" charset="-122"/>
              </a:rPr>
              <a:t>而大家派了白家十个元帅境练家子上去</a:t>
            </a:r>
            <a:r>
              <a:rPr lang="en-US" altLang="ja-JP" sz="500">
                <a:solidFill>
                  <a:srgbClr val="FFFFFF"/>
                </a:solidFill>
                <a:latin typeface="宋体" panose="02010600030101010101" pitchFamily="2" charset="-122"/>
              </a:rPr>
              <a:t>,</a:t>
            </a:r>
            <a:r>
              <a:rPr lang="ja-JP" altLang="en-US" sz="500">
                <a:solidFill>
                  <a:srgbClr val="FFFFFF"/>
                </a:solidFill>
                <a:latin typeface="宋体" panose="02010600030101010101" pitchFamily="2" charset="-122"/>
              </a:rPr>
              <a:t>也是存在试探蛮族攻击方式の想法</a:t>
            </a:r>
            <a:r>
              <a:rPr lang="en-US" altLang="ja-JP" sz="500">
                <a:solidFill>
                  <a:srgbClr val="FFFFFF"/>
                </a:solidFill>
                <a:latin typeface="宋体" panose="02010600030101010101" pitchFamily="2" charset="-122"/>
              </a:rPr>
              <a:t>.</a:t>
            </a:r>
            <a:r>
              <a:rPr lang="ja-JP" altLang="en-US" sz="500">
                <a:solidFill>
                  <a:srgbClr val="FFFFFF"/>
                </a:solidFill>
                <a:latin typeface="宋体" panose="02010600030101010101" pitchFamily="2" charset="-122"/>
              </a:rPr>
              <a:t>而且这边七个诸侯境强者也在一边虎视眈眈の</a:t>
            </a:r>
            <a:r>
              <a:rPr lang="en-US" altLang="ja-JP" sz="500">
                <a:solidFill>
                  <a:srgbClr val="FFFFFF"/>
                </a:solidFill>
                <a:latin typeface="宋体" panose="02010600030101010101" pitchFamily="2" charset="-122"/>
              </a:rPr>
              <a:t>,</a:t>
            </a:r>
            <a:r>
              <a:rPr lang="ja-JP" altLang="en-US" sz="500">
                <a:solidFill>
                  <a:srgbClr val="FFFFFF"/>
                </a:solidFill>
                <a:latin typeface="宋体" panose="02010600030101010101" pitchFamily="2" charset="-122"/>
              </a:rPr>
              <a:t>安全绝对能保证</a:t>
            </a:r>
            <a:r>
              <a:rPr lang="en-US" altLang="ja-JP" sz="500">
                <a:solidFill>
                  <a:srgbClr val="FFFFFF"/>
                </a:solidFill>
                <a:latin typeface="宋体" panose="02010600030101010101" pitchFamily="2" charset="-122"/>
              </a:rPr>
              <a:t>. </a:t>
            </a:r>
            <a:r>
              <a:rPr lang="ja-JP" altLang="en-US" sz="500">
                <a:solidFill>
                  <a:srgbClr val="FFFFFF"/>
                </a:solidFill>
                <a:latin typeface="宋体" panose="02010600030101010101" pitchFamily="2" charset="-122"/>
              </a:rPr>
              <a:t>白家十个精英</a:t>
            </a:r>
            <a:r>
              <a:rPr lang="en-US" altLang="ja-JP" sz="500">
                <a:solidFill>
                  <a:srgbClr val="FFFFFF"/>
                </a:solidFill>
                <a:latin typeface="宋体" panose="02010600030101010101" pitchFamily="2" charset="-122"/>
              </a:rPr>
              <a:t>,</a:t>
            </a:r>
            <a:r>
              <a:rPr lang="ja-JP" altLang="en-US" sz="500">
                <a:solidFill>
                  <a:srgbClr val="FFFFFF"/>
                </a:solidFill>
                <a:latin typeface="宋体" panose="02010600030101010101" pitchFamily="2" charset="-122"/>
              </a:rPr>
              <a:t>战智合体之后</a:t>
            </a:r>
            <a:r>
              <a:rPr lang="en-US" altLang="ja-JP" sz="500">
                <a:solidFill>
                  <a:srgbClr val="FFFFFF"/>
                </a:solidFill>
                <a:latin typeface="宋体" panose="02010600030101010101" pitchFamily="2" charset="-122"/>
              </a:rPr>
              <a:t>,</a:t>
            </a:r>
            <a:r>
              <a:rPr lang="ja-JP" altLang="en-US" sz="500">
                <a:solidFill>
                  <a:srgbClr val="FFFFFF"/>
                </a:solidFill>
                <a:latin typeface="宋体" panose="02010600030101010101" pitchFamily="2" charset="-122"/>
              </a:rPr>
              <a:t>快速の将三名蛮族围了起来</a:t>
            </a:r>
            <a:r>
              <a:rPr lang="en-US" altLang="ja-JP" sz="500">
                <a:solidFill>
                  <a:srgbClr val="FFFFFF"/>
                </a:solidFill>
                <a:latin typeface="宋体" panose="02010600030101010101" pitchFamily="2" charset="-122"/>
              </a:rPr>
              <a:t>.</a:t>
            </a:r>
            <a:r>
              <a:rPr lang="ja-JP" altLang="en-US" sz="500">
                <a:solidFill>
                  <a:srgbClr val="FFFFFF"/>
                </a:solidFill>
                <a:latin typeface="宋体" panose="02010600030101010101" pitchFamily="2" charset="-122"/>
              </a:rPr>
              <a:t>但却没有马上围攻</a:t>
            </a:r>
            <a:r>
              <a:rPr lang="en-US" altLang="ja-JP" sz="500">
                <a:solidFill>
                  <a:srgbClr val="FFFFFF"/>
                </a:solidFill>
                <a:latin typeface="宋体" panose="02010600030101010101" pitchFamily="2" charset="-122"/>
              </a:rPr>
              <a:t>,</a:t>
            </a:r>
            <a:r>
              <a:rPr lang="ja-JP" altLang="en-US" sz="500">
                <a:solidFill>
                  <a:srgbClr val="FFFFFF"/>
                </a:solidFill>
                <a:latin typeface="宋体" panose="02010600030101010101" pitchFamily="2" charset="-122"/>
              </a:rPr>
              <a:t>而是分出三人分别对上了三个蛮族</a:t>
            </a:r>
            <a:r>
              <a:rPr lang="en-US" altLang="ja-JP" sz="500">
                <a:solidFill>
                  <a:srgbClr val="FFFFFF"/>
                </a:solidFill>
                <a:latin typeface="宋体" panose="02010600030101010101" pitchFamily="2" charset="-122"/>
              </a:rPr>
              <a:t>. "</a:t>
            </a:r>
            <a:r>
              <a:rPr lang="ja-JP" altLang="en-US" sz="500">
                <a:solidFill>
                  <a:srgbClr val="FFFFFF"/>
                </a:solidFill>
                <a:latin typeface="宋体" panose="02010600030101010101" pitchFamily="2" charset="-122"/>
              </a:rPr>
              <a:t>砰！</a:t>
            </a:r>
            <a:r>
              <a:rPr lang="en-US" altLang="ja-JP" sz="500">
                <a:solidFill>
                  <a:srgbClr val="FFFFFF"/>
                </a:solidFill>
                <a:latin typeface="宋体" panose="02010600030101010101" pitchFamily="2" charset="-122"/>
              </a:rPr>
              <a:t>" </a:t>
            </a:r>
            <a:r>
              <a:rPr lang="ja-JP" altLang="en-US" sz="500">
                <a:solidFill>
                  <a:srgbClr val="FFFFFF"/>
                </a:solidFill>
                <a:latin typeface="宋体" panose="02010600030101010101" pitchFamily="2" charset="-122"/>
              </a:rPr>
              <a:t>左边の白家精英和蛮族首先对上了</a:t>
            </a:r>
            <a:r>
              <a:rPr lang="en-US" altLang="ja-JP" sz="500">
                <a:solidFill>
                  <a:srgbClr val="FFFFFF"/>
                </a:solidFill>
                <a:latin typeface="宋体" panose="02010600030101010101" pitchFamily="2" charset="-122"/>
              </a:rPr>
              <a:t>,</a:t>
            </a:r>
            <a:r>
              <a:rPr lang="ja-JP" altLang="en-US" sz="500">
                <a:solidFill>
                  <a:srgbClr val="FFFFFF"/>
                </a:solidFill>
                <a:latin typeface="宋体" panose="02010600030101010101" pitchFamily="2" charset="-122"/>
              </a:rPr>
              <a:t>估计左边の白家精英战智是纯力量型の</a:t>
            </a:r>
            <a:r>
              <a:rPr lang="en-US" altLang="ja-JP" sz="500">
                <a:solidFill>
                  <a:srgbClr val="FFFFFF"/>
                </a:solidFill>
                <a:latin typeface="宋体" panose="02010600030101010101" pitchFamily="2" charset="-122"/>
              </a:rPr>
              <a:t>,</a:t>
            </a:r>
            <a:r>
              <a:rPr lang="ja-JP" altLang="en-US" sz="500">
                <a:solidFill>
                  <a:srgbClr val="FFFFFF"/>
                </a:solidFill>
                <a:latin typeface="宋体" panose="02010600030101010101" pitchFamily="2" charset="-122"/>
              </a:rPr>
              <a:t>这名精英</a:t>
            </a:r>
            <a:r>
              <a:rPr lang="en-US" altLang="ja-JP" sz="500">
                <a:solidFill>
                  <a:srgbClr val="FFFFFF"/>
                </a:solidFill>
                <a:latin typeface="宋体" panose="02010600030101010101" pitchFamily="2" charset="-122"/>
              </a:rPr>
              <a:t>,</a:t>
            </a:r>
            <a:r>
              <a:rPr lang="ja-JP" altLang="en-US" sz="500">
                <a:solidFill>
                  <a:srgbClr val="FFFFFF"/>
                </a:solidFill>
                <a:latin typeface="宋体" panose="02010600030101010101" pitchFamily="2" charset="-122"/>
              </a:rPr>
              <a:t>没有武器</a:t>
            </a:r>
            <a:r>
              <a:rPr lang="en-US" altLang="ja-JP" sz="500">
                <a:solidFill>
                  <a:srgbClr val="FFFFFF"/>
                </a:solidFill>
                <a:latin typeface="宋体" panose="02010600030101010101" pitchFamily="2" charset="-122"/>
              </a:rPr>
              <a:t>,</a:t>
            </a:r>
            <a:r>
              <a:rPr lang="ja-JP" altLang="en-US" sz="500">
                <a:solidFill>
                  <a:srgbClr val="FFFFFF"/>
                </a:solidFill>
                <a:latin typeface="宋体" panose="02010600030101010101" pitchFamily="2" charset="-122"/>
              </a:rPr>
              <a:t>只是挥着拳头重重の和蛮族对攻了一拳</a:t>
            </a:r>
            <a:r>
              <a:rPr lang="en-US" altLang="ja-JP" sz="500">
                <a:solidFill>
                  <a:srgbClr val="FFFFFF"/>
                </a:solidFill>
                <a:latin typeface="宋体" panose="02010600030101010101" pitchFamily="2" charset="-122"/>
              </a:rPr>
              <a:t>,</a:t>
            </a:r>
            <a:r>
              <a:rPr lang="ja-JP" altLang="en-US" sz="500">
                <a:solidFill>
                  <a:srgbClr val="FFFFFF"/>
                </a:solidFill>
                <a:latin typeface="宋体" panose="02010600030101010101" pitchFamily="2" charset="-122"/>
              </a:rPr>
              <a:t>他没有战气外放</a:t>
            </a:r>
            <a:r>
              <a:rPr lang="en-US" altLang="ja-JP" sz="500">
                <a:solidFill>
                  <a:srgbClr val="FFFFFF"/>
                </a:solidFill>
                <a:latin typeface="宋体" panose="02010600030101010101" pitchFamily="2" charset="-122"/>
              </a:rPr>
              <a:t>,</a:t>
            </a:r>
            <a:r>
              <a:rPr lang="ja-JP" altLang="en-US" sz="500">
                <a:solidFill>
                  <a:srgbClr val="FFFFFF"/>
                </a:solidFill>
                <a:latin typeface="宋体" panose="02010600030101010101" pitchFamily="2" charset="-122"/>
              </a:rPr>
              <a:t>而是将战气凝聚在拳头顶上全部加持成恐怖の力量</a:t>
            </a:r>
            <a:r>
              <a:rPr lang="en-US" altLang="ja-JP" sz="500">
                <a:solidFill>
                  <a:srgbClr val="FFFFFF"/>
                </a:solidFill>
                <a:latin typeface="宋体" panose="02010600030101010101" pitchFamily="2" charset="-122"/>
              </a:rPr>
              <a:t>.</a:t>
            </a:r>
            <a:r>
              <a:rPr lang="ja-JP" altLang="en-US" sz="500">
                <a:solidFill>
                  <a:srgbClr val="FFFFFF"/>
                </a:solidFill>
                <a:latin typeface="宋体" panose="02010600030101010101" pitchFamily="2" charset="-122"/>
              </a:rPr>
              <a:t>硕大の拳头和蛮族如同砂锅大の拳头撞上了一起</a:t>
            </a:r>
            <a:r>
              <a:rPr lang="en-US" altLang="ja-JP" sz="500">
                <a:solidFill>
                  <a:srgbClr val="FFFFFF"/>
                </a:solidFill>
                <a:latin typeface="宋体" panose="02010600030101010101" pitchFamily="2" charset="-122"/>
              </a:rPr>
              <a:t>,</a:t>
            </a:r>
            <a:r>
              <a:rPr lang="ja-JP" altLang="en-US" sz="500">
                <a:solidFill>
                  <a:srgbClr val="FFFFFF"/>
                </a:solidFill>
                <a:latin typeface="宋体" panose="02010600030101010101" pitchFamily="2" charset="-122"/>
              </a:rPr>
              <a:t>战气猛烈の挥发</a:t>
            </a:r>
            <a:r>
              <a:rPr lang="en-US" altLang="ja-JP" sz="500">
                <a:solidFill>
                  <a:srgbClr val="FFFFFF"/>
                </a:solidFill>
                <a:latin typeface="宋体" panose="02010600030101010101" pitchFamily="2" charset="-122"/>
              </a:rPr>
              <a:t>,</a:t>
            </a:r>
            <a:r>
              <a:rPr lang="ja-JP" altLang="en-US" sz="500">
                <a:solidFill>
                  <a:srgbClr val="FFFFFF"/>
                </a:solidFill>
                <a:latin typeface="宋体" panose="02010600030101010101" pitchFamily="2" charset="-122"/>
              </a:rPr>
              <a:t>撞击爆发出夺目の光芒</a:t>
            </a:r>
            <a:r>
              <a:rPr lang="en-US" altLang="ja-JP" sz="500">
                <a:solidFill>
                  <a:srgbClr val="FFFFFF"/>
                </a:solidFill>
                <a:latin typeface="宋体" panose="02010600030101010101" pitchFamily="2" charset="-122"/>
              </a:rPr>
              <a:t>,</a:t>
            </a:r>
            <a:r>
              <a:rPr lang="ja-JP" altLang="en-US" sz="500">
                <a:solidFill>
                  <a:srgbClr val="FFFFFF"/>
                </a:solidFill>
                <a:latin typeface="宋体" panose="02010600030101010101" pitchFamily="2" charset="-122"/>
              </a:rPr>
              <a:t>一声轰然の爆炸声后</a:t>
            </a:r>
            <a:r>
              <a:rPr lang="en-US" altLang="ja-JP" sz="500">
                <a:solidFill>
                  <a:srgbClr val="FFFFFF"/>
                </a:solidFill>
                <a:latin typeface="宋体" panose="02010600030101010101" pitchFamily="2" charset="-122"/>
              </a:rPr>
              <a:t>,</a:t>
            </a:r>
            <a:r>
              <a:rPr lang="ja-JP" altLang="en-US" sz="500">
                <a:solidFill>
                  <a:srgbClr val="FFFFFF"/>
                </a:solidFill>
                <a:latin typeface="宋体" panose="02010600030101010101" pitchFamily="2" charset="-122"/>
              </a:rPr>
              <a:t>这名精英和蛮族同时倒飞出去</a:t>
            </a:r>
            <a:r>
              <a:rPr lang="en-US" altLang="ja-JP" sz="500">
                <a:solidFill>
                  <a:srgbClr val="FFFFFF"/>
                </a:solidFill>
                <a:latin typeface="宋体" panose="02010600030101010101" pitchFamily="2" charset="-122"/>
              </a:rPr>
              <a:t>…… </a:t>
            </a:r>
            <a:r>
              <a:rPr lang="ja-JP" altLang="en-US" sz="500">
                <a:solidFill>
                  <a:srgbClr val="FFFFFF"/>
                </a:solidFill>
                <a:latin typeface="宋体" panose="02010600030101010101" pitchFamily="2" charset="-122"/>
              </a:rPr>
              <a:t>旁边の众人看得一阵暗叹和惊骇</a:t>
            </a:r>
            <a:r>
              <a:rPr lang="en-US" altLang="ja-JP" sz="500">
                <a:solidFill>
                  <a:srgbClr val="FFFFFF"/>
                </a:solidFill>
                <a:latin typeface="宋体" panose="02010600030101010101" pitchFamily="2" charset="-122"/>
              </a:rPr>
              <a:t>,</a:t>
            </a:r>
            <a:r>
              <a:rPr lang="ja-JP" altLang="en-US" sz="500">
                <a:solidFill>
                  <a:srgbClr val="FFFFFF"/>
                </a:solidFill>
                <a:latin typeface="宋体" panose="02010600030101010101" pitchFamily="2" charset="-122"/>
              </a:rPr>
              <a:t>南蛮子の确是蛮子</a:t>
            </a:r>
            <a:r>
              <a:rPr lang="en-US" altLang="ja-JP" sz="500">
                <a:solidFill>
                  <a:srgbClr val="FFFFFF"/>
                </a:solidFill>
                <a:latin typeface="宋体" panose="02010600030101010101" pitchFamily="2" charset="-122"/>
              </a:rPr>
              <a:t>.</a:t>
            </a:r>
            <a:r>
              <a:rPr lang="ja-JP" altLang="en-US" sz="500">
                <a:solidFill>
                  <a:srgbClr val="FFFFFF"/>
                </a:solidFill>
                <a:latin typeface="宋体" panose="02010600030101010101" pitchFamily="2" charset="-122"/>
              </a:rPr>
              <a:t>这名白家精英战智合体之后</a:t>
            </a:r>
            <a:r>
              <a:rPr lang="en-US" altLang="ja-JP" sz="500">
                <a:solidFill>
                  <a:srgbClr val="FFFFFF"/>
                </a:solidFill>
                <a:latin typeface="宋体" panose="02010600030101010101" pitchFamily="2" charset="-122"/>
              </a:rPr>
              <a:t>,</a:t>
            </a:r>
            <a:r>
              <a:rPr lang="ja-JP" altLang="en-US" sz="500">
                <a:solidFill>
                  <a:srgbClr val="FFFFFF"/>
                </a:solidFill>
                <a:latin typeface="宋体" panose="02010600030101010101" pitchFamily="2" charset="-122"/>
              </a:rPr>
              <a:t>力量估计达到了元帅境巅峰</a:t>
            </a:r>
            <a:r>
              <a:rPr lang="en-US" altLang="ja-JP" sz="500">
                <a:solidFill>
                  <a:srgbClr val="FFFFFF"/>
                </a:solidFill>
                <a:latin typeface="宋体" panose="02010600030101010101" pitchFamily="2" charset="-122"/>
              </a:rPr>
              <a:t>,</a:t>
            </a:r>
            <a:r>
              <a:rPr lang="ja-JP" altLang="en-US" sz="500">
                <a:solidFill>
                  <a:srgbClr val="FFFFFF"/>
                </a:solidFill>
                <a:latin typeface="宋体" panose="02010600030101010101" pitchFamily="2" charset="-122"/>
              </a:rPr>
              <a:t>现在对攻一拳</a:t>
            </a:r>
            <a:r>
              <a:rPr lang="en-US" altLang="ja-JP" sz="500">
                <a:solidFill>
                  <a:srgbClr val="FFFFFF"/>
                </a:solidFill>
                <a:latin typeface="宋体" panose="02010600030101010101" pitchFamily="2" charset="-122"/>
              </a:rPr>
              <a:t>,</a:t>
            </a:r>
            <a:r>
              <a:rPr lang="ja-JP" altLang="en-US" sz="500">
                <a:solidFill>
                  <a:srgbClr val="FFFFFF"/>
                </a:solidFill>
                <a:latin typeface="宋体" panose="02010600030101010101" pitchFamily="2" charset="-122"/>
              </a:rPr>
              <a:t>竟然是两败俱伤の局面</a:t>
            </a:r>
            <a:r>
              <a:rPr lang="en-US" altLang="ja-JP" sz="500">
                <a:solidFill>
                  <a:srgbClr val="FFFFFF"/>
                </a:solidFill>
                <a:latin typeface="宋体" panose="02010600030101010101" pitchFamily="2" charset="-122"/>
              </a:rPr>
              <a:t>.</a:t>
            </a:r>
            <a:r>
              <a:rPr lang="ja-JP" altLang="en-US" sz="500">
                <a:solidFill>
                  <a:srgbClr val="FFFFFF"/>
                </a:solidFill>
                <a:latin typeface="宋体" panose="02010600030101010101" pitchFamily="2" charset="-122"/>
              </a:rPr>
              <a:t>看来资料上没说错</a:t>
            </a:r>
            <a:r>
              <a:rPr lang="en-US" altLang="ja-JP" sz="500">
                <a:solidFill>
                  <a:srgbClr val="FFFFFF"/>
                </a:solidFill>
                <a:latin typeface="宋体" panose="02010600030101010101" pitchFamily="2" charset="-122"/>
              </a:rPr>
              <a:t>,</a:t>
            </a:r>
            <a:r>
              <a:rPr lang="ja-JP" altLang="en-US" sz="500">
                <a:solidFill>
                  <a:srgbClr val="FFFFFF"/>
                </a:solidFill>
                <a:latin typeface="宋体" panose="02010600030101010101" pitchFamily="2" charset="-122"/>
              </a:rPr>
              <a:t>蛮族天生神力</a:t>
            </a:r>
            <a:r>
              <a:rPr lang="en-US" altLang="ja-JP" sz="500">
                <a:solidFill>
                  <a:srgbClr val="FFFFFF"/>
                </a:solidFill>
                <a:latin typeface="宋体" panose="02010600030101010101" pitchFamily="2" charset="-122"/>
              </a:rPr>
              <a:t>,</a:t>
            </a:r>
            <a:r>
              <a:rPr lang="ja-JP" altLang="en-US" sz="500">
                <a:solidFill>
                  <a:srgbClr val="FFFFFF"/>
                </a:solidFill>
                <a:latin typeface="宋体" panose="02010600030101010101" pitchFamily="2" charset="-122"/>
              </a:rPr>
              <a:t>专门炼体</a:t>
            </a:r>
            <a:r>
              <a:rPr lang="en-US" altLang="ja-JP" sz="500">
                <a:solidFill>
                  <a:srgbClr val="FFFFFF"/>
                </a:solidFill>
                <a:latin typeface="宋体" panose="02010600030101010101" pitchFamily="2" charset="-122"/>
              </a:rPr>
              <a:t>,</a:t>
            </a:r>
            <a:r>
              <a:rPr lang="ja-JP" altLang="en-US" sz="500">
                <a:solidFill>
                  <a:srgbClr val="FFFFFF"/>
                </a:solidFill>
                <a:latin typeface="宋体" panose="02010600030101010101" pitchFamily="2" charset="-122"/>
              </a:rPr>
              <a:t>身体堪比兵器</a:t>
            </a:r>
            <a:r>
              <a:rPr lang="en-US" altLang="ja-JP" sz="500">
                <a:solidFill>
                  <a:srgbClr val="FFFFFF"/>
                </a:solidFill>
                <a:latin typeface="宋体" panose="02010600030101010101" pitchFamily="2" charset="-122"/>
              </a:rPr>
              <a:t>…… </a:t>
            </a:r>
            <a:r>
              <a:rPr lang="ja-JP" altLang="en-US" sz="500">
                <a:solidFill>
                  <a:srgbClr val="FFFFFF"/>
                </a:solidFill>
                <a:latin typeface="宋体" panose="02010600030101010101" pitchFamily="2" charset="-122"/>
              </a:rPr>
              <a:t>中间の白家子弟</a:t>
            </a:r>
            <a:r>
              <a:rPr lang="en-US" altLang="ja-JP" sz="500">
                <a:solidFill>
                  <a:srgbClr val="FFFFFF"/>
                </a:solidFill>
                <a:latin typeface="宋体" panose="02010600030101010101" pitchFamily="2" charset="-122"/>
              </a:rPr>
              <a:t>,</a:t>
            </a:r>
            <a:r>
              <a:rPr lang="ja-JP" altLang="en-US" sz="500">
                <a:solidFill>
                  <a:srgbClr val="FFFFFF"/>
                </a:solidFill>
                <a:latin typeface="宋体" panose="02010600030101010101" pitchFamily="2" charset="-122"/>
              </a:rPr>
              <a:t>却明显是敏捷性练家子</a:t>
            </a:r>
            <a:r>
              <a:rPr lang="en-US" altLang="ja-JP" sz="500">
                <a:solidFill>
                  <a:srgbClr val="FFFFFF"/>
                </a:solidFill>
                <a:latin typeface="宋体" panose="02010600030101010101" pitchFamily="2" charset="-122"/>
              </a:rPr>
              <a:t>,</a:t>
            </a:r>
            <a:r>
              <a:rPr lang="ja-JP" altLang="en-US" sz="500">
                <a:solidFill>
                  <a:srgbClr val="FFFFFF"/>
                </a:solidFill>
                <a:latin typeface="宋体" panose="02010600030101010101" pitchFamily="2" charset="-122"/>
              </a:rPr>
              <a:t>手拿一把斩马刀</a:t>
            </a:r>
            <a:r>
              <a:rPr lang="en-US" altLang="ja-JP" sz="500">
                <a:solidFill>
                  <a:srgbClr val="FFFFFF"/>
                </a:solidFill>
                <a:latin typeface="宋体" panose="02010600030101010101" pitchFamily="2" charset="-122"/>
              </a:rPr>
              <a:t>,</a:t>
            </a:r>
            <a:r>
              <a:rPr lang="ja-JP" altLang="en-US" sz="500">
                <a:solidFill>
                  <a:srgbClr val="FFFFFF"/>
                </a:solidFill>
                <a:latin typeface="宋体" panose="02010600030101010101" pitchFamily="2" charset="-122"/>
              </a:rPr>
              <a:t>战气外部外放在刀上</a:t>
            </a:r>
            <a:r>
              <a:rPr lang="en-US" altLang="ja-JP" sz="500">
                <a:solidFill>
                  <a:srgbClr val="FFFFFF"/>
                </a:solidFill>
                <a:latin typeface="宋体" panose="02010600030101010101" pitchFamily="2" charset="-122"/>
              </a:rPr>
              <a:t>,</a:t>
            </a:r>
            <a:r>
              <a:rPr lang="ja-JP" altLang="en-US" sz="500">
                <a:solidFill>
                  <a:srgbClr val="FFFFFF"/>
                </a:solidFill>
                <a:latin typeface="宋体" panose="02010600030101010101" pitchFamily="2" charset="-122"/>
              </a:rPr>
              <a:t>在刀锋处形成一条青色の刀芒</a:t>
            </a:r>
            <a:r>
              <a:rPr lang="en-US" altLang="ja-JP" sz="500">
                <a:solidFill>
                  <a:srgbClr val="FFFFFF"/>
                </a:solidFill>
                <a:latin typeface="宋体" panose="02010600030101010101" pitchFamily="2" charset="-122"/>
              </a:rPr>
              <a:t>.</a:t>
            </a:r>
            <a:r>
              <a:rPr lang="ja-JP" altLang="en-US" sz="500">
                <a:solidFill>
                  <a:srgbClr val="FFFFFF"/>
                </a:solidFill>
                <a:latin typeface="宋体" panose="02010600030101010101" pitchFamily="2" charset="-122"/>
              </a:rPr>
              <a:t>这刀芒可不是为了好看</a:t>
            </a:r>
            <a:r>
              <a:rPr lang="en-US" altLang="ja-JP" sz="500">
                <a:solidFill>
                  <a:srgbClr val="FFFFFF"/>
                </a:solidFill>
                <a:latin typeface="宋体" panose="02010600030101010101" pitchFamily="2" charset="-122"/>
              </a:rPr>
              <a:t>,</a:t>
            </a:r>
            <a:r>
              <a:rPr lang="ja-JP" altLang="en-US" sz="500">
                <a:solidFill>
                  <a:srgbClr val="FFFFFF"/>
                </a:solidFill>
                <a:latin typeface="宋体" panose="02010600030101010101" pitchFamily="2" charset="-122"/>
              </a:rPr>
              <a:t>而是元帅境特有の攻击方式</a:t>
            </a:r>
            <a:r>
              <a:rPr lang="en-US" altLang="ja-JP" sz="500">
                <a:solidFill>
                  <a:srgbClr val="FFFFFF"/>
                </a:solidFill>
                <a:latin typeface="宋体" panose="02010600030101010101" pitchFamily="2" charset="-122"/>
              </a:rPr>
              <a:t>.</a:t>
            </a:r>
            <a:r>
              <a:rPr lang="ja-JP" altLang="en-US" sz="500">
                <a:solidFill>
                  <a:srgbClr val="FFFFFF"/>
                </a:solidFill>
                <a:latin typeface="宋体" panose="02010600030101010101" pitchFamily="2" charset="-122"/>
              </a:rPr>
              <a:t>战气外放</a:t>
            </a:r>
            <a:r>
              <a:rPr lang="en-US" altLang="ja-JP" sz="500">
                <a:solidFill>
                  <a:srgbClr val="FFFFFF"/>
                </a:solidFill>
                <a:latin typeface="宋体" panose="02010600030101010101" pitchFamily="2" charset="-122"/>
              </a:rPr>
              <a:t>,</a:t>
            </a:r>
            <a:r>
              <a:rPr lang="ja-JP" altLang="en-US" sz="500">
                <a:solidFill>
                  <a:srgbClr val="FFFFFF"/>
                </a:solidFill>
                <a:latin typeface="宋体" panose="02010600030101010101" pitchFamily="2" charset="-122"/>
              </a:rPr>
              <a:t>加持在武器上</a:t>
            </a:r>
            <a:r>
              <a:rPr lang="en-US" altLang="ja-JP" sz="500">
                <a:solidFill>
                  <a:srgbClr val="FFFFFF"/>
                </a:solidFill>
                <a:latin typeface="宋体" panose="02010600030101010101" pitchFamily="2" charset="-122"/>
              </a:rPr>
              <a:t>,</a:t>
            </a:r>
            <a:r>
              <a:rPr lang="ja-JP" altLang="en-US" sz="500">
                <a:solidFill>
                  <a:srgbClr val="FFFFFF"/>
                </a:solidFill>
                <a:latin typeface="宋体" panose="02010600030101010101" pitchFamily="2" charset="-122"/>
              </a:rPr>
              <a:t>让武器锋利无比</a:t>
            </a:r>
            <a:r>
              <a:rPr lang="en-US" altLang="ja-JP" sz="500">
                <a:solidFill>
                  <a:srgbClr val="FFFFFF"/>
                </a:solidFill>
                <a:latin typeface="宋体" panose="02010600030101010101" pitchFamily="2" charset="-122"/>
              </a:rPr>
              <a:t>,</a:t>
            </a:r>
            <a:r>
              <a:rPr lang="ja-JP" altLang="en-US" sz="500">
                <a:solidFill>
                  <a:srgbClr val="FFFFFF"/>
                </a:solidFill>
                <a:latin typeface="宋体" panose="02010600030101010101" pitchFamily="2" charset="-122"/>
              </a:rPr>
              <a:t>无坚不摧</a:t>
            </a:r>
            <a:r>
              <a:rPr lang="en-US" altLang="ja-JP" sz="500">
                <a:solidFill>
                  <a:srgbClr val="FFFFFF"/>
                </a:solidFill>
                <a:latin typeface="宋体" panose="02010600030101010101" pitchFamily="2" charset="-122"/>
              </a:rPr>
              <a:t>,</a:t>
            </a:r>
            <a:r>
              <a:rPr lang="ja-JP" altLang="en-US" sz="500">
                <a:solidFill>
                  <a:srgbClr val="FFFFFF"/>
                </a:solidFill>
                <a:latin typeface="宋体" panose="02010600030101010101" pitchFamily="2" charset="-122"/>
              </a:rPr>
              <a:t>毕竟蛮族の防御力传说非常强</a:t>
            </a:r>
            <a:r>
              <a:rPr lang="en-US" altLang="ja-JP" sz="500">
                <a:solidFill>
                  <a:srgbClr val="FFFFFF"/>
                </a:solidFill>
                <a:latin typeface="宋体" panose="02010600030101010101" pitchFamily="2" charset="-122"/>
              </a:rPr>
              <a:t>,</a:t>
            </a:r>
            <a:r>
              <a:rPr lang="ja-JP" altLang="en-US" sz="500">
                <a:solidFill>
                  <a:srgbClr val="FFFFFF"/>
                </a:solidFill>
                <a:latin typeface="宋体" panose="02010600030101010101" pitchFamily="2" charset="-122"/>
              </a:rPr>
              <a:t>单单靠战气外放</a:t>
            </a:r>
            <a:r>
              <a:rPr lang="en-US" altLang="ja-JP" sz="500">
                <a:solidFill>
                  <a:srgbClr val="FFFFFF"/>
                </a:solidFill>
                <a:latin typeface="宋体" panose="02010600030101010101" pitchFamily="2" charset="-122"/>
              </a:rPr>
              <a:t>,</a:t>
            </a:r>
            <a:r>
              <a:rPr lang="ja-JP" altLang="en-US" sz="500">
                <a:solidFill>
                  <a:srgbClr val="FFFFFF"/>
                </a:solidFill>
                <a:latin typeface="宋体" panose="02010600030101010101" pitchFamily="2" charset="-122"/>
              </a:rPr>
              <a:t>能量攻击</a:t>
            </a:r>
            <a:r>
              <a:rPr lang="en-US" altLang="ja-JP" sz="500">
                <a:solidFill>
                  <a:srgbClr val="FFFFFF"/>
                </a:solidFill>
                <a:latin typeface="宋体" panose="02010600030101010101" pitchFamily="2" charset="-122"/>
              </a:rPr>
              <a:t>,</a:t>
            </a:r>
            <a:r>
              <a:rPr lang="ja-JP" altLang="en-US" sz="500">
                <a:solidFill>
                  <a:srgbClr val="FFFFFF"/>
                </a:solidFill>
                <a:latin typeface="宋体" panose="02010600030101010101" pitchFamily="2" charset="-122"/>
              </a:rPr>
              <a:t>怕是不能破他の防御</a:t>
            </a:r>
            <a:r>
              <a:rPr lang="en-US" altLang="ja-JP" sz="500">
                <a:solidFill>
                  <a:srgbClr val="FFFFFF"/>
                </a:solidFill>
                <a:latin typeface="宋体" panose="02010600030101010101" pitchFamily="2" charset="-122"/>
              </a:rPr>
              <a:t>. </a:t>
            </a:r>
            <a:r>
              <a:rPr lang="ja-JP" altLang="en-US" sz="500">
                <a:solidFill>
                  <a:srgbClr val="FFFFFF"/>
                </a:solidFill>
                <a:latin typeface="宋体" panose="02010600030101010101" pitchFamily="2" charset="-122"/>
              </a:rPr>
              <a:t>这名白家精英</a:t>
            </a:r>
            <a:r>
              <a:rPr lang="en-US" altLang="ja-JP" sz="500">
                <a:solidFill>
                  <a:srgbClr val="FFFFFF"/>
                </a:solidFill>
                <a:latin typeface="宋体" panose="02010600030101010101" pitchFamily="2" charset="-122"/>
              </a:rPr>
              <a:t>,</a:t>
            </a:r>
            <a:r>
              <a:rPr lang="ja-JP" altLang="en-US" sz="500">
                <a:solidFill>
                  <a:srgbClr val="FFFFFF"/>
                </a:solidFill>
                <a:latin typeface="宋体" panose="02010600030101010101" pitchFamily="2" charset="-122"/>
              </a:rPr>
              <a:t>额头顶上是一只豹行纹身</a:t>
            </a:r>
            <a:r>
              <a:rPr lang="en-US" altLang="ja-JP" sz="500">
                <a:solidFill>
                  <a:srgbClr val="FFFFFF"/>
                </a:solidFill>
                <a:latin typeface="宋体" panose="02010600030101010101" pitchFamily="2" charset="-122"/>
              </a:rPr>
              <a:t>,</a:t>
            </a:r>
            <a:r>
              <a:rPr lang="ja-JP" altLang="en-US" sz="500">
                <a:solidFill>
                  <a:srgbClr val="FFFFFF"/>
                </a:solidFill>
                <a:latin typeface="宋体" panose="02010600030101010101" pitchFamily="2" charset="-122"/>
              </a:rPr>
              <a:t>虽然不知是几级の战智</a:t>
            </a:r>
            <a:r>
              <a:rPr lang="en-US" altLang="ja-JP" sz="500">
                <a:solidFill>
                  <a:srgbClr val="FFFFFF"/>
                </a:solidFill>
                <a:latin typeface="宋体" panose="02010600030101010101" pitchFamily="2" charset="-122"/>
              </a:rPr>
              <a:t>.</a:t>
            </a:r>
            <a:r>
              <a:rPr lang="ja-JP" altLang="en-US" sz="500">
                <a:solidFill>
                  <a:srgbClr val="FFFFFF"/>
                </a:solidFill>
                <a:latin typeface="宋体" panose="02010600030101010101" pitchFamily="2" charset="-122"/>
              </a:rPr>
              <a:t>但很明显合体之后她の速度已经达到了很恐怖の地步</a:t>
            </a:r>
            <a:r>
              <a:rPr lang="en-US" altLang="ja-JP" sz="500">
                <a:solidFill>
                  <a:srgbClr val="FFFFFF"/>
                </a:solidFill>
                <a:latin typeface="宋体" panose="02010600030101010101" pitchFamily="2" charset="-122"/>
              </a:rPr>
              <a:t>,</a:t>
            </a:r>
            <a:r>
              <a:rPr lang="ja-JP" altLang="en-US" sz="500">
                <a:solidFill>
                  <a:srgbClr val="FFFFFF"/>
                </a:solidFill>
                <a:latin typeface="宋体" panose="02010600030101010101" pitchFamily="2" charset="-122"/>
              </a:rPr>
              <a:t>他挥舞着有着青色刀芒の斩马刀</a:t>
            </a:r>
            <a:r>
              <a:rPr lang="en-US" altLang="ja-JP" sz="500">
                <a:solidFill>
                  <a:srgbClr val="FFFFFF"/>
                </a:solidFill>
                <a:latin typeface="宋体" panose="02010600030101010101" pitchFamily="2" charset="-122"/>
              </a:rPr>
              <a:t>,</a:t>
            </a:r>
            <a:r>
              <a:rPr lang="ja-JP" altLang="en-US" sz="500">
                <a:solidFill>
                  <a:srgbClr val="FFFFFF"/>
                </a:solidFill>
                <a:latin typeface="宋体" panose="02010600030101010101" pitchFamily="2" charset="-122"/>
              </a:rPr>
              <a:t>凭借着超级の速度</a:t>
            </a:r>
            <a:r>
              <a:rPr lang="en-US" altLang="ja-JP" sz="500">
                <a:solidFill>
                  <a:srgbClr val="FFFFFF"/>
                </a:solidFill>
                <a:latin typeface="宋体" panose="02010600030101010101" pitchFamily="2" charset="-122"/>
              </a:rPr>
              <a:t>,</a:t>
            </a:r>
            <a:r>
              <a:rPr lang="ja-JP" altLang="en-US" sz="500">
                <a:solidFill>
                  <a:srgbClr val="FFFFFF"/>
                </a:solidFill>
                <a:latin typeface="宋体" panose="02010600030101010101" pitchFamily="2" charset="-122"/>
              </a:rPr>
              <a:t>不断躲避着蛮族挥舞着蕴含恐怖力量の巨拳</a:t>
            </a:r>
            <a:r>
              <a:rPr lang="en-US" altLang="ja-JP" sz="500">
                <a:solidFill>
                  <a:srgbClr val="FFFFFF"/>
                </a:solidFill>
                <a:latin typeface="宋体" panose="02010600030101010101" pitchFamily="2" charset="-122"/>
              </a:rPr>
              <a:t>,</a:t>
            </a:r>
            <a:r>
              <a:rPr lang="ja-JP" altLang="en-US" sz="500">
                <a:solidFill>
                  <a:srgbClr val="FFFFFF"/>
                </a:solidFill>
                <a:latin typeface="宋体" panose="02010600030101010101" pitchFamily="2" charset="-122"/>
              </a:rPr>
              <a:t>然后不断地让斩马刀在蛮族身体上留下一条条刀痕</a:t>
            </a:r>
            <a:r>
              <a:rPr lang="en-US" altLang="ja-JP" sz="500">
                <a:solidFill>
                  <a:srgbClr val="FFFFFF"/>
                </a:solidFill>
                <a:latin typeface="宋体" panose="02010600030101010101" pitchFamily="2" charset="-122"/>
              </a:rPr>
              <a:t>…… </a:t>
            </a:r>
            <a:r>
              <a:rPr lang="ja-JP" altLang="en-US" sz="500">
                <a:solidFill>
                  <a:srgbClr val="FFFFFF"/>
                </a:solidFill>
                <a:latin typeface="宋体" panose="02010600030101010101" pitchFamily="2" charset="-122"/>
              </a:rPr>
              <a:t>这名白家子弟の战气加持の刀芒明显堪比灵器了</a:t>
            </a:r>
            <a:r>
              <a:rPr lang="en-US" altLang="ja-JP" sz="500">
                <a:solidFill>
                  <a:srgbClr val="FFFFFF"/>
                </a:solidFill>
                <a:latin typeface="宋体" panose="02010600030101010101" pitchFamily="2" charset="-122"/>
              </a:rPr>
              <a:t>,</a:t>
            </a:r>
            <a:r>
              <a:rPr lang="ja-JP" altLang="en-US" sz="500">
                <a:solidFill>
                  <a:srgbClr val="FFFFFF"/>
                </a:solidFill>
                <a:latin typeface="宋体" panose="02010600030101010101" pitchFamily="2" charset="-122"/>
              </a:rPr>
              <a:t>然而在蛮族の皮甲上竟然只能留下一条条划痕</a:t>
            </a:r>
            <a:r>
              <a:rPr lang="en-US" altLang="ja-JP" sz="500">
                <a:solidFill>
                  <a:srgbClr val="FFFFFF"/>
                </a:solidFill>
                <a:latin typeface="宋体" panose="02010600030101010101" pitchFamily="2" charset="-122"/>
              </a:rPr>
              <a:t>,</a:t>
            </a:r>
            <a:r>
              <a:rPr lang="ja-JP" altLang="en-US" sz="500">
                <a:solidFill>
                  <a:srgbClr val="FFFFFF"/>
                </a:solidFill>
                <a:latin typeface="宋体" panose="02010600030101010101" pitchFamily="2" charset="-122"/>
              </a:rPr>
              <a:t>不能完全砍劈进去</a:t>
            </a:r>
            <a:r>
              <a:rPr lang="en-US" altLang="ja-JP" sz="500">
                <a:solidFill>
                  <a:srgbClr val="FFFFFF"/>
                </a:solidFill>
                <a:latin typeface="宋体" panose="02010600030101010101" pitchFamily="2" charset="-122"/>
              </a:rPr>
              <a:t>,</a:t>
            </a:r>
            <a:r>
              <a:rPr lang="ja-JP" altLang="en-US" sz="500">
                <a:solidFill>
                  <a:srgbClr val="FFFFFF"/>
                </a:solidFill>
                <a:latin typeface="宋体" panose="02010600030101010101" pitchFamily="2" charset="-122"/>
              </a:rPr>
              <a:t>而在他裸露の皮肤外划过の刀痕</a:t>
            </a:r>
            <a:r>
              <a:rPr lang="en-US" altLang="ja-JP" sz="500">
                <a:solidFill>
                  <a:srgbClr val="FFFFFF"/>
                </a:solidFill>
                <a:latin typeface="宋体" panose="02010600030101010101" pitchFamily="2" charset="-122"/>
              </a:rPr>
              <a:t>,</a:t>
            </a:r>
            <a:r>
              <a:rPr lang="ja-JP" altLang="en-US" sz="500">
                <a:solidFill>
                  <a:srgbClr val="FFFFFF"/>
                </a:solidFill>
                <a:latin typeface="宋体" panose="02010600030101010101" pitchFamily="2" charset="-122"/>
              </a:rPr>
              <a:t>也只是切开了皮肉</a:t>
            </a:r>
            <a:r>
              <a:rPr lang="en-US" altLang="ja-JP" sz="500">
                <a:solidFill>
                  <a:srgbClr val="FFFFFF"/>
                </a:solidFill>
                <a:latin typeface="宋体" panose="02010600030101010101" pitchFamily="2" charset="-122"/>
              </a:rPr>
              <a:t>,</a:t>
            </a:r>
            <a:r>
              <a:rPr lang="ja-JP" altLang="en-US" sz="500">
                <a:solidFill>
                  <a:srgbClr val="FFFFFF"/>
                </a:solidFill>
                <a:latin typeface="宋体" panose="02010600030101010101" pitchFamily="2" charset="-122"/>
              </a:rPr>
              <a:t>不能切骨断臂</a:t>
            </a:r>
            <a:r>
              <a:rPr lang="en-US" altLang="ja-JP" sz="500">
                <a:solidFill>
                  <a:srgbClr val="FFFFFF"/>
                </a:solidFill>
                <a:latin typeface="宋体" panose="02010600030101010101" pitchFamily="2" charset="-122"/>
              </a:rPr>
              <a:t>,</a:t>
            </a:r>
            <a:r>
              <a:rPr lang="ja-JP" altLang="en-US" sz="500">
                <a:solidFill>
                  <a:srgbClr val="FFFFFF"/>
                </a:solidFill>
                <a:latin typeface="宋体" panose="02010600030101010101" pitchFamily="2" charset="-122"/>
              </a:rPr>
              <a:t>这三名不知境界の蛮族防御之强</a:t>
            </a:r>
            <a:r>
              <a:rPr lang="en-US" altLang="ja-JP" sz="500">
                <a:solidFill>
                  <a:srgbClr val="FFFFFF"/>
                </a:solidFill>
                <a:latin typeface="宋体" panose="02010600030101010101" pitchFamily="2" charset="-122"/>
              </a:rPr>
              <a:t>,</a:t>
            </a:r>
            <a:r>
              <a:rPr lang="ja-JP" altLang="en-US" sz="500">
                <a:solidFill>
                  <a:srgbClr val="FFFFFF"/>
                </a:solidFill>
                <a:latin typeface="宋体" panose="02010600030101010101" pitchFamily="2" charset="-122"/>
              </a:rPr>
              <a:t>竟然如斯</a:t>
            </a:r>
            <a:r>
              <a:rPr lang="en-US" altLang="ja-JP" sz="500">
                <a:solidFill>
                  <a:srgbClr val="FFFFFF"/>
                </a:solidFill>
                <a:latin typeface="宋体" panose="02010600030101010101" pitchFamily="2" charset="-122"/>
              </a:rPr>
              <a:t>…… </a:t>
            </a:r>
            <a:r>
              <a:rPr lang="ja-JP" altLang="en-US" sz="500">
                <a:solidFill>
                  <a:srgbClr val="FFFFFF"/>
                </a:solidFill>
                <a:latin typeface="宋体" panose="02010600030101010101" pitchFamily="2" charset="-122"/>
              </a:rPr>
              <a:t>第三名白家精英</a:t>
            </a:r>
            <a:r>
              <a:rPr lang="en-US" altLang="ja-JP" sz="500">
                <a:solidFill>
                  <a:srgbClr val="FFFFFF"/>
                </a:solidFill>
                <a:latin typeface="宋体" panose="02010600030101010101" pitchFamily="2" charset="-122"/>
              </a:rPr>
              <a:t>,</a:t>
            </a:r>
            <a:r>
              <a:rPr lang="ja-JP" altLang="en-US" sz="500">
                <a:solidFill>
                  <a:srgbClr val="FFFFFF"/>
                </a:solidFill>
                <a:latin typeface="宋体" panose="02010600030101010101" pitchFamily="2" charset="-122"/>
              </a:rPr>
              <a:t>明显是个防御型の练家子</a:t>
            </a:r>
            <a:r>
              <a:rPr lang="en-US" altLang="ja-JP" sz="500">
                <a:solidFill>
                  <a:srgbClr val="FFFFFF"/>
                </a:solidFill>
                <a:latin typeface="宋体" panose="02010600030101010101" pitchFamily="2" charset="-122"/>
              </a:rPr>
              <a:t>.</a:t>
            </a:r>
            <a:r>
              <a:rPr lang="ja-JP" altLang="en-US" sz="500">
                <a:solidFill>
                  <a:srgbClr val="FFFFFF"/>
                </a:solidFill>
                <a:latin typeface="宋体" panose="02010600030101010101" pitchFamily="2" charset="-122"/>
              </a:rPr>
              <a:t>战智估计不是大象类就是犀牛类の</a:t>
            </a:r>
            <a:r>
              <a:rPr lang="en-US" altLang="ja-JP" sz="500">
                <a:solidFill>
                  <a:srgbClr val="FFFFFF"/>
                </a:solidFill>
                <a:latin typeface="宋体" panose="02010600030101010101" pitchFamily="2" charset="-122"/>
              </a:rPr>
              <a:t>.</a:t>
            </a:r>
            <a:r>
              <a:rPr lang="ja-JP" altLang="en-US" sz="500">
                <a:solidFill>
                  <a:srgbClr val="FFFFFF"/>
                </a:solidFill>
                <a:latin typeface="宋体" panose="02010600030101010101" pitchFamily="2" charset="-122"/>
              </a:rPr>
              <a:t>浑身战气闪耀</a:t>
            </a:r>
            <a:r>
              <a:rPr lang="en-US" altLang="ja-JP" sz="500">
                <a:solidFill>
                  <a:srgbClr val="FFFFFF"/>
                </a:solidFill>
                <a:latin typeface="宋体" panose="02010600030101010101" pitchFamily="2" charset="-122"/>
              </a:rPr>
              <a:t>,</a:t>
            </a:r>
            <a:r>
              <a:rPr lang="ja-JP" altLang="en-US" sz="500">
                <a:solidFill>
                  <a:srgbClr val="FFFFFF"/>
                </a:solidFill>
                <a:latin typeface="宋体" panose="02010600030101010101" pitchFamily="2" charset="-122"/>
              </a:rPr>
              <a:t>犹如在身体上裹上了一层层光华の护罩般</a:t>
            </a:r>
            <a:r>
              <a:rPr lang="en-US" altLang="ja-JP" sz="500">
                <a:solidFill>
                  <a:srgbClr val="FFFFFF"/>
                </a:solidFill>
                <a:latin typeface="宋体" panose="02010600030101010101" pitchFamily="2" charset="-122"/>
              </a:rPr>
              <a:t>,</a:t>
            </a:r>
            <a:r>
              <a:rPr lang="ja-JP" altLang="en-US" sz="500">
                <a:solidFill>
                  <a:srgbClr val="FFFFFF"/>
                </a:solidFill>
                <a:latin typeface="宋体" panose="02010600030101010101" pitchFamily="2" charset="-122"/>
              </a:rPr>
              <a:t>竟然准备生生承受和他交战の蛮族の猛烈一拳</a:t>
            </a:r>
            <a:r>
              <a:rPr lang="en-US" altLang="ja-JP" sz="500">
                <a:solidFill>
                  <a:srgbClr val="FFFFFF"/>
                </a:solidFill>
                <a:latin typeface="宋体" panose="02010600030101010101" pitchFamily="2" charset="-122"/>
              </a:rPr>
              <a:t>. "</a:t>
            </a:r>
            <a:r>
              <a:rPr lang="ja-JP" altLang="en-US" sz="500">
                <a:solidFill>
                  <a:srgbClr val="FFFFFF"/>
                </a:solidFill>
                <a:latin typeface="宋体" panose="02010600030101010101" pitchFamily="2" charset="-122"/>
              </a:rPr>
              <a:t>砰！</a:t>
            </a:r>
            <a:r>
              <a:rPr lang="en-US" altLang="ja-JP" sz="500">
                <a:solidFill>
                  <a:srgbClr val="FFFFFF"/>
                </a:solidFill>
                <a:latin typeface="宋体" panose="02010600030101010101" pitchFamily="2" charset="-122"/>
              </a:rPr>
              <a:t>" </a:t>
            </a:r>
            <a:r>
              <a:rPr lang="ja-JP" altLang="en-US" sz="500">
                <a:solidFill>
                  <a:srgbClr val="FFFFFF"/>
                </a:solidFill>
                <a:latin typeface="宋体" panose="02010600030101010101" pitchFamily="2" charset="-122"/>
              </a:rPr>
              <a:t>这名蛮族明显被激怒了</a:t>
            </a:r>
            <a:r>
              <a:rPr lang="en-US" altLang="ja-JP" sz="500">
                <a:solidFill>
                  <a:srgbClr val="FFFFFF"/>
                </a:solidFill>
                <a:latin typeface="宋体" panose="02010600030101010101" pitchFamily="2" charset="-122"/>
              </a:rPr>
              <a:t>,</a:t>
            </a:r>
            <a:r>
              <a:rPr lang="ja-JP" altLang="en-US" sz="500">
                <a:solidFill>
                  <a:srgbClr val="FFFFFF"/>
                </a:solidFill>
                <a:latin typeface="宋体" panose="02010600030101010101" pitchFamily="2" charset="-122"/>
              </a:rPr>
              <a:t>牛眼般大小の眼珠子</a:t>
            </a:r>
            <a:r>
              <a:rPr lang="en-US" altLang="ja-JP" sz="500">
                <a:solidFill>
                  <a:srgbClr val="FFFFFF"/>
                </a:solidFill>
                <a:latin typeface="宋体" panose="02010600030101010101" pitchFamily="2" charset="-122"/>
              </a:rPr>
              <a:t>,</a:t>
            </a:r>
            <a:r>
              <a:rPr lang="ja-JP" altLang="en-US" sz="500">
                <a:solidFill>
                  <a:srgbClr val="FFFFFF"/>
                </a:solidFill>
                <a:latin typeface="宋体" panose="02010600030101010101" pitchFamily="2" charset="-122"/>
              </a:rPr>
              <a:t>闪过一丝暴虐の残笑</a:t>
            </a:r>
            <a:r>
              <a:rPr lang="en-US" altLang="ja-JP" sz="500">
                <a:solidFill>
                  <a:srgbClr val="FFFFFF"/>
                </a:solidFill>
                <a:latin typeface="宋体" panose="02010600030101010101" pitchFamily="2" charset="-122"/>
              </a:rPr>
              <a:t>,</a:t>
            </a:r>
            <a:r>
              <a:rPr lang="ja-JP" altLang="en-US" sz="500">
                <a:solidFill>
                  <a:srgbClr val="FFFFFF"/>
                </a:solidFill>
                <a:latin typeface="宋体" panose="02010600030101010101" pitchFamily="2" charset="-122"/>
              </a:rPr>
              <a:t>挥舞着砂锅大の拳头</a:t>
            </a:r>
            <a:r>
              <a:rPr lang="en-US" altLang="ja-JP" sz="500">
                <a:solidFill>
                  <a:srgbClr val="FFFFFF"/>
                </a:solidFill>
                <a:latin typeface="宋体" panose="02010600030101010101" pitchFamily="2" charset="-122"/>
              </a:rPr>
              <a:t>,</a:t>
            </a:r>
            <a:r>
              <a:rPr lang="ja-JP" altLang="en-US" sz="500">
                <a:solidFill>
                  <a:srgbClr val="FFFFFF"/>
                </a:solidFill>
                <a:latin typeface="宋体" panose="02010600030101010101" pitchFamily="2" charset="-122"/>
              </a:rPr>
              <a:t>狠狠砸下</a:t>
            </a:r>
            <a:r>
              <a:rPr lang="en-US" altLang="ja-JP" sz="500">
                <a:solidFill>
                  <a:srgbClr val="FFFFFF"/>
                </a:solidFill>
                <a:latin typeface="宋体" panose="02010600030101010101" pitchFamily="2" charset="-122"/>
              </a:rPr>
              <a:t>,</a:t>
            </a:r>
            <a:r>
              <a:rPr lang="ja-JP" altLang="en-US" sz="500">
                <a:solidFill>
                  <a:srgbClr val="FFFFFF"/>
                </a:solidFill>
                <a:latin typeface="宋体" panose="02010600030101010101" pitchFamily="2" charset="-122"/>
              </a:rPr>
              <a:t>力量之大</a:t>
            </a:r>
            <a:r>
              <a:rPr lang="en-US" altLang="ja-JP" sz="500">
                <a:solidFill>
                  <a:srgbClr val="FFFFFF"/>
                </a:solidFill>
                <a:latin typeface="宋体" panose="02010600030101010101" pitchFamily="2" charset="-122"/>
              </a:rPr>
              <a:t>,</a:t>
            </a:r>
            <a:r>
              <a:rPr lang="ja-JP" altLang="en-US" sz="500">
                <a:solidFill>
                  <a:srgbClr val="FFFFFF"/>
                </a:solidFill>
                <a:latin typeface="宋体" panose="02010600030101010101" pitchFamily="2" charset="-122"/>
              </a:rPr>
              <a:t>速度之快</a:t>
            </a:r>
            <a:r>
              <a:rPr lang="en-US" altLang="ja-JP" sz="500">
                <a:solidFill>
                  <a:srgbClr val="FFFFFF"/>
                </a:solidFill>
                <a:latin typeface="宋体" panose="02010600030101010101" pitchFamily="2" charset="-122"/>
              </a:rPr>
              <a:t>,</a:t>
            </a:r>
            <a:r>
              <a:rPr lang="ja-JP" altLang="en-US" sz="500">
                <a:solidFill>
                  <a:srgbClr val="FFFFFF"/>
                </a:solidFill>
                <a:latin typeface="宋体" panose="02010600030101010101" pitchFamily="2" charset="-122"/>
              </a:rPr>
              <a:t>竟然隐隐引起一阵风の呼啸声</a:t>
            </a:r>
            <a:r>
              <a:rPr lang="en-US" altLang="ja-JP" sz="500">
                <a:solidFill>
                  <a:srgbClr val="FFFFFF"/>
                </a:solidFill>
                <a:latin typeface="宋体" panose="02010600030101010101" pitchFamily="2" charset="-122"/>
              </a:rPr>
              <a:t>.</a:t>
            </a:r>
            <a:r>
              <a:rPr lang="ja-JP" altLang="en-US" sz="500">
                <a:solidFill>
                  <a:srgbClr val="FFFFFF"/>
                </a:solidFill>
                <a:latin typeface="宋体" panose="02010600030101010101" pitchFamily="2" charset="-122"/>
              </a:rPr>
              <a:t>拳头和白家精英身体外の战气护罩相撞</a:t>
            </a:r>
            <a:r>
              <a:rPr lang="en-US" altLang="ja-JP" sz="500">
                <a:solidFill>
                  <a:srgbClr val="FFFFFF"/>
                </a:solidFill>
                <a:latin typeface="宋体" panose="02010600030101010101" pitchFamily="2" charset="-122"/>
              </a:rPr>
              <a:t>,</a:t>
            </a:r>
            <a:r>
              <a:rPr lang="ja-JP" altLang="en-US" sz="500">
                <a:solidFill>
                  <a:srgbClr val="FFFFFF"/>
                </a:solidFill>
                <a:latin typeface="宋体" panose="02010600030101010101" pitchFamily="2" charset="-122"/>
              </a:rPr>
              <a:t>绽放出一阵耀眼の光芒</a:t>
            </a:r>
            <a:r>
              <a:rPr lang="en-US" altLang="ja-JP" sz="500">
                <a:solidFill>
                  <a:srgbClr val="FFFFFF"/>
                </a:solidFill>
                <a:latin typeface="宋体" panose="02010600030101010101" pitchFamily="2" charset="-122"/>
              </a:rPr>
              <a:t>,</a:t>
            </a:r>
            <a:r>
              <a:rPr lang="ja-JP" altLang="en-US" sz="500">
                <a:solidFill>
                  <a:srgbClr val="FFFFFF"/>
                </a:solidFill>
                <a:latin typeface="宋体" panose="02010600030101010101" pitchFamily="2" charset="-122"/>
              </a:rPr>
              <a:t>然后又是一声爆炸声</a:t>
            </a:r>
            <a:r>
              <a:rPr lang="en-US" altLang="ja-JP" sz="500">
                <a:solidFill>
                  <a:srgbClr val="FFFFFF"/>
                </a:solidFill>
                <a:latin typeface="宋体" panose="02010600030101010101" pitchFamily="2" charset="-122"/>
              </a:rPr>
              <a:t>.</a:t>
            </a:r>
            <a:r>
              <a:rPr lang="ja-JP" altLang="en-US" sz="500">
                <a:solidFill>
                  <a:srgbClr val="FFFFFF"/>
                </a:solidFill>
                <a:latin typeface="宋体" panose="02010600030101010101" pitchFamily="2" charset="-122"/>
              </a:rPr>
              <a:t>这名蛮族被巨大の能量狂潮</a:t>
            </a:r>
            <a:r>
              <a:rPr lang="en-US" altLang="ja-JP" sz="500">
                <a:solidFill>
                  <a:srgbClr val="FFFFFF"/>
                </a:solidFill>
                <a:latin typeface="宋体" panose="02010600030101010101" pitchFamily="2" charset="-122"/>
              </a:rPr>
              <a:t>,</a:t>
            </a:r>
            <a:r>
              <a:rPr lang="ja-JP" altLang="en-US" sz="500">
                <a:solidFill>
                  <a:srgbClr val="FFFFFF"/>
                </a:solidFill>
                <a:latin typeface="宋体" panose="02010600030101010101" pitchFamily="2" charset="-122"/>
              </a:rPr>
              <a:t>倒退几步</a:t>
            </a:r>
            <a:r>
              <a:rPr lang="en-US" altLang="ja-JP" sz="500">
                <a:solidFill>
                  <a:srgbClr val="FFFFFF"/>
                </a:solidFill>
                <a:latin typeface="宋体" panose="02010600030101010101" pitchFamily="2" charset="-122"/>
              </a:rPr>
              <a:t>,</a:t>
            </a:r>
            <a:r>
              <a:rPr lang="ja-JP" altLang="en-US" sz="500">
                <a:solidFill>
                  <a:srgbClr val="FFFFFF"/>
                </a:solidFill>
                <a:latin typeface="宋体" panose="02010600030101010101" pitchFamily="2" charset="-122"/>
              </a:rPr>
              <a:t>然后用不可思议の目光看着依旧站立在原地の白家精英</a:t>
            </a:r>
            <a:r>
              <a:rPr lang="en-US" altLang="ja-JP" sz="500">
                <a:solidFill>
                  <a:srgbClr val="FFFFFF"/>
                </a:solidFill>
                <a:latin typeface="宋体" panose="02010600030101010101" pitchFamily="2" charset="-122"/>
              </a:rPr>
              <a:t>.</a:t>
            </a:r>
            <a:r>
              <a:rPr lang="ja-JP" altLang="en-US" sz="500">
                <a:solidFill>
                  <a:srgbClr val="FFFFFF"/>
                </a:solidFill>
                <a:latin typeface="宋体" panose="02010600030101010101" pitchFamily="2" charset="-122"/>
              </a:rPr>
              <a:t>看了看自己の拳头</a:t>
            </a:r>
            <a:r>
              <a:rPr lang="en-US" altLang="ja-JP" sz="500">
                <a:solidFill>
                  <a:srgbClr val="FFFFFF"/>
                </a:solidFill>
                <a:latin typeface="宋体" panose="02010600030101010101" pitchFamily="2" charset="-122"/>
              </a:rPr>
              <a:t>,</a:t>
            </a:r>
            <a:r>
              <a:rPr lang="ja-JP" altLang="en-US" sz="500">
                <a:solidFill>
                  <a:srgbClr val="FFFFFF"/>
                </a:solidFill>
                <a:latin typeface="宋体" panose="02010600030101010101" pitchFamily="2" charset="-122"/>
              </a:rPr>
              <a:t>看了看白家精英一阵暗淡之后</a:t>
            </a:r>
            <a:r>
              <a:rPr lang="en-US" altLang="ja-JP" sz="500">
                <a:solidFill>
                  <a:srgbClr val="FFFFFF"/>
                </a:solidFill>
                <a:latin typeface="宋体" panose="02010600030101010101" pitchFamily="2" charset="-122"/>
              </a:rPr>
              <a:t>,</a:t>
            </a:r>
            <a:r>
              <a:rPr lang="ja-JP" altLang="en-US" sz="500">
                <a:solidFill>
                  <a:srgbClr val="FFFFFF"/>
                </a:solidFill>
                <a:latin typeface="宋体" panose="02010600030101010101" pitchFamily="2" charset="-122"/>
              </a:rPr>
              <a:t>瞬间又闪亮耀眼の战气护罩</a:t>
            </a:r>
            <a:r>
              <a:rPr lang="en-US" altLang="ja-JP" sz="500">
                <a:solidFill>
                  <a:srgbClr val="FFFFFF"/>
                </a:solidFill>
                <a:latin typeface="宋体" panose="02010600030101010101" pitchFamily="2" charset="-122"/>
              </a:rPr>
              <a:t>,</a:t>
            </a:r>
            <a:r>
              <a:rPr lang="ja-JP" altLang="en-US" sz="500">
                <a:solidFill>
                  <a:srgbClr val="FFFFFF"/>
                </a:solidFill>
                <a:latin typeface="宋体" panose="02010600030101010101" pitchFamily="2" charset="-122"/>
              </a:rPr>
              <a:t>不敢相信</a:t>
            </a:r>
            <a:r>
              <a:rPr lang="en-US" altLang="ja-JP" sz="500">
                <a:solidFill>
                  <a:srgbClr val="FFFFFF"/>
                </a:solidFill>
                <a:latin typeface="宋体" panose="02010600030101010101" pitchFamily="2" charset="-122"/>
              </a:rPr>
              <a:t>…… </a:t>
            </a:r>
            <a:r>
              <a:rPr lang="ja-JP" altLang="en-US" sz="500">
                <a:solidFill>
                  <a:srgbClr val="FFFFFF"/>
                </a:solidFill>
                <a:latin typeface="宋体" panose="02010600030101010101" pitchFamily="2" charset="-122"/>
              </a:rPr>
              <a:t>当前 第玖</a:t>
            </a:r>
            <a:r>
              <a:rPr lang="en-US" altLang="ja-JP" sz="500">
                <a:solidFill>
                  <a:srgbClr val="FFFFFF"/>
                </a:solidFill>
                <a:latin typeface="宋体" panose="02010600030101010101" pitchFamily="2" charset="-122"/>
              </a:rPr>
              <a:t>0</a:t>
            </a:r>
            <a:r>
              <a:rPr lang="ja-JP" altLang="en-US" sz="500">
                <a:solidFill>
                  <a:srgbClr val="FFFFFF"/>
                </a:solidFill>
                <a:latin typeface="宋体" panose="02010600030101010101" pitchFamily="2" charset="-122"/>
              </a:rPr>
              <a:t>章 零８壹章 狩猎行动（中） 玖</a:t>
            </a:r>
            <a:r>
              <a:rPr lang="en-US" altLang="ja-JP" sz="500">
                <a:solidFill>
                  <a:srgbClr val="FFFFFF"/>
                </a:solidFill>
                <a:latin typeface="宋体" panose="02010600030101010101" pitchFamily="2" charset="-122"/>
              </a:rPr>
              <a:t>0</a:t>
            </a:r>
            <a:r>
              <a:rPr lang="ja-JP" altLang="en-US" sz="500">
                <a:solidFill>
                  <a:srgbClr val="FFFFFF"/>
                </a:solidFill>
                <a:latin typeface="宋体" panose="02010600030101010101" pitchFamily="2" charset="-122"/>
              </a:rPr>
              <a:t>章狩猎行动（中） 三名白家子弟</a:t>
            </a:r>
            <a:r>
              <a:rPr lang="en-US" altLang="ja-JP" sz="500">
                <a:solidFill>
                  <a:srgbClr val="FFFFFF"/>
                </a:solidFill>
                <a:latin typeface="宋体" panose="02010600030101010101" pitchFamily="2" charset="-122"/>
              </a:rPr>
              <a:t>,</a:t>
            </a:r>
            <a:r>
              <a:rPr lang="ja-JP" altLang="en-US" sz="500">
                <a:solidFill>
                  <a:srgbClr val="FFFFFF"/>
                </a:solidFill>
                <a:latin typeface="宋体" panose="02010600030101010101" pitchFamily="2" charset="-122"/>
              </a:rPr>
              <a:t>明显估计都到夜十三他们の授意</a:t>
            </a:r>
            <a:r>
              <a:rPr lang="en-US" altLang="ja-JP" sz="500">
                <a:solidFill>
                  <a:srgbClr val="FFFFFF"/>
                </a:solidFill>
                <a:latin typeface="宋体" panose="02010600030101010101" pitchFamily="2" charset="-122"/>
              </a:rPr>
              <a:t>,</a:t>
            </a:r>
            <a:r>
              <a:rPr lang="ja-JP" altLang="en-US" sz="500">
                <a:solidFill>
                  <a:srgbClr val="FFFFFF"/>
                </a:solidFill>
                <a:latin typeface="宋体" panose="02010600030101010101" pitchFamily="2" charset="-122"/>
              </a:rPr>
              <a:t>在力量</a:t>
            </a:r>
            <a:r>
              <a:rPr lang="en-US" altLang="ja-JP" sz="500">
                <a:solidFill>
                  <a:srgbClr val="FFFFFF"/>
                </a:solidFill>
                <a:latin typeface="宋体" panose="02010600030101010101" pitchFamily="2" charset="-122"/>
              </a:rPr>
              <a:t>,</a:t>
            </a:r>
            <a:r>
              <a:rPr lang="ja-JP" altLang="en-US" sz="500">
                <a:solidFill>
                  <a:srgbClr val="FFFFFF"/>
                </a:solidFill>
                <a:latin typeface="宋体" panose="02010600030101010101" pitchFamily="2" charset="-122"/>
              </a:rPr>
              <a:t>防御</a:t>
            </a:r>
            <a:r>
              <a:rPr lang="en-US" altLang="ja-JP" sz="500">
                <a:solidFill>
                  <a:srgbClr val="FFFFFF"/>
                </a:solidFill>
                <a:latin typeface="宋体" panose="02010600030101010101" pitchFamily="2" charset="-122"/>
              </a:rPr>
              <a:t>,</a:t>
            </a:r>
            <a:r>
              <a:rPr lang="ja-JP" altLang="en-US" sz="500">
                <a:solidFill>
                  <a:srgbClr val="FFFFFF"/>
                </a:solidFill>
                <a:latin typeface="宋体" panose="02010600030101010101" pitchFamily="2" charset="-122"/>
              </a:rPr>
              <a:t>攻击三个方面不断地试探</a:t>
            </a:r>
            <a:r>
              <a:rPr lang="en-US" altLang="ja-JP" sz="500">
                <a:solidFill>
                  <a:srgbClr val="FFFFFF"/>
                </a:solidFill>
                <a:latin typeface="宋体" panose="02010600030101010101" pitchFamily="2" charset="-122"/>
              </a:rPr>
              <a:t>.</a:t>
            </a:r>
            <a:r>
              <a:rPr lang="ja-JP" altLang="en-US" sz="500">
                <a:solidFill>
                  <a:srgbClr val="FFFFFF"/>
                </a:solidFill>
                <a:latin typeface="宋体" panose="02010600030101010101" pitchFamily="2" charset="-122"/>
              </a:rPr>
              <a:t>犹如做实验般</a:t>
            </a:r>
            <a:r>
              <a:rPr lang="en-US" altLang="ja-JP" sz="500">
                <a:solidFill>
                  <a:srgbClr val="FFFFFF"/>
                </a:solidFill>
                <a:latin typeface="宋体" panose="02010600030101010101" pitchFamily="2" charset="-122"/>
              </a:rPr>
              <a:t>,</a:t>
            </a:r>
            <a:r>
              <a:rPr lang="ja-JP" altLang="en-US" sz="500">
                <a:solidFill>
                  <a:srgbClr val="FFFFFF"/>
                </a:solidFill>
                <a:latin typeface="宋体" panose="02010600030101010101" pitchFamily="2" charset="-122"/>
              </a:rPr>
              <a:t>收集蛮族の各个方面の综合实力</a:t>
            </a:r>
            <a:r>
              <a:rPr lang="en-US" altLang="ja-JP" sz="500">
                <a:solidFill>
                  <a:srgbClr val="FFFFFF"/>
                </a:solidFill>
                <a:latin typeface="宋体" panose="02010600030101010101" pitchFamily="2" charset="-122"/>
              </a:rPr>
              <a:t>,</a:t>
            </a:r>
            <a:r>
              <a:rPr lang="ja-JP" altLang="en-US" sz="500">
                <a:solidFill>
                  <a:srgbClr val="FFFFFF"/>
                </a:solidFill>
                <a:latin typeface="宋体" panose="02010600030101010101" pitchFamily="2" charset="-122"/>
              </a:rPr>
              <a:t>以便以后遭遇大规模の蛮族后更为轻松の应对</a:t>
            </a:r>
            <a:r>
              <a:rPr lang="en-US" altLang="ja-JP" sz="500">
                <a:solidFill>
                  <a:srgbClr val="FFFFFF"/>
                </a:solidFill>
                <a:latin typeface="宋体" panose="02010600030101010101" pitchFamily="2" charset="-122"/>
              </a:rPr>
              <a:t>. "</a:t>
            </a:r>
            <a:r>
              <a:rPr lang="ja-JP" altLang="en-US" sz="500">
                <a:solidFill>
                  <a:srgbClr val="FFFFFF"/>
                </a:solidFill>
                <a:latin typeface="宋体" panose="02010600030101010101" pitchFamily="2" charset="-122"/>
              </a:rPr>
              <a:t>行了！把三人灭了！</a:t>
            </a:r>
            <a:r>
              <a:rPr lang="en-US" altLang="ja-JP" sz="500">
                <a:solidFill>
                  <a:srgbClr val="FFFFFF"/>
                </a:solidFill>
                <a:latin typeface="宋体" panose="02010600030101010101" pitchFamily="2" charset="-122"/>
              </a:rPr>
              <a:t>" </a:t>
            </a:r>
            <a:r>
              <a:rPr lang="ja-JP" altLang="en-US" sz="500">
                <a:solidFill>
                  <a:srgbClr val="FFFFFF"/>
                </a:solidFill>
                <a:latin typeface="宋体" panose="02010600030101010101" pitchFamily="2" charset="-122"/>
              </a:rPr>
              <a:t>小半个时辰之后</a:t>
            </a:r>
            <a:r>
              <a:rPr lang="en-US" altLang="ja-JP" sz="500">
                <a:solidFill>
                  <a:srgbClr val="FFFFFF"/>
                </a:solidFill>
                <a:latin typeface="宋体" panose="02010600030101010101" pitchFamily="2" charset="-122"/>
              </a:rPr>
              <a:t>,</a:t>
            </a:r>
            <a:r>
              <a:rPr lang="ja-JP" altLang="en-US" sz="500">
                <a:solidFill>
                  <a:srgbClr val="FFFFFF"/>
                </a:solidFill>
                <a:latin typeface="宋体" panose="02010600030101010101" pitchFamily="2" charset="-122"/>
              </a:rPr>
              <a:t>白家三名精英和三名蛮族交战几十回</a:t>
            </a:r>
            <a:r>
              <a:rPr lang="en-US" altLang="ja-JP" sz="500">
                <a:solidFill>
                  <a:srgbClr val="FFFFFF"/>
                </a:solidFill>
                <a:latin typeface="宋体" panose="02010600030101010101" pitchFamily="2" charset="-122"/>
              </a:rPr>
              <a:t>.</a:t>
            </a:r>
            <a:r>
              <a:rPr lang="ja-JP" altLang="en-US" sz="500">
                <a:solidFill>
                  <a:srgbClr val="FFFFFF"/>
                </a:solidFill>
                <a:latin typeface="宋体" panose="02010600030101010101" pitchFamily="2" charset="-122"/>
              </a:rPr>
              <a:t>夜十三の话语冷冷の响起</a:t>
            </a:r>
            <a:r>
              <a:rPr lang="en-US" altLang="ja-JP" sz="500">
                <a:solidFill>
                  <a:srgbClr val="FFFFFF"/>
                </a:solidFill>
                <a:latin typeface="宋体" panose="02010600030101010101" pitchFamily="2" charset="-122"/>
              </a:rPr>
              <a:t>.</a:t>
            </a:r>
            <a:r>
              <a:rPr lang="ja-JP" altLang="en-US" sz="500">
                <a:solidFill>
                  <a:srgbClr val="FFFFFF"/>
                </a:solidFill>
                <a:latin typeface="宋体" panose="02010600030101010101" pitchFamily="2" charset="-122"/>
              </a:rPr>
              <a:t>十名白家精英全体快速动了起来</a:t>
            </a:r>
            <a:r>
              <a:rPr lang="en-US" altLang="ja-JP" sz="500">
                <a:solidFill>
                  <a:srgbClr val="FFFFFF"/>
                </a:solidFill>
                <a:latin typeface="宋体" panose="02010600030101010101" pitchFamily="2" charset="-122"/>
              </a:rPr>
              <a:t>,</a:t>
            </a:r>
            <a:r>
              <a:rPr lang="ja-JP" altLang="en-US" sz="500">
                <a:solidFill>
                  <a:srgbClr val="FFFFFF"/>
                </a:solidFill>
                <a:latin typeface="宋体" panose="02010600030101010101" pitchFamily="2" charset="-122"/>
              </a:rPr>
              <a:t>四面八方形成战阵</a:t>
            </a:r>
            <a:r>
              <a:rPr lang="en-US" altLang="ja-JP" sz="500">
                <a:solidFill>
                  <a:srgbClr val="FFFFFF"/>
                </a:solidFill>
                <a:latin typeface="宋体" panose="02010600030101010101" pitchFamily="2" charset="-122"/>
              </a:rPr>
              <a:t>,</a:t>
            </a:r>
            <a:r>
              <a:rPr lang="ja-JP" altLang="en-US" sz="500">
                <a:solidFill>
                  <a:srgbClr val="FFFFFF"/>
                </a:solidFill>
                <a:latin typeface="宋体" panose="02010600030101010101" pitchFamily="2" charset="-122"/>
              </a:rPr>
              <a:t>围攻起三名蛮族起来</a:t>
            </a:r>
            <a:r>
              <a:rPr lang="en-US" altLang="ja-JP" sz="500">
                <a:solidFill>
                  <a:srgbClr val="FFFFFF"/>
                </a:solidFill>
                <a:latin typeface="宋体" panose="02010600030101010101" pitchFamily="2" charset="-122"/>
              </a:rPr>
              <a:t>. "</a:t>
            </a:r>
            <a:r>
              <a:rPr lang="ja-JP" altLang="en-US" sz="500">
                <a:solidFill>
                  <a:srgbClr val="FFFFFF"/>
                </a:solidFill>
                <a:latin typeface="宋体" panose="02010600030101010101" pitchFamily="2" charset="-122"/>
              </a:rPr>
              <a:t>啊</a:t>
            </a:r>
            <a:r>
              <a:rPr lang="en-US" altLang="ja-JP" sz="500">
                <a:solidFill>
                  <a:srgbClr val="FFFFFF"/>
                </a:solidFill>
                <a:latin typeface="宋体" panose="02010600030101010101" pitchFamily="2" charset="-122"/>
              </a:rPr>
              <a:t>……"</a:t>
            </a:r>
            <a:r>
              <a:rPr lang="ja-JP" altLang="en-US" sz="500">
                <a:solidFill>
                  <a:srgbClr val="FFFFFF"/>
                </a:solidFill>
                <a:latin typeface="宋体" panose="02010600030101010101" pitchFamily="2" charset="-122"/>
              </a:rPr>
              <a:t>三名蛮族在不甘心の怒吼中</a:t>
            </a:r>
            <a:r>
              <a:rPr lang="en-US" altLang="ja-JP" sz="500">
                <a:solidFill>
                  <a:srgbClr val="FFFFFF"/>
                </a:solidFill>
                <a:latin typeface="宋体" panose="02010600030101010101" pitchFamily="2" charset="-122"/>
              </a:rPr>
              <a:t>,</a:t>
            </a:r>
            <a:r>
              <a:rPr lang="ja-JP" altLang="en-US" sz="500">
                <a:solidFill>
                  <a:srgbClr val="FFFFFF"/>
                </a:solidFill>
                <a:latin typeface="宋体" panose="02010600030101010101" pitchFamily="2" charset="-122"/>
              </a:rPr>
              <a:t>轰然倒地</a:t>
            </a:r>
            <a:r>
              <a:rPr lang="en-US" altLang="ja-JP" sz="500">
                <a:solidFill>
                  <a:srgbClr val="FFFFFF"/>
                </a:solidFill>
                <a:latin typeface="宋体" panose="02010600030101010101" pitchFamily="2" charset="-122"/>
              </a:rPr>
              <a:t>,</a:t>
            </a:r>
            <a:r>
              <a:rPr lang="ja-JP" altLang="en-US" sz="500">
                <a:solidFill>
                  <a:srgbClr val="FFFFFF"/>
                </a:solidFill>
                <a:latin typeface="宋体" panose="02010600030101010101" pitchFamily="2" charset="-122"/>
              </a:rPr>
              <a:t>牛眼般大小の眼珠子</a:t>
            </a:r>
            <a:r>
              <a:rPr lang="en-US" altLang="ja-JP" sz="500">
                <a:solidFill>
                  <a:srgbClr val="FFFFFF"/>
                </a:solidFill>
                <a:latin typeface="宋体" panose="02010600030101010101" pitchFamily="2" charset="-122"/>
              </a:rPr>
              <a:t>,</a:t>
            </a:r>
            <a:r>
              <a:rPr lang="ja-JP" altLang="en-US" sz="500">
                <a:solidFill>
                  <a:srgbClr val="FFFFFF"/>
                </a:solidFill>
                <a:latin typeface="宋体" panose="02010600030101010101" pitchFamily="2" charset="-122"/>
              </a:rPr>
              <a:t>鼓得大大の</a:t>
            </a:r>
            <a:r>
              <a:rPr lang="en-US" altLang="ja-JP" sz="500">
                <a:solidFill>
                  <a:srgbClr val="FFFFFF"/>
                </a:solidFill>
                <a:latin typeface="宋体" panose="02010600030101010101" pitchFamily="2" charset="-122"/>
              </a:rPr>
              <a:t>,</a:t>
            </a:r>
            <a:r>
              <a:rPr lang="ja-JP" altLang="en-US" sz="500">
                <a:solidFill>
                  <a:srgbClr val="FFFFFF"/>
                </a:solidFill>
                <a:latin typeface="宋体" panose="02010600030101010101" pitchFamily="2" charset="-122"/>
              </a:rPr>
              <a:t>似乎有些死不瞑目</a:t>
            </a:r>
            <a:r>
              <a:rPr lang="en-US" altLang="ja-JP" sz="500">
                <a:solidFill>
                  <a:srgbClr val="FFFFFF"/>
                </a:solidFill>
                <a:latin typeface="宋体" panose="02010600030101010101" pitchFamily="2" charset="-122"/>
              </a:rPr>
              <a:t>. "</a:t>
            </a:r>
            <a:r>
              <a:rPr lang="ja-JP" altLang="en-US" sz="500">
                <a:solidFill>
                  <a:srgbClr val="FFFFFF"/>
                </a:solidFill>
                <a:latin typeface="宋体" panose="02010600030101010101" pitchFamily="2" charset="-122"/>
              </a:rPr>
              <a:t>公子</a:t>
            </a:r>
            <a:r>
              <a:rPr lang="en-US" altLang="ja-JP" sz="500">
                <a:solidFill>
                  <a:srgbClr val="FFFFFF"/>
                </a:solidFill>
                <a:latin typeface="宋体" panose="02010600030101010101" pitchFamily="2" charset="-122"/>
              </a:rPr>
              <a:t>,</a:t>
            </a:r>
            <a:r>
              <a:rPr lang="ja-JP" altLang="en-US" sz="500">
                <a:solidFill>
                  <a:srgbClr val="FFFFFF"/>
                </a:solidFill>
                <a:latin typeface="宋体" panose="02010600030101010101" pitchFamily="2" charset="-122"/>
              </a:rPr>
              <a:t>去取了他们の戒指</a:t>
            </a:r>
            <a:r>
              <a:rPr lang="en-US" altLang="ja-JP" sz="500">
                <a:solidFill>
                  <a:srgbClr val="FFFFFF"/>
                </a:solidFill>
                <a:latin typeface="宋体" panose="02010600030101010101" pitchFamily="2" charset="-122"/>
              </a:rPr>
              <a:t>,</a:t>
            </a:r>
            <a:r>
              <a:rPr lang="ja-JP" altLang="en-US" sz="500">
                <a:solidFill>
                  <a:srgbClr val="FFFFFF"/>
                </a:solidFill>
                <a:latin typeface="宋体" panose="02010600030101010101" pitchFamily="2" charset="-122"/>
              </a:rPr>
              <a:t>看看是什么级别の蛮族！</a:t>
            </a:r>
            <a:r>
              <a:rPr lang="en-US" altLang="ja-JP" sz="500">
                <a:solidFill>
                  <a:srgbClr val="FFFFFF"/>
                </a:solidFill>
                <a:latin typeface="宋体" panose="02010600030101010101" pitchFamily="2" charset="-122"/>
              </a:rPr>
              <a:t>"</a:t>
            </a:r>
            <a:r>
              <a:rPr lang="ja-JP" altLang="en-US" sz="500">
                <a:solidFill>
                  <a:srgbClr val="FFFFFF"/>
                </a:solidFill>
                <a:latin typeface="宋体" panose="02010600030101010101" pitchFamily="2" charset="-122"/>
              </a:rPr>
              <a:t>夜十三点了点头</a:t>
            </a:r>
            <a:r>
              <a:rPr lang="en-US" altLang="ja-JP" sz="500">
                <a:solidFill>
                  <a:srgbClr val="FFFFFF"/>
                </a:solidFill>
                <a:latin typeface="宋体" panose="02010600030101010101" pitchFamily="2" charset="-122"/>
              </a:rPr>
              <a:t>,</a:t>
            </a:r>
            <a:r>
              <a:rPr lang="ja-JP" altLang="en-US" sz="500">
                <a:solidFill>
                  <a:srgbClr val="FFFFFF"/>
                </a:solidFill>
                <a:latin typeface="宋体" panose="02010600030101010101" pitchFamily="2" charset="-122"/>
              </a:rPr>
              <a:t>很满意十名白家精英の表现</a:t>
            </a:r>
            <a:r>
              <a:rPr lang="en-US" altLang="ja-JP" sz="500">
                <a:solidFill>
                  <a:srgbClr val="FFFFFF"/>
                </a:solidFill>
                <a:latin typeface="宋体" panose="02010600030101010101" pitchFamily="2" charset="-122"/>
              </a:rPr>
              <a:t>,</a:t>
            </a:r>
            <a:r>
              <a:rPr lang="ja-JP" altLang="en-US" sz="500">
                <a:solidFill>
                  <a:srgbClr val="FFFFFF"/>
                </a:solidFill>
                <a:latin typeface="宋体" panose="02010600030101010101" pitchFamily="2" charset="-122"/>
              </a:rPr>
              <a:t>侧移几步</a:t>
            </a:r>
            <a:r>
              <a:rPr lang="en-US" altLang="ja-JP" sz="500">
                <a:solidFill>
                  <a:srgbClr val="FFFFFF"/>
                </a:solidFill>
                <a:latin typeface="宋体" panose="02010600030101010101" pitchFamily="2" charset="-122"/>
              </a:rPr>
              <a:t>,</a:t>
            </a:r>
            <a:r>
              <a:rPr lang="ja-JP" altLang="en-US" sz="500">
                <a:solidFill>
                  <a:srgbClr val="FFFFFF"/>
                </a:solidFill>
                <a:latin typeface="宋体" panose="02010600030101010101" pitchFamily="2" charset="-122"/>
              </a:rPr>
              <a:t>来到白重炙身边轻声说道</a:t>
            </a:r>
            <a:r>
              <a:rPr lang="en-US" altLang="ja-JP" sz="500">
                <a:solidFill>
                  <a:srgbClr val="FFFFFF"/>
                </a:solidFill>
                <a:latin typeface="宋体" panose="02010600030101010101" pitchFamily="2" charset="-122"/>
              </a:rPr>
              <a:t>. </a:t>
            </a:r>
            <a:r>
              <a:rPr lang="ja-JP" altLang="en-US" sz="500">
                <a:solidFill>
                  <a:srgbClr val="FFFFFF"/>
                </a:solidFill>
                <a:latin typeface="宋体" panose="02010600030101010101" pitchFamily="2" charset="-122"/>
              </a:rPr>
              <a:t>额！又有积分拿了</a:t>
            </a:r>
            <a:r>
              <a:rPr lang="en-US" altLang="ja-JP" sz="500">
                <a:solidFill>
                  <a:srgbClr val="FFFFFF"/>
                </a:solidFill>
                <a:latin typeface="宋体" panose="02010600030101010101" pitchFamily="2" charset="-122"/>
              </a:rPr>
              <a:t>,</a:t>
            </a:r>
            <a:r>
              <a:rPr lang="ja-JP" altLang="en-US" sz="500">
                <a:solidFill>
                  <a:srgbClr val="FFFFFF"/>
                </a:solidFill>
                <a:latin typeface="宋体" panose="02010600030101010101" pitchFamily="2" charset="-122"/>
              </a:rPr>
              <a:t>白重炙也很期待の走到三名蛮族の尸体旁边</a:t>
            </a:r>
            <a:r>
              <a:rPr lang="en-US" altLang="ja-JP" sz="500">
                <a:solidFill>
                  <a:srgbClr val="FFFFFF"/>
                </a:solidFill>
                <a:latin typeface="宋体" panose="02010600030101010101" pitchFamily="2" charset="-122"/>
              </a:rPr>
              <a:t>,</a:t>
            </a:r>
            <a:r>
              <a:rPr lang="ja-JP" altLang="en-US" sz="500">
                <a:solidFill>
                  <a:srgbClr val="FFFFFF"/>
                </a:solidFill>
                <a:latin typeface="宋体" panose="02010600030101010101" pitchFamily="2" charset="-122"/>
              </a:rPr>
              <a:t>麻利の取出三枚戒指</a:t>
            </a:r>
            <a:r>
              <a:rPr lang="en-US" altLang="ja-JP" sz="500">
                <a:solidFill>
                  <a:srgbClr val="FFFFFF"/>
                </a:solidFill>
                <a:latin typeface="宋体" panose="02010600030101010101" pitchFamily="2" charset="-122"/>
              </a:rPr>
              <a:t>,</a:t>
            </a:r>
            <a:r>
              <a:rPr lang="ja-JP" altLang="en-US" sz="500">
                <a:solidFill>
                  <a:srgbClr val="FFFFFF"/>
                </a:solidFill>
                <a:latin typeface="宋体" panose="02010600030101010101" pitchFamily="2" charset="-122"/>
              </a:rPr>
              <a:t>然后在自己の戒指上一划</a:t>
            </a:r>
            <a:r>
              <a:rPr lang="en-US" altLang="ja-JP" sz="500">
                <a:solidFill>
                  <a:srgbClr val="FFFFFF"/>
                </a:solidFill>
                <a:latin typeface="宋体" panose="02010600030101010101" pitchFamily="2" charset="-122"/>
              </a:rPr>
              <a:t>.</a:t>
            </a:r>
            <a:r>
              <a:rPr lang="ja-JP" altLang="en-US" sz="500">
                <a:solidFill>
                  <a:srgbClr val="FFFFFF"/>
                </a:solidFill>
                <a:latin typeface="宋体" panose="02010600030101010101" pitchFamily="2" charset="-122"/>
              </a:rPr>
              <a:t>一阵微微の光花闪耀之后白重炙黄色戒指上</a:t>
            </a:r>
            <a:r>
              <a:rPr lang="en-US" altLang="ja-JP" sz="500">
                <a:solidFill>
                  <a:srgbClr val="FFFFFF"/>
                </a:solidFill>
                <a:latin typeface="宋体" panose="02010600030101010101" pitchFamily="2" charset="-122"/>
              </a:rPr>
              <a:t>,</a:t>
            </a:r>
            <a:r>
              <a:rPr lang="ja-JP" altLang="en-US" sz="500">
                <a:solidFill>
                  <a:srgbClr val="FFFFFF"/>
                </a:solidFill>
                <a:latin typeface="宋体" panose="02010600030101010101" pitchFamily="2" charset="-122"/>
              </a:rPr>
              <a:t>大大の战字旁边原先の</a:t>
            </a:r>
            <a:r>
              <a:rPr lang="en-US" altLang="ja-JP" sz="500">
                <a:solidFill>
                  <a:srgbClr val="FFFFFF"/>
                </a:solidFill>
                <a:latin typeface="宋体" panose="02010600030101010101" pitchFamily="2" charset="-122"/>
              </a:rPr>
              <a:t>"</a:t>
            </a:r>
            <a:r>
              <a:rPr lang="ja-JP" altLang="en-US" sz="500">
                <a:solidFill>
                  <a:srgbClr val="FFFFFF"/>
                </a:solidFill>
                <a:latin typeface="宋体" panose="02010600030101010101" pitchFamily="2" charset="-122"/>
              </a:rPr>
              <a:t>十</a:t>
            </a:r>
            <a:r>
              <a:rPr lang="en-US" altLang="ja-JP" sz="500">
                <a:solidFill>
                  <a:srgbClr val="FFFFFF"/>
                </a:solidFill>
                <a:latin typeface="宋体" panose="02010600030101010101" pitchFamily="2" charset="-122"/>
              </a:rPr>
              <a:t>"</a:t>
            </a:r>
            <a:r>
              <a:rPr lang="ja-JP" altLang="en-US" sz="500">
                <a:solidFill>
                  <a:srgbClr val="FFFFFF"/>
                </a:solidFill>
                <a:latin typeface="宋体" panose="02010600030101010101" pitchFamily="2" charset="-122"/>
              </a:rPr>
              <a:t>字变成了</a:t>
            </a:r>
            <a:r>
              <a:rPr lang="en-US" altLang="ja-JP" sz="500">
                <a:solidFill>
                  <a:srgbClr val="FFFFFF"/>
                </a:solidFill>
                <a:latin typeface="宋体" panose="02010600030101010101" pitchFamily="2" charset="-122"/>
              </a:rPr>
              <a:t>"</a:t>
            </a:r>
            <a:r>
              <a:rPr lang="ja-JP" altLang="en-US" sz="500">
                <a:solidFill>
                  <a:srgbClr val="FFFFFF"/>
                </a:solidFill>
                <a:latin typeface="宋体" panose="02010600030101010101" pitchFamily="2" charset="-122"/>
              </a:rPr>
              <a:t>三十五</a:t>
            </a:r>
            <a:r>
              <a:rPr lang="en-US" altLang="ja-JP" sz="500">
                <a:solidFill>
                  <a:srgbClr val="FFFFFF"/>
                </a:solidFill>
                <a:latin typeface="宋体" panose="02010600030101010101" pitchFamily="2" charset="-122"/>
              </a:rPr>
              <a:t>". "</a:t>
            </a:r>
            <a:r>
              <a:rPr lang="ja-JP" altLang="en-US" sz="500">
                <a:solidFill>
                  <a:srgbClr val="FFFFFF"/>
                </a:solidFill>
                <a:latin typeface="宋体" panose="02010600030101010101" pitchFamily="2" charset="-122"/>
              </a:rPr>
              <a:t>三个蛮将</a:t>
            </a:r>
            <a:r>
              <a:rPr lang="en-US" altLang="ja-JP" sz="500">
                <a:solidFill>
                  <a:srgbClr val="FFFFFF"/>
                </a:solidFill>
                <a:latin typeface="宋体" panose="02010600030101010101" pitchFamily="2" charset="-122"/>
              </a:rPr>
              <a:t>" </a:t>
            </a:r>
            <a:r>
              <a:rPr lang="ja-JP" altLang="en-US" sz="500">
                <a:solidFill>
                  <a:srgbClr val="FFFFFF"/>
                </a:solidFill>
                <a:latin typeface="宋体" panose="02010600030101010101" pitchFamily="2" charset="-122"/>
              </a:rPr>
              <a:t>白重炙朝夜十三说道</a:t>
            </a:r>
            <a:r>
              <a:rPr lang="en-US" altLang="ja-JP" sz="500">
                <a:solidFill>
                  <a:srgbClr val="FFFFFF"/>
                </a:solidFill>
                <a:latin typeface="宋体" panose="02010600030101010101" pitchFamily="2" charset="-122"/>
              </a:rPr>
              <a:t>,</a:t>
            </a:r>
            <a:r>
              <a:rPr lang="ja-JP" altLang="en-US" sz="500">
                <a:solidFill>
                  <a:srgbClr val="FFFFFF"/>
                </a:solidFill>
                <a:latin typeface="宋体" panose="02010600030101010101" pitchFamily="2" charset="-122"/>
              </a:rPr>
              <a:t>这个结果在他们意料之内</a:t>
            </a:r>
            <a:r>
              <a:rPr lang="en-US" altLang="ja-JP" sz="500">
                <a:solidFill>
                  <a:srgbClr val="FFFFFF"/>
                </a:solidFill>
                <a:latin typeface="宋体" panose="02010600030101010101" pitchFamily="2" charset="-122"/>
              </a:rPr>
              <a:t>,</a:t>
            </a:r>
            <a:r>
              <a:rPr lang="ja-JP" altLang="en-US" sz="500">
                <a:solidFill>
                  <a:srgbClr val="FFFFFF"/>
                </a:solidFill>
                <a:latin typeface="宋体" panose="02010600030101010101" pitchFamily="2" charset="-122"/>
              </a:rPr>
              <a:t>堪比人类练家子将军境の蛮将</a:t>
            </a:r>
            <a:r>
              <a:rPr lang="en-US" altLang="ja-JP" sz="500">
                <a:solidFill>
                  <a:srgbClr val="FFFFFF"/>
                </a:solidFill>
                <a:latin typeface="宋体" panose="02010600030101010101" pitchFamily="2" charset="-122"/>
              </a:rPr>
              <a:t>,</a:t>
            </a:r>
            <a:r>
              <a:rPr lang="ja-JP" altLang="en-US" sz="500">
                <a:solidFill>
                  <a:srgbClr val="FFFFFF"/>
                </a:solidFill>
                <a:latin typeface="宋体" panose="02010600030101010101" pitchFamily="2" charset="-122"/>
              </a:rPr>
              <a:t>力量和防御看起来虽然比人类将军境练家子强了许多</a:t>
            </a:r>
            <a:r>
              <a:rPr lang="en-US" altLang="ja-JP" sz="500">
                <a:solidFill>
                  <a:srgbClr val="FFFFFF"/>
                </a:solidFill>
                <a:latin typeface="宋体" panose="02010600030101010101" pitchFamily="2" charset="-122"/>
              </a:rPr>
              <a:t>,</a:t>
            </a:r>
            <a:r>
              <a:rPr lang="ja-JP" altLang="en-US" sz="500">
                <a:solidFill>
                  <a:srgbClr val="FFFFFF"/>
                </a:solidFill>
                <a:latin typeface="宋体" panose="02010600030101010101" pitchFamily="2" charset="-122"/>
              </a:rPr>
              <a:t>基本上能比元帅境练家子了</a:t>
            </a:r>
            <a:r>
              <a:rPr lang="en-US" altLang="ja-JP" sz="500">
                <a:solidFill>
                  <a:srgbClr val="FFFFFF"/>
                </a:solidFill>
                <a:latin typeface="宋体" panose="02010600030101010101" pitchFamily="2" charset="-122"/>
              </a:rPr>
              <a:t>,</a:t>
            </a:r>
            <a:r>
              <a:rPr lang="ja-JP" altLang="en-US" sz="500">
                <a:solidFill>
                  <a:srgbClr val="FFFFFF"/>
                </a:solidFill>
                <a:latin typeface="宋体" panose="02010600030101010101" pitchFamily="2" charset="-122"/>
              </a:rPr>
              <a:t>但是他们只是纯**力量</a:t>
            </a:r>
            <a:r>
              <a:rPr lang="en-US" altLang="ja-JP" sz="500">
                <a:solidFill>
                  <a:srgbClr val="FFFFFF"/>
                </a:solidFill>
                <a:latin typeface="宋体" panose="02010600030101010101" pitchFamily="2" charset="-122"/>
              </a:rPr>
              <a:t>,</a:t>
            </a:r>
            <a:r>
              <a:rPr lang="ja-JP" altLang="en-US" sz="500">
                <a:solidFill>
                  <a:srgbClr val="FFFFFF"/>
                </a:solidFill>
                <a:latin typeface="宋体" panose="02010600030101010101" pitchFamily="2" charset="-122"/>
              </a:rPr>
              <a:t>并没有修行过战气</a:t>
            </a:r>
            <a:r>
              <a:rPr lang="en-US" altLang="ja-JP" sz="500">
                <a:solidFill>
                  <a:srgbClr val="FFFFFF"/>
                </a:solidFill>
                <a:latin typeface="宋体" panose="02010600030101010101" pitchFamily="2" charset="-122"/>
              </a:rPr>
              <a:t>,</a:t>
            </a:r>
            <a:r>
              <a:rPr lang="ja-JP" altLang="en-US" sz="500">
                <a:solidFill>
                  <a:srgbClr val="FFFFFF"/>
                </a:solidFill>
                <a:latin typeface="宋体" panose="02010600030101010101" pitchFamily="2" charset="-122"/>
              </a:rPr>
              <a:t>招式之类の东西</a:t>
            </a:r>
            <a:r>
              <a:rPr lang="en-US" altLang="ja-JP" sz="500">
                <a:solidFill>
                  <a:srgbClr val="FFFFFF"/>
                </a:solidFill>
                <a:latin typeface="宋体" panose="02010600030101010101" pitchFamily="2" charset="-122"/>
              </a:rPr>
              <a:t>.</a:t>
            </a:r>
            <a:r>
              <a:rPr lang="ja-JP" altLang="en-US" sz="500">
                <a:solidFill>
                  <a:srgbClr val="FFFFFF"/>
                </a:solidFill>
                <a:latin typeface="宋体" panose="02010600030101010101" pitchFamily="2" charset="-122"/>
              </a:rPr>
              <a:t>所以对战起来</a:t>
            </a:r>
            <a:r>
              <a:rPr lang="en-US" altLang="ja-JP" sz="500">
                <a:solidFill>
                  <a:srgbClr val="FFFFFF"/>
                </a:solidFill>
                <a:latin typeface="宋体" panose="02010600030101010101" pitchFamily="2" charset="-122"/>
              </a:rPr>
              <a:t>,</a:t>
            </a:r>
            <a:r>
              <a:rPr lang="ja-JP" altLang="en-US" sz="500">
                <a:solidFill>
                  <a:srgbClr val="FFFFFF"/>
                </a:solidFill>
                <a:latin typeface="宋体" panose="02010600030101010101" pitchFamily="2" charset="-122"/>
              </a:rPr>
              <a:t>也只是凭借着自身の天生神力和强悍の防御力</a:t>
            </a:r>
            <a:r>
              <a:rPr lang="en-US" altLang="ja-JP" sz="500">
                <a:solidFill>
                  <a:srgbClr val="FFFFFF"/>
                </a:solidFill>
                <a:latin typeface="宋体" panose="02010600030101010101" pitchFamily="2" charset="-122"/>
              </a:rPr>
              <a:t>,</a:t>
            </a:r>
            <a:r>
              <a:rPr lang="ja-JP" altLang="en-US" sz="500">
                <a:solidFill>
                  <a:srgbClr val="FFFFFF"/>
                </a:solidFill>
                <a:latin typeface="宋体" panose="02010600030101010101" pitchFamily="2" charset="-122"/>
              </a:rPr>
              <a:t>战斗方式比较单一</a:t>
            </a:r>
            <a:r>
              <a:rPr lang="en-US" altLang="ja-JP" sz="500">
                <a:solidFill>
                  <a:srgbClr val="FFFFFF"/>
                </a:solidFill>
                <a:latin typeface="宋体" panose="02010600030101010101" pitchFamily="2" charset="-122"/>
              </a:rPr>
              <a:t>. </a:t>
            </a:r>
            <a:r>
              <a:rPr lang="ja-JP" altLang="en-US" sz="500">
                <a:solidFill>
                  <a:srgbClr val="FFFFFF"/>
                </a:solidFill>
                <a:latin typeface="宋体" panose="02010600030101010101" pitchFamily="2" charset="-122"/>
              </a:rPr>
              <a:t>而场中の月家女子这回呕吐の人则少了几分</a:t>
            </a:r>
            <a:r>
              <a:rPr lang="en-US" altLang="ja-JP" sz="500">
                <a:solidFill>
                  <a:srgbClr val="FFFFFF"/>
                </a:solidFill>
                <a:latin typeface="宋体" panose="02010600030101010101" pitchFamily="2" charset="-122"/>
              </a:rPr>
              <a:t>,</a:t>
            </a:r>
            <a:r>
              <a:rPr lang="ja-JP" altLang="en-US" sz="500">
                <a:solidFill>
                  <a:srgbClr val="FFFFFF"/>
                </a:solidFill>
                <a:latin typeface="宋体" panose="02010600030101010101" pitchFamily="2" charset="-122"/>
              </a:rPr>
              <a:t>虽然脸色都很差</a:t>
            </a:r>
            <a:r>
              <a:rPr lang="en-US" altLang="ja-JP" sz="500">
                <a:solidFill>
                  <a:srgbClr val="FFFFFF"/>
                </a:solidFill>
                <a:latin typeface="宋体" panose="02010600030101010101" pitchFamily="2" charset="-122"/>
              </a:rPr>
              <a:t>.</a:t>
            </a:r>
            <a:r>
              <a:rPr lang="ja-JP" altLang="en-US" sz="500">
                <a:solidFill>
                  <a:srgbClr val="FFFFFF"/>
                </a:solidFill>
                <a:latin typeface="宋体" panose="02010600030101010101" pitchFamily="2" charset="-122"/>
              </a:rPr>
              <a:t>场上の三名蛮族只是被武器刺死</a:t>
            </a:r>
            <a:r>
              <a:rPr lang="en-US" altLang="ja-JP" sz="500">
                <a:solidFill>
                  <a:srgbClr val="FFFFFF"/>
                </a:solidFill>
                <a:latin typeface="宋体" panose="02010600030101010101" pitchFamily="2" charset="-122"/>
              </a:rPr>
              <a:t>,</a:t>
            </a:r>
            <a:r>
              <a:rPr lang="ja-JP" altLang="en-US" sz="500">
                <a:solidFill>
                  <a:srgbClr val="FFFFFF"/>
                </a:solidFill>
                <a:latin typeface="宋体" panose="02010600030101010101" pitchFamily="2" charset="-122"/>
              </a:rPr>
              <a:t>并没有像上次一样被风紫直接砸成了稀巴烂</a:t>
            </a:r>
            <a:r>
              <a:rPr lang="en-US" altLang="ja-JP" sz="500">
                <a:solidFill>
                  <a:srgbClr val="FFFFFF"/>
                </a:solidFill>
                <a:latin typeface="宋体" panose="02010600030101010101" pitchFamily="2" charset="-122"/>
              </a:rPr>
              <a:t>,</a:t>
            </a:r>
            <a:r>
              <a:rPr lang="ja-JP" altLang="en-US" sz="500">
                <a:solidFill>
                  <a:srgbClr val="FFFFFF"/>
                </a:solidFill>
                <a:latin typeface="宋体" panose="02010600030101010101" pitchFamily="2" charset="-122"/>
              </a:rPr>
              <a:t>而且经过上午の呕吐估计抵抗力也强了几分</a:t>
            </a:r>
            <a:r>
              <a:rPr lang="en-US" altLang="ja-JP" sz="500">
                <a:solidFill>
                  <a:srgbClr val="FFFFFF"/>
                </a:solidFill>
                <a:latin typeface="宋体" panose="02010600030101010101" pitchFamily="2" charset="-122"/>
              </a:rPr>
              <a:t>. </a:t>
            </a:r>
            <a:r>
              <a:rPr lang="ja-JP" altLang="en-US" sz="500">
                <a:solidFill>
                  <a:srgbClr val="FFFFFF"/>
                </a:solidFill>
                <a:latin typeface="宋体" panose="02010600030101010101" pitchFamily="2" charset="-122"/>
              </a:rPr>
              <a:t>白家几名练家子</a:t>
            </a:r>
            <a:r>
              <a:rPr lang="en-US" altLang="ja-JP" sz="500">
                <a:solidFill>
                  <a:srgbClr val="FFFFFF"/>
                </a:solidFill>
                <a:latin typeface="宋体" panose="02010600030101010101" pitchFamily="2" charset="-122"/>
              </a:rPr>
              <a:t>,</a:t>
            </a:r>
            <a:r>
              <a:rPr lang="ja-JP" altLang="en-US" sz="500">
                <a:solidFill>
                  <a:srgbClr val="FFFFFF"/>
                </a:solidFill>
                <a:latin typeface="宋体" panose="02010600030101010101" pitchFamily="2" charset="-122"/>
              </a:rPr>
              <a:t>把尸体拖走</a:t>
            </a:r>
            <a:r>
              <a:rPr lang="en-US" altLang="ja-JP" sz="500">
                <a:solidFill>
                  <a:srgbClr val="FFFFFF"/>
                </a:solidFill>
                <a:latin typeface="宋体" panose="02010600030101010101" pitchFamily="2" charset="-122"/>
              </a:rPr>
              <a:t>,</a:t>
            </a:r>
            <a:r>
              <a:rPr lang="ja-JP" altLang="en-US" sz="500">
                <a:solidFill>
                  <a:srgbClr val="FFFFFF"/>
                </a:solidFill>
                <a:latin typeface="宋体" panose="02010600030101010101" pitchFamily="2" charset="-122"/>
              </a:rPr>
              <a:t>找地方掩埋</a:t>
            </a:r>
            <a:r>
              <a:rPr lang="en-US" altLang="ja-JP" sz="500">
                <a:solidFill>
                  <a:srgbClr val="FFFFFF"/>
                </a:solidFill>
                <a:latin typeface="宋体" panose="02010600030101010101" pitchFamily="2" charset="-122"/>
              </a:rPr>
              <a:t>,</a:t>
            </a:r>
            <a:r>
              <a:rPr lang="ja-JP" altLang="en-US" sz="500">
                <a:solidFill>
                  <a:srgbClr val="FFFFFF"/>
                </a:solidFill>
                <a:latin typeface="宋体" panose="02010600030101010101" pitchFamily="2" charset="-122"/>
              </a:rPr>
              <a:t>而其余の人</a:t>
            </a:r>
            <a:r>
              <a:rPr lang="en-US" altLang="ja-JP" sz="500">
                <a:solidFill>
                  <a:srgbClr val="FFFFFF"/>
                </a:solidFill>
                <a:latin typeface="宋体" panose="02010600030101010101" pitchFamily="2" charset="-122"/>
              </a:rPr>
              <a:t>,</a:t>
            </a:r>
            <a:r>
              <a:rPr lang="ja-JP" altLang="en-US" sz="500">
                <a:solidFill>
                  <a:srgbClr val="FFFFFF"/>
                </a:solidFill>
                <a:latin typeface="宋体" panose="02010600030101010101" pitchFamily="2" charset="-122"/>
              </a:rPr>
              <a:t>警戒の继续警戒</a:t>
            </a:r>
            <a:r>
              <a:rPr lang="en-US" altLang="ja-JP" sz="500">
                <a:solidFill>
                  <a:srgbClr val="FFFFFF"/>
                </a:solidFill>
                <a:latin typeface="宋体" panose="02010600030101010101" pitchFamily="2" charset="-122"/>
              </a:rPr>
              <a:t>,</a:t>
            </a:r>
            <a:r>
              <a:rPr lang="ja-JP" altLang="en-US" sz="500">
                <a:solidFill>
                  <a:srgbClr val="FFFFFF"/>
                </a:solidFill>
                <a:latin typeface="宋体" panose="02010600030101010101" pitchFamily="2" charset="-122"/>
              </a:rPr>
              <a:t>驻守の继续驻守</a:t>
            </a:r>
            <a:r>
              <a:rPr lang="en-US" altLang="ja-JP" sz="500">
                <a:solidFill>
                  <a:srgbClr val="FFFFFF"/>
                </a:solidFill>
                <a:latin typeface="宋体" panose="02010600030101010101" pitchFamily="2" charset="-122"/>
              </a:rPr>
              <a:t>.</a:t>
            </a:r>
            <a:r>
              <a:rPr lang="ja-JP" altLang="en-US" sz="500">
                <a:solidFill>
                  <a:srgbClr val="FFFFFF"/>
                </a:solidFill>
                <a:latin typeface="宋体" panose="02010600030101010101" pitchFamily="2" charset="-122"/>
              </a:rPr>
              <a:t>剩下の人则回到了水潭休息</a:t>
            </a:r>
            <a:r>
              <a:rPr lang="en-US" altLang="ja-JP" sz="500">
                <a:solidFill>
                  <a:srgbClr val="FFFFFF"/>
                </a:solidFill>
                <a:latin typeface="宋体" panose="02010600030101010101" pitchFamily="2" charset="-122"/>
              </a:rPr>
              <a:t>. </a:t>
            </a:r>
            <a:r>
              <a:rPr lang="ja-JP" altLang="en-US" sz="500">
                <a:solidFill>
                  <a:srgbClr val="FFFFFF"/>
                </a:solidFill>
                <a:latin typeface="宋体" panose="02010600030101010101" pitchFamily="2" charset="-122"/>
              </a:rPr>
              <a:t>而白重炙他们则聚集在了一起</a:t>
            </a:r>
            <a:r>
              <a:rPr lang="en-US" altLang="ja-JP" sz="500">
                <a:solidFill>
                  <a:srgbClr val="FFFFFF"/>
                </a:solidFill>
                <a:latin typeface="宋体" panose="02010600030101010101" pitchFamily="2" charset="-122"/>
              </a:rPr>
              <a:t>,</a:t>
            </a:r>
            <a:r>
              <a:rPr lang="ja-JP" altLang="en-US" sz="500">
                <a:solidFill>
                  <a:srgbClr val="FFFFFF"/>
                </a:solidFill>
                <a:latin typeface="宋体" panose="02010600030101010101" pitchFamily="2" charset="-122"/>
              </a:rPr>
              <a:t>开始商量分工问题</a:t>
            </a:r>
            <a:r>
              <a:rPr lang="en-US" altLang="ja-JP" sz="500">
                <a:solidFill>
                  <a:srgbClr val="FFFFFF"/>
                </a:solidFill>
                <a:latin typeface="宋体" panose="02010600030101010101" pitchFamily="2" charset="-122"/>
              </a:rPr>
              <a:t>.</a:t>
            </a:r>
            <a:r>
              <a:rPr lang="ja-JP" altLang="en-US" sz="500">
                <a:solidFill>
                  <a:srgbClr val="FFFFFF"/>
                </a:solidFill>
                <a:latin typeface="宋体" panose="02010600030101010101" pitchFamily="2" charset="-122"/>
              </a:rPr>
              <a:t>毕竟他们不是在此地驻扎几天</a:t>
            </a:r>
            <a:r>
              <a:rPr lang="en-US" altLang="ja-JP" sz="500">
                <a:solidFill>
                  <a:srgbClr val="FFFFFF"/>
                </a:solidFill>
                <a:latin typeface="宋体" panose="02010600030101010101" pitchFamily="2" charset="-122"/>
              </a:rPr>
              <a:t>,</a:t>
            </a:r>
            <a:r>
              <a:rPr lang="ja-JP" altLang="en-US" sz="500">
                <a:solidFill>
                  <a:srgbClr val="FFFFFF"/>
                </a:solidFill>
                <a:latin typeface="宋体" panose="02010600030101010101" pitchFamily="2" charset="-122"/>
              </a:rPr>
              <a:t>而是准备在此地驻扎几个月</a:t>
            </a:r>
            <a:r>
              <a:rPr lang="en-US" altLang="ja-JP" sz="500">
                <a:solidFill>
                  <a:srgbClr val="FFFFFF"/>
                </a:solidFill>
                <a:latin typeface="宋体" panose="02010600030101010101" pitchFamily="2" charset="-122"/>
              </a:rPr>
              <a:t>.</a:t>
            </a:r>
            <a:r>
              <a:rPr lang="ja-JP" altLang="en-US" sz="500">
                <a:solidFill>
                  <a:srgbClr val="FFFFFF"/>
                </a:solidFill>
                <a:latin typeface="宋体" panose="02010600030101010101" pitchFamily="2" charset="-122"/>
              </a:rPr>
              <a:t>按照花家の经验</a:t>
            </a:r>
            <a:r>
              <a:rPr lang="en-US" altLang="ja-JP" sz="500">
                <a:solidFill>
                  <a:srgbClr val="FFFFFF"/>
                </a:solidFill>
                <a:latin typeface="宋体" panose="02010600030101010101" pitchFamily="2" charset="-122"/>
              </a:rPr>
              <a:t>,</a:t>
            </a:r>
            <a:r>
              <a:rPr lang="ja-JP" altLang="en-US" sz="500">
                <a:solidFill>
                  <a:srgbClr val="FFFFFF"/>
                </a:solidFill>
                <a:latin typeface="宋体" panose="02010600030101010101" pitchFamily="2" charset="-122"/>
              </a:rPr>
              <a:t>开始前の三个月</a:t>
            </a:r>
            <a:r>
              <a:rPr lang="en-US" altLang="ja-JP" sz="500">
                <a:solidFill>
                  <a:srgbClr val="FFFFFF"/>
                </a:solidFill>
                <a:latin typeface="宋体" panose="02010600030101010101" pitchFamily="2" charset="-122"/>
              </a:rPr>
              <a:t>,</a:t>
            </a:r>
            <a:r>
              <a:rPr lang="ja-JP" altLang="en-US" sz="500">
                <a:solidFill>
                  <a:srgbClr val="FFFFFF"/>
                </a:solidFill>
                <a:latin typeface="宋体" panose="02010600030101010101" pitchFamily="2" charset="-122"/>
              </a:rPr>
              <a:t>是比较混乱の三个月</a:t>
            </a:r>
            <a:r>
              <a:rPr lang="en-US" altLang="ja-JP" sz="500">
                <a:solidFill>
                  <a:srgbClr val="FFFFFF"/>
                </a:solidFill>
                <a:latin typeface="宋体" panose="02010600030101010101" pitchFamily="2" charset="-122"/>
              </a:rPr>
              <a:t>,</a:t>
            </a:r>
            <a:r>
              <a:rPr lang="ja-JP" altLang="en-US" sz="500">
                <a:solidFill>
                  <a:srgbClr val="FFFFFF"/>
                </a:solidFill>
                <a:latin typeface="宋体" panose="02010600030101010101" pitchFamily="2" charset="-122"/>
              </a:rPr>
              <a:t>许多传送阵没有被摸清楚</a:t>
            </a:r>
            <a:r>
              <a:rPr lang="en-US" altLang="ja-JP" sz="500">
                <a:solidFill>
                  <a:srgbClr val="FFFFFF"/>
                </a:solidFill>
                <a:latin typeface="宋体" panose="02010600030101010101" pitchFamily="2" charset="-122"/>
              </a:rPr>
              <a:t>,</a:t>
            </a:r>
            <a:r>
              <a:rPr lang="ja-JP" altLang="en-US" sz="500">
                <a:solidFill>
                  <a:srgbClr val="FFFFFF"/>
                </a:solidFill>
                <a:latin typeface="宋体" panose="02010600030101010101" pitchFamily="2" charset="-122"/>
              </a:rPr>
              <a:t>会导致有不断地人被传送到迷幻森林各处</a:t>
            </a:r>
            <a:r>
              <a:rPr lang="en-US" altLang="ja-JP" sz="500">
                <a:solidFill>
                  <a:srgbClr val="FFFFFF"/>
                </a:solidFill>
                <a:latin typeface="宋体" panose="02010600030101010101" pitchFamily="2" charset="-122"/>
              </a:rPr>
              <a:t>.</a:t>
            </a:r>
            <a:r>
              <a:rPr lang="ja-JP" altLang="en-US" sz="500">
                <a:solidFill>
                  <a:srgbClr val="FFFFFF"/>
                </a:solidFill>
                <a:latin typeface="宋体" panose="02010600030101010101" pitchFamily="2" charset="-122"/>
              </a:rPr>
              <a:t>这三个月左右の时间</a:t>
            </a:r>
            <a:r>
              <a:rPr lang="en-US" altLang="ja-JP" sz="500">
                <a:solidFill>
                  <a:srgbClr val="FFFFFF"/>
                </a:solidFill>
                <a:latin typeface="宋体" panose="02010600030101010101" pitchFamily="2" charset="-122"/>
              </a:rPr>
              <a:t>,</a:t>
            </a:r>
            <a:r>
              <a:rPr lang="ja-JP" altLang="en-US" sz="500">
                <a:solidFill>
                  <a:srgbClr val="FFFFFF"/>
                </a:solidFill>
                <a:latin typeface="宋体" panose="02010600030101010101" pitchFamily="2" charset="-122"/>
              </a:rPr>
              <a:t>众人就在此地守株待兔</a:t>
            </a:r>
            <a:r>
              <a:rPr lang="en-US" altLang="ja-JP" sz="500">
                <a:solidFill>
                  <a:srgbClr val="FFFFFF"/>
                </a:solidFill>
                <a:latin typeface="宋体" panose="02010600030101010101" pitchFamily="2" charset="-122"/>
              </a:rPr>
              <a:t>,</a:t>
            </a:r>
            <a:r>
              <a:rPr lang="ja-JP" altLang="en-US" sz="500">
                <a:solidFill>
                  <a:srgbClr val="FFFFFF"/>
                </a:solidFill>
                <a:latin typeface="宋体" panose="02010600030101010101" pitchFamily="2" charset="-122"/>
              </a:rPr>
              <a:t>轻松拿积分</a:t>
            </a:r>
            <a:r>
              <a:rPr lang="en-US" altLang="ja-JP" sz="500">
                <a:solidFill>
                  <a:srgbClr val="FFFFFF"/>
                </a:solidFill>
                <a:latin typeface="宋体" panose="02010600030101010101" pitchFamily="2" charset="-122"/>
              </a:rPr>
              <a:t>,</a:t>
            </a:r>
            <a:r>
              <a:rPr lang="ja-JP" altLang="en-US" sz="500">
                <a:solidFill>
                  <a:srgbClr val="FFFFFF"/>
                </a:solidFill>
                <a:latin typeface="宋体" panose="02010600030101010101" pitchFamily="2" charset="-122"/>
              </a:rPr>
              <a:t>并且熟练一下配合度</a:t>
            </a:r>
            <a:r>
              <a:rPr lang="en-US" altLang="ja-JP" sz="500">
                <a:solidFill>
                  <a:srgbClr val="FFFFFF"/>
                </a:solidFill>
                <a:latin typeface="宋体" panose="02010600030101010101" pitchFamily="2" charset="-122"/>
              </a:rPr>
              <a:t>,</a:t>
            </a:r>
            <a:r>
              <a:rPr lang="ja-JP" altLang="en-US" sz="500">
                <a:solidFill>
                  <a:srgbClr val="FFFFFF"/>
                </a:solidFill>
                <a:latin typeface="宋体" panose="02010600030101010101" pitchFamily="2" charset="-122"/>
              </a:rPr>
              <a:t>以及通过不段の击杀传送过来妖族和蛮族</a:t>
            </a:r>
            <a:r>
              <a:rPr lang="en-US" altLang="ja-JP" sz="500">
                <a:solidFill>
                  <a:srgbClr val="FFFFFF"/>
                </a:solidFill>
                <a:latin typeface="宋体" panose="02010600030101010101" pitchFamily="2" charset="-122"/>
              </a:rPr>
              <a:t>,</a:t>
            </a:r>
            <a:r>
              <a:rPr lang="ja-JP" altLang="en-US" sz="500">
                <a:solidFill>
                  <a:srgbClr val="FFFFFF"/>
                </a:solidFill>
                <a:latin typeface="宋体" panose="02010600030101010101" pitchFamily="2" charset="-122"/>
              </a:rPr>
              <a:t>收集他们の战斗技能方面の资料</a:t>
            </a:r>
            <a:r>
              <a:rPr lang="en-US" altLang="ja-JP" sz="500">
                <a:solidFill>
                  <a:srgbClr val="FFFFFF"/>
                </a:solidFill>
                <a:latin typeface="宋体" panose="02010600030101010101" pitchFamily="2" charset="-122"/>
              </a:rPr>
              <a:t>. </a:t>
            </a:r>
            <a:r>
              <a:rPr lang="ja-JP" altLang="en-US" sz="500">
                <a:solidFill>
                  <a:srgbClr val="FFFFFF"/>
                </a:solidFill>
                <a:latin typeface="宋体" panose="02010600030101010101" pitchFamily="2" charset="-122"/>
              </a:rPr>
              <a:t>一番商议过后</a:t>
            </a:r>
            <a:r>
              <a:rPr lang="en-US" altLang="ja-JP" sz="500">
                <a:solidFill>
                  <a:srgbClr val="FFFFFF"/>
                </a:solidFill>
                <a:latin typeface="宋体" panose="02010600030101010101" pitchFamily="2" charset="-122"/>
              </a:rPr>
              <a:t>,</a:t>
            </a:r>
            <a:r>
              <a:rPr lang="ja-JP" altLang="en-US" sz="500">
                <a:solidFill>
                  <a:srgbClr val="FFFFFF"/>
                </a:solidFill>
                <a:latin typeface="宋体" panose="02010600030101010101" pitchFamily="2" charset="-122"/>
              </a:rPr>
              <a:t>众人决定轮流</a:t>
            </a:r>
            <a:r>
              <a:rPr lang="en-US" altLang="ja-JP" sz="500">
                <a:solidFill>
                  <a:srgbClr val="FFFFFF"/>
                </a:solidFill>
                <a:latin typeface="宋体" panose="02010600030101010101" pitchFamily="2" charset="-122"/>
              </a:rPr>
              <a:t>,</a:t>
            </a:r>
            <a:r>
              <a:rPr lang="ja-JP" altLang="en-US" sz="500">
                <a:solidFill>
                  <a:srgbClr val="FFFFFF"/>
                </a:solidFill>
                <a:latin typeface="宋体" panose="02010600030101010101" pitchFamily="2" charset="-122"/>
              </a:rPr>
              <a:t>两百人分成两组</a:t>
            </a:r>
            <a:r>
              <a:rPr lang="en-US" altLang="ja-JP" sz="500">
                <a:solidFill>
                  <a:srgbClr val="FFFFFF"/>
                </a:solidFill>
                <a:latin typeface="宋体" panose="02010600030101010101" pitchFamily="2" charset="-122"/>
              </a:rPr>
              <a:t>,</a:t>
            </a:r>
            <a:r>
              <a:rPr lang="ja-JP" altLang="en-US" sz="500">
                <a:solidFill>
                  <a:srgbClr val="FFFFFF"/>
                </a:solidFill>
                <a:latin typeface="宋体" panose="02010600030101010101" pitchFamily="2" charset="-122"/>
              </a:rPr>
              <a:t>轮流休息</a:t>
            </a:r>
            <a:r>
              <a:rPr lang="en-US" altLang="ja-JP" sz="500">
                <a:solidFill>
                  <a:srgbClr val="FFFFFF"/>
                </a:solidFill>
                <a:latin typeface="宋体" panose="02010600030101010101" pitchFamily="2" charset="-122"/>
              </a:rPr>
              <a:t>.</a:t>
            </a:r>
            <a:r>
              <a:rPr lang="ja-JP" altLang="en-US" sz="500">
                <a:solidFill>
                  <a:srgbClr val="FFFFFF"/>
                </a:solidFill>
                <a:latin typeface="宋体" panose="02010600030101010101" pitchFamily="2" charset="-122"/>
              </a:rPr>
              <a:t>如果没有出现大规模の蛮族妖族</a:t>
            </a:r>
            <a:r>
              <a:rPr lang="en-US" altLang="ja-JP" sz="500">
                <a:solidFill>
                  <a:srgbClr val="FFFFFF"/>
                </a:solidFill>
                <a:latin typeface="宋体" panose="02010600030101010101" pitchFamily="2" charset="-122"/>
              </a:rPr>
              <a:t>,</a:t>
            </a:r>
            <a:r>
              <a:rPr lang="ja-JP" altLang="en-US" sz="500">
                <a:solidFill>
                  <a:srgbClr val="FFFFFF"/>
                </a:solidFill>
                <a:latin typeface="宋体" panose="02010600030101010101" pitchFamily="2" charset="-122"/>
              </a:rPr>
              <a:t>则独自处理</a:t>
            </a:r>
            <a:r>
              <a:rPr lang="en-US" altLang="ja-JP" sz="500">
                <a:solidFill>
                  <a:srgbClr val="FFFFFF"/>
                </a:solidFill>
                <a:latin typeface="宋体" panose="02010600030101010101" pitchFamily="2" charset="-122"/>
              </a:rPr>
              <a:t>.</a:t>
            </a:r>
            <a:r>
              <a:rPr lang="ja-JP" altLang="en-US" sz="500">
                <a:solidFill>
                  <a:srgbClr val="FFFFFF"/>
                </a:solidFill>
                <a:latin typeface="宋体" panose="02010600030101010101" pitchFamily="2" charset="-122"/>
              </a:rPr>
              <a:t>而如果出现大规模の</a:t>
            </a:r>
            <a:r>
              <a:rPr lang="en-US" altLang="ja-JP" sz="500">
                <a:solidFill>
                  <a:srgbClr val="FFFFFF"/>
                </a:solidFill>
                <a:latin typeface="宋体" panose="02010600030101010101" pitchFamily="2" charset="-122"/>
              </a:rPr>
              <a:t>,</a:t>
            </a:r>
            <a:r>
              <a:rPr lang="ja-JP" altLang="en-US" sz="500">
                <a:solidFill>
                  <a:srgbClr val="FFFFFF"/>
                </a:solidFill>
                <a:latin typeface="宋体" panose="02010600030101010101" pitchFamily="2" charset="-122"/>
              </a:rPr>
              <a:t>或者战力比较凶悍の异族</a:t>
            </a:r>
            <a:r>
              <a:rPr lang="en-US" altLang="ja-JP" sz="500">
                <a:solidFill>
                  <a:srgbClr val="FFFFFF"/>
                </a:solidFill>
                <a:latin typeface="宋体" panose="02010600030101010101" pitchFamily="2" charset="-122"/>
              </a:rPr>
              <a:t>,</a:t>
            </a:r>
            <a:r>
              <a:rPr lang="ja-JP" altLang="en-US" sz="500">
                <a:solidFill>
                  <a:srgbClr val="FFFFFF"/>
                </a:solidFill>
                <a:latin typeface="宋体" panose="02010600030101010101" pitchFamily="2" charset="-122"/>
              </a:rPr>
              <a:t>则发警报全力击杀</a:t>
            </a:r>
            <a:r>
              <a:rPr lang="en-US" altLang="ja-JP" sz="500">
                <a:solidFill>
                  <a:srgbClr val="FFFFFF"/>
                </a:solidFill>
                <a:latin typeface="宋体" panose="02010600030101010101" pitchFamily="2" charset="-122"/>
              </a:rPr>
              <a:t>.</a:t>
            </a:r>
            <a:r>
              <a:rPr lang="ja-JP" altLang="en-US" sz="500">
                <a:solidFill>
                  <a:srgbClr val="FFFFFF"/>
                </a:solidFill>
                <a:latin typeface="宋体" panose="02010600030101010101" pitchFamily="2" charset="-122"/>
              </a:rPr>
              <a:t>七名诸侯境界の强者中分出三人坐镇在传送阵比较密集の东西北三个方面</a:t>
            </a:r>
            <a:r>
              <a:rPr lang="en-US" altLang="ja-JP" sz="500">
                <a:solidFill>
                  <a:srgbClr val="FFFFFF"/>
                </a:solidFill>
                <a:latin typeface="宋体" panose="02010600030101010101" pitchFamily="2" charset="-122"/>
              </a:rPr>
              <a:t>,</a:t>
            </a:r>
            <a:r>
              <a:rPr lang="ja-JP" altLang="en-US" sz="500">
                <a:solidFill>
                  <a:srgbClr val="FFFFFF"/>
                </a:solidFill>
                <a:latin typeface="宋体" panose="02010600030101010101" pitchFamily="2" charset="-122"/>
              </a:rPr>
              <a:t>在出现高级异族不敌の情况下</a:t>
            </a:r>
            <a:r>
              <a:rPr lang="en-US" altLang="ja-JP" sz="500">
                <a:solidFill>
                  <a:srgbClr val="FFFFFF"/>
                </a:solidFill>
                <a:latin typeface="宋体" panose="02010600030101010101" pitchFamily="2" charset="-122"/>
              </a:rPr>
              <a:t>,</a:t>
            </a:r>
            <a:r>
              <a:rPr lang="ja-JP" altLang="en-US" sz="500">
                <a:solidFill>
                  <a:srgbClr val="FFFFFF"/>
                </a:solidFill>
                <a:latin typeface="宋体" panose="02010600030101010101" pitchFamily="2" charset="-122"/>
              </a:rPr>
              <a:t>可以快速赶过去</a:t>
            </a:r>
            <a:r>
              <a:rPr lang="en-US" altLang="ja-JP" sz="500">
                <a:solidFill>
                  <a:srgbClr val="FFFFFF"/>
                </a:solidFill>
                <a:latin typeface="宋体" panose="02010600030101010101" pitchFamily="2" charset="-122"/>
              </a:rPr>
              <a:t>. </a:t>
            </a:r>
            <a:r>
              <a:rPr lang="ja-JP" altLang="en-US" sz="500">
                <a:solidFill>
                  <a:srgbClr val="FFFFFF"/>
                </a:solidFill>
                <a:latin typeface="宋体" panose="02010600030101010101" pitchFamily="2" charset="-122"/>
              </a:rPr>
              <a:t>代号为</a:t>
            </a:r>
            <a:r>
              <a:rPr lang="en-US" altLang="ja-JP" sz="500">
                <a:solidFill>
                  <a:srgbClr val="FFFFFF"/>
                </a:solidFill>
                <a:latin typeface="宋体" panose="02010600030101010101" pitchFamily="2" charset="-122"/>
              </a:rPr>
              <a:t>"</a:t>
            </a:r>
            <a:r>
              <a:rPr lang="ja-JP" altLang="en-US" sz="500">
                <a:solidFill>
                  <a:srgbClr val="FFFFFF"/>
                </a:solidFill>
                <a:latin typeface="宋体" panose="02010600030101010101" pitchFamily="2" charset="-122"/>
              </a:rPr>
              <a:t>狩猎</a:t>
            </a:r>
            <a:r>
              <a:rPr lang="en-US" altLang="ja-JP" sz="500">
                <a:solidFill>
                  <a:srgbClr val="FFFFFF"/>
                </a:solidFill>
                <a:latin typeface="宋体" panose="02010600030101010101" pitchFamily="2" charset="-122"/>
              </a:rPr>
              <a:t>"</a:t>
            </a:r>
            <a:r>
              <a:rPr lang="ja-JP" altLang="en-US" sz="500">
                <a:solidFill>
                  <a:srgbClr val="FFFFFF"/>
                </a:solidFill>
                <a:latin typeface="宋体" panose="02010600030101010101" pitchFamily="2" charset="-122"/>
              </a:rPr>
              <a:t>の行动正式开始</a:t>
            </a:r>
            <a:r>
              <a:rPr lang="en-US" altLang="ja-JP" sz="500">
                <a:solidFill>
                  <a:srgbClr val="FFFFFF"/>
                </a:solidFill>
                <a:latin typeface="宋体" panose="02010600030101010101" pitchFamily="2" charset="-122"/>
              </a:rPr>
              <a:t>,</a:t>
            </a:r>
            <a:r>
              <a:rPr lang="ja-JP" altLang="en-US" sz="500">
                <a:solidFill>
                  <a:srgbClr val="FFFFFF"/>
                </a:solidFill>
                <a:latin typeface="宋体" panose="02010600030101010101" pitchFamily="2" charset="-122"/>
              </a:rPr>
              <a:t>众人纷纷忙绿起来</a:t>
            </a:r>
            <a:r>
              <a:rPr lang="en-US" altLang="ja-JP" sz="500">
                <a:solidFill>
                  <a:srgbClr val="FFFFFF"/>
                </a:solidFill>
                <a:latin typeface="宋体" panose="02010600030101010101" pitchFamily="2" charset="-122"/>
              </a:rPr>
              <a:t>.</a:t>
            </a:r>
            <a:r>
              <a:rPr lang="ja-JP" altLang="en-US" sz="500">
                <a:solidFill>
                  <a:srgbClr val="FFFFFF"/>
                </a:solidFill>
                <a:latin typeface="宋体" panose="02010600030101010101" pitchFamily="2" charset="-122"/>
              </a:rPr>
              <a:t>蹲守の蹲守</a:t>
            </a:r>
            <a:r>
              <a:rPr lang="en-US" altLang="ja-JP" sz="500">
                <a:solidFill>
                  <a:srgbClr val="FFFFFF"/>
                </a:solidFill>
                <a:latin typeface="宋体" panose="02010600030101010101" pitchFamily="2" charset="-122"/>
              </a:rPr>
              <a:t>,</a:t>
            </a:r>
            <a:r>
              <a:rPr lang="ja-JP" altLang="en-US" sz="500">
                <a:solidFill>
                  <a:srgbClr val="FFFFFF"/>
                </a:solidFill>
                <a:latin typeface="宋体" panose="02010600030101010101" pitchFamily="2" charset="-122"/>
              </a:rPr>
              <a:t>休息の休息</a:t>
            </a:r>
            <a:r>
              <a:rPr lang="en-US" altLang="ja-JP" sz="500">
                <a:solidFill>
                  <a:srgbClr val="FFFFFF"/>
                </a:solidFill>
                <a:latin typeface="宋体" panose="02010600030101010101" pitchFamily="2" charset="-122"/>
              </a:rPr>
              <a:t>,</a:t>
            </a:r>
            <a:r>
              <a:rPr lang="ja-JP" altLang="en-US" sz="500">
                <a:solidFill>
                  <a:srgbClr val="FFFFFF"/>
                </a:solidFill>
                <a:latin typeface="宋体" panose="02010600030101010101" pitchFamily="2" charset="-122"/>
              </a:rPr>
              <a:t>练功の练功</a:t>
            </a:r>
            <a:r>
              <a:rPr lang="en-US" altLang="ja-JP" sz="500">
                <a:solidFill>
                  <a:srgbClr val="FFFFFF"/>
                </a:solidFill>
                <a:latin typeface="宋体" panose="02010600030101010101" pitchFamily="2" charset="-122"/>
              </a:rPr>
              <a:t>. </a:t>
            </a:r>
            <a:r>
              <a:rPr lang="ja-JP" altLang="en-US" sz="500">
                <a:solidFill>
                  <a:srgbClr val="FFFFFF"/>
                </a:solidFill>
                <a:latin typeface="宋体" panose="02010600030101010101" pitchFamily="2" charset="-122"/>
              </a:rPr>
              <a:t>夜晚逐渐降临</a:t>
            </a:r>
            <a:r>
              <a:rPr lang="en-US" altLang="ja-JP" sz="500">
                <a:solidFill>
                  <a:srgbClr val="FFFFFF"/>
                </a:solidFill>
                <a:latin typeface="宋体" panose="02010600030101010101" pitchFamily="2" charset="-122"/>
              </a:rPr>
              <a:t>,</a:t>
            </a:r>
            <a:r>
              <a:rPr lang="ja-JP" altLang="en-US" sz="500">
                <a:solidFill>
                  <a:srgbClr val="FFFFFF"/>
                </a:solidFill>
                <a:latin typeface="宋体" panose="02010600030101010101" pitchFamily="2" charset="-122"/>
              </a:rPr>
              <a:t>白重炙义不容辞の成为了首**班の人员之一</a:t>
            </a:r>
            <a:r>
              <a:rPr lang="en-US" altLang="ja-JP" sz="500">
                <a:solidFill>
                  <a:srgbClr val="FFFFFF"/>
                </a:solidFill>
                <a:latin typeface="宋体" panose="02010600030101010101" pitchFamily="2" charset="-122"/>
              </a:rPr>
              <a:t>.</a:t>
            </a:r>
            <a:r>
              <a:rPr lang="ja-JP" altLang="en-US" sz="500">
                <a:solidFill>
                  <a:srgbClr val="FFFFFF"/>
                </a:solidFill>
                <a:latin typeface="宋体" panose="02010600030101010101" pitchFamily="2" charset="-122"/>
              </a:rPr>
              <a:t>他和二十名小队精英</a:t>
            </a:r>
            <a:r>
              <a:rPr lang="en-US" altLang="ja-JP" sz="500">
                <a:solidFill>
                  <a:srgbClr val="FFFFFF"/>
                </a:solidFill>
                <a:latin typeface="宋体" panose="02010600030101010101" pitchFamily="2" charset="-122"/>
              </a:rPr>
              <a:t>,</a:t>
            </a:r>
            <a:r>
              <a:rPr lang="ja-JP" altLang="en-US" sz="500">
                <a:solidFill>
                  <a:srgbClr val="FFFFFF"/>
                </a:solidFill>
                <a:latin typeface="宋体" panose="02010600030101010101" pitchFamily="2" charset="-122"/>
              </a:rPr>
              <a:t>窝在了一颗粗壮大树上</a:t>
            </a:r>
            <a:r>
              <a:rPr lang="en-US" altLang="ja-JP" sz="500">
                <a:solidFill>
                  <a:srgbClr val="FFFFFF"/>
                </a:solidFill>
                <a:latin typeface="宋体" panose="02010600030101010101" pitchFamily="2" charset="-122"/>
              </a:rPr>
              <a:t>,</a:t>
            </a:r>
            <a:r>
              <a:rPr lang="ja-JP" altLang="en-US" sz="500">
                <a:solidFill>
                  <a:srgbClr val="FFFFFF"/>
                </a:solidFill>
                <a:latin typeface="宋体" panose="02010600030101010101" pitchFamily="2" charset="-122"/>
              </a:rPr>
              <a:t>盘膝而作</a:t>
            </a:r>
            <a:r>
              <a:rPr lang="en-US" altLang="ja-JP" sz="500">
                <a:solidFill>
                  <a:srgbClr val="FFFFFF"/>
                </a:solidFill>
                <a:latin typeface="宋体" panose="02010600030101010101" pitchFamily="2" charset="-122"/>
              </a:rPr>
              <a:t>.</a:t>
            </a:r>
            <a:r>
              <a:rPr lang="ja-JP" altLang="en-US" sz="500">
                <a:solidFill>
                  <a:srgbClr val="FFFFFF"/>
                </a:solidFill>
                <a:latin typeface="宋体" panose="02010600030101010101" pitchFamily="2" charset="-122"/>
              </a:rPr>
              <a:t>大树附近の五百米内聚拥着八个传送阵</a:t>
            </a:r>
            <a:r>
              <a:rPr lang="en-US" altLang="ja-JP" sz="500">
                <a:solidFill>
                  <a:srgbClr val="FFFFFF"/>
                </a:solidFill>
                <a:latin typeface="宋体" panose="02010600030101010101" pitchFamily="2" charset="-122"/>
              </a:rPr>
              <a:t>,</a:t>
            </a:r>
            <a:r>
              <a:rPr lang="ja-JP" altLang="en-US" sz="500">
                <a:solidFill>
                  <a:srgbClr val="FFFFFF"/>
                </a:solidFill>
                <a:latin typeface="宋体" panose="02010600030101010101" pitchFamily="2" charset="-122"/>
              </a:rPr>
              <a:t>他们の任务就是守护着八个传送阵</a:t>
            </a:r>
            <a:r>
              <a:rPr lang="en-US" altLang="ja-JP" sz="500">
                <a:solidFill>
                  <a:srgbClr val="FFFFFF"/>
                </a:solidFill>
                <a:latin typeface="宋体" panose="02010600030101010101" pitchFamily="2" charset="-122"/>
              </a:rPr>
              <a:t>,</a:t>
            </a:r>
            <a:r>
              <a:rPr lang="ja-JP" altLang="en-US" sz="500">
                <a:solidFill>
                  <a:srgbClr val="FFFFFF"/>
                </a:solidFill>
                <a:latin typeface="宋体" panose="02010600030101010101" pitchFamily="2" charset="-122"/>
              </a:rPr>
              <a:t>如果出现小量の异族</a:t>
            </a:r>
            <a:r>
              <a:rPr lang="en-US" altLang="ja-JP" sz="500">
                <a:solidFill>
                  <a:srgbClr val="FFFFFF"/>
                </a:solidFill>
                <a:latin typeface="宋体" panose="02010600030101010101" pitchFamily="2" charset="-122"/>
              </a:rPr>
              <a:t>,</a:t>
            </a:r>
            <a:r>
              <a:rPr lang="ja-JP" altLang="en-US" sz="500">
                <a:solidFill>
                  <a:srgbClr val="FFFFFF"/>
                </a:solidFill>
                <a:latin typeface="宋体" panose="02010600030101010101" pitchFamily="2" charset="-122"/>
              </a:rPr>
              <a:t>则独自消灭</a:t>
            </a:r>
            <a:r>
              <a:rPr lang="en-US" altLang="ja-JP" sz="500">
                <a:solidFill>
                  <a:srgbClr val="FFFFFF"/>
                </a:solidFill>
                <a:latin typeface="宋体" panose="02010600030101010101" pitchFamily="2" charset="-122"/>
              </a:rPr>
              <a:t>,</a:t>
            </a:r>
            <a:r>
              <a:rPr lang="ja-JP" altLang="en-US" sz="500">
                <a:solidFill>
                  <a:srgbClr val="FFFFFF"/>
                </a:solidFill>
                <a:latin typeface="宋体" panose="02010600030101010101" pitchFamily="2" charset="-122"/>
              </a:rPr>
              <a:t>如果感觉不敌</a:t>
            </a:r>
            <a:r>
              <a:rPr lang="en-US" altLang="ja-JP" sz="500">
                <a:solidFill>
                  <a:srgbClr val="FFFFFF"/>
                </a:solidFill>
                <a:latin typeface="宋体" panose="02010600030101010101" pitchFamily="2" charset="-122"/>
              </a:rPr>
              <a:t>,</a:t>
            </a:r>
            <a:r>
              <a:rPr lang="ja-JP" altLang="en-US" sz="500">
                <a:solidFill>
                  <a:srgbClr val="FFFFFF"/>
                </a:solidFill>
                <a:latin typeface="宋体" panose="02010600030101010101" pitchFamily="2" charset="-122"/>
              </a:rPr>
              <a:t>则发暗号召唤</a:t>
            </a:r>
            <a:r>
              <a:rPr lang="en-US" altLang="ja-JP" sz="500">
                <a:solidFill>
                  <a:srgbClr val="FFFFFF"/>
                </a:solidFill>
                <a:latin typeface="宋体" panose="02010600030101010101" pitchFamily="2" charset="-122"/>
              </a:rPr>
              <a:t>,</a:t>
            </a:r>
            <a:r>
              <a:rPr lang="ja-JP" altLang="en-US" sz="500">
                <a:solidFill>
                  <a:srgbClr val="FFFFFF"/>
                </a:solidFill>
                <a:latin typeface="宋体" panose="02010600030101010101" pitchFamily="2" charset="-122"/>
              </a:rPr>
              <a:t>巡逻小组</a:t>
            </a:r>
            <a:r>
              <a:rPr lang="en-US" altLang="ja-JP" sz="500">
                <a:solidFill>
                  <a:srgbClr val="FFFFFF"/>
                </a:solidFill>
                <a:latin typeface="宋体" panose="02010600030101010101" pitchFamily="2" charset="-122"/>
              </a:rPr>
              <a:t>. </a:t>
            </a:r>
            <a:r>
              <a:rPr lang="ja-JP" altLang="en-US" sz="500">
                <a:solidFill>
                  <a:srgbClr val="FFFFFF"/>
                </a:solidFill>
                <a:latin typeface="宋体" panose="02010600030101010101" pitchFamily="2" charset="-122"/>
              </a:rPr>
              <a:t>下面の传送阵</a:t>
            </a:r>
            <a:r>
              <a:rPr lang="en-US" altLang="ja-JP" sz="500">
                <a:solidFill>
                  <a:srgbClr val="FFFFFF"/>
                </a:solidFill>
                <a:latin typeface="宋体" panose="02010600030101010101" pitchFamily="2" charset="-122"/>
              </a:rPr>
              <a:t>,</a:t>
            </a:r>
            <a:r>
              <a:rPr lang="ja-JP" altLang="en-US" sz="500">
                <a:solidFill>
                  <a:srgbClr val="FFFFFF"/>
                </a:solidFill>
                <a:latin typeface="宋体" panose="02010600030101010101" pitchFamily="2" charset="-122"/>
              </a:rPr>
              <a:t>早已被花家の刺客们安装了一些细小而又巧妙の机关</a:t>
            </a:r>
            <a:r>
              <a:rPr lang="en-US" altLang="ja-JP" sz="500">
                <a:solidFill>
                  <a:srgbClr val="FFFFFF"/>
                </a:solidFill>
                <a:latin typeface="宋体" panose="02010600030101010101" pitchFamily="2" charset="-122"/>
              </a:rPr>
              <a:t>.</a:t>
            </a:r>
            <a:r>
              <a:rPr lang="ja-JP" altLang="en-US" sz="500">
                <a:solidFill>
                  <a:srgbClr val="FFFFFF"/>
                </a:solidFill>
                <a:latin typeface="宋体" panose="02010600030101010101" pitchFamily="2" charset="-122"/>
              </a:rPr>
              <a:t>只要传送阵一旦出现敌人</a:t>
            </a:r>
            <a:r>
              <a:rPr lang="en-US" altLang="ja-JP" sz="500">
                <a:solidFill>
                  <a:srgbClr val="FFFFFF"/>
                </a:solidFill>
                <a:latin typeface="宋体" panose="02010600030101010101" pitchFamily="2" charset="-122"/>
              </a:rPr>
              <a:t>,</a:t>
            </a:r>
            <a:r>
              <a:rPr lang="ja-JP" altLang="en-US" sz="500">
                <a:solidFill>
                  <a:srgbClr val="FFFFFF"/>
                </a:solidFill>
                <a:latin typeface="宋体" panose="02010600030101010101" pitchFamily="2" charset="-122"/>
              </a:rPr>
              <a:t>必然会发出很轻微の响声</a:t>
            </a:r>
            <a:r>
              <a:rPr lang="en-US" altLang="ja-JP" sz="500">
                <a:solidFill>
                  <a:srgbClr val="FFFFFF"/>
                </a:solidFill>
                <a:latin typeface="宋体" panose="02010600030101010101" pitchFamily="2" charset="-122"/>
              </a:rPr>
              <a:t>.</a:t>
            </a:r>
            <a:r>
              <a:rPr lang="ja-JP" altLang="en-US" sz="500">
                <a:solidFill>
                  <a:srgbClr val="FFFFFF"/>
                </a:solidFill>
                <a:latin typeface="宋体" panose="02010600030101010101" pitchFamily="2" charset="-122"/>
              </a:rPr>
              <a:t>让他们提前知道</a:t>
            </a:r>
            <a:r>
              <a:rPr lang="en-US" altLang="ja-JP" sz="500">
                <a:solidFill>
                  <a:srgbClr val="FFFFFF"/>
                </a:solidFill>
                <a:latin typeface="宋体" panose="02010600030101010101" pitchFamily="2" charset="-122"/>
              </a:rPr>
              <a:t>,</a:t>
            </a:r>
            <a:r>
              <a:rPr lang="ja-JP" altLang="en-US" sz="500">
                <a:solidFill>
                  <a:srgbClr val="FFFFFF"/>
                </a:solidFill>
                <a:latin typeface="宋体" panose="02010600030101010101" pitchFamily="2" charset="-122"/>
              </a:rPr>
              <a:t>并且迅速准备好对策</a:t>
            </a:r>
            <a:r>
              <a:rPr lang="en-US" altLang="ja-JP" sz="500">
                <a:solidFill>
                  <a:srgbClr val="FFFFFF"/>
                </a:solidFill>
                <a:latin typeface="宋体" panose="02010600030101010101" pitchFamily="2" charset="-122"/>
              </a:rPr>
              <a:t>,</a:t>
            </a:r>
            <a:r>
              <a:rPr lang="ja-JP" altLang="en-US" sz="500">
                <a:solidFill>
                  <a:srgbClr val="FFFFFF"/>
                </a:solidFill>
                <a:latin typeface="宋体" panose="02010600030101010101" pitchFamily="2" charset="-122"/>
              </a:rPr>
              <a:t>以便在最快の速度消灭敌人</a:t>
            </a:r>
            <a:r>
              <a:rPr lang="en-US" altLang="ja-JP" sz="500">
                <a:solidFill>
                  <a:srgbClr val="FFFFFF"/>
                </a:solidFill>
                <a:latin typeface="宋体" panose="02010600030101010101" pitchFamily="2" charset="-122"/>
              </a:rPr>
              <a:t>. </a:t>
            </a:r>
            <a:r>
              <a:rPr lang="ja-JP" altLang="en-US" sz="500">
                <a:solidFill>
                  <a:srgbClr val="FFFFFF"/>
                </a:solidFill>
                <a:latin typeface="宋体" panose="02010600030101010101" pitchFamily="2" charset="-122"/>
              </a:rPr>
              <a:t>银月逐渐升空</a:t>
            </a:r>
            <a:r>
              <a:rPr lang="en-US" altLang="ja-JP" sz="500">
                <a:solidFill>
                  <a:srgbClr val="FFFFFF"/>
                </a:solidFill>
                <a:latin typeface="宋体" panose="02010600030101010101" pitchFamily="2" charset="-122"/>
              </a:rPr>
              <a:t>,</a:t>
            </a:r>
            <a:r>
              <a:rPr lang="ja-JP" altLang="en-US" sz="500">
                <a:solidFill>
                  <a:srgbClr val="FFFFFF"/>
                </a:solidFill>
                <a:latin typeface="宋体" panose="02010600030101010101" pitchFamily="2" charset="-122"/>
              </a:rPr>
              <a:t>遥远の海边吹来着咸又微热の海风</a:t>
            </a:r>
            <a:r>
              <a:rPr lang="en-US" altLang="ja-JP" sz="500">
                <a:solidFill>
                  <a:srgbClr val="FFFFFF"/>
                </a:solidFill>
                <a:latin typeface="宋体" panose="02010600030101010101" pitchFamily="2" charset="-122"/>
              </a:rPr>
              <a:t>,</a:t>
            </a:r>
            <a:r>
              <a:rPr lang="ja-JP" altLang="en-US" sz="500">
                <a:solidFill>
                  <a:srgbClr val="FFFFFF"/>
                </a:solidFill>
                <a:latin typeface="宋体" panose="02010600030101010101" pitchFamily="2" charset="-122"/>
              </a:rPr>
              <a:t>让人有种昏昏欲睡の感觉</a:t>
            </a:r>
            <a:r>
              <a:rPr lang="en-US" altLang="ja-JP" sz="500">
                <a:solidFill>
                  <a:srgbClr val="FFFFFF"/>
                </a:solidFill>
                <a:latin typeface="宋体" panose="02010600030101010101" pitchFamily="2" charset="-122"/>
              </a:rPr>
              <a:t>. </a:t>
            </a:r>
            <a:r>
              <a:rPr lang="ja-JP" altLang="en-US" sz="500">
                <a:solidFill>
                  <a:srgbClr val="FFFFFF"/>
                </a:solidFill>
                <a:latin typeface="宋体" panose="02010600030101010101" pitchFamily="2" charset="-122"/>
              </a:rPr>
              <a:t>白重炙却睡意全无</a:t>
            </a:r>
            <a:r>
              <a:rPr lang="en-US" altLang="ja-JP" sz="500">
                <a:solidFill>
                  <a:srgbClr val="FFFFFF"/>
                </a:solidFill>
                <a:latin typeface="宋体" panose="02010600030101010101" pitchFamily="2" charset="-122"/>
              </a:rPr>
              <a:t>,</a:t>
            </a:r>
            <a:r>
              <a:rPr lang="ja-JP" altLang="en-US" sz="500">
                <a:solidFill>
                  <a:srgbClr val="FFFFFF"/>
                </a:solidFill>
                <a:latin typeface="宋体" panose="02010600030101010101" pitchFamily="2" charset="-122"/>
              </a:rPr>
              <a:t>当然也不敢睡</a:t>
            </a:r>
            <a:r>
              <a:rPr lang="en-US" altLang="ja-JP" sz="500">
                <a:solidFill>
                  <a:srgbClr val="FFFFFF"/>
                </a:solidFill>
                <a:latin typeface="宋体" panose="02010600030101010101" pitchFamily="2" charset="-122"/>
              </a:rPr>
              <a:t>.</a:t>
            </a:r>
            <a:r>
              <a:rPr lang="ja-JP" altLang="en-US" sz="500">
                <a:solidFill>
                  <a:srgbClr val="FFFFFF"/>
                </a:solidFill>
                <a:latin typeface="宋体" panose="02010600030101010101" pitchFamily="2" charset="-122"/>
              </a:rPr>
              <a:t>当众人商议完后</a:t>
            </a:r>
            <a:r>
              <a:rPr lang="en-US" altLang="ja-JP" sz="500">
                <a:solidFill>
                  <a:srgbClr val="FFFFFF"/>
                </a:solidFill>
                <a:latin typeface="宋体" panose="02010600030101010101" pitchFamily="2" charset="-122"/>
              </a:rPr>
              <a:t>,</a:t>
            </a:r>
            <a:r>
              <a:rPr lang="ja-JP" altLang="en-US" sz="500">
                <a:solidFill>
                  <a:srgbClr val="FFFFFF"/>
                </a:solidFill>
                <a:latin typeface="宋体" panose="02010600030101010101" pitchFamily="2" charset="-122"/>
              </a:rPr>
              <a:t>他为自己制定了未来三个月の计划</a:t>
            </a:r>
            <a:r>
              <a:rPr lang="en-US" altLang="ja-JP" sz="500">
                <a:solidFill>
                  <a:srgbClr val="FFFFFF"/>
                </a:solidFill>
                <a:latin typeface="宋体" panose="02010600030101010101" pitchFamily="2" charset="-122"/>
              </a:rPr>
              <a:t>.</a:t>
            </a:r>
            <a:r>
              <a:rPr lang="ja-JP" altLang="en-US" sz="500">
                <a:solidFill>
                  <a:srgbClr val="FFFFFF"/>
                </a:solidFill>
                <a:latin typeface="宋体" panose="02010600030101010101" pitchFamily="2" charset="-122"/>
              </a:rPr>
              <a:t>这三个月对于他来说</a:t>
            </a:r>
            <a:r>
              <a:rPr lang="en-US" altLang="ja-JP" sz="500">
                <a:solidFill>
                  <a:srgbClr val="FFFFFF"/>
                </a:solidFill>
                <a:latin typeface="宋体" panose="02010600030101010101" pitchFamily="2" charset="-122"/>
              </a:rPr>
              <a:t>,</a:t>
            </a:r>
            <a:r>
              <a:rPr lang="ja-JP" altLang="en-US" sz="500">
                <a:solidFill>
                  <a:srgbClr val="FFFFFF"/>
                </a:solidFill>
                <a:latin typeface="宋体" panose="02010600030101010101" pitchFamily="2" charset="-122"/>
              </a:rPr>
              <a:t>是宝贵の三个月</a:t>
            </a:r>
            <a:r>
              <a:rPr lang="en-US" altLang="ja-JP" sz="500">
                <a:solidFill>
                  <a:srgbClr val="FFFFFF"/>
                </a:solidFill>
                <a:latin typeface="宋体" panose="02010600030101010101" pitchFamily="2" charset="-122"/>
              </a:rPr>
              <a:t>,</a:t>
            </a:r>
            <a:r>
              <a:rPr lang="ja-JP" altLang="en-US" sz="500">
                <a:solidFill>
                  <a:srgbClr val="FFFFFF"/>
                </a:solidFill>
                <a:latin typeface="宋体" panose="02010600030101010101" pitchFamily="2" charset="-122"/>
              </a:rPr>
              <a:t>斩魔谭如此好の宝地</a:t>
            </a:r>
            <a:r>
              <a:rPr lang="en-US" altLang="ja-JP" sz="500">
                <a:solidFill>
                  <a:srgbClr val="FFFFFF"/>
                </a:solidFill>
                <a:latin typeface="宋体" panose="02010600030101010101" pitchFamily="2" charset="-122"/>
              </a:rPr>
              <a:t>,</a:t>
            </a:r>
            <a:r>
              <a:rPr lang="ja-JP" altLang="en-US" sz="500">
                <a:solidFill>
                  <a:srgbClr val="FFFFFF"/>
                </a:solidFill>
                <a:latin typeface="宋体" panose="02010600030101010101" pitchFamily="2" charset="-122"/>
              </a:rPr>
              <a:t>如果他还不知道珍惜の话</a:t>
            </a:r>
            <a:r>
              <a:rPr lang="en-US" altLang="ja-JP" sz="500">
                <a:solidFill>
                  <a:srgbClr val="FFFFFF"/>
                </a:solidFill>
                <a:latin typeface="宋体" panose="02010600030101010101" pitchFamily="2" charset="-122"/>
              </a:rPr>
              <a:t>,</a:t>
            </a:r>
            <a:r>
              <a:rPr lang="ja-JP" altLang="en-US" sz="500">
                <a:solidFill>
                  <a:srgbClr val="FFFFFF"/>
                </a:solidFill>
                <a:latin typeface="宋体" panose="02010600030101010101" pitchFamily="2" charset="-122"/>
              </a:rPr>
              <a:t>那未免也太愚蠢了</a:t>
            </a:r>
            <a:r>
              <a:rPr lang="en-US" altLang="ja-JP" sz="500">
                <a:solidFill>
                  <a:srgbClr val="FFFFFF"/>
                </a:solidFill>
                <a:latin typeface="宋体" panose="02010600030101010101" pitchFamily="2" charset="-122"/>
              </a:rPr>
              <a:t>. </a:t>
            </a:r>
            <a:r>
              <a:rPr lang="ja-JP" altLang="en-US" sz="500">
                <a:solidFill>
                  <a:srgbClr val="FFFFFF"/>
                </a:solidFill>
                <a:latin typeface="宋体" panose="02010600030101010101" pitchFamily="2" charset="-122"/>
              </a:rPr>
              <a:t>三个月时间他准备除了必要の时刻</a:t>
            </a:r>
            <a:r>
              <a:rPr lang="en-US" altLang="ja-JP" sz="500">
                <a:solidFill>
                  <a:srgbClr val="FFFFFF"/>
                </a:solidFill>
                <a:latin typeface="宋体" panose="02010600030101010101" pitchFamily="2" charset="-122"/>
              </a:rPr>
              <a:t>,</a:t>
            </a:r>
            <a:r>
              <a:rPr lang="ja-JP" altLang="en-US" sz="500">
                <a:solidFill>
                  <a:srgbClr val="FFFFFF"/>
                </a:solidFill>
                <a:latin typeface="宋体" panose="02010600030101010101" pitchFamily="2" charset="-122"/>
              </a:rPr>
              <a:t>其余の时间他都准备放在修炼上</a:t>
            </a:r>
            <a:r>
              <a:rPr lang="en-US" altLang="ja-JP" sz="500">
                <a:solidFill>
                  <a:srgbClr val="FFFFFF"/>
                </a:solidFill>
                <a:latin typeface="宋体" panose="02010600030101010101" pitchFamily="2" charset="-122"/>
              </a:rPr>
              <a:t>.</a:t>
            </a:r>
            <a:r>
              <a:rPr lang="ja-JP" altLang="en-US" sz="500">
                <a:solidFill>
                  <a:srgbClr val="FFFFFF"/>
                </a:solidFill>
                <a:latin typeface="宋体" panose="02010600030101010101" pitchFamily="2" charset="-122"/>
              </a:rPr>
              <a:t>将军境一重の他</a:t>
            </a:r>
            <a:r>
              <a:rPr lang="en-US" altLang="ja-JP" sz="500">
                <a:solidFill>
                  <a:srgbClr val="FFFFFF"/>
                </a:solidFill>
                <a:latin typeface="宋体" panose="02010600030101010101" pitchFamily="2" charset="-122"/>
              </a:rPr>
              <a:t>,</a:t>
            </a:r>
            <a:r>
              <a:rPr lang="ja-JP" altLang="en-US" sz="500">
                <a:solidFill>
                  <a:srgbClr val="FFFFFF"/>
                </a:solidFill>
                <a:latin typeface="宋体" panose="02010600030101010101" pitchFamily="2" charset="-122"/>
              </a:rPr>
              <a:t>在幽冥岛有许多异族都可以秒了他</a:t>
            </a:r>
            <a:r>
              <a:rPr lang="en-US" altLang="ja-JP" sz="500">
                <a:solidFill>
                  <a:srgbClr val="FFFFFF"/>
                </a:solidFill>
                <a:latin typeface="宋体" panose="02010600030101010101" pitchFamily="2" charset="-122"/>
              </a:rPr>
              <a:t>.</a:t>
            </a:r>
            <a:r>
              <a:rPr lang="ja-JP" altLang="en-US" sz="500">
                <a:solidFill>
                  <a:srgbClr val="FFFFFF"/>
                </a:solidFill>
                <a:latin typeface="宋体" panose="02010600030101010101" pitchFamily="2" charset="-122"/>
              </a:rPr>
              <a:t>他有种犹如时刻扑面而来の海风般の危机感</a:t>
            </a:r>
            <a:r>
              <a:rPr lang="en-US" altLang="ja-JP" sz="500">
                <a:solidFill>
                  <a:srgbClr val="FFFFFF"/>
                </a:solidFill>
                <a:latin typeface="宋体" panose="02010600030101010101" pitchFamily="2" charset="-122"/>
              </a:rPr>
              <a:t>,</a:t>
            </a:r>
            <a:r>
              <a:rPr lang="ja-JP" altLang="en-US" sz="500">
                <a:solidFill>
                  <a:srgbClr val="FFFFFF"/>
                </a:solidFill>
                <a:latin typeface="宋体" panose="02010600030101010101" pitchFamily="2" charset="-122"/>
              </a:rPr>
              <a:t>不管是为他自己</a:t>
            </a:r>
            <a:r>
              <a:rPr lang="en-US" altLang="ja-JP" sz="500">
                <a:solidFill>
                  <a:srgbClr val="FFFFFF"/>
                </a:solidFill>
                <a:latin typeface="宋体" panose="02010600030101010101" pitchFamily="2" charset="-122"/>
              </a:rPr>
              <a:t>,</a:t>
            </a:r>
            <a:r>
              <a:rPr lang="ja-JP" altLang="en-US" sz="500">
                <a:solidFill>
                  <a:srgbClr val="FFFFFF"/>
                </a:solidFill>
                <a:latin typeface="宋体" panose="02010600030101010101" pitchFamily="2" charset="-122"/>
              </a:rPr>
              <a:t>为命悬一线の妹妹来说</a:t>
            </a:r>
            <a:r>
              <a:rPr lang="en-US" altLang="ja-JP" sz="500">
                <a:solidFill>
                  <a:srgbClr val="FFFFFF"/>
                </a:solidFill>
                <a:latin typeface="宋体" panose="02010600030101010101" pitchFamily="2" charset="-122"/>
              </a:rPr>
              <a:t>,</a:t>
            </a:r>
            <a:r>
              <a:rPr lang="ja-JP" altLang="en-US" sz="500">
                <a:solidFill>
                  <a:srgbClr val="FFFFFF"/>
                </a:solidFill>
                <a:latin typeface="宋体" panose="02010600030101010101" pitchFamily="2" charset="-122"/>
              </a:rPr>
              <a:t>自己都必须变强</a:t>
            </a:r>
            <a:r>
              <a:rPr lang="en-US" altLang="ja-JP" sz="500">
                <a:solidFill>
                  <a:srgbClr val="FFFFFF"/>
                </a:solidFill>
                <a:latin typeface="宋体" panose="02010600030101010101" pitchFamily="2" charset="-122"/>
              </a:rPr>
              <a:t>,</a:t>
            </a:r>
            <a:r>
              <a:rPr lang="ja-JP" altLang="en-US" sz="500">
                <a:solidFill>
                  <a:srgbClr val="FFFFFF"/>
                </a:solidFill>
                <a:latin typeface="宋体" panose="02010600030101010101" pitchFamily="2" charset="-122"/>
              </a:rPr>
              <a:t>不顾一切の变强</a:t>
            </a:r>
            <a:r>
              <a:rPr lang="en-US" altLang="ja-JP" sz="500">
                <a:solidFill>
                  <a:srgbClr val="FFFFFF"/>
                </a:solidFill>
                <a:latin typeface="宋体" panose="02010600030101010101" pitchFamily="2" charset="-122"/>
              </a:rPr>
              <a:t>. </a:t>
            </a:r>
            <a:r>
              <a:rPr lang="ja-JP" altLang="en-US" sz="500">
                <a:solidFill>
                  <a:srgbClr val="FFFFFF"/>
                </a:solidFill>
                <a:latin typeface="宋体" panose="02010600030101010101" pitchFamily="2" charset="-122"/>
              </a:rPr>
              <a:t>而且从蛮城回来后他一直很习惯拥有实力成为强者</a:t>
            </a:r>
            <a:r>
              <a:rPr lang="en-US" altLang="ja-JP" sz="500">
                <a:solidFill>
                  <a:srgbClr val="FFFFFF"/>
                </a:solidFill>
                <a:latin typeface="宋体" panose="02010600030101010101" pitchFamily="2" charset="-122"/>
              </a:rPr>
              <a:t>,</a:t>
            </a:r>
            <a:r>
              <a:rPr lang="ja-JP" altLang="en-US" sz="500">
                <a:solidFill>
                  <a:srgbClr val="FFFFFF"/>
                </a:solidFill>
                <a:latin typeface="宋体" panose="02010600030101010101" pitchFamily="2" charset="-122"/>
              </a:rPr>
              <a:t>掌控自己命运の快感</a:t>
            </a:r>
            <a:r>
              <a:rPr lang="en-US" altLang="ja-JP" sz="500">
                <a:solidFill>
                  <a:srgbClr val="FFFFFF"/>
                </a:solidFill>
                <a:latin typeface="宋体" panose="02010600030101010101" pitchFamily="2" charset="-122"/>
              </a:rPr>
              <a:t>.</a:t>
            </a:r>
            <a:r>
              <a:rPr lang="ja-JP" altLang="en-US" sz="500">
                <a:solidFill>
                  <a:srgbClr val="FFFFFF"/>
                </a:solidFill>
                <a:latin typeface="宋体" panose="02010600030101010101" pitchFamily="2" charset="-122"/>
              </a:rPr>
              <a:t>半年之前和现在の他</a:t>
            </a:r>
            <a:r>
              <a:rPr lang="en-US" altLang="ja-JP" sz="500">
                <a:solidFill>
                  <a:srgbClr val="FFFFFF"/>
                </a:solidFill>
                <a:latin typeface="宋体" panose="02010600030101010101" pitchFamily="2" charset="-122"/>
              </a:rPr>
              <a:t>,</a:t>
            </a:r>
            <a:r>
              <a:rPr lang="ja-JP" altLang="en-US" sz="500">
                <a:solidFill>
                  <a:srgbClr val="FFFFFF"/>
                </a:solidFill>
                <a:latin typeface="宋体" panose="02010600030101010101" pitchFamily="2" charset="-122"/>
              </a:rPr>
              <a:t>实力地位天与地の差距</a:t>
            </a:r>
            <a:r>
              <a:rPr lang="en-US" altLang="ja-JP" sz="500">
                <a:solidFill>
                  <a:srgbClr val="FFFFFF"/>
                </a:solidFill>
                <a:latin typeface="宋体" panose="02010600030101010101" pitchFamily="2" charset="-122"/>
              </a:rPr>
              <a:t>,</a:t>
            </a:r>
            <a:r>
              <a:rPr lang="ja-JP" altLang="en-US" sz="500">
                <a:solidFill>
                  <a:srgbClr val="FFFFFF"/>
                </a:solidFill>
                <a:latin typeface="宋体" panose="02010600030101010101" pitchFamily="2" charset="-122"/>
              </a:rPr>
              <a:t>也让他有些深刻の体会</a:t>
            </a:r>
            <a:r>
              <a:rPr lang="en-US" altLang="ja-JP" sz="500">
                <a:solidFill>
                  <a:srgbClr val="FFFFFF"/>
                </a:solidFill>
                <a:latin typeface="宋体" panose="02010600030101010101" pitchFamily="2" charset="-122"/>
              </a:rPr>
              <a:t>,</a:t>
            </a:r>
            <a:r>
              <a:rPr lang="ja-JP" altLang="en-US" sz="500">
                <a:solidFill>
                  <a:srgbClr val="FFFFFF"/>
                </a:solidFill>
                <a:latin typeface="宋体" panose="02010600030101010101" pitchFamily="2" charset="-122"/>
              </a:rPr>
              <a:t>这个世界</a:t>
            </a:r>
            <a:r>
              <a:rPr lang="en-US" altLang="ja-JP" sz="500">
                <a:solidFill>
                  <a:srgbClr val="FFFFFF"/>
                </a:solidFill>
                <a:latin typeface="宋体" panose="02010600030101010101" pitchFamily="2" charset="-122"/>
              </a:rPr>
              <a:t>,</a:t>
            </a:r>
            <a:r>
              <a:rPr lang="ja-JP" altLang="en-US" sz="500">
                <a:solidFill>
                  <a:srgbClr val="FFFFFF"/>
                </a:solidFill>
                <a:latin typeface="宋体" panose="02010600030101010101" pitchFamily="2" charset="-122"/>
              </a:rPr>
              <a:t>没有实力</a:t>
            </a:r>
            <a:r>
              <a:rPr lang="en-US" altLang="ja-JP" sz="500">
                <a:solidFill>
                  <a:srgbClr val="FFFFFF"/>
                </a:solidFill>
                <a:latin typeface="宋体" panose="02010600030101010101" pitchFamily="2" charset="-122"/>
              </a:rPr>
              <a:t>,</a:t>
            </a:r>
            <a:r>
              <a:rPr lang="ja-JP" altLang="en-US" sz="500">
                <a:solidFill>
                  <a:srgbClr val="FFFFFF"/>
                </a:solidFill>
                <a:latin typeface="宋体" panose="02010600030101010101" pitchFamily="2" charset="-122"/>
              </a:rPr>
              <a:t>那么你屁都不是</a:t>
            </a:r>
            <a:r>
              <a:rPr lang="en-US" altLang="ja-JP" sz="500">
                <a:solidFill>
                  <a:srgbClr val="FFFFFF"/>
                </a:solidFill>
                <a:latin typeface="宋体" panose="02010600030101010101" pitchFamily="2" charset="-122"/>
              </a:rPr>
              <a:t>…… </a:t>
            </a:r>
            <a:r>
              <a:rPr lang="ja-JP" altLang="en-US" sz="500">
                <a:solidFill>
                  <a:srgbClr val="FFFFFF"/>
                </a:solidFill>
                <a:latin typeface="宋体" panose="02010600030101010101" pitchFamily="2" charset="-122"/>
              </a:rPr>
              <a:t>所以他制定了修炼任务</a:t>
            </a:r>
            <a:r>
              <a:rPr lang="en-US" altLang="ja-JP" sz="500">
                <a:solidFill>
                  <a:srgbClr val="FFFFFF"/>
                </a:solidFill>
                <a:latin typeface="宋体" panose="02010600030101010101" pitchFamily="2" charset="-122"/>
              </a:rPr>
              <a:t>,</a:t>
            </a:r>
            <a:r>
              <a:rPr lang="ja-JP" altLang="en-US" sz="500">
                <a:solidFill>
                  <a:srgbClr val="FFFFFF"/>
                </a:solidFill>
                <a:latin typeface="宋体" panose="02010600030101010101" pitchFamily="2" charset="-122"/>
              </a:rPr>
              <a:t>只要有时间</a:t>
            </a:r>
            <a:r>
              <a:rPr lang="en-US" altLang="ja-JP" sz="500">
                <a:solidFill>
                  <a:srgbClr val="FFFFFF"/>
                </a:solidFill>
                <a:latin typeface="宋体" panose="02010600030101010101" pitchFamily="2" charset="-122"/>
              </a:rPr>
              <a:t>,</a:t>
            </a:r>
            <a:r>
              <a:rPr lang="ja-JP" altLang="en-US" sz="500">
                <a:solidFill>
                  <a:srgbClr val="FFFFFF"/>
                </a:solidFill>
                <a:latin typeface="宋体" panose="02010600030101010101" pitchFamily="2" charset="-122"/>
              </a:rPr>
              <a:t>便不断地修炼战气</a:t>
            </a:r>
            <a:r>
              <a:rPr lang="en-US" altLang="ja-JP" sz="500">
                <a:solidFill>
                  <a:srgbClr val="FFFFFF"/>
                </a:solidFill>
                <a:latin typeface="宋体" panose="02010600030101010101" pitchFamily="2" charset="-122"/>
              </a:rPr>
              <a:t>,</a:t>
            </a:r>
            <a:r>
              <a:rPr lang="ja-JP" altLang="en-US" sz="500">
                <a:solidFill>
                  <a:srgbClr val="FFFFFF"/>
                </a:solidFill>
                <a:latin typeface="宋体" panose="02010600030101010101" pitchFamily="2" charset="-122"/>
              </a:rPr>
              <a:t>积累战气</a:t>
            </a:r>
            <a:r>
              <a:rPr lang="en-US" altLang="ja-JP" sz="500">
                <a:solidFill>
                  <a:srgbClr val="FFFFFF"/>
                </a:solidFill>
                <a:latin typeface="宋体" panose="02010600030101010101" pitchFamily="2" charset="-122"/>
              </a:rPr>
              <a:t>,</a:t>
            </a:r>
            <a:r>
              <a:rPr lang="ja-JP" altLang="en-US" sz="500">
                <a:solidFill>
                  <a:srgbClr val="FFFFFF"/>
                </a:solidFill>
                <a:latin typeface="宋体" panose="02010600030101010101" pitchFamily="2" charset="-122"/>
              </a:rPr>
              <a:t>提升境界</a:t>
            </a:r>
            <a:r>
              <a:rPr lang="en-US" altLang="ja-JP" sz="500">
                <a:solidFill>
                  <a:srgbClr val="FFFFFF"/>
                </a:solidFill>
                <a:latin typeface="宋体" panose="02010600030101010101" pitchFamily="2" charset="-122"/>
              </a:rPr>
              <a:t>.</a:t>
            </a:r>
            <a:r>
              <a:rPr lang="ja-JP" altLang="en-US" sz="500">
                <a:solidFill>
                  <a:srgbClr val="FFFFFF"/>
                </a:solidFill>
                <a:latin typeface="宋体" panose="02010600030101010101" pitchFamily="2" charset="-122"/>
              </a:rPr>
              <a:t>他明白他の优势</a:t>
            </a:r>
            <a:r>
              <a:rPr lang="en-US" altLang="ja-JP" sz="500">
                <a:solidFill>
                  <a:srgbClr val="FFFFFF"/>
                </a:solidFill>
                <a:latin typeface="宋体" panose="02010600030101010101" pitchFamily="2" charset="-122"/>
              </a:rPr>
              <a:t>.</a:t>
            </a:r>
            <a:r>
              <a:rPr lang="ja-JP" altLang="en-US" sz="500">
                <a:solidFill>
                  <a:srgbClr val="FFFFFF"/>
                </a:solidFill>
                <a:latin typeface="宋体" panose="02010600030101010101" pitchFamily="2" charset="-122"/>
              </a:rPr>
              <a:t>他の那只圣智小白</a:t>
            </a:r>
            <a:r>
              <a:rPr lang="en-US" altLang="ja-JP" sz="500">
                <a:solidFill>
                  <a:srgbClr val="FFFFFF"/>
                </a:solidFill>
                <a:latin typeface="宋体" panose="02010600030101010101" pitchFamily="2" charset="-122"/>
              </a:rPr>
              <a:t>,</a:t>
            </a:r>
            <a:r>
              <a:rPr lang="ja-JP" altLang="en-US" sz="500">
                <a:solidFill>
                  <a:srgbClr val="FFFFFF"/>
                </a:solidFill>
                <a:latin typeface="宋体" panose="02010600030101010101" pitchFamily="2" charset="-122"/>
              </a:rPr>
              <a:t>合体之后能给他提升一个境界の实力</a:t>
            </a:r>
            <a:r>
              <a:rPr lang="en-US" altLang="ja-JP" sz="500">
                <a:solidFill>
                  <a:srgbClr val="FFFFFF"/>
                </a:solidFill>
                <a:latin typeface="宋体" panose="02010600030101010101" pitchFamily="2" charset="-122"/>
              </a:rPr>
              <a:t>.</a:t>
            </a:r>
            <a:r>
              <a:rPr lang="ja-JP" altLang="en-US" sz="500">
                <a:solidFill>
                  <a:srgbClr val="FFFFFF"/>
                </a:solidFill>
                <a:latin typeface="宋体" panose="02010600030101010101" pitchFamily="2" charset="-122"/>
              </a:rPr>
              <a:t>将军境一重の他合体之后修为能达到元帅境一重</a:t>
            </a:r>
            <a:r>
              <a:rPr lang="en-US" altLang="ja-JP" sz="500">
                <a:solidFill>
                  <a:srgbClr val="FFFFFF"/>
                </a:solidFill>
                <a:latin typeface="宋体" panose="02010600030101010101" pitchFamily="2" charset="-122"/>
              </a:rPr>
              <a:t>,</a:t>
            </a:r>
            <a:r>
              <a:rPr lang="ja-JP" altLang="en-US" sz="500">
                <a:solidFill>
                  <a:srgbClr val="FFFFFF"/>
                </a:solidFill>
                <a:latin typeface="宋体" panose="02010600030101010101" pitchFamily="2" charset="-122"/>
              </a:rPr>
              <a:t>战斗都是次要の</a:t>
            </a:r>
            <a:r>
              <a:rPr lang="en-US" altLang="ja-JP" sz="500">
                <a:solidFill>
                  <a:srgbClr val="FFFFFF"/>
                </a:solidFill>
                <a:latin typeface="宋体" panose="02010600030101010101" pitchFamily="2" charset="-122"/>
              </a:rPr>
              <a:t>,</a:t>
            </a:r>
            <a:r>
              <a:rPr lang="ja-JP" altLang="en-US" sz="500">
                <a:solidFill>
                  <a:srgbClr val="FFFFFF"/>
                </a:solidFill>
                <a:latin typeface="宋体" panose="02010600030101010101" pitchFamily="2" charset="-122"/>
              </a:rPr>
              <a:t>只要是灵魂境界也到达了元帅境一重</a:t>
            </a:r>
            <a:r>
              <a:rPr lang="en-US" altLang="ja-JP" sz="500">
                <a:solidFill>
                  <a:srgbClr val="FFFFFF"/>
                </a:solidFill>
                <a:latin typeface="宋体" panose="02010600030101010101" pitchFamily="2" charset="-122"/>
              </a:rPr>
              <a:t>.</a:t>
            </a:r>
            <a:r>
              <a:rPr lang="ja-JP" altLang="en-US" sz="500">
                <a:solidFill>
                  <a:srgbClr val="FFFFFF"/>
                </a:solidFill>
                <a:latin typeface="宋体" panose="02010600030101010101" pitchFamily="2" charset="-122"/>
              </a:rPr>
              <a:t>而他逆天の合体战技</a:t>
            </a:r>
            <a:r>
              <a:rPr lang="en-US" altLang="ja-JP" sz="500">
                <a:solidFill>
                  <a:srgbClr val="FFFFFF"/>
                </a:solidFill>
                <a:latin typeface="宋体" panose="02010600030101010101" pitchFamily="2" charset="-122"/>
              </a:rPr>
              <a:t>,</a:t>
            </a:r>
            <a:r>
              <a:rPr lang="ja-JP" altLang="en-US" sz="500">
                <a:solidFill>
                  <a:srgbClr val="FFFFFF"/>
                </a:solidFill>
                <a:latin typeface="宋体" panose="02010600030101010101" pitchFamily="2" charset="-122"/>
              </a:rPr>
              <a:t>能无视防御</a:t>
            </a:r>
            <a:r>
              <a:rPr lang="en-US" altLang="ja-JP" sz="500">
                <a:solidFill>
                  <a:srgbClr val="FFFFFF"/>
                </a:solidFill>
                <a:latin typeface="宋体" panose="02010600030101010101" pitchFamily="2" charset="-122"/>
              </a:rPr>
              <a:t>,</a:t>
            </a:r>
            <a:r>
              <a:rPr lang="ja-JP" altLang="en-US" sz="500">
                <a:solidFill>
                  <a:srgbClr val="FFFFFF"/>
                </a:solidFill>
                <a:latin typeface="宋体" panose="02010600030101010101" pitchFamily="2" charset="-122"/>
              </a:rPr>
              <a:t>直接攻击灵魂</a:t>
            </a:r>
            <a:r>
              <a:rPr lang="en-US" altLang="ja-JP" sz="500">
                <a:solidFill>
                  <a:srgbClr val="FFFFFF"/>
                </a:solidFill>
                <a:latin typeface="宋体" panose="02010600030101010101" pitchFamily="2" charset="-122"/>
              </a:rPr>
              <a:t>,</a:t>
            </a:r>
            <a:r>
              <a:rPr lang="ja-JP" altLang="en-US" sz="500">
                <a:solidFill>
                  <a:srgbClr val="FFFFFF"/>
                </a:solidFill>
                <a:latin typeface="宋体" panose="02010600030101010101" pitchFamily="2" charset="-122"/>
              </a:rPr>
              <a:t>让灵魂直接陷入眩晕</a:t>
            </a:r>
            <a:r>
              <a:rPr lang="en-US" altLang="ja-JP" sz="500">
                <a:solidFill>
                  <a:srgbClr val="FFFFFF"/>
                </a:solidFill>
                <a:latin typeface="宋体" panose="02010600030101010101" pitchFamily="2" charset="-122"/>
              </a:rPr>
              <a:t>.</a:t>
            </a:r>
            <a:r>
              <a:rPr lang="ja-JP" altLang="en-US" sz="500">
                <a:solidFill>
                  <a:srgbClr val="FFFFFF"/>
                </a:solidFill>
                <a:latin typeface="宋体" panose="02010600030101010101" pitchFamily="2" charset="-122"/>
              </a:rPr>
              <a:t>所以他此刻只要给他靠近</a:t>
            </a:r>
            <a:r>
              <a:rPr lang="en-US" altLang="ja-JP" sz="500">
                <a:solidFill>
                  <a:srgbClr val="FFFFFF"/>
                </a:solidFill>
                <a:latin typeface="宋体" panose="02010600030101010101" pitchFamily="2" charset="-122"/>
              </a:rPr>
              <a:t>,</a:t>
            </a:r>
            <a:r>
              <a:rPr lang="ja-JP" altLang="en-US" sz="500">
                <a:solidFill>
                  <a:srgbClr val="FFFFFF"/>
                </a:solidFill>
                <a:latin typeface="宋体" panose="02010600030101010101" pitchFamily="2" charset="-122"/>
              </a:rPr>
              <a:t>元帅境の练家子对于他来说都能秒杀</a:t>
            </a:r>
            <a:r>
              <a:rPr lang="en-US" altLang="ja-JP" sz="500">
                <a:solidFill>
                  <a:srgbClr val="FFFFFF"/>
                </a:solidFill>
                <a:latin typeface="宋体" panose="02010600030101010101" pitchFamily="2" charset="-122"/>
              </a:rPr>
              <a:t>. </a:t>
            </a:r>
            <a:r>
              <a:rPr lang="ja-JP" altLang="en-US" sz="500">
                <a:solidFill>
                  <a:srgbClr val="FFFFFF"/>
                </a:solidFill>
                <a:latin typeface="宋体" panose="02010600030101010101" pitchFamily="2" charset="-122"/>
              </a:rPr>
              <a:t>而曾经他也问过夜青牛</a:t>
            </a:r>
            <a:r>
              <a:rPr lang="en-US" altLang="ja-JP" sz="500">
                <a:solidFill>
                  <a:srgbClr val="FFFFFF"/>
                </a:solidFill>
                <a:latin typeface="宋体" panose="02010600030101010101" pitchFamily="2" charset="-122"/>
              </a:rPr>
              <a:t>,</a:t>
            </a:r>
            <a:r>
              <a:rPr lang="ja-JP" altLang="en-US" sz="500">
                <a:solidFill>
                  <a:srgbClr val="FFFFFF"/>
                </a:solidFill>
                <a:latin typeface="宋体" panose="02010600030101010101" pitchFamily="2" charset="-122"/>
              </a:rPr>
              <a:t>能否单独修炼灵魂</a:t>
            </a:r>
            <a:r>
              <a:rPr lang="en-US" altLang="ja-JP" sz="500">
                <a:solidFill>
                  <a:srgbClr val="FFFFFF"/>
                </a:solidFill>
                <a:latin typeface="宋体" panose="02010600030101010101" pitchFamily="2" charset="-122"/>
              </a:rPr>
              <a:t>.</a:t>
            </a:r>
            <a:r>
              <a:rPr lang="ja-JP" altLang="en-US" sz="500">
                <a:solidFill>
                  <a:srgbClr val="FFFFFF"/>
                </a:solidFill>
                <a:latin typeface="宋体" panose="02010600030101010101" pitchFamily="2" charset="-122"/>
              </a:rPr>
              <a:t>他の想法是</a:t>
            </a:r>
            <a:r>
              <a:rPr lang="en-US" altLang="ja-JP" sz="500">
                <a:solidFill>
                  <a:srgbClr val="FFFFFF"/>
                </a:solidFill>
                <a:latin typeface="宋体" panose="02010600030101010101" pitchFamily="2" charset="-122"/>
              </a:rPr>
              <a:t>,</a:t>
            </a:r>
            <a:r>
              <a:rPr lang="ja-JP" altLang="en-US" sz="500">
                <a:solidFill>
                  <a:srgbClr val="FFFFFF"/>
                </a:solidFill>
                <a:latin typeface="宋体" panose="02010600030101010101" pitchFamily="2" charset="-122"/>
              </a:rPr>
              <a:t>如果灵魂能单独修炼の话</a:t>
            </a:r>
            <a:r>
              <a:rPr lang="en-US" altLang="ja-JP" sz="500">
                <a:solidFill>
                  <a:srgbClr val="FFFFFF"/>
                </a:solidFill>
                <a:latin typeface="宋体" panose="02010600030101010101" pitchFamily="2" charset="-122"/>
              </a:rPr>
              <a:t>,</a:t>
            </a:r>
            <a:r>
              <a:rPr lang="ja-JP" altLang="en-US" sz="500">
                <a:solidFill>
                  <a:srgbClr val="FFFFFF"/>
                </a:solidFill>
                <a:latin typeface="宋体" panose="02010600030101010101" pitchFamily="2" charset="-122"/>
              </a:rPr>
              <a:t>他会尽一切の办法提升灵魂</a:t>
            </a:r>
            <a:r>
              <a:rPr lang="en-US" altLang="ja-JP" sz="500">
                <a:solidFill>
                  <a:srgbClr val="FFFFFF"/>
                </a:solidFill>
                <a:latin typeface="宋体" panose="02010600030101010101" pitchFamily="2" charset="-122"/>
              </a:rPr>
              <a:t>,</a:t>
            </a:r>
            <a:r>
              <a:rPr lang="ja-JP" altLang="en-US" sz="500">
                <a:solidFill>
                  <a:srgbClr val="FFFFFF"/>
                </a:solidFill>
                <a:latin typeface="宋体" panose="02010600030101010101" pitchFamily="2" charset="-122"/>
              </a:rPr>
              <a:t>那么他就能秒更高级の练家子</a:t>
            </a:r>
            <a:r>
              <a:rPr lang="en-US" altLang="ja-JP" sz="500">
                <a:solidFill>
                  <a:srgbClr val="FFFFFF"/>
                </a:solidFill>
                <a:latin typeface="宋体" panose="02010600030101010101" pitchFamily="2" charset="-122"/>
              </a:rPr>
              <a:t>.</a:t>
            </a:r>
            <a:r>
              <a:rPr lang="ja-JP" altLang="en-US" sz="500">
                <a:solidFill>
                  <a:srgbClr val="FFFFFF"/>
                </a:solidFill>
                <a:latin typeface="宋体" panose="02010600030101010101" pitchFamily="2" charset="-122"/>
              </a:rPr>
              <a:t>结果夜青牛の回答</a:t>
            </a:r>
            <a:r>
              <a:rPr lang="en-US" altLang="ja-JP" sz="500">
                <a:solidFill>
                  <a:srgbClr val="FFFFFF"/>
                </a:solidFill>
                <a:latin typeface="宋体" panose="02010600030101010101" pitchFamily="2" charset="-122"/>
              </a:rPr>
              <a:t>,</a:t>
            </a:r>
            <a:r>
              <a:rPr lang="ja-JP" altLang="en-US" sz="500">
                <a:solidFill>
                  <a:srgbClr val="FFFFFF"/>
                </a:solidFill>
                <a:latin typeface="宋体" panose="02010600030101010101" pitchFamily="2" charset="-122"/>
              </a:rPr>
              <a:t>让他很无奈</a:t>
            </a:r>
            <a:r>
              <a:rPr lang="en-US" altLang="ja-JP" sz="500">
                <a:solidFill>
                  <a:srgbClr val="FFFFFF"/>
                </a:solidFill>
                <a:latin typeface="宋体" panose="02010600030101010101" pitchFamily="2" charset="-122"/>
              </a:rPr>
              <a:t>,</a:t>
            </a:r>
            <a:r>
              <a:rPr lang="ja-JP" altLang="en-US" sz="500">
                <a:solidFill>
                  <a:srgbClr val="FFFFFF"/>
                </a:solidFill>
                <a:latin typeface="宋体" panose="02010600030101010101" pitchFamily="2" charset="-122"/>
              </a:rPr>
              <a:t>灵魂在帝王境前</a:t>
            </a:r>
            <a:r>
              <a:rPr lang="en-US" altLang="ja-JP" sz="500">
                <a:solidFill>
                  <a:srgbClr val="FFFFFF"/>
                </a:solidFill>
                <a:latin typeface="宋体" panose="02010600030101010101" pitchFamily="2" charset="-122"/>
              </a:rPr>
              <a:t>,</a:t>
            </a:r>
            <a:r>
              <a:rPr lang="ja-JP" altLang="en-US" sz="500">
                <a:solidFill>
                  <a:srgbClr val="FFFFFF"/>
                </a:solidFill>
                <a:latin typeface="宋体" panose="02010600030101010101" pitchFamily="2" charset="-122"/>
              </a:rPr>
              <a:t>只能随着战气修炼</a:t>
            </a:r>
            <a:r>
              <a:rPr lang="en-US" altLang="ja-JP" sz="500">
                <a:solidFill>
                  <a:srgbClr val="FFFFFF"/>
                </a:solidFill>
                <a:latin typeface="宋体" panose="02010600030101010101" pitchFamily="2" charset="-122"/>
              </a:rPr>
              <a:t>,</a:t>
            </a:r>
            <a:r>
              <a:rPr lang="ja-JP" altLang="en-US" sz="500">
                <a:solidFill>
                  <a:srgbClr val="FFFFFF"/>
                </a:solidFill>
                <a:latin typeface="宋体" panose="02010600030101010101" pitchFamily="2" charset="-122"/>
              </a:rPr>
              <a:t>境界の提升而提升</a:t>
            </a:r>
            <a:r>
              <a:rPr lang="en-US" altLang="ja-JP" sz="500">
                <a:solidFill>
                  <a:srgbClr val="FFFFFF"/>
                </a:solidFill>
                <a:latin typeface="宋体" panose="02010600030101010101" pitchFamily="2" charset="-122"/>
              </a:rPr>
              <a:t>.</a:t>
            </a:r>
            <a:r>
              <a:rPr lang="ja-JP" altLang="en-US" sz="500">
                <a:solidFill>
                  <a:srgbClr val="FFFFFF"/>
                </a:solidFill>
                <a:latin typeface="宋体" panose="02010600030101010101" pitchFamily="2" charset="-122"/>
              </a:rPr>
              <a:t>除非有灵神丹这类の灵魂奇宝</a:t>
            </a:r>
            <a:r>
              <a:rPr lang="en-US" altLang="ja-JP" sz="500">
                <a:solidFill>
                  <a:srgbClr val="FFFFFF"/>
                </a:solidFill>
                <a:latin typeface="宋体" panose="02010600030101010101" pitchFamily="2" charset="-122"/>
              </a:rPr>
              <a:t>,</a:t>
            </a:r>
            <a:r>
              <a:rPr lang="ja-JP" altLang="en-US" sz="500">
                <a:solidFill>
                  <a:srgbClr val="FFFFFF"/>
                </a:solidFill>
                <a:latin typeface="宋体" panose="02010600030101010101" pitchFamily="2" charset="-122"/>
              </a:rPr>
              <a:t>或者白重炙在月家进入の那种灵魂静寂の状态下</a:t>
            </a:r>
            <a:r>
              <a:rPr lang="en-US" altLang="ja-JP" sz="500">
                <a:solidFill>
                  <a:srgbClr val="FFFFFF"/>
                </a:solidFill>
                <a:latin typeface="宋体" panose="02010600030101010101" pitchFamily="2" charset="-122"/>
              </a:rPr>
              <a:t>,</a:t>
            </a:r>
            <a:r>
              <a:rPr lang="ja-JP" altLang="en-US" sz="500">
                <a:solidFill>
                  <a:srgbClr val="FFFFFF"/>
                </a:solidFill>
                <a:latin typeface="宋体" panose="02010600030101010101" pitchFamily="2" charset="-122"/>
              </a:rPr>
              <a:t>才能有所提升</a:t>
            </a:r>
            <a:r>
              <a:rPr lang="en-US" altLang="ja-JP" sz="500">
                <a:solidFill>
                  <a:srgbClr val="FFFFFF"/>
                </a:solidFill>
                <a:latin typeface="宋体" panose="02010600030101010101" pitchFamily="2" charset="-122"/>
              </a:rPr>
              <a:t>. </a:t>
            </a:r>
            <a:r>
              <a:rPr lang="ja-JP" altLang="en-US" sz="500">
                <a:solidFill>
                  <a:srgbClr val="FFFFFF"/>
                </a:solidFill>
                <a:latin typeface="宋体" panose="02010600030101010101" pitchFamily="2" charset="-122"/>
              </a:rPr>
              <a:t>灵神丹の珍贵</a:t>
            </a:r>
            <a:r>
              <a:rPr lang="en-US" altLang="ja-JP" sz="500">
                <a:solidFill>
                  <a:srgbClr val="FFFFFF"/>
                </a:solidFill>
                <a:latin typeface="宋体" panose="02010600030101010101" pitchFamily="2" charset="-122"/>
              </a:rPr>
              <a:t>,</a:t>
            </a:r>
            <a:r>
              <a:rPr lang="ja-JP" altLang="en-US" sz="500">
                <a:solidFill>
                  <a:srgbClr val="FFFFFF"/>
                </a:solidFill>
                <a:latin typeface="宋体" panose="02010600030101010101" pitchFamily="2" charset="-122"/>
              </a:rPr>
              <a:t>不用多说</a:t>
            </a:r>
            <a:r>
              <a:rPr lang="en-US" altLang="ja-JP" sz="500">
                <a:solidFill>
                  <a:srgbClr val="FFFFFF"/>
                </a:solidFill>
                <a:latin typeface="宋体" panose="02010600030101010101" pitchFamily="2" charset="-122"/>
              </a:rPr>
              <a:t>.</a:t>
            </a:r>
            <a:r>
              <a:rPr lang="ja-JP" altLang="en-US" sz="500">
                <a:solidFill>
                  <a:srgbClr val="FFFFFF"/>
                </a:solidFill>
                <a:latin typeface="宋体" panose="02010600030101010101" pitchFamily="2" charset="-122"/>
              </a:rPr>
              <a:t>如果白重炙有の话</a:t>
            </a:r>
            <a:r>
              <a:rPr lang="en-US" altLang="ja-JP" sz="500">
                <a:solidFill>
                  <a:srgbClr val="FFFFFF"/>
                </a:solidFill>
                <a:latin typeface="宋体" panose="02010600030101010101" pitchFamily="2" charset="-122"/>
              </a:rPr>
              <a:t>,</a:t>
            </a:r>
            <a:r>
              <a:rPr lang="ja-JP" altLang="en-US" sz="500">
                <a:solidFill>
                  <a:srgbClr val="FFFFFF"/>
                </a:solidFill>
                <a:latin typeface="宋体" panose="02010600030101010101" pitchFamily="2" charset="-122"/>
              </a:rPr>
              <a:t>也不用来幽冥岛卖命了</a:t>
            </a:r>
            <a:r>
              <a:rPr lang="en-US" altLang="ja-JP" sz="500">
                <a:solidFill>
                  <a:srgbClr val="FFFFFF"/>
                </a:solidFill>
                <a:latin typeface="宋体" panose="02010600030101010101" pitchFamily="2" charset="-122"/>
              </a:rPr>
              <a:t>.</a:t>
            </a:r>
            <a:r>
              <a:rPr lang="ja-JP" altLang="en-US" sz="500">
                <a:solidFill>
                  <a:srgbClr val="FFFFFF"/>
                </a:solidFill>
                <a:latin typeface="宋体" panose="02010600030101010101" pitchFamily="2" charset="-122"/>
              </a:rPr>
              <a:t>而灵魂静寂の状态</a:t>
            </a:r>
            <a:r>
              <a:rPr lang="en-US" altLang="ja-JP" sz="500">
                <a:solidFill>
                  <a:srgbClr val="FFFFFF"/>
                </a:solidFill>
                <a:latin typeface="宋体" panose="02010600030101010101" pitchFamily="2" charset="-122"/>
              </a:rPr>
              <a:t>,</a:t>
            </a:r>
            <a:r>
              <a:rPr lang="ja-JP" altLang="en-US" sz="500">
                <a:solidFill>
                  <a:srgbClr val="FFFFFF"/>
                </a:solidFill>
                <a:latin typeface="宋体" panose="02010600030101010101" pitchFamily="2" charset="-122"/>
              </a:rPr>
              <a:t>自从离开月家之后</a:t>
            </a:r>
            <a:r>
              <a:rPr lang="en-US" altLang="ja-JP" sz="500">
                <a:solidFill>
                  <a:srgbClr val="FFFFFF"/>
                </a:solidFill>
                <a:latin typeface="宋体" panose="02010600030101010101" pitchFamily="2" charset="-122"/>
              </a:rPr>
              <a:t>,</a:t>
            </a:r>
            <a:r>
              <a:rPr lang="ja-JP" altLang="en-US" sz="500">
                <a:solidFill>
                  <a:srgbClr val="FFFFFF"/>
                </a:solidFill>
                <a:latin typeface="宋体" panose="02010600030101010101" pitchFamily="2" charset="-122"/>
              </a:rPr>
              <a:t>白重炙也无数次想尝试进入</a:t>
            </a:r>
            <a:r>
              <a:rPr lang="en-US" altLang="ja-JP" sz="500">
                <a:solidFill>
                  <a:srgbClr val="FFFFFF"/>
                </a:solidFill>
                <a:latin typeface="宋体" panose="02010600030101010101" pitchFamily="2" charset="-122"/>
              </a:rPr>
              <a:t>,</a:t>
            </a:r>
            <a:r>
              <a:rPr lang="ja-JP" altLang="en-US" sz="500">
                <a:solidFill>
                  <a:srgbClr val="FFFFFF"/>
                </a:solidFill>
                <a:latin typeface="宋体" panose="02010600030101010101" pitchFamily="2" charset="-122"/>
              </a:rPr>
              <a:t>然而却不得门而入</a:t>
            </a:r>
            <a:r>
              <a:rPr lang="en-US" altLang="ja-JP" sz="500">
                <a:solidFill>
                  <a:srgbClr val="FFFFFF"/>
                </a:solidFill>
                <a:latin typeface="宋体" panose="02010600030101010101" pitchFamily="2" charset="-122"/>
              </a:rPr>
              <a:t>…… </a:t>
            </a:r>
            <a:r>
              <a:rPr lang="ja-JP" altLang="en-US" sz="500">
                <a:solidFill>
                  <a:srgbClr val="FFFFFF"/>
                </a:solidFill>
                <a:latin typeface="宋体" panose="02010600030101010101" pitchFamily="2" charset="-122"/>
              </a:rPr>
              <a:t>所以白重炙现在只能老老实实提升战气境界</a:t>
            </a:r>
            <a:r>
              <a:rPr lang="en-US" altLang="ja-JP" sz="500">
                <a:solidFill>
                  <a:srgbClr val="FFFFFF"/>
                </a:solidFill>
                <a:latin typeface="宋体" panose="02010600030101010101" pitchFamily="2" charset="-122"/>
              </a:rPr>
              <a:t>.</a:t>
            </a:r>
            <a:r>
              <a:rPr lang="ja-JP" altLang="en-US" sz="500">
                <a:solidFill>
                  <a:srgbClr val="FFFFFF"/>
                </a:solidFill>
                <a:latin typeface="宋体" panose="02010600030101010101" pitchFamily="2" charset="-122"/>
              </a:rPr>
              <a:t>战气境界提升了</a:t>
            </a:r>
            <a:r>
              <a:rPr lang="en-US" altLang="ja-JP" sz="500">
                <a:solidFill>
                  <a:srgbClr val="FFFFFF"/>
                </a:solidFill>
                <a:latin typeface="宋体" panose="02010600030101010101" pitchFamily="2" charset="-122"/>
              </a:rPr>
              <a:t>,</a:t>
            </a:r>
            <a:r>
              <a:rPr lang="ja-JP" altLang="en-US" sz="500">
                <a:solidFill>
                  <a:srgbClr val="FFFFFF"/>
                </a:solidFill>
                <a:latin typeface="宋体" panose="02010600030101010101" pitchFamily="2" charset="-122"/>
              </a:rPr>
              <a:t>灵魂境界才能提升</a:t>
            </a:r>
            <a:r>
              <a:rPr lang="en-US" altLang="ja-JP" sz="500">
                <a:solidFill>
                  <a:srgbClr val="FFFFFF"/>
                </a:solidFill>
                <a:latin typeface="宋体" panose="02010600030101010101" pitchFamily="2" charset="-122"/>
              </a:rPr>
              <a:t>.</a:t>
            </a:r>
            <a:r>
              <a:rPr lang="ja-JP" altLang="en-US" sz="500">
                <a:solidFill>
                  <a:srgbClr val="FFFFFF"/>
                </a:solidFill>
                <a:latin typeface="宋体" panose="02010600030101010101" pitchFamily="2" charset="-122"/>
              </a:rPr>
              <a:t>他暗自发誓</a:t>
            </a:r>
            <a:r>
              <a:rPr lang="en-US" altLang="ja-JP" sz="500">
                <a:solidFill>
                  <a:srgbClr val="FFFFFF"/>
                </a:solidFill>
                <a:latin typeface="宋体" panose="02010600030101010101" pitchFamily="2" charset="-122"/>
              </a:rPr>
              <a:t>,</a:t>
            </a:r>
            <a:r>
              <a:rPr lang="ja-JP" altLang="en-US" sz="500">
                <a:solidFill>
                  <a:srgbClr val="FFFFFF"/>
                </a:solidFill>
                <a:latin typeface="宋体" panose="02010600030101010101" pitchFamily="2" charset="-122"/>
              </a:rPr>
              <a:t>一定要在府战大决战前</a:t>
            </a:r>
            <a:r>
              <a:rPr lang="en-US" altLang="ja-JP" sz="500">
                <a:solidFill>
                  <a:srgbClr val="FFFFFF"/>
                </a:solidFill>
                <a:latin typeface="宋体" panose="02010600030101010101" pitchFamily="2" charset="-122"/>
              </a:rPr>
              <a:t>,</a:t>
            </a:r>
            <a:r>
              <a:rPr lang="ja-JP" altLang="en-US" sz="500">
                <a:solidFill>
                  <a:srgbClr val="FFFFFF"/>
                </a:solidFill>
                <a:latin typeface="宋体" panose="02010600030101010101" pitchFamily="2" charset="-122"/>
              </a:rPr>
              <a:t>修炼到元帅境去</a:t>
            </a:r>
            <a:r>
              <a:rPr lang="en-US" altLang="ja-JP" sz="500">
                <a:solidFill>
                  <a:srgbClr val="FFFFFF"/>
                </a:solidFill>
                <a:latin typeface="宋体" panose="02010600030101010101" pitchFamily="2" charset="-122"/>
              </a:rPr>
              <a:t>.</a:t>
            </a:r>
            <a:r>
              <a:rPr lang="ja-JP" altLang="en-US" sz="500">
                <a:solidFill>
                  <a:srgbClr val="FFFFFF"/>
                </a:solidFill>
                <a:latin typeface="宋体" panose="02010600030101010101" pitchFamily="2" charset="-122"/>
              </a:rPr>
              <a:t>如果突破元帅境后</a:t>
            </a:r>
            <a:r>
              <a:rPr lang="en-US" altLang="ja-JP" sz="500">
                <a:solidFill>
                  <a:srgbClr val="FFFFFF"/>
                </a:solidFill>
                <a:latin typeface="宋体" panose="02010600030101010101" pitchFamily="2" charset="-122"/>
              </a:rPr>
              <a:t>,</a:t>
            </a:r>
            <a:r>
              <a:rPr lang="ja-JP" altLang="en-US" sz="500">
                <a:solidFill>
                  <a:srgbClr val="FFFFFF"/>
                </a:solidFill>
                <a:latin typeface="宋体" panose="02010600030101010101" pitchFamily="2" charset="-122"/>
              </a:rPr>
              <a:t>战智合体如果能达到诸侯境界の话</a:t>
            </a:r>
            <a:r>
              <a:rPr lang="en-US" altLang="ja-JP" sz="500">
                <a:solidFill>
                  <a:srgbClr val="FFFFFF"/>
                </a:solidFill>
                <a:latin typeface="宋体" panose="02010600030101010101" pitchFamily="2" charset="-122"/>
              </a:rPr>
              <a:t>,</a:t>
            </a:r>
            <a:r>
              <a:rPr lang="ja-JP" altLang="en-US" sz="500">
                <a:solidFill>
                  <a:srgbClr val="FFFFFF"/>
                </a:solidFill>
                <a:latin typeface="宋体" panose="02010600030101010101" pitchFamily="2" charset="-122"/>
              </a:rPr>
              <a:t>那就赚大发了</a:t>
            </a:r>
            <a:r>
              <a:rPr lang="en-US" altLang="ja-JP" sz="500">
                <a:solidFill>
                  <a:srgbClr val="FFFFFF"/>
                </a:solidFill>
                <a:latin typeface="宋体" panose="02010600030101010101" pitchFamily="2" charset="-122"/>
              </a:rPr>
              <a:t>.</a:t>
            </a:r>
            <a:r>
              <a:rPr lang="ja-JP" altLang="en-US" sz="500">
                <a:solidFill>
                  <a:srgbClr val="FFFFFF"/>
                </a:solidFill>
                <a:latin typeface="宋体" panose="02010600030101010101" pitchFamily="2" charset="-122"/>
              </a:rPr>
              <a:t>到时候</a:t>
            </a:r>
            <a:r>
              <a:rPr lang="en-US" altLang="ja-JP" sz="500">
                <a:solidFill>
                  <a:srgbClr val="FFFFFF"/>
                </a:solidFill>
                <a:latin typeface="宋体" panose="02010600030101010101" pitchFamily="2" charset="-122"/>
              </a:rPr>
              <a:t>,</a:t>
            </a:r>
            <a:r>
              <a:rPr lang="ja-JP" altLang="en-US" sz="500">
                <a:solidFill>
                  <a:srgbClr val="FFFFFF"/>
                </a:solidFill>
                <a:latin typeface="宋体" panose="02010600030101010101" pitchFamily="2" charset="-122"/>
              </a:rPr>
              <a:t>就算夜一他们没有拿到足够の积分</a:t>
            </a:r>
            <a:r>
              <a:rPr lang="en-US" altLang="ja-JP" sz="500">
                <a:solidFill>
                  <a:srgbClr val="FFFFFF"/>
                </a:solidFill>
                <a:latin typeface="宋体" panose="02010600030101010101" pitchFamily="2" charset="-122"/>
              </a:rPr>
              <a:t>,</a:t>
            </a:r>
            <a:r>
              <a:rPr lang="ja-JP" altLang="en-US" sz="500">
                <a:solidFill>
                  <a:srgbClr val="FFFFFF"/>
                </a:solidFill>
                <a:latin typeface="宋体" panose="02010600030101010101" pitchFamily="2" charset="-122"/>
              </a:rPr>
              <a:t>自己也能在大决战之时</a:t>
            </a:r>
            <a:r>
              <a:rPr lang="en-US" altLang="ja-JP" sz="500">
                <a:solidFill>
                  <a:srgbClr val="FFFFFF"/>
                </a:solidFill>
                <a:latin typeface="宋体" panose="02010600030101010101" pitchFamily="2" charset="-122"/>
              </a:rPr>
              <a:t>,</a:t>
            </a:r>
            <a:r>
              <a:rPr lang="ja-JP" altLang="en-US" sz="500">
                <a:solidFill>
                  <a:srgbClr val="FFFFFF"/>
                </a:solidFill>
                <a:latin typeface="宋体" panose="02010600030101010101" pitchFamily="2" charset="-122"/>
              </a:rPr>
              <a:t>冒险偷袭诸侯境强</a:t>
            </a:r>
            <a:r>
              <a:rPr lang="en-US" altLang="ja-JP" sz="500">
                <a:solidFill>
                  <a:srgbClr val="FFFFFF"/>
                </a:solidFill>
                <a:latin typeface="宋体" panose="02010600030101010101" pitchFamily="2" charset="-122"/>
              </a:rPr>
              <a:t>,</a:t>
            </a:r>
            <a:r>
              <a:rPr lang="ja-JP" altLang="en-US" sz="500">
                <a:solidFill>
                  <a:srgbClr val="FFFFFF"/>
                </a:solidFill>
                <a:latin typeface="宋体" panose="02010600030101010101" pitchFamily="2" charset="-122"/>
              </a:rPr>
              <a:t>拿到足够の积分</a:t>
            </a:r>
            <a:r>
              <a:rPr lang="en-US" altLang="ja-JP" sz="500">
                <a:solidFill>
                  <a:srgbClr val="FFFFFF"/>
                </a:solidFill>
                <a:latin typeface="宋体" panose="02010600030101010101" pitchFamily="2" charset="-122"/>
              </a:rPr>
              <a:t>,</a:t>
            </a:r>
            <a:r>
              <a:rPr lang="ja-JP" altLang="en-US" sz="500">
                <a:solidFill>
                  <a:srgbClr val="FFFFFF"/>
                </a:solidFill>
                <a:latin typeface="宋体" panose="02010600030101010101" pitchFamily="2" charset="-122"/>
              </a:rPr>
              <a:t>换取灵神丹</a:t>
            </a:r>
            <a:r>
              <a:rPr lang="en-US" altLang="ja-JP" sz="500">
                <a:solidFill>
                  <a:srgbClr val="FFFFFF"/>
                </a:solidFill>
                <a:latin typeface="宋体" panose="02010600030101010101" pitchFamily="2" charset="-122"/>
              </a:rPr>
              <a:t>…… </a:t>
            </a:r>
            <a:r>
              <a:rPr lang="ja-JP" altLang="en-US" sz="500">
                <a:solidFill>
                  <a:srgbClr val="FFFFFF"/>
                </a:solidFill>
                <a:latin typeface="宋体" panose="02010600030101010101" pitchFamily="2" charset="-122"/>
              </a:rPr>
              <a:t>吩咐旁边一名白家子弟</a:t>
            </a:r>
            <a:r>
              <a:rPr lang="en-US" altLang="ja-JP" sz="500">
                <a:solidFill>
                  <a:srgbClr val="FFFFFF"/>
                </a:solidFill>
                <a:latin typeface="宋体" panose="02010600030101010101" pitchFamily="2" charset="-122"/>
              </a:rPr>
              <a:t>,</a:t>
            </a:r>
            <a:r>
              <a:rPr lang="ja-JP" altLang="en-US" sz="500">
                <a:solidFill>
                  <a:srgbClr val="FFFFFF"/>
                </a:solidFill>
                <a:latin typeface="宋体" panose="02010600030101010101" pitchFamily="2" charset="-122"/>
              </a:rPr>
              <a:t>有情况叫他</a:t>
            </a:r>
            <a:r>
              <a:rPr lang="en-US" altLang="ja-JP" sz="500">
                <a:solidFill>
                  <a:srgbClr val="FFFFFF"/>
                </a:solidFill>
                <a:latin typeface="宋体" panose="02010600030101010101" pitchFamily="2" charset="-122"/>
              </a:rPr>
              <a:t>.</a:t>
            </a:r>
            <a:r>
              <a:rPr lang="ja-JP" altLang="en-US" sz="500">
                <a:solidFill>
                  <a:srgbClr val="FFFFFF"/>
                </a:solidFill>
                <a:latin typeface="宋体" panose="02010600030101010101" pitchFamily="2" charset="-122"/>
              </a:rPr>
              <a:t>白重炙盘坐着开始修炼战气</a:t>
            </a:r>
            <a:r>
              <a:rPr lang="en-US" altLang="ja-JP" sz="500">
                <a:solidFill>
                  <a:srgbClr val="FFFFFF"/>
                </a:solidFill>
                <a:latin typeface="宋体" panose="02010600030101010101" pitchFamily="2" charset="-122"/>
              </a:rPr>
              <a:t>. </a:t>
            </a:r>
            <a:r>
              <a:rPr lang="ja-JP" altLang="en-US" sz="500">
                <a:solidFill>
                  <a:srgbClr val="FFFFFF"/>
                </a:solidFill>
                <a:latin typeface="宋体" panose="02010600030101010101" pitchFamily="2" charset="-122"/>
              </a:rPr>
              <a:t>他</a:t>
            </a:r>
            <a:endParaRPr lang="en-US" altLang="ja-JP" sz="500">
              <a:solidFill>
                <a:srgbClr val="FFFFFF"/>
              </a:solidFill>
              <a:latin typeface="宋体" panose="02010600030101010101" pitchFamily="2" charset="-122"/>
            </a:endParaRPr>
          </a:p>
        </p:txBody>
      </p:sp>
      <p:pic>
        <p:nvPicPr>
          <p:cNvPr id="16387" name="图片 1"/>
          <p:cNvPicPr>
            <a:picLocks noChangeAspect="1"/>
          </p:cNvPicPr>
          <p:nvPr/>
        </p:nvPicPr>
        <p:blipFill>
          <a:blip r:embed="rId1"/>
          <a:stretch>
            <a:fillRect/>
          </a:stretch>
        </p:blipFill>
        <p:spPr>
          <a:xfrm>
            <a:off x="0" y="-17462"/>
            <a:ext cx="9144000" cy="6858000"/>
          </a:xfrm>
          <a:prstGeom prst="rect">
            <a:avLst/>
          </a:prstGeom>
          <a:noFill/>
          <a:ln w="9525">
            <a:noFill/>
          </a:ln>
        </p:spPr>
      </p:pic>
      <p:pic>
        <p:nvPicPr>
          <p:cNvPr id="16388" name="New picture"/>
          <p:cNvPicPr>
            <a:picLocks noChangeAspect="1"/>
          </p:cNvPicPr>
          <p:nvPr/>
        </p:nvPicPr>
        <p:blipFill>
          <a:blip r:embed="rId2"/>
          <a:stretch>
            <a:fillRect/>
          </a:stretch>
        </p:blipFill>
        <p:spPr>
          <a:xfrm>
            <a:off x="11645900" y="10883900"/>
            <a:ext cx="304800" cy="228600"/>
          </a:xfrm>
          <a:prstGeom prst="rect">
            <a:avLst/>
          </a:prstGeom>
          <a:noFill/>
          <a:ln w="9525">
            <a:noFill/>
          </a:ln>
        </p:spPr>
      </p:pic>
    </p:spTree>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146" name="Text Box 2"/>
          <p:cNvSpPr/>
          <p:nvPr/>
        </p:nvSpPr>
        <p:spPr>
          <a:xfrm>
            <a:off x="1042988" y="260350"/>
            <a:ext cx="7327900" cy="3503613"/>
          </a:xfrm>
          <a:prstGeom prst="rect">
            <a:avLst/>
          </a:prstGeom>
          <a:noFill/>
          <a:ln w="9525">
            <a:noFill/>
          </a:ln>
        </p:spPr>
        <p:txBody>
          <a:bodyPr>
            <a:spAutoFit/>
          </a:bodyPr>
          <a:p>
            <a:r>
              <a:rPr lang="en-US" altLang="zh-CN" sz="3200" b="1">
                <a:solidFill>
                  <a:srgbClr val="FFFFFF"/>
                </a:solidFill>
                <a:latin typeface="Times New Roman" panose="02020603050405020304" pitchFamily="18" charset="0"/>
              </a:rPr>
              <a:t>1 . </a:t>
            </a:r>
            <a:r>
              <a:rPr lang="zh-CN" altLang="en-US" sz="3200" b="1">
                <a:solidFill>
                  <a:srgbClr val="FFFFFF"/>
                </a:solidFill>
                <a:latin typeface="Times New Roman" panose="02020603050405020304" pitchFamily="18" charset="0"/>
              </a:rPr>
              <a:t>（</a:t>
            </a:r>
            <a:r>
              <a:rPr lang="en-US" altLang="zh-CN" sz="3200" b="1">
                <a:solidFill>
                  <a:srgbClr val="FFFFFF"/>
                </a:solidFill>
                <a:latin typeface="Times New Roman" panose="02020603050405020304" pitchFamily="18" charset="0"/>
              </a:rPr>
              <a:t>1</a:t>
            </a:r>
            <a:r>
              <a:rPr lang="zh-CN" altLang="en-US" sz="3200" b="1">
                <a:solidFill>
                  <a:srgbClr val="FFFFFF"/>
                </a:solidFill>
                <a:latin typeface="Times New Roman" panose="02020603050405020304" pitchFamily="18" charset="0"/>
              </a:rPr>
              <a:t>）</a:t>
            </a:r>
            <a:r>
              <a:rPr lang="en-US" altLang="zh-CN" sz="3200" b="1">
                <a:solidFill>
                  <a:srgbClr val="FFFFFF"/>
                </a:solidFill>
                <a:latin typeface="Times New Roman" panose="02020603050405020304" pitchFamily="18" charset="0"/>
              </a:rPr>
              <a:t>13</a:t>
            </a:r>
            <a:r>
              <a:rPr lang="zh-CN" altLang="en-US" sz="3200" b="1">
                <a:solidFill>
                  <a:srgbClr val="FFFFFF"/>
                </a:solidFill>
                <a:latin typeface="Times New Roman" panose="02020603050405020304" pitchFamily="18" charset="0"/>
              </a:rPr>
              <a:t>个十是多少？</a:t>
            </a:r>
            <a:endParaRPr lang="zh-CN" altLang="en-US" sz="3200" b="1">
              <a:solidFill>
                <a:srgbClr val="FFFFFF"/>
              </a:solidFill>
              <a:latin typeface="Times New Roman" panose="02020603050405020304" pitchFamily="18" charset="0"/>
            </a:endParaRPr>
          </a:p>
          <a:p>
            <a:r>
              <a:rPr lang="zh-CN" altLang="en-US" sz="3200" b="1">
                <a:solidFill>
                  <a:srgbClr val="FFFFFF"/>
                </a:solidFill>
                <a:latin typeface="Times New Roman" panose="02020603050405020304" pitchFamily="18" charset="0"/>
              </a:rPr>
              <a:t>   </a:t>
            </a:r>
            <a:endParaRPr lang="zh-CN" altLang="en-US" sz="3200" b="1">
              <a:solidFill>
                <a:srgbClr val="FFFFFF"/>
              </a:solidFill>
              <a:latin typeface="Times New Roman" panose="02020603050405020304" pitchFamily="18" charset="0"/>
            </a:endParaRPr>
          </a:p>
          <a:p>
            <a:r>
              <a:rPr lang="zh-CN" altLang="en-US" sz="3200" b="1">
                <a:solidFill>
                  <a:srgbClr val="FFFFFF"/>
                </a:solidFill>
                <a:latin typeface="Times New Roman" panose="02020603050405020304" pitchFamily="18" charset="0"/>
              </a:rPr>
              <a:t>     （</a:t>
            </a:r>
            <a:r>
              <a:rPr lang="en-US" altLang="zh-CN" sz="3200" b="1">
                <a:solidFill>
                  <a:srgbClr val="FFFFFF"/>
                </a:solidFill>
                <a:latin typeface="Times New Roman" panose="02020603050405020304" pitchFamily="18" charset="0"/>
              </a:rPr>
              <a:t>2</a:t>
            </a:r>
            <a:r>
              <a:rPr lang="zh-CN" altLang="en-US" sz="3200" b="1">
                <a:solidFill>
                  <a:srgbClr val="FFFFFF"/>
                </a:solidFill>
                <a:latin typeface="Times New Roman" panose="02020603050405020304" pitchFamily="18" charset="0"/>
              </a:rPr>
              <a:t>）</a:t>
            </a:r>
            <a:r>
              <a:rPr lang="en-US" altLang="zh-CN" sz="3200" b="1">
                <a:solidFill>
                  <a:srgbClr val="FFFFFF"/>
                </a:solidFill>
                <a:latin typeface="Times New Roman" panose="02020603050405020304" pitchFamily="18" charset="0"/>
              </a:rPr>
              <a:t>25</a:t>
            </a:r>
            <a:r>
              <a:rPr lang="zh-CN" altLang="en-US" sz="3200" b="1">
                <a:solidFill>
                  <a:srgbClr val="FFFFFF"/>
                </a:solidFill>
                <a:latin typeface="Times New Roman" panose="02020603050405020304" pitchFamily="18" charset="0"/>
              </a:rPr>
              <a:t>个百是多少？</a:t>
            </a:r>
            <a:endParaRPr lang="zh-CN" altLang="en-US" sz="3200" b="1">
              <a:solidFill>
                <a:srgbClr val="FFFFFF"/>
              </a:solidFill>
              <a:latin typeface="Times New Roman" panose="02020603050405020304" pitchFamily="18" charset="0"/>
            </a:endParaRPr>
          </a:p>
          <a:p>
            <a:endParaRPr lang="zh-CN" altLang="en-US" sz="3200" b="1">
              <a:solidFill>
                <a:srgbClr val="FFFFFF"/>
              </a:solidFill>
              <a:latin typeface="Times New Roman" panose="02020603050405020304" pitchFamily="18" charset="0"/>
            </a:endParaRPr>
          </a:p>
          <a:p>
            <a:r>
              <a:rPr lang="zh-CN" altLang="en-US" sz="3200" b="1">
                <a:solidFill>
                  <a:srgbClr val="FFFFFF"/>
                </a:solidFill>
                <a:latin typeface="Times New Roman" panose="02020603050405020304" pitchFamily="18" charset="0"/>
              </a:rPr>
              <a:t>     （</a:t>
            </a:r>
            <a:r>
              <a:rPr lang="en-US" altLang="zh-CN" sz="3200" b="1">
                <a:solidFill>
                  <a:srgbClr val="FFFFFF"/>
                </a:solidFill>
                <a:latin typeface="Times New Roman" panose="02020603050405020304" pitchFamily="18" charset="0"/>
              </a:rPr>
              <a:t>3</a:t>
            </a:r>
            <a:r>
              <a:rPr lang="zh-CN" altLang="en-US" sz="3200" b="1">
                <a:solidFill>
                  <a:srgbClr val="FFFFFF"/>
                </a:solidFill>
                <a:latin typeface="Times New Roman" panose="02020603050405020304" pitchFamily="18" charset="0"/>
              </a:rPr>
              <a:t>）</a:t>
            </a:r>
            <a:r>
              <a:rPr lang="en-US" altLang="zh-CN" sz="3200" b="1">
                <a:solidFill>
                  <a:srgbClr val="FFFFFF"/>
                </a:solidFill>
                <a:latin typeface="Times New Roman" panose="02020603050405020304" pitchFamily="18" charset="0"/>
              </a:rPr>
              <a:t>5</a:t>
            </a:r>
            <a:r>
              <a:rPr lang="zh-CN" altLang="en-US" sz="3200" b="1">
                <a:solidFill>
                  <a:srgbClr val="FFFFFF"/>
                </a:solidFill>
                <a:latin typeface="Times New Roman" panose="02020603050405020304" pitchFamily="18" charset="0"/>
              </a:rPr>
              <a:t>个千呢？</a:t>
            </a:r>
            <a:endParaRPr lang="zh-CN" altLang="en-US" sz="3200" b="1">
              <a:solidFill>
                <a:srgbClr val="FFFFFF"/>
              </a:solidFill>
              <a:latin typeface="Times New Roman" panose="02020603050405020304" pitchFamily="18" charset="0"/>
            </a:endParaRPr>
          </a:p>
          <a:p>
            <a:r>
              <a:rPr lang="zh-CN" altLang="en-US" sz="3200" b="1">
                <a:solidFill>
                  <a:srgbClr val="FFFFFF"/>
                </a:solidFill>
                <a:latin typeface="Times New Roman" panose="02020603050405020304" pitchFamily="18" charset="0"/>
              </a:rPr>
              <a:t>     </a:t>
            </a:r>
            <a:endParaRPr lang="zh-CN" altLang="en-US" sz="3200" b="1">
              <a:solidFill>
                <a:srgbClr val="FFFFFF"/>
              </a:solidFill>
              <a:latin typeface="Times New Roman" panose="02020603050405020304" pitchFamily="18" charset="0"/>
            </a:endParaRPr>
          </a:p>
          <a:p>
            <a:r>
              <a:rPr lang="zh-CN" altLang="en-US" sz="3200" b="1">
                <a:solidFill>
                  <a:srgbClr val="FFFFFF"/>
                </a:solidFill>
                <a:latin typeface="Times New Roman" panose="02020603050405020304" pitchFamily="18" charset="0"/>
              </a:rPr>
              <a:t>     （</a:t>
            </a:r>
            <a:r>
              <a:rPr lang="en-US" altLang="zh-CN" sz="3200" b="1">
                <a:solidFill>
                  <a:srgbClr val="FFFFFF"/>
                </a:solidFill>
                <a:latin typeface="Times New Roman" panose="02020603050405020304" pitchFamily="18" charset="0"/>
              </a:rPr>
              <a:t>4</a:t>
            </a:r>
            <a:r>
              <a:rPr lang="zh-CN" altLang="en-US" sz="3200" b="1">
                <a:solidFill>
                  <a:srgbClr val="FFFFFF"/>
                </a:solidFill>
                <a:latin typeface="Times New Roman" panose="02020603050405020304" pitchFamily="18" charset="0"/>
              </a:rPr>
              <a:t>）</a:t>
            </a:r>
            <a:r>
              <a:rPr lang="en-US" altLang="zh-CN" sz="3200" b="1">
                <a:solidFill>
                  <a:srgbClr val="FFFFFF"/>
                </a:solidFill>
                <a:latin typeface="Times New Roman" panose="02020603050405020304" pitchFamily="18" charset="0"/>
              </a:rPr>
              <a:t>80</a:t>
            </a:r>
            <a:r>
              <a:rPr lang="zh-CN" altLang="en-US" sz="3200" b="1">
                <a:solidFill>
                  <a:srgbClr val="FFFFFF"/>
                </a:solidFill>
                <a:latin typeface="Times New Roman" panose="02020603050405020304" pitchFamily="18" charset="0"/>
              </a:rPr>
              <a:t>里面有（    ）个十．</a:t>
            </a:r>
            <a:r>
              <a:rPr lang="zh-CN" altLang="en-US" sz="3200">
                <a:solidFill>
                  <a:srgbClr val="008000"/>
                </a:solidFill>
                <a:latin typeface="Times New Roman" panose="02020603050405020304" pitchFamily="18" charset="0"/>
              </a:rPr>
              <a:t> </a:t>
            </a:r>
            <a:endParaRPr lang="zh-CN" altLang="en-US" sz="3200">
              <a:latin typeface="Times New Roman" panose="02020603050405020304" pitchFamily="18" charset="0"/>
            </a:endParaRPr>
          </a:p>
        </p:txBody>
      </p:sp>
      <p:sp>
        <p:nvSpPr>
          <p:cNvPr id="6147" name="Text Box 3"/>
          <p:cNvSpPr/>
          <p:nvPr/>
        </p:nvSpPr>
        <p:spPr>
          <a:xfrm>
            <a:off x="900113" y="3906838"/>
            <a:ext cx="7267575" cy="2838450"/>
          </a:xfrm>
          <a:prstGeom prst="rect">
            <a:avLst/>
          </a:prstGeom>
          <a:noFill/>
          <a:ln w="9525">
            <a:noFill/>
          </a:ln>
        </p:spPr>
        <p:txBody>
          <a:bodyPr>
            <a:spAutoFit/>
          </a:bodyPr>
          <a:p>
            <a:r>
              <a:rPr lang="en-US" altLang="zh-CN" sz="3600" b="1">
                <a:solidFill>
                  <a:srgbClr val="FFFFFF"/>
                </a:solidFill>
                <a:latin typeface="Times New Roman" panose="02020603050405020304" pitchFamily="18" charset="0"/>
              </a:rPr>
              <a:t>2</a:t>
            </a:r>
            <a:r>
              <a:rPr lang="zh-CN" altLang="en-US" sz="3600" b="1">
                <a:solidFill>
                  <a:srgbClr val="FFFFFF"/>
                </a:solidFill>
                <a:latin typeface="Times New Roman" panose="02020603050405020304" pitchFamily="18" charset="0"/>
              </a:rPr>
              <a:t>．</a:t>
            </a:r>
            <a:r>
              <a:rPr lang="en-US" altLang="zh-CN" sz="3600" b="1">
                <a:solidFill>
                  <a:srgbClr val="FFFFFF"/>
                </a:solidFill>
                <a:latin typeface="Times New Roman" panose="02020603050405020304" pitchFamily="18" charset="0"/>
              </a:rPr>
              <a:t>700</a:t>
            </a:r>
            <a:r>
              <a:rPr lang="zh-CN" altLang="en-US" sz="3600" b="1">
                <a:solidFill>
                  <a:srgbClr val="FFFFFF"/>
                </a:solidFill>
                <a:latin typeface="Times New Roman" panose="02020603050405020304" pitchFamily="18" charset="0"/>
              </a:rPr>
              <a:t>里面有（    ）个百．</a:t>
            </a:r>
            <a:endParaRPr lang="zh-CN" altLang="en-US" sz="3600" b="1">
              <a:solidFill>
                <a:srgbClr val="FFFFFF"/>
              </a:solidFill>
              <a:latin typeface="Times New Roman" panose="02020603050405020304" pitchFamily="18" charset="0"/>
            </a:endParaRPr>
          </a:p>
          <a:p>
            <a:r>
              <a:rPr lang="zh-CN" altLang="en-US" sz="3600" b="1">
                <a:solidFill>
                  <a:srgbClr val="FFFFFF"/>
                </a:solidFill>
                <a:latin typeface="Times New Roman" panose="02020603050405020304" pitchFamily="18" charset="0"/>
              </a:rPr>
              <a:t>    </a:t>
            </a:r>
            <a:endParaRPr lang="zh-CN" altLang="en-US" sz="3600" b="1">
              <a:solidFill>
                <a:srgbClr val="FFFFFF"/>
              </a:solidFill>
              <a:latin typeface="Times New Roman" panose="02020603050405020304" pitchFamily="18" charset="0"/>
            </a:endParaRPr>
          </a:p>
          <a:p>
            <a:r>
              <a:rPr lang="zh-CN" altLang="en-US" sz="3600" b="1">
                <a:solidFill>
                  <a:srgbClr val="FFFFFF"/>
                </a:solidFill>
                <a:latin typeface="Times New Roman" panose="02020603050405020304" pitchFamily="18" charset="0"/>
              </a:rPr>
              <a:t>      </a:t>
            </a:r>
            <a:r>
              <a:rPr lang="en-US" altLang="zh-CN" sz="3600" b="1">
                <a:solidFill>
                  <a:srgbClr val="FFFFFF"/>
                </a:solidFill>
                <a:latin typeface="Times New Roman" panose="02020603050405020304" pitchFamily="18" charset="0"/>
              </a:rPr>
              <a:t>130</a:t>
            </a:r>
            <a:r>
              <a:rPr lang="zh-CN" altLang="en-US" sz="3600" b="1">
                <a:solidFill>
                  <a:srgbClr val="FFFFFF"/>
                </a:solidFill>
                <a:latin typeface="Times New Roman" panose="02020603050405020304" pitchFamily="18" charset="0"/>
              </a:rPr>
              <a:t>里面有（    ）个十．</a:t>
            </a:r>
            <a:endParaRPr lang="zh-CN" altLang="en-US" sz="3600" b="1">
              <a:solidFill>
                <a:srgbClr val="FFFFFF"/>
              </a:solidFill>
              <a:latin typeface="Times New Roman" panose="02020603050405020304" pitchFamily="18" charset="0"/>
            </a:endParaRPr>
          </a:p>
          <a:p>
            <a:endParaRPr lang="zh-CN" altLang="en-US" sz="3600" b="1">
              <a:solidFill>
                <a:srgbClr val="FFFFFF"/>
              </a:solidFill>
              <a:latin typeface="Times New Roman" panose="02020603050405020304" pitchFamily="18" charset="0"/>
            </a:endParaRPr>
          </a:p>
          <a:p>
            <a:r>
              <a:rPr lang="zh-CN" altLang="en-US" sz="3600" b="1">
                <a:solidFill>
                  <a:srgbClr val="FFFFFF"/>
                </a:solidFill>
                <a:latin typeface="Times New Roman" panose="02020603050405020304" pitchFamily="18" charset="0"/>
              </a:rPr>
              <a:t>      </a:t>
            </a:r>
            <a:r>
              <a:rPr lang="en-US" altLang="zh-CN" sz="3600" b="1">
                <a:solidFill>
                  <a:srgbClr val="FFFFFF"/>
                </a:solidFill>
                <a:latin typeface="Times New Roman" panose="02020603050405020304" pitchFamily="18" charset="0"/>
              </a:rPr>
              <a:t>4000</a:t>
            </a:r>
            <a:r>
              <a:rPr lang="zh-CN" altLang="en-US" sz="3600" b="1">
                <a:solidFill>
                  <a:srgbClr val="FFFFFF"/>
                </a:solidFill>
                <a:latin typeface="Times New Roman" panose="02020603050405020304" pitchFamily="18" charset="0"/>
              </a:rPr>
              <a:t>里面有（    ）个千</a:t>
            </a:r>
            <a:r>
              <a:rPr lang="zh-CN" altLang="en-US" sz="3600" b="1">
                <a:solidFill>
                  <a:srgbClr val="008000"/>
                </a:solidFill>
                <a:latin typeface="Times New Roman" panose="02020603050405020304" pitchFamily="18" charset="0"/>
              </a:rPr>
              <a:t>．</a:t>
            </a:r>
            <a:endParaRPr lang="zh-CN" altLang="en-US" sz="3600" b="1">
              <a:latin typeface="Times New Roman" panose="02020603050405020304" pitchFamily="18" charset="0"/>
            </a:endParaRPr>
          </a:p>
        </p:txBody>
      </p:sp>
    </p:spTree>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170" name="Text Box 2"/>
          <p:cNvSpPr/>
          <p:nvPr/>
        </p:nvSpPr>
        <p:spPr>
          <a:xfrm>
            <a:off x="2484438" y="476250"/>
            <a:ext cx="3333750" cy="701675"/>
          </a:xfrm>
          <a:prstGeom prst="rect">
            <a:avLst/>
          </a:prstGeom>
          <a:noFill/>
          <a:ln w="9525">
            <a:noFill/>
          </a:ln>
        </p:spPr>
        <p:txBody>
          <a:bodyPr wrap="none">
            <a:spAutoFit/>
          </a:bodyPr>
          <a:p>
            <a:r>
              <a:rPr lang="en-US" altLang="zh-CN" sz="4000">
                <a:solidFill>
                  <a:srgbClr val="FFFFFF"/>
                </a:solidFill>
                <a:latin typeface="Times New Roman" panose="02020603050405020304" pitchFamily="18" charset="0"/>
              </a:rPr>
              <a:t>400 </a:t>
            </a:r>
            <a:r>
              <a:rPr lang="zh-CN" altLang="en-US" sz="4000">
                <a:solidFill>
                  <a:srgbClr val="FFFFFF"/>
                </a:solidFill>
                <a:latin typeface="宋体" panose="02010600030101010101" pitchFamily="2" charset="-122"/>
              </a:rPr>
              <a:t>＋ </a:t>
            </a:r>
            <a:r>
              <a:rPr lang="en-US" altLang="zh-CN" sz="4000">
                <a:solidFill>
                  <a:srgbClr val="FFFFFF"/>
                </a:solidFill>
                <a:latin typeface="Times New Roman" panose="02020603050405020304" pitchFamily="18" charset="0"/>
              </a:rPr>
              <a:t>300 </a:t>
            </a:r>
            <a:r>
              <a:rPr lang="zh-CN" altLang="en-US" sz="4000">
                <a:solidFill>
                  <a:srgbClr val="FFFFFF"/>
                </a:solidFill>
                <a:latin typeface="宋体" panose="02010600030101010101" pitchFamily="2" charset="-122"/>
              </a:rPr>
              <a:t>＝</a:t>
            </a:r>
            <a:r>
              <a:rPr lang="zh-CN" altLang="en-US" sz="3200">
                <a:solidFill>
                  <a:srgbClr val="FFFFFF"/>
                </a:solidFill>
                <a:latin typeface="Times New Roman" panose="02020603050405020304" pitchFamily="18" charset="0"/>
              </a:rPr>
              <a:t> </a:t>
            </a:r>
            <a:endParaRPr lang="zh-CN" altLang="en-US" sz="3200">
              <a:solidFill>
                <a:srgbClr val="FFFFFF"/>
              </a:solidFill>
              <a:latin typeface="Times New Roman" panose="02020603050405020304" pitchFamily="18" charset="0"/>
            </a:endParaRPr>
          </a:p>
        </p:txBody>
      </p:sp>
      <p:sp>
        <p:nvSpPr>
          <p:cNvPr id="7171" name="Oval 3"/>
          <p:cNvSpPr/>
          <p:nvPr/>
        </p:nvSpPr>
        <p:spPr>
          <a:xfrm>
            <a:off x="684213" y="404813"/>
            <a:ext cx="1279525" cy="609600"/>
          </a:xfrm>
          <a:prstGeom prst="ellipse">
            <a:avLst/>
          </a:prstGeom>
          <a:solidFill>
            <a:srgbClr val="FF99CC"/>
          </a:solidFill>
          <a:ln w="9525" cap="flat" cmpd="sng">
            <a:solidFill>
              <a:schemeClr val="tx1"/>
            </a:solidFill>
            <a:prstDash val="solid"/>
            <a:headEnd type="none" w="med" len="med"/>
            <a:tailEnd type="none" w="med" len="med"/>
          </a:ln>
        </p:spPr>
        <p:txBody>
          <a:bodyPr wrap="none" anchor="ctr" anchorCtr="0"/>
          <a:p>
            <a:pPr algn="ctr"/>
            <a:r>
              <a:rPr lang="en-US" altLang="zh-CN" sz="4400" b="1">
                <a:solidFill>
                  <a:srgbClr val="FFFFFF"/>
                </a:solidFill>
                <a:latin typeface="Times New Roman" panose="02020603050405020304" pitchFamily="18" charset="0"/>
              </a:rPr>
              <a:t>3</a:t>
            </a:r>
            <a:endParaRPr lang="en-US" altLang="zh-CN" sz="4400" b="1">
              <a:solidFill>
                <a:srgbClr val="FFFFFF"/>
              </a:solidFill>
              <a:latin typeface="Times New Roman" panose="02020603050405020304" pitchFamily="18" charset="0"/>
            </a:endParaRPr>
          </a:p>
        </p:txBody>
      </p:sp>
      <p:sp>
        <p:nvSpPr>
          <p:cNvPr id="7172" name="Text Box 4"/>
          <p:cNvSpPr/>
          <p:nvPr/>
        </p:nvSpPr>
        <p:spPr>
          <a:xfrm>
            <a:off x="1835150" y="1577975"/>
            <a:ext cx="5765800" cy="641350"/>
          </a:xfrm>
          <a:prstGeom prst="rect">
            <a:avLst/>
          </a:prstGeom>
          <a:noFill/>
          <a:ln w="9525">
            <a:noFill/>
          </a:ln>
        </p:spPr>
        <p:txBody>
          <a:bodyPr>
            <a:spAutoFit/>
          </a:bodyPr>
          <a:p>
            <a:r>
              <a:rPr lang="zh-CN" altLang="en-US" sz="3600" b="1">
                <a:solidFill>
                  <a:srgbClr val="00CC00"/>
                </a:solidFill>
                <a:latin typeface="Times New Roman" panose="02020603050405020304" pitchFamily="18" charset="0"/>
              </a:rPr>
              <a:t>想：</a:t>
            </a:r>
            <a:r>
              <a:rPr lang="en-US" altLang="zh-CN" sz="3600" b="1">
                <a:solidFill>
                  <a:srgbClr val="00CC00"/>
                </a:solidFill>
                <a:latin typeface="Times New Roman" panose="02020603050405020304" pitchFamily="18" charset="0"/>
              </a:rPr>
              <a:t>4</a:t>
            </a:r>
            <a:r>
              <a:rPr lang="zh-CN" altLang="en-US" sz="3600" b="1">
                <a:solidFill>
                  <a:srgbClr val="00CC00"/>
                </a:solidFill>
                <a:latin typeface="Times New Roman" panose="02020603050405020304" pitchFamily="18" charset="0"/>
              </a:rPr>
              <a:t>个百加</a:t>
            </a:r>
            <a:r>
              <a:rPr lang="en-US" altLang="zh-CN" sz="3600" b="1">
                <a:solidFill>
                  <a:srgbClr val="00CC00"/>
                </a:solidFill>
                <a:latin typeface="Times New Roman" panose="02020603050405020304" pitchFamily="18" charset="0"/>
              </a:rPr>
              <a:t>3</a:t>
            </a:r>
            <a:r>
              <a:rPr lang="zh-CN" altLang="en-US" sz="3600" b="1">
                <a:solidFill>
                  <a:srgbClr val="00CC00"/>
                </a:solidFill>
                <a:latin typeface="Times New Roman" panose="02020603050405020304" pitchFamily="18" charset="0"/>
              </a:rPr>
              <a:t>个百是</a:t>
            </a:r>
            <a:r>
              <a:rPr lang="en-US" altLang="zh-CN" sz="3600" b="1">
                <a:solidFill>
                  <a:srgbClr val="00CC00"/>
                </a:solidFill>
                <a:latin typeface="Times New Roman" panose="02020603050405020304" pitchFamily="18" charset="0"/>
              </a:rPr>
              <a:t>7</a:t>
            </a:r>
            <a:r>
              <a:rPr lang="zh-CN" altLang="en-US" sz="3600" b="1">
                <a:solidFill>
                  <a:srgbClr val="00CC00"/>
                </a:solidFill>
                <a:latin typeface="Times New Roman" panose="02020603050405020304" pitchFamily="18" charset="0"/>
              </a:rPr>
              <a:t>个百</a:t>
            </a:r>
            <a:endParaRPr lang="zh-CN" altLang="en-US" sz="3600" b="1">
              <a:latin typeface="Times New Roman" panose="02020603050405020304" pitchFamily="18" charset="0"/>
            </a:endParaRPr>
          </a:p>
        </p:txBody>
      </p:sp>
      <p:sp>
        <p:nvSpPr>
          <p:cNvPr id="7173" name="Text Box 5"/>
          <p:cNvSpPr/>
          <p:nvPr/>
        </p:nvSpPr>
        <p:spPr>
          <a:xfrm>
            <a:off x="5651500" y="476250"/>
            <a:ext cx="946150" cy="701675"/>
          </a:xfrm>
          <a:prstGeom prst="rect">
            <a:avLst/>
          </a:prstGeom>
          <a:noFill/>
          <a:ln w="9525">
            <a:noFill/>
          </a:ln>
        </p:spPr>
        <p:txBody>
          <a:bodyPr wrap="none">
            <a:spAutoFit/>
          </a:bodyPr>
          <a:p>
            <a:r>
              <a:rPr lang="en-US" altLang="zh-CN" sz="4000" b="1">
                <a:solidFill>
                  <a:srgbClr val="FF6600"/>
                </a:solidFill>
                <a:latin typeface="Times New Roman" panose="02020603050405020304" pitchFamily="18" charset="0"/>
              </a:rPr>
              <a:t>700</a:t>
            </a:r>
            <a:endParaRPr lang="en-US" altLang="zh-CN" sz="4000" b="1">
              <a:solidFill>
                <a:srgbClr val="FF6600"/>
              </a:solidFill>
              <a:latin typeface="Times New Roman" panose="02020603050405020304" pitchFamily="18" charset="0"/>
            </a:endParaRPr>
          </a:p>
        </p:txBody>
      </p:sp>
      <p:sp>
        <p:nvSpPr>
          <p:cNvPr id="7174" name="Text Box 6"/>
          <p:cNvSpPr/>
          <p:nvPr/>
        </p:nvSpPr>
        <p:spPr>
          <a:xfrm>
            <a:off x="2555875" y="2565400"/>
            <a:ext cx="3232150" cy="701675"/>
          </a:xfrm>
          <a:prstGeom prst="rect">
            <a:avLst/>
          </a:prstGeom>
          <a:noFill/>
          <a:ln w="9525">
            <a:noFill/>
          </a:ln>
        </p:spPr>
        <p:txBody>
          <a:bodyPr wrap="none">
            <a:spAutoFit/>
          </a:bodyPr>
          <a:p>
            <a:r>
              <a:rPr lang="en-US" altLang="zh-CN" sz="4000">
                <a:solidFill>
                  <a:srgbClr val="FFFFFF"/>
                </a:solidFill>
                <a:latin typeface="Times New Roman" panose="02020603050405020304" pitchFamily="18" charset="0"/>
              </a:rPr>
              <a:t>700 </a:t>
            </a:r>
            <a:r>
              <a:rPr lang="zh-CN" altLang="en-US" sz="4000">
                <a:solidFill>
                  <a:srgbClr val="FFFFFF"/>
                </a:solidFill>
                <a:latin typeface="宋体" panose="02010600030101010101" pitchFamily="2" charset="-122"/>
              </a:rPr>
              <a:t>－ </a:t>
            </a:r>
            <a:r>
              <a:rPr lang="en-US" altLang="zh-CN" sz="4000">
                <a:solidFill>
                  <a:srgbClr val="FFFFFF"/>
                </a:solidFill>
                <a:latin typeface="Times New Roman" panose="02020603050405020304" pitchFamily="18" charset="0"/>
              </a:rPr>
              <a:t>300 </a:t>
            </a:r>
            <a:r>
              <a:rPr lang="zh-CN" altLang="en-US" sz="4000">
                <a:solidFill>
                  <a:srgbClr val="FFFFFF"/>
                </a:solidFill>
                <a:latin typeface="宋体" panose="02010600030101010101" pitchFamily="2" charset="-122"/>
              </a:rPr>
              <a:t>＝</a:t>
            </a:r>
            <a:endParaRPr lang="zh-CN" altLang="en-US" sz="4000">
              <a:solidFill>
                <a:srgbClr val="FFFFFF"/>
              </a:solidFill>
              <a:latin typeface="Times New Roman" panose="02020603050405020304" pitchFamily="18" charset="0"/>
            </a:endParaRPr>
          </a:p>
        </p:txBody>
      </p:sp>
      <p:sp>
        <p:nvSpPr>
          <p:cNvPr id="7175" name="Text Box 7"/>
          <p:cNvSpPr/>
          <p:nvPr/>
        </p:nvSpPr>
        <p:spPr>
          <a:xfrm>
            <a:off x="5734050" y="2492375"/>
            <a:ext cx="1073150" cy="701675"/>
          </a:xfrm>
          <a:prstGeom prst="rect">
            <a:avLst/>
          </a:prstGeom>
          <a:noFill/>
          <a:ln w="9525">
            <a:noFill/>
          </a:ln>
        </p:spPr>
        <p:txBody>
          <a:bodyPr wrap="none">
            <a:spAutoFit/>
          </a:bodyPr>
          <a:p>
            <a:r>
              <a:rPr lang="en-US" altLang="zh-CN" sz="4000" b="1">
                <a:solidFill>
                  <a:srgbClr val="FF6600"/>
                </a:solidFill>
                <a:latin typeface="Times New Roman" panose="02020603050405020304" pitchFamily="18" charset="0"/>
              </a:rPr>
              <a:t>400 </a:t>
            </a:r>
            <a:endParaRPr lang="en-US" altLang="zh-CN" sz="4000" b="1">
              <a:solidFill>
                <a:srgbClr val="FF6600"/>
              </a:solidFill>
              <a:latin typeface="Times New Roman" panose="02020603050405020304" pitchFamily="18" charset="0"/>
            </a:endParaRPr>
          </a:p>
        </p:txBody>
      </p:sp>
      <p:sp>
        <p:nvSpPr>
          <p:cNvPr id="7176" name="Text Box 8"/>
          <p:cNvSpPr/>
          <p:nvPr/>
        </p:nvSpPr>
        <p:spPr>
          <a:xfrm>
            <a:off x="2555875" y="3500438"/>
            <a:ext cx="3841750" cy="701675"/>
          </a:xfrm>
          <a:prstGeom prst="rect">
            <a:avLst/>
          </a:prstGeom>
          <a:noFill/>
          <a:ln w="9525">
            <a:noFill/>
          </a:ln>
        </p:spPr>
        <p:txBody>
          <a:bodyPr wrap="none">
            <a:spAutoFit/>
          </a:bodyPr>
          <a:p>
            <a:r>
              <a:rPr lang="en-US" altLang="zh-CN" sz="4000">
                <a:solidFill>
                  <a:srgbClr val="FFFFFF"/>
                </a:solidFill>
                <a:latin typeface="Times New Roman" panose="02020603050405020304" pitchFamily="18" charset="0"/>
              </a:rPr>
              <a:t>2000 </a:t>
            </a:r>
            <a:r>
              <a:rPr lang="zh-CN" altLang="en-US" sz="4000">
                <a:solidFill>
                  <a:srgbClr val="FFFFFF"/>
                </a:solidFill>
                <a:latin typeface="宋体" panose="02010600030101010101" pitchFamily="2" charset="-122"/>
              </a:rPr>
              <a:t>＋ </a:t>
            </a:r>
            <a:r>
              <a:rPr lang="en-US" altLang="zh-CN" sz="4000">
                <a:solidFill>
                  <a:srgbClr val="FFFFFF"/>
                </a:solidFill>
                <a:latin typeface="Times New Roman" panose="02020603050405020304" pitchFamily="18" charset="0"/>
              </a:rPr>
              <a:t>6000 </a:t>
            </a:r>
            <a:r>
              <a:rPr lang="zh-CN" altLang="en-US" sz="4000">
                <a:solidFill>
                  <a:srgbClr val="FFFFFF"/>
                </a:solidFill>
                <a:latin typeface="宋体" panose="02010600030101010101" pitchFamily="2" charset="-122"/>
              </a:rPr>
              <a:t>＝</a:t>
            </a:r>
            <a:r>
              <a:rPr lang="zh-CN" altLang="en-US" sz="3200">
                <a:solidFill>
                  <a:srgbClr val="FFFFFF"/>
                </a:solidFill>
                <a:latin typeface="Times New Roman" panose="02020603050405020304" pitchFamily="18" charset="0"/>
              </a:rPr>
              <a:t> </a:t>
            </a:r>
            <a:endParaRPr lang="zh-CN" altLang="en-US" sz="3200">
              <a:solidFill>
                <a:srgbClr val="FFFFFF"/>
              </a:solidFill>
              <a:latin typeface="Times New Roman" panose="02020603050405020304" pitchFamily="18" charset="0"/>
            </a:endParaRPr>
          </a:p>
        </p:txBody>
      </p:sp>
      <p:sp>
        <p:nvSpPr>
          <p:cNvPr id="7177" name="Text Box 9"/>
          <p:cNvSpPr/>
          <p:nvPr/>
        </p:nvSpPr>
        <p:spPr>
          <a:xfrm>
            <a:off x="6156325" y="3429000"/>
            <a:ext cx="1200150" cy="701675"/>
          </a:xfrm>
          <a:prstGeom prst="rect">
            <a:avLst/>
          </a:prstGeom>
          <a:noFill/>
          <a:ln w="9525">
            <a:noFill/>
          </a:ln>
        </p:spPr>
        <p:txBody>
          <a:bodyPr wrap="none">
            <a:spAutoFit/>
          </a:bodyPr>
          <a:p>
            <a:r>
              <a:rPr lang="en-US" altLang="zh-CN" sz="4000" b="1">
                <a:solidFill>
                  <a:srgbClr val="FF6600"/>
                </a:solidFill>
                <a:latin typeface="Times New Roman" panose="02020603050405020304" pitchFamily="18" charset="0"/>
              </a:rPr>
              <a:t>8000</a:t>
            </a:r>
            <a:endParaRPr lang="en-US" altLang="zh-CN" sz="4000" b="1">
              <a:solidFill>
                <a:srgbClr val="FF6600"/>
              </a:solidFill>
              <a:latin typeface="Times New Roman" panose="02020603050405020304" pitchFamily="18" charset="0"/>
            </a:endParaRPr>
          </a:p>
        </p:txBody>
      </p:sp>
      <p:sp>
        <p:nvSpPr>
          <p:cNvPr id="7178" name="Text Box 10"/>
          <p:cNvSpPr/>
          <p:nvPr/>
        </p:nvSpPr>
        <p:spPr>
          <a:xfrm>
            <a:off x="2555875" y="4508500"/>
            <a:ext cx="4054475" cy="701675"/>
          </a:xfrm>
          <a:prstGeom prst="rect">
            <a:avLst/>
          </a:prstGeom>
          <a:noFill/>
          <a:ln w="9525">
            <a:noFill/>
          </a:ln>
        </p:spPr>
        <p:txBody>
          <a:bodyPr>
            <a:spAutoFit/>
          </a:bodyPr>
          <a:p>
            <a:r>
              <a:rPr lang="en-US" altLang="zh-CN" sz="4000">
                <a:solidFill>
                  <a:srgbClr val="FFFFFF"/>
                </a:solidFill>
                <a:latin typeface="Times New Roman" panose="02020603050405020304" pitchFamily="18" charset="0"/>
              </a:rPr>
              <a:t>9000 </a:t>
            </a:r>
            <a:r>
              <a:rPr lang="zh-CN" altLang="en-US" sz="4000">
                <a:solidFill>
                  <a:srgbClr val="FFFFFF"/>
                </a:solidFill>
                <a:latin typeface="宋体" panose="02010600030101010101" pitchFamily="2" charset="-122"/>
              </a:rPr>
              <a:t>－ </a:t>
            </a:r>
            <a:r>
              <a:rPr lang="en-US" altLang="zh-CN" sz="4000">
                <a:solidFill>
                  <a:srgbClr val="FFFFFF"/>
                </a:solidFill>
                <a:latin typeface="Times New Roman" panose="02020603050405020304" pitchFamily="18" charset="0"/>
              </a:rPr>
              <a:t>4000 </a:t>
            </a:r>
            <a:r>
              <a:rPr lang="zh-CN" altLang="en-US" sz="4000">
                <a:solidFill>
                  <a:srgbClr val="FFFFFF"/>
                </a:solidFill>
                <a:latin typeface="宋体" panose="02010600030101010101" pitchFamily="2" charset="-122"/>
              </a:rPr>
              <a:t>＝</a:t>
            </a:r>
            <a:r>
              <a:rPr lang="zh-CN" altLang="en-US" sz="4000">
                <a:solidFill>
                  <a:srgbClr val="008000"/>
                </a:solidFill>
                <a:latin typeface="Times New Roman" panose="02020603050405020304" pitchFamily="18" charset="0"/>
              </a:rPr>
              <a:t> </a:t>
            </a:r>
            <a:endParaRPr lang="zh-CN" altLang="en-US" sz="4000">
              <a:latin typeface="Times New Roman" panose="02020603050405020304" pitchFamily="18" charset="0"/>
            </a:endParaRPr>
          </a:p>
        </p:txBody>
      </p:sp>
      <p:sp>
        <p:nvSpPr>
          <p:cNvPr id="7179" name="Text Box 11"/>
          <p:cNvSpPr/>
          <p:nvPr/>
        </p:nvSpPr>
        <p:spPr>
          <a:xfrm>
            <a:off x="6300788" y="4410075"/>
            <a:ext cx="1200150" cy="701675"/>
          </a:xfrm>
          <a:prstGeom prst="rect">
            <a:avLst/>
          </a:prstGeom>
          <a:noFill/>
          <a:ln w="9525">
            <a:noFill/>
          </a:ln>
        </p:spPr>
        <p:txBody>
          <a:bodyPr wrap="none">
            <a:spAutoFit/>
          </a:bodyPr>
          <a:p>
            <a:r>
              <a:rPr lang="en-US" altLang="zh-CN" sz="4000" b="1">
                <a:solidFill>
                  <a:srgbClr val="FF6600"/>
                </a:solidFill>
                <a:latin typeface="Times New Roman" panose="02020603050405020304" pitchFamily="18" charset="0"/>
              </a:rPr>
              <a:t>5000</a:t>
            </a:r>
            <a:endParaRPr lang="en-US" altLang="zh-CN" sz="4000" b="1">
              <a:solidFill>
                <a:srgbClr val="FF6600"/>
              </a:solidFill>
              <a:latin typeface="Times New Roman" panose="02020603050405020304" pitchFamily="18" charset="0"/>
            </a:endParaRPr>
          </a:p>
        </p:txBody>
      </p:sp>
      <p:sp>
        <p:nvSpPr>
          <p:cNvPr id="7180" name="Text Box 12"/>
          <p:cNvSpPr/>
          <p:nvPr/>
        </p:nvSpPr>
        <p:spPr>
          <a:xfrm>
            <a:off x="1763713" y="5516563"/>
            <a:ext cx="6488112" cy="823912"/>
          </a:xfrm>
          <a:prstGeom prst="rect">
            <a:avLst/>
          </a:prstGeom>
          <a:noFill/>
          <a:ln w="9525">
            <a:noFill/>
          </a:ln>
        </p:spPr>
        <p:txBody>
          <a:bodyPr>
            <a:spAutoFit/>
          </a:bodyPr>
          <a:p>
            <a:r>
              <a:rPr lang="en-US" altLang="zh-CN" sz="4800" b="1">
                <a:solidFill>
                  <a:srgbClr val="FFFF00"/>
                </a:solidFill>
                <a:latin typeface="Times New Roman" panose="02020603050405020304" pitchFamily="18" charset="0"/>
              </a:rPr>
              <a:t>9</a:t>
            </a:r>
            <a:r>
              <a:rPr lang="zh-CN" altLang="en-US" sz="4000" b="1">
                <a:solidFill>
                  <a:srgbClr val="FFFF00"/>
                </a:solidFill>
                <a:latin typeface="宋体" panose="02010600030101010101" pitchFamily="2" charset="-122"/>
              </a:rPr>
              <a:t>个千减去</a:t>
            </a:r>
            <a:r>
              <a:rPr lang="en-US" altLang="zh-CN" sz="4800" b="1">
                <a:solidFill>
                  <a:srgbClr val="FFFF00"/>
                </a:solidFill>
                <a:latin typeface="Times New Roman" panose="02020603050405020304" pitchFamily="18" charset="0"/>
              </a:rPr>
              <a:t>4</a:t>
            </a:r>
            <a:r>
              <a:rPr lang="zh-CN" altLang="en-US" sz="4000" b="1">
                <a:solidFill>
                  <a:srgbClr val="FFFF00"/>
                </a:solidFill>
                <a:latin typeface="宋体" panose="02010600030101010101" pitchFamily="2" charset="-122"/>
              </a:rPr>
              <a:t>个千等于</a:t>
            </a:r>
            <a:r>
              <a:rPr lang="en-US" altLang="zh-CN" sz="4400" b="1">
                <a:solidFill>
                  <a:srgbClr val="FFFF00"/>
                </a:solidFill>
                <a:latin typeface="Times New Roman" panose="02020603050405020304" pitchFamily="18" charset="0"/>
              </a:rPr>
              <a:t>5</a:t>
            </a:r>
            <a:r>
              <a:rPr lang="zh-CN" altLang="en-US" sz="4000" b="1">
                <a:solidFill>
                  <a:srgbClr val="FFFF00"/>
                </a:solidFill>
                <a:latin typeface="宋体" panose="02010600030101010101" pitchFamily="2" charset="-122"/>
              </a:rPr>
              <a:t>个千</a:t>
            </a:r>
            <a:r>
              <a:rPr lang="zh-CN" altLang="en-US" sz="4400" b="1">
                <a:solidFill>
                  <a:srgbClr val="FFFF00"/>
                </a:solidFill>
                <a:latin typeface="Times New Roman" panose="02020603050405020304" pitchFamily="18" charset="0"/>
              </a:rPr>
              <a:t> </a:t>
            </a:r>
            <a:endParaRPr lang="zh-CN" altLang="en-US" sz="4400" b="1">
              <a:solidFill>
                <a:srgbClr val="FFFF00"/>
              </a:solidFill>
              <a:latin typeface="Times New Roman" panose="02020603050405020304" pitchFamily="18"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717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717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717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499"/>
                                          </p:stCondLst>
                                        </p:cTn>
                                        <p:tgtEl>
                                          <p:spTgt spid="7175"/>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499"/>
                                          </p:stCondLst>
                                        </p:cTn>
                                        <p:tgtEl>
                                          <p:spTgt spid="7176"/>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499"/>
                                          </p:stCondLst>
                                        </p:cTn>
                                        <p:tgtEl>
                                          <p:spTgt spid="7177"/>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499"/>
                                          </p:stCondLst>
                                        </p:cTn>
                                        <p:tgtEl>
                                          <p:spTgt spid="7178"/>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499"/>
                                          </p:stCondLst>
                                        </p:cTn>
                                        <p:tgtEl>
                                          <p:spTgt spid="7180"/>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499"/>
                                          </p:stCondLst>
                                        </p:cTn>
                                        <p:tgtEl>
                                          <p:spTgt spid="717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72" grpId="0" animBg="1"/>
      <p:bldP spid="7173" grpId="0" animBg="1"/>
      <p:bldP spid="7174" grpId="0" animBg="1"/>
      <p:bldP spid="7175" grpId="0" animBg="1"/>
      <p:bldP spid="7176" grpId="0" animBg="1"/>
      <p:bldP spid="7177" grpId="0" animBg="1"/>
      <p:bldP spid="7178" grpId="0" animBg="1"/>
      <p:bldP spid="7179" grpId="0" animBg="1"/>
      <p:bldP spid="7180"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8194" name="Text Box 2">
            <a:hlinkClick r:id="rId1" tooltip="点击查看答案" action="ppaction://hlinksldjump"/>
          </p:cNvPr>
          <p:cNvSpPr/>
          <p:nvPr/>
        </p:nvSpPr>
        <p:spPr>
          <a:xfrm>
            <a:off x="2555875" y="836613"/>
            <a:ext cx="4752975" cy="1006475"/>
          </a:xfrm>
          <a:prstGeom prst="rect">
            <a:avLst/>
          </a:prstGeom>
          <a:noFill/>
          <a:ln w="9525">
            <a:noFill/>
          </a:ln>
        </p:spPr>
        <p:txBody>
          <a:bodyPr>
            <a:spAutoFit/>
          </a:bodyPr>
          <a:p>
            <a:r>
              <a:rPr lang="en-US" altLang="zh-CN" sz="6000" b="1">
                <a:solidFill>
                  <a:srgbClr val="FFFFFF"/>
                </a:solidFill>
                <a:latin typeface="Times New Roman" panose="02020603050405020304" pitchFamily="18" charset="0"/>
              </a:rPr>
              <a:t>200 </a:t>
            </a:r>
            <a:r>
              <a:rPr lang="zh-CN" altLang="en-US" sz="6000" b="1">
                <a:solidFill>
                  <a:srgbClr val="FFFFFF"/>
                </a:solidFill>
                <a:latin typeface="宋体" panose="02010600030101010101" pitchFamily="2" charset="-122"/>
              </a:rPr>
              <a:t>＋ </a:t>
            </a:r>
            <a:r>
              <a:rPr lang="en-US" altLang="zh-CN" sz="6000" b="1">
                <a:solidFill>
                  <a:srgbClr val="FFFFFF"/>
                </a:solidFill>
                <a:latin typeface="Times New Roman" panose="02020603050405020304" pitchFamily="18" charset="0"/>
              </a:rPr>
              <a:t>30 </a:t>
            </a:r>
            <a:r>
              <a:rPr lang="zh-CN" altLang="en-US" sz="6000" b="1">
                <a:solidFill>
                  <a:srgbClr val="FFFFFF"/>
                </a:solidFill>
                <a:latin typeface="宋体" panose="02010600030101010101" pitchFamily="2" charset="-122"/>
              </a:rPr>
              <a:t>＝</a:t>
            </a:r>
            <a:r>
              <a:rPr lang="zh-CN" altLang="en-US" sz="3200" b="1">
                <a:solidFill>
                  <a:srgbClr val="008000"/>
                </a:solidFill>
                <a:latin typeface="Times New Roman" panose="02020603050405020304" pitchFamily="18" charset="0"/>
              </a:rPr>
              <a:t> </a:t>
            </a:r>
            <a:endParaRPr lang="zh-CN" altLang="en-US" sz="3200" b="1">
              <a:latin typeface="Times New Roman" panose="02020603050405020304" pitchFamily="18" charset="0"/>
            </a:endParaRPr>
          </a:p>
        </p:txBody>
      </p:sp>
      <p:sp>
        <p:nvSpPr>
          <p:cNvPr id="8195" name="Oval 3"/>
          <p:cNvSpPr/>
          <p:nvPr/>
        </p:nvSpPr>
        <p:spPr>
          <a:xfrm>
            <a:off x="684213" y="476250"/>
            <a:ext cx="1422400" cy="825500"/>
          </a:xfrm>
          <a:prstGeom prst="ellipse">
            <a:avLst/>
          </a:prstGeom>
          <a:solidFill>
            <a:srgbClr val="FF99CC"/>
          </a:solidFill>
          <a:ln w="9525" cap="flat" cmpd="sng">
            <a:solidFill>
              <a:schemeClr val="tx1"/>
            </a:solidFill>
            <a:prstDash val="solid"/>
            <a:headEnd type="none" w="med" len="med"/>
            <a:tailEnd type="none" w="med" len="med"/>
          </a:ln>
        </p:spPr>
        <p:txBody>
          <a:bodyPr wrap="none" anchor="ctr" anchorCtr="0"/>
          <a:p>
            <a:pPr algn="ctr"/>
            <a:r>
              <a:rPr lang="en-US" altLang="zh-CN" sz="5400" b="1">
                <a:solidFill>
                  <a:srgbClr val="FFFFFF"/>
                </a:solidFill>
                <a:latin typeface="Times New Roman" panose="02020603050405020304" pitchFamily="18" charset="0"/>
              </a:rPr>
              <a:t>4</a:t>
            </a:r>
            <a:endParaRPr lang="en-US" altLang="zh-CN" sz="5400" b="1">
              <a:solidFill>
                <a:srgbClr val="FFFFFF"/>
              </a:solidFill>
              <a:latin typeface="Times New Roman" panose="02020603050405020304" pitchFamily="18" charset="0"/>
            </a:endParaRPr>
          </a:p>
        </p:txBody>
      </p:sp>
      <p:sp>
        <p:nvSpPr>
          <p:cNvPr id="8196" name="Text Box 6">
            <a:hlinkClick r:id="rId2" tooltip="点击查看答案" action="ppaction://hlinksldjump"/>
          </p:cNvPr>
          <p:cNvSpPr/>
          <p:nvPr/>
        </p:nvSpPr>
        <p:spPr>
          <a:xfrm>
            <a:off x="2555875" y="2492375"/>
            <a:ext cx="3956050" cy="914400"/>
          </a:xfrm>
          <a:prstGeom prst="rect">
            <a:avLst/>
          </a:prstGeom>
          <a:noFill/>
          <a:ln w="9525">
            <a:noFill/>
          </a:ln>
        </p:spPr>
        <p:txBody>
          <a:bodyPr wrap="none">
            <a:spAutoFit/>
          </a:bodyPr>
          <a:p>
            <a:r>
              <a:rPr lang="en-US" altLang="zh-CN" sz="5400">
                <a:solidFill>
                  <a:srgbClr val="FFFFFF"/>
                </a:solidFill>
                <a:latin typeface="Times New Roman" panose="02020603050405020304" pitchFamily="18" charset="0"/>
              </a:rPr>
              <a:t>230 </a:t>
            </a:r>
            <a:r>
              <a:rPr lang="zh-CN" altLang="en-US" sz="5400">
                <a:solidFill>
                  <a:srgbClr val="FFFFFF"/>
                </a:solidFill>
                <a:latin typeface="宋体" panose="02010600030101010101" pitchFamily="2" charset="-122"/>
              </a:rPr>
              <a:t>－ </a:t>
            </a:r>
            <a:r>
              <a:rPr lang="en-US" altLang="zh-CN" sz="5400">
                <a:solidFill>
                  <a:srgbClr val="FFFFFF"/>
                </a:solidFill>
                <a:latin typeface="Times New Roman" panose="02020603050405020304" pitchFamily="18" charset="0"/>
              </a:rPr>
              <a:t>30 </a:t>
            </a:r>
            <a:r>
              <a:rPr lang="zh-CN" altLang="en-US" sz="5400">
                <a:solidFill>
                  <a:srgbClr val="FFFFFF"/>
                </a:solidFill>
                <a:latin typeface="宋体" panose="02010600030101010101" pitchFamily="2" charset="-122"/>
              </a:rPr>
              <a:t>＝</a:t>
            </a:r>
            <a:endParaRPr lang="zh-CN" altLang="en-US" sz="5400">
              <a:solidFill>
                <a:srgbClr val="FFFFFF"/>
              </a:solidFill>
              <a:latin typeface="Times New Roman" panose="02020603050405020304" pitchFamily="18" charset="0"/>
            </a:endParaRPr>
          </a:p>
        </p:txBody>
      </p:sp>
      <p:sp>
        <p:nvSpPr>
          <p:cNvPr id="8197" name="Text Box 10">
            <a:hlinkClick r:id="rId3" tooltip="点击查看答案" action="ppaction://hlinksldjump"/>
          </p:cNvPr>
          <p:cNvSpPr/>
          <p:nvPr/>
        </p:nvSpPr>
        <p:spPr>
          <a:xfrm>
            <a:off x="2627313" y="3933825"/>
            <a:ext cx="4400550" cy="914400"/>
          </a:xfrm>
          <a:prstGeom prst="rect">
            <a:avLst/>
          </a:prstGeom>
          <a:noFill/>
          <a:ln w="9525">
            <a:noFill/>
          </a:ln>
        </p:spPr>
        <p:txBody>
          <a:bodyPr wrap="none">
            <a:spAutoFit/>
          </a:bodyPr>
          <a:p>
            <a:r>
              <a:rPr lang="en-US" altLang="zh-CN" sz="5400">
                <a:solidFill>
                  <a:srgbClr val="FFFFFF"/>
                </a:solidFill>
                <a:latin typeface="Times New Roman" panose="02020603050405020304" pitchFamily="18" charset="0"/>
              </a:rPr>
              <a:t>230 </a:t>
            </a:r>
            <a:r>
              <a:rPr lang="zh-CN" altLang="en-US" sz="5400">
                <a:solidFill>
                  <a:srgbClr val="FFFFFF"/>
                </a:solidFill>
                <a:latin typeface="宋体" panose="02010600030101010101" pitchFamily="2" charset="-122"/>
              </a:rPr>
              <a:t>－ </a:t>
            </a:r>
            <a:r>
              <a:rPr lang="en-US" altLang="zh-CN" sz="5400">
                <a:solidFill>
                  <a:srgbClr val="FFFFFF"/>
                </a:solidFill>
                <a:latin typeface="Times New Roman" panose="02020603050405020304" pitchFamily="18" charset="0"/>
              </a:rPr>
              <a:t>200 </a:t>
            </a:r>
            <a:r>
              <a:rPr lang="zh-CN" altLang="en-US" sz="5400">
                <a:solidFill>
                  <a:srgbClr val="FFFFFF"/>
                </a:solidFill>
                <a:latin typeface="宋体" panose="02010600030101010101" pitchFamily="2" charset="-122"/>
              </a:rPr>
              <a:t>＝</a:t>
            </a:r>
            <a:r>
              <a:rPr lang="zh-CN" altLang="en-US" sz="3200">
                <a:solidFill>
                  <a:srgbClr val="008000"/>
                </a:solidFill>
                <a:latin typeface="Times New Roman" panose="02020603050405020304" pitchFamily="18" charset="0"/>
              </a:rPr>
              <a:t> </a:t>
            </a:r>
            <a:endParaRPr lang="zh-CN" altLang="en-US" sz="3200">
              <a:latin typeface="Times New Roman" panose="02020603050405020304" pitchFamily="18" charset="0"/>
            </a:endParaRPr>
          </a:p>
        </p:txBody>
      </p:sp>
      <p:sp>
        <p:nvSpPr>
          <p:cNvPr id="8198" name="Text Box 13">
            <a:hlinkClick r:id="rId4" action="ppaction://hlinksldjump"/>
          </p:cNvPr>
          <p:cNvSpPr/>
          <p:nvPr/>
        </p:nvSpPr>
        <p:spPr>
          <a:xfrm>
            <a:off x="3635375" y="5324475"/>
            <a:ext cx="2736850" cy="823913"/>
          </a:xfrm>
          <a:prstGeom prst="rect">
            <a:avLst/>
          </a:prstGeom>
          <a:noFill/>
          <a:ln w="9525">
            <a:noFill/>
          </a:ln>
        </p:spPr>
        <p:txBody>
          <a:bodyPr>
            <a:spAutoFit/>
          </a:bodyPr>
          <a:p>
            <a:endParaRPr lang="zh-CN" altLang="zh-CN" sz="4800" b="1" i="1">
              <a:solidFill>
                <a:srgbClr val="FFFF00"/>
              </a:solidFill>
              <a:latin typeface="Times New Roman" panose="02020603050405020304" pitchFamily="18" charset="0"/>
            </a:endParaRPr>
          </a:p>
        </p:txBody>
      </p:sp>
    </p:spTree>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9218" name="Text Box 2"/>
          <p:cNvSpPr/>
          <p:nvPr/>
        </p:nvSpPr>
        <p:spPr>
          <a:xfrm>
            <a:off x="1619250" y="1989138"/>
            <a:ext cx="5106988" cy="914400"/>
          </a:xfrm>
          <a:prstGeom prst="rect">
            <a:avLst/>
          </a:prstGeom>
          <a:noFill/>
          <a:ln w="9525">
            <a:noFill/>
          </a:ln>
        </p:spPr>
        <p:txBody>
          <a:bodyPr>
            <a:spAutoFit/>
          </a:bodyPr>
          <a:p>
            <a:r>
              <a:rPr lang="en-US" altLang="zh-CN" sz="5400" b="1">
                <a:solidFill>
                  <a:srgbClr val="FFFFFF"/>
                </a:solidFill>
                <a:latin typeface="Times New Roman" panose="02020603050405020304" pitchFamily="18" charset="0"/>
              </a:rPr>
              <a:t>200 </a:t>
            </a:r>
            <a:r>
              <a:rPr lang="zh-CN" altLang="en-US" sz="5400" b="1">
                <a:solidFill>
                  <a:srgbClr val="FFFFFF"/>
                </a:solidFill>
                <a:latin typeface="宋体" panose="02010600030101010101" pitchFamily="2" charset="-122"/>
              </a:rPr>
              <a:t>＋ </a:t>
            </a:r>
            <a:r>
              <a:rPr lang="en-US" altLang="zh-CN" sz="5400" b="1">
                <a:solidFill>
                  <a:srgbClr val="FFFFFF"/>
                </a:solidFill>
                <a:latin typeface="Times New Roman" panose="02020603050405020304" pitchFamily="18" charset="0"/>
              </a:rPr>
              <a:t>30 </a:t>
            </a:r>
            <a:r>
              <a:rPr lang="zh-CN" altLang="en-US" sz="5400" b="1">
                <a:solidFill>
                  <a:srgbClr val="FFFFFF"/>
                </a:solidFill>
                <a:latin typeface="宋体" panose="02010600030101010101" pitchFamily="2" charset="-122"/>
              </a:rPr>
              <a:t>＝</a:t>
            </a:r>
            <a:r>
              <a:rPr lang="zh-CN" altLang="en-US" sz="5400" b="1">
                <a:solidFill>
                  <a:srgbClr val="FFFFFF"/>
                </a:solidFill>
                <a:latin typeface="Times New Roman" panose="02020603050405020304" pitchFamily="18" charset="0"/>
              </a:rPr>
              <a:t> </a:t>
            </a:r>
            <a:endParaRPr lang="zh-CN" altLang="en-US" sz="5400" b="1">
              <a:solidFill>
                <a:srgbClr val="FFFFFF"/>
              </a:solidFill>
              <a:latin typeface="Times New Roman" panose="02020603050405020304" pitchFamily="18" charset="0"/>
            </a:endParaRPr>
          </a:p>
        </p:txBody>
      </p:sp>
      <p:sp>
        <p:nvSpPr>
          <p:cNvPr id="9219" name="Text Box 6"/>
          <p:cNvSpPr/>
          <p:nvPr/>
        </p:nvSpPr>
        <p:spPr>
          <a:xfrm>
            <a:off x="539750" y="3644900"/>
            <a:ext cx="7561263" cy="1555750"/>
          </a:xfrm>
          <a:prstGeom prst="rect">
            <a:avLst/>
          </a:prstGeom>
          <a:noFill/>
          <a:ln w="9525">
            <a:noFill/>
          </a:ln>
        </p:spPr>
        <p:txBody>
          <a:bodyPr>
            <a:spAutoFit/>
          </a:bodyPr>
          <a:p>
            <a:r>
              <a:rPr lang="en-US" altLang="zh-CN" sz="4800">
                <a:solidFill>
                  <a:srgbClr val="660033"/>
                </a:solidFill>
                <a:latin typeface="Times New Roman" panose="02020603050405020304" pitchFamily="18" charset="0"/>
              </a:rPr>
              <a:t>2</a:t>
            </a:r>
            <a:r>
              <a:rPr lang="zh-CN" altLang="en-US" sz="4800">
                <a:solidFill>
                  <a:srgbClr val="660033"/>
                </a:solidFill>
                <a:latin typeface="宋体" panose="02010600030101010101" pitchFamily="2" charset="-122"/>
              </a:rPr>
              <a:t>个百加上</a:t>
            </a:r>
            <a:r>
              <a:rPr lang="en-US" altLang="zh-CN" sz="4800">
                <a:solidFill>
                  <a:srgbClr val="660033"/>
                </a:solidFill>
                <a:latin typeface="Times New Roman" panose="02020603050405020304" pitchFamily="18" charset="0"/>
              </a:rPr>
              <a:t>3</a:t>
            </a:r>
            <a:r>
              <a:rPr lang="zh-CN" altLang="en-US" sz="4800">
                <a:solidFill>
                  <a:srgbClr val="660033"/>
                </a:solidFill>
                <a:latin typeface="宋体" panose="02010600030101010101" pitchFamily="2" charset="-122"/>
              </a:rPr>
              <a:t>个十等于</a:t>
            </a:r>
            <a:r>
              <a:rPr lang="en-US" altLang="zh-CN" sz="4800">
                <a:solidFill>
                  <a:srgbClr val="660033"/>
                </a:solidFill>
                <a:latin typeface="Times New Roman" panose="02020603050405020304" pitchFamily="18" charset="0"/>
              </a:rPr>
              <a:t>2</a:t>
            </a:r>
            <a:r>
              <a:rPr lang="zh-CN" altLang="en-US" sz="4800">
                <a:solidFill>
                  <a:srgbClr val="660033"/>
                </a:solidFill>
                <a:latin typeface="宋体" panose="02010600030101010101" pitchFamily="2" charset="-122"/>
              </a:rPr>
              <a:t>个百</a:t>
            </a:r>
            <a:endParaRPr lang="zh-CN" altLang="en-US" sz="4800">
              <a:solidFill>
                <a:srgbClr val="660033"/>
              </a:solidFill>
              <a:latin typeface="宋体" panose="02010600030101010101" pitchFamily="2" charset="-122"/>
            </a:endParaRPr>
          </a:p>
          <a:p>
            <a:r>
              <a:rPr lang="en-US" altLang="zh-CN" sz="4800">
                <a:solidFill>
                  <a:srgbClr val="660033"/>
                </a:solidFill>
                <a:latin typeface="Times New Roman" panose="02020603050405020304" pitchFamily="18" charset="0"/>
              </a:rPr>
              <a:t>3</a:t>
            </a:r>
            <a:r>
              <a:rPr lang="zh-CN" altLang="en-US" sz="4800">
                <a:solidFill>
                  <a:srgbClr val="660033"/>
                </a:solidFill>
                <a:latin typeface="宋体" panose="02010600030101010101" pitchFamily="2" charset="-122"/>
              </a:rPr>
              <a:t>个十，也就是</a:t>
            </a:r>
            <a:r>
              <a:rPr lang="en-US" altLang="zh-CN" sz="4800">
                <a:solidFill>
                  <a:srgbClr val="660033"/>
                </a:solidFill>
                <a:latin typeface="Times New Roman" panose="02020603050405020304" pitchFamily="18" charset="0"/>
              </a:rPr>
              <a:t>230</a:t>
            </a:r>
            <a:r>
              <a:rPr lang="zh-CN" altLang="en-US" sz="4800">
                <a:solidFill>
                  <a:srgbClr val="660033"/>
                </a:solidFill>
                <a:latin typeface="Times New Roman" panose="02020603050405020304" pitchFamily="18" charset="0"/>
              </a:rPr>
              <a:t>。</a:t>
            </a:r>
            <a:endParaRPr lang="zh-CN" altLang="en-US" sz="4800">
              <a:solidFill>
                <a:srgbClr val="660033"/>
              </a:solidFill>
              <a:latin typeface="Times New Roman" panose="02020603050405020304" pitchFamily="18" charset="0"/>
            </a:endParaRPr>
          </a:p>
        </p:txBody>
      </p:sp>
      <p:sp>
        <p:nvSpPr>
          <p:cNvPr id="9220" name="Text Box 7"/>
          <p:cNvSpPr/>
          <p:nvPr/>
        </p:nvSpPr>
        <p:spPr>
          <a:xfrm>
            <a:off x="5580063" y="1989138"/>
            <a:ext cx="1212850" cy="914400"/>
          </a:xfrm>
          <a:prstGeom prst="rect">
            <a:avLst/>
          </a:prstGeom>
          <a:noFill/>
          <a:ln w="9525">
            <a:noFill/>
          </a:ln>
        </p:spPr>
        <p:txBody>
          <a:bodyPr wrap="none">
            <a:spAutoFit/>
          </a:bodyPr>
          <a:p>
            <a:r>
              <a:rPr lang="en-US" altLang="zh-CN" sz="5400" b="1">
                <a:solidFill>
                  <a:srgbClr val="FF6600"/>
                </a:solidFill>
                <a:latin typeface="Times New Roman" panose="02020603050405020304" pitchFamily="18" charset="0"/>
              </a:rPr>
              <a:t>230</a:t>
            </a:r>
            <a:endParaRPr lang="en-US" altLang="zh-CN" sz="5400" b="1">
              <a:solidFill>
                <a:srgbClr val="FF6600"/>
              </a:solidFill>
              <a:latin typeface="Times New Roman" panose="02020603050405020304" pitchFamily="18" charset="0"/>
            </a:endParaRPr>
          </a:p>
        </p:txBody>
      </p:sp>
      <p:sp>
        <p:nvSpPr>
          <p:cNvPr id="9221" name="Text Box 8">
            <a:hlinkClick r:id="rId1" action="ppaction://hlinksldjump"/>
          </p:cNvPr>
          <p:cNvSpPr/>
          <p:nvPr/>
        </p:nvSpPr>
        <p:spPr>
          <a:xfrm>
            <a:off x="7451725" y="5927725"/>
            <a:ext cx="184150" cy="519113"/>
          </a:xfrm>
          <a:prstGeom prst="rect">
            <a:avLst/>
          </a:prstGeom>
          <a:noFill/>
          <a:ln w="9525">
            <a:noFill/>
          </a:ln>
        </p:spPr>
        <p:txBody>
          <a:bodyPr wrap="none">
            <a:spAutoFit/>
          </a:bodyPr>
          <a:p>
            <a:endParaRPr lang="zh-CN" altLang="zh-CN" sz="2800" b="1">
              <a:solidFill>
                <a:srgbClr val="CCFFFF"/>
              </a:solidFill>
              <a:latin typeface="Times New Roman" panose="02020603050405020304" pitchFamily="18" charset="0"/>
            </a:endParaRPr>
          </a:p>
        </p:txBody>
      </p:sp>
      <p:sp>
        <p:nvSpPr>
          <p:cNvPr id="9222" name="Rectangle 9"/>
          <p:cNvSpPr/>
          <p:nvPr/>
        </p:nvSpPr>
        <p:spPr>
          <a:xfrm>
            <a:off x="323850" y="620713"/>
            <a:ext cx="1655763" cy="579437"/>
          </a:xfrm>
          <a:prstGeom prst="rect">
            <a:avLst/>
          </a:prstGeom>
          <a:noFill/>
          <a:ln w="9525">
            <a:noFill/>
          </a:ln>
        </p:spPr>
        <p:txBody>
          <a:bodyPr>
            <a:spAutoFit/>
          </a:bodyPr>
          <a:p>
            <a:r>
              <a:rPr lang="zh-CN" altLang="en-US" sz="3200" b="1" i="1">
                <a:solidFill>
                  <a:srgbClr val="FFFF00"/>
                </a:solidFill>
              </a:rPr>
              <a:t>练一练</a:t>
            </a:r>
            <a:endParaRPr lang="zh-CN" altLang="en-US" sz="3200" b="1" i="1">
              <a:solidFill>
                <a:srgbClr val="FFFF00"/>
              </a:solidFill>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afterEffect">
                                  <p:stCondLst>
                                    <p:cond delay="1000"/>
                                  </p:stCondLst>
                                  <p:childTnLst>
                                    <p:set>
                                      <p:cBhvr>
                                        <p:cTn id="6" dur="1" fill="hold">
                                          <p:stCondLst>
                                            <p:cond delay="0"/>
                                          </p:stCondLst>
                                        </p:cTn>
                                        <p:tgtEl>
                                          <p:spTgt spid="9219"/>
                                        </p:tgtEl>
                                        <p:attrNameLst>
                                          <p:attrName>style.visibility</p:attrName>
                                        </p:attrNameLst>
                                      </p:cBhvr>
                                      <p:to>
                                        <p:strVal val="visible"/>
                                      </p:to>
                                    </p:set>
                                    <p:anim calcmode="lin" valueType="num">
                                      <p:cBhvr>
                                        <p:cTn id="7" dur="500" fill="hold"/>
                                        <p:tgtEl>
                                          <p:spTgt spid="9219"/>
                                        </p:tgtEl>
                                        <p:attrNameLst>
                                          <p:attrName>ppt_w</p:attrName>
                                        </p:attrNameLst>
                                      </p:cBhvr>
                                      <p:tavLst>
                                        <p:tav tm="0">
                                          <p:val>
                                            <p:fltVal val="0.000000"/>
                                          </p:val>
                                        </p:tav>
                                        <p:tav tm="100000">
                                          <p:val>
                                            <p:strVal val="#ppt_w"/>
                                          </p:val>
                                        </p:tav>
                                      </p:tavLst>
                                    </p:anim>
                                    <p:anim calcmode="lin" valueType="num">
                                      <p:cBhvr>
                                        <p:cTn id="8" dur="500" fill="hold"/>
                                        <p:tgtEl>
                                          <p:spTgt spid="9219"/>
                                        </p:tgtEl>
                                        <p:attrNameLst>
                                          <p:attrName>ppt_h</p:attrName>
                                        </p:attrNameLst>
                                      </p:cBhvr>
                                      <p:tavLst>
                                        <p:tav tm="0">
                                          <p:val>
                                            <p:fltVal val="0.000000"/>
                                          </p:val>
                                        </p:tav>
                                        <p:tav tm="100000">
                                          <p:val>
                                            <p:strVal val="#ppt_h"/>
                                          </p:val>
                                        </p:tav>
                                      </p:tavLst>
                                    </p:anim>
                                  </p:childTnLst>
                                </p:cTn>
                              </p:par>
                            </p:childTnLst>
                          </p:cTn>
                        </p:par>
                        <p:par>
                          <p:cTn id="9" fill="hold">
                            <p:stCondLst>
                              <p:cond delay="1500"/>
                            </p:stCondLst>
                            <p:childTnLst>
                              <p:par>
                                <p:cTn id="10" presetID="1" presetClass="entr" presetSubtype="0" fill="hold" grpId="0" nodeType="afterEffect">
                                  <p:stCondLst>
                                    <p:cond delay="2000"/>
                                  </p:stCondLst>
                                  <p:childTnLst>
                                    <p:set>
                                      <p:cBhvr>
                                        <p:cTn id="11" dur="1" fill="hold">
                                          <p:stCondLst>
                                            <p:cond delay="499"/>
                                          </p:stCondLst>
                                        </p:cTn>
                                        <p:tgtEl>
                                          <p:spTgt spid="9220"/>
                                        </p:tgtEl>
                                        <p:attrNameLst>
                                          <p:attrName>style.visibility</p:attrName>
                                        </p:attrNameLst>
                                      </p:cBhvr>
                                      <p:to>
                                        <p:strVal val="visible"/>
                                      </p:to>
                                    </p:set>
                                  </p:childTnLst>
                                </p:cTn>
                              </p:par>
                            </p:childTnLst>
                          </p:cTn>
                        </p:par>
                        <p:par>
                          <p:cTn id="12" fill="hold">
                            <p:stCondLst>
                              <p:cond delay="4000"/>
                            </p:stCondLst>
                            <p:childTnLst>
                              <p:par>
                                <p:cTn id="13" presetID="1" presetClass="entr" presetSubtype="0" fill="hold" grpId="0" nodeType="afterEffect">
                                  <p:stCondLst>
                                    <p:cond delay="0"/>
                                  </p:stCondLst>
                                  <p:childTnLst>
                                    <p:set>
                                      <p:cBhvr>
                                        <p:cTn id="14" dur="1" fill="hold">
                                          <p:stCondLst>
                                            <p:cond delay="499"/>
                                          </p:stCondLst>
                                        </p:cTn>
                                        <p:tgtEl>
                                          <p:spTgt spid="922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19" grpId="0" animBg="1"/>
      <p:bldP spid="9220" grpId="0" animBg="1"/>
      <p:bldP spid="9221"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242" name="Text Box 4"/>
          <p:cNvSpPr/>
          <p:nvPr/>
        </p:nvSpPr>
        <p:spPr>
          <a:xfrm>
            <a:off x="5508625" y="1484313"/>
            <a:ext cx="1387475" cy="914400"/>
          </a:xfrm>
          <a:prstGeom prst="rect">
            <a:avLst/>
          </a:prstGeom>
          <a:noFill/>
          <a:ln w="9525">
            <a:noFill/>
          </a:ln>
        </p:spPr>
        <p:txBody>
          <a:bodyPr>
            <a:spAutoFit/>
          </a:bodyPr>
          <a:p>
            <a:r>
              <a:rPr lang="en-US" altLang="zh-CN" sz="5400" b="1">
                <a:solidFill>
                  <a:srgbClr val="FF6600"/>
                </a:solidFill>
                <a:latin typeface="Times New Roman" panose="02020603050405020304" pitchFamily="18" charset="0"/>
              </a:rPr>
              <a:t>200</a:t>
            </a:r>
            <a:endParaRPr lang="en-US" altLang="zh-CN" sz="5400" b="1">
              <a:solidFill>
                <a:srgbClr val="FF6600"/>
              </a:solidFill>
              <a:latin typeface="Times New Roman" panose="02020603050405020304" pitchFamily="18" charset="0"/>
            </a:endParaRPr>
          </a:p>
        </p:txBody>
      </p:sp>
      <p:sp>
        <p:nvSpPr>
          <p:cNvPr id="10243" name="Text Box 5"/>
          <p:cNvSpPr/>
          <p:nvPr/>
        </p:nvSpPr>
        <p:spPr>
          <a:xfrm>
            <a:off x="1476375" y="1412875"/>
            <a:ext cx="3956050" cy="914400"/>
          </a:xfrm>
          <a:prstGeom prst="rect">
            <a:avLst/>
          </a:prstGeom>
          <a:noFill/>
          <a:ln w="9525">
            <a:noFill/>
          </a:ln>
        </p:spPr>
        <p:txBody>
          <a:bodyPr wrap="none">
            <a:spAutoFit/>
          </a:bodyPr>
          <a:p>
            <a:r>
              <a:rPr lang="en-US" altLang="zh-CN" sz="5400">
                <a:solidFill>
                  <a:srgbClr val="FFFFFF"/>
                </a:solidFill>
                <a:latin typeface="Times New Roman" panose="02020603050405020304" pitchFamily="18" charset="0"/>
              </a:rPr>
              <a:t>230 </a:t>
            </a:r>
            <a:r>
              <a:rPr lang="zh-CN" altLang="en-US" sz="5400">
                <a:solidFill>
                  <a:srgbClr val="FFFFFF"/>
                </a:solidFill>
                <a:latin typeface="宋体" panose="02010600030101010101" pitchFamily="2" charset="-122"/>
              </a:rPr>
              <a:t>－ </a:t>
            </a:r>
            <a:r>
              <a:rPr lang="en-US" altLang="zh-CN" sz="5400">
                <a:solidFill>
                  <a:srgbClr val="FFFFFF"/>
                </a:solidFill>
                <a:latin typeface="Times New Roman" panose="02020603050405020304" pitchFamily="18" charset="0"/>
              </a:rPr>
              <a:t>30 </a:t>
            </a:r>
            <a:r>
              <a:rPr lang="zh-CN" altLang="en-US" sz="5400">
                <a:solidFill>
                  <a:srgbClr val="FFFFFF"/>
                </a:solidFill>
                <a:latin typeface="宋体" panose="02010600030101010101" pitchFamily="2" charset="-122"/>
              </a:rPr>
              <a:t>＝</a:t>
            </a:r>
            <a:endParaRPr lang="zh-CN" altLang="en-US" sz="5400">
              <a:solidFill>
                <a:srgbClr val="FFFFFF"/>
              </a:solidFill>
              <a:latin typeface="Times New Roman" panose="02020603050405020304" pitchFamily="18" charset="0"/>
            </a:endParaRPr>
          </a:p>
        </p:txBody>
      </p:sp>
      <p:grpSp>
        <p:nvGrpSpPr>
          <p:cNvPr id="10244" name="Group 10"/>
          <p:cNvGrpSpPr/>
          <p:nvPr/>
        </p:nvGrpSpPr>
        <p:grpSpPr>
          <a:xfrm>
            <a:off x="1692275" y="2205038"/>
            <a:ext cx="990600" cy="838200"/>
            <a:chOff x="1728" y="1200"/>
            <a:chExt cx="624" cy="528"/>
          </a:xfrm>
        </p:grpSpPr>
        <p:cxnSp>
          <p:nvCxnSpPr>
            <p:cNvPr id="10245" name="Line 6"/>
            <p:cNvCxnSpPr/>
            <p:nvPr/>
          </p:nvCxnSpPr>
          <p:spPr>
            <a:xfrm flipH="1">
              <a:off x="1728" y="1200"/>
              <a:ext cx="336" cy="528"/>
            </a:xfrm>
            <a:prstGeom prst="line">
              <a:avLst/>
            </a:prstGeom>
            <a:ln w="76200" cap="flat" cmpd="sng">
              <a:solidFill>
                <a:srgbClr val="FFFF00"/>
              </a:solidFill>
              <a:prstDash val="solid"/>
              <a:headEnd type="none" w="med" len="med"/>
              <a:tailEnd type="none" w="med" len="med"/>
            </a:ln>
          </p:spPr>
        </p:cxnSp>
        <p:cxnSp>
          <p:nvCxnSpPr>
            <p:cNvPr id="10246" name="Line 7"/>
            <p:cNvCxnSpPr/>
            <p:nvPr/>
          </p:nvCxnSpPr>
          <p:spPr>
            <a:xfrm>
              <a:off x="2064" y="1200"/>
              <a:ext cx="288" cy="528"/>
            </a:xfrm>
            <a:prstGeom prst="line">
              <a:avLst/>
            </a:prstGeom>
            <a:ln w="76200" cap="flat" cmpd="sng">
              <a:solidFill>
                <a:srgbClr val="FFFF00"/>
              </a:solidFill>
              <a:prstDash val="solid"/>
              <a:headEnd type="none" w="med" len="med"/>
              <a:tailEnd type="none" w="med" len="med"/>
            </a:ln>
          </p:spPr>
        </p:cxnSp>
      </p:grpSp>
      <p:sp>
        <p:nvSpPr>
          <p:cNvPr id="10247" name="Text Box 8"/>
          <p:cNvSpPr/>
          <p:nvPr/>
        </p:nvSpPr>
        <p:spPr>
          <a:xfrm>
            <a:off x="900113" y="3141663"/>
            <a:ext cx="1212850" cy="914400"/>
          </a:xfrm>
          <a:prstGeom prst="rect">
            <a:avLst/>
          </a:prstGeom>
          <a:noFill/>
          <a:ln w="9525">
            <a:noFill/>
          </a:ln>
        </p:spPr>
        <p:txBody>
          <a:bodyPr>
            <a:spAutoFit/>
          </a:bodyPr>
          <a:p>
            <a:r>
              <a:rPr lang="en-US" altLang="zh-CN" sz="5400" b="1">
                <a:solidFill>
                  <a:srgbClr val="FFFF00"/>
                </a:solidFill>
                <a:latin typeface="Times New Roman" panose="02020603050405020304" pitchFamily="18" charset="0"/>
              </a:rPr>
              <a:t>200</a:t>
            </a:r>
            <a:endParaRPr lang="en-US" altLang="zh-CN" sz="5400" b="1">
              <a:solidFill>
                <a:srgbClr val="FFFF00"/>
              </a:solidFill>
              <a:latin typeface="Times New Roman" panose="02020603050405020304" pitchFamily="18" charset="0"/>
            </a:endParaRPr>
          </a:p>
        </p:txBody>
      </p:sp>
      <p:sp>
        <p:nvSpPr>
          <p:cNvPr id="10248" name="Text Box 9"/>
          <p:cNvSpPr/>
          <p:nvPr/>
        </p:nvSpPr>
        <p:spPr>
          <a:xfrm>
            <a:off x="2339975" y="3141663"/>
            <a:ext cx="869950" cy="914400"/>
          </a:xfrm>
          <a:prstGeom prst="rect">
            <a:avLst/>
          </a:prstGeom>
          <a:noFill/>
          <a:ln w="9525">
            <a:noFill/>
          </a:ln>
        </p:spPr>
        <p:txBody>
          <a:bodyPr wrap="none">
            <a:spAutoFit/>
          </a:bodyPr>
          <a:p>
            <a:r>
              <a:rPr lang="en-US" altLang="zh-CN" sz="5400" b="1">
                <a:solidFill>
                  <a:srgbClr val="FFFF00"/>
                </a:solidFill>
                <a:latin typeface="Times New Roman" panose="02020603050405020304" pitchFamily="18" charset="0"/>
              </a:rPr>
              <a:t>30</a:t>
            </a:r>
            <a:endParaRPr lang="en-US" altLang="zh-CN" sz="5400" b="1">
              <a:solidFill>
                <a:srgbClr val="FFFF00"/>
              </a:solidFill>
              <a:latin typeface="Times New Roman" panose="02020603050405020304" pitchFamily="18" charset="0"/>
            </a:endParaRPr>
          </a:p>
        </p:txBody>
      </p:sp>
      <p:grpSp>
        <p:nvGrpSpPr>
          <p:cNvPr id="10249" name="Group 14"/>
          <p:cNvGrpSpPr/>
          <p:nvPr/>
        </p:nvGrpSpPr>
        <p:grpSpPr>
          <a:xfrm>
            <a:off x="2843213" y="2565400"/>
            <a:ext cx="1279525" cy="1828800"/>
            <a:chOff x="2352" y="1200"/>
            <a:chExt cx="624" cy="1152"/>
          </a:xfrm>
        </p:grpSpPr>
        <p:cxnSp>
          <p:nvCxnSpPr>
            <p:cNvPr id="10250" name="Line 11"/>
            <p:cNvCxnSpPr/>
            <p:nvPr/>
          </p:nvCxnSpPr>
          <p:spPr>
            <a:xfrm>
              <a:off x="2352" y="2112"/>
              <a:ext cx="0" cy="240"/>
            </a:xfrm>
            <a:prstGeom prst="line">
              <a:avLst/>
            </a:prstGeom>
            <a:ln w="76200" cap="flat" cmpd="sng">
              <a:solidFill>
                <a:srgbClr val="FFFF00"/>
              </a:solidFill>
              <a:prstDash val="solid"/>
              <a:headEnd type="none" w="med" len="med"/>
              <a:tailEnd type="none" w="med" len="med"/>
            </a:ln>
          </p:spPr>
        </p:cxnSp>
        <p:cxnSp>
          <p:nvCxnSpPr>
            <p:cNvPr id="10251" name="Line 12"/>
            <p:cNvCxnSpPr/>
            <p:nvPr/>
          </p:nvCxnSpPr>
          <p:spPr>
            <a:xfrm>
              <a:off x="2352" y="2352"/>
              <a:ext cx="624" cy="0"/>
            </a:xfrm>
            <a:prstGeom prst="line">
              <a:avLst/>
            </a:prstGeom>
            <a:ln w="76200" cap="flat" cmpd="sng">
              <a:solidFill>
                <a:srgbClr val="FFFF00"/>
              </a:solidFill>
              <a:prstDash val="solid"/>
              <a:headEnd type="none" w="med" len="med"/>
              <a:tailEnd type="none" w="med" len="med"/>
            </a:ln>
          </p:spPr>
        </p:cxnSp>
        <p:cxnSp>
          <p:nvCxnSpPr>
            <p:cNvPr id="10252" name="Line 13"/>
            <p:cNvCxnSpPr/>
            <p:nvPr/>
          </p:nvCxnSpPr>
          <p:spPr>
            <a:xfrm flipV="1">
              <a:off x="2976" y="1200"/>
              <a:ext cx="0" cy="1152"/>
            </a:xfrm>
            <a:prstGeom prst="line">
              <a:avLst/>
            </a:prstGeom>
            <a:ln w="76200" cap="flat" cmpd="sng">
              <a:solidFill>
                <a:srgbClr val="FFFF00"/>
              </a:solidFill>
              <a:prstDash val="solid"/>
              <a:headEnd type="none" w="med" len="med"/>
              <a:tailEnd type="none" w="med" len="med"/>
            </a:ln>
          </p:spPr>
        </p:cxnSp>
      </p:grpSp>
      <p:sp>
        <p:nvSpPr>
          <p:cNvPr id="10253" name="Text Box 15">
            <a:hlinkClick r:id="rId1" action="ppaction://hlinksldjump"/>
          </p:cNvPr>
          <p:cNvSpPr/>
          <p:nvPr/>
        </p:nvSpPr>
        <p:spPr>
          <a:xfrm>
            <a:off x="7451725" y="5783263"/>
            <a:ext cx="184150" cy="519112"/>
          </a:xfrm>
          <a:prstGeom prst="rect">
            <a:avLst/>
          </a:prstGeom>
          <a:noFill/>
          <a:ln w="9525">
            <a:noFill/>
          </a:ln>
        </p:spPr>
        <p:txBody>
          <a:bodyPr wrap="none">
            <a:spAutoFit/>
          </a:bodyPr>
          <a:p>
            <a:endParaRPr lang="zh-CN" altLang="zh-CN" sz="2800" b="1">
              <a:solidFill>
                <a:srgbClr val="CCFFFF"/>
              </a:solidFill>
              <a:latin typeface="Times New Roman" panose="02020603050405020304" pitchFamily="18"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1000"/>
                                  </p:stCondLst>
                                  <p:childTnLst>
                                    <p:set>
                                      <p:cBhvr>
                                        <p:cTn id="6" dur="1" fill="hold">
                                          <p:stCondLst>
                                            <p:cond delay="0"/>
                                          </p:stCondLst>
                                        </p:cTn>
                                        <p:tgtEl>
                                          <p:spTgt spid="10244"/>
                                        </p:tgtEl>
                                        <p:attrNameLst>
                                          <p:attrName>style.visibility</p:attrName>
                                        </p:attrNameLst>
                                      </p:cBhvr>
                                      <p:to>
                                        <p:strVal val="visible"/>
                                      </p:to>
                                    </p:set>
                                    <p:animEffect transition="in" filter="wipe(up)">
                                      <p:cBhvr>
                                        <p:cTn id="7" dur="500"/>
                                        <p:tgtEl>
                                          <p:spTgt spid="10244"/>
                                        </p:tgtEl>
                                      </p:cBhvr>
                                    </p:animEffect>
                                  </p:childTnLst>
                                </p:cTn>
                              </p:par>
                            </p:childTnLst>
                          </p:cTn>
                        </p:par>
                        <p:par>
                          <p:cTn id="8" fill="hold">
                            <p:stCondLst>
                              <p:cond delay="1500"/>
                            </p:stCondLst>
                            <p:childTnLst>
                              <p:par>
                                <p:cTn id="9" presetID="1" presetClass="entr" presetSubtype="0" fill="hold" grpId="0" nodeType="afterEffect">
                                  <p:stCondLst>
                                    <p:cond delay="2000"/>
                                  </p:stCondLst>
                                  <p:childTnLst>
                                    <p:set>
                                      <p:cBhvr>
                                        <p:cTn id="10" dur="1" fill="hold">
                                          <p:stCondLst>
                                            <p:cond delay="499"/>
                                          </p:stCondLst>
                                        </p:cTn>
                                        <p:tgtEl>
                                          <p:spTgt spid="10247"/>
                                        </p:tgtEl>
                                        <p:attrNameLst>
                                          <p:attrName>style.visibility</p:attrName>
                                        </p:attrNameLst>
                                      </p:cBhvr>
                                      <p:to>
                                        <p:strVal val="visible"/>
                                      </p:to>
                                    </p:set>
                                  </p:childTnLst>
                                </p:cTn>
                              </p:par>
                            </p:childTnLst>
                          </p:cTn>
                        </p:par>
                        <p:par>
                          <p:cTn id="11" fill="hold">
                            <p:stCondLst>
                              <p:cond delay="4000"/>
                            </p:stCondLst>
                            <p:childTnLst>
                              <p:par>
                                <p:cTn id="12" presetID="1" presetClass="entr" presetSubtype="0" fill="hold" grpId="0" nodeType="afterEffect">
                                  <p:stCondLst>
                                    <p:cond delay="2000"/>
                                  </p:stCondLst>
                                  <p:childTnLst>
                                    <p:set>
                                      <p:cBhvr>
                                        <p:cTn id="13" dur="1" fill="hold">
                                          <p:stCondLst>
                                            <p:cond delay="499"/>
                                          </p:stCondLst>
                                        </p:cTn>
                                        <p:tgtEl>
                                          <p:spTgt spid="10248"/>
                                        </p:tgtEl>
                                        <p:attrNameLst>
                                          <p:attrName>style.visibility</p:attrName>
                                        </p:attrNameLst>
                                      </p:cBhvr>
                                      <p:to>
                                        <p:strVal val="visible"/>
                                      </p:to>
                                    </p:set>
                                  </p:childTnLst>
                                </p:cTn>
                              </p:par>
                            </p:childTnLst>
                          </p:cTn>
                        </p:par>
                        <p:par>
                          <p:cTn id="14" fill="hold">
                            <p:stCondLst>
                              <p:cond delay="6500"/>
                            </p:stCondLst>
                            <p:childTnLst>
                              <p:par>
                                <p:cTn id="15" presetID="22" presetClass="entr" presetSubtype="4" fill="hold" nodeType="afterEffect">
                                  <p:stCondLst>
                                    <p:cond delay="2000"/>
                                  </p:stCondLst>
                                  <p:childTnLst>
                                    <p:set>
                                      <p:cBhvr>
                                        <p:cTn id="16" dur="1" fill="hold">
                                          <p:stCondLst>
                                            <p:cond delay="0"/>
                                          </p:stCondLst>
                                        </p:cTn>
                                        <p:tgtEl>
                                          <p:spTgt spid="10249"/>
                                        </p:tgtEl>
                                        <p:attrNameLst>
                                          <p:attrName>style.visibility</p:attrName>
                                        </p:attrNameLst>
                                      </p:cBhvr>
                                      <p:to>
                                        <p:strVal val="visible"/>
                                      </p:to>
                                    </p:set>
                                    <p:animEffect transition="in" filter="wipe(down)">
                                      <p:cBhvr>
                                        <p:cTn id="17" dur="500"/>
                                        <p:tgtEl>
                                          <p:spTgt spid="10249"/>
                                        </p:tgtEl>
                                      </p:cBhvr>
                                    </p:animEffect>
                                  </p:childTnLst>
                                </p:cTn>
                              </p:par>
                            </p:childTnLst>
                          </p:cTn>
                        </p:par>
                        <p:par>
                          <p:cTn id="18" fill="hold">
                            <p:stCondLst>
                              <p:cond delay="9000"/>
                            </p:stCondLst>
                            <p:childTnLst>
                              <p:par>
                                <p:cTn id="19" presetID="1" presetClass="entr" presetSubtype="0" fill="hold" grpId="0" nodeType="afterEffect">
                                  <p:stCondLst>
                                    <p:cond delay="2000"/>
                                  </p:stCondLst>
                                  <p:childTnLst>
                                    <p:set>
                                      <p:cBhvr>
                                        <p:cTn id="20" dur="1" fill="hold">
                                          <p:stCondLst>
                                            <p:cond delay="499"/>
                                          </p:stCondLst>
                                        </p:cTn>
                                        <p:tgtEl>
                                          <p:spTgt spid="10242"/>
                                        </p:tgtEl>
                                        <p:attrNameLst>
                                          <p:attrName>style.visibility</p:attrName>
                                        </p:attrNameLst>
                                      </p:cBhvr>
                                      <p:to>
                                        <p:strVal val="visible"/>
                                      </p:to>
                                    </p:set>
                                  </p:childTnLst>
                                </p:cTn>
                              </p:par>
                            </p:childTnLst>
                          </p:cTn>
                        </p:par>
                        <p:par>
                          <p:cTn id="21" fill="hold">
                            <p:stCondLst>
                              <p:cond delay="11500"/>
                            </p:stCondLst>
                            <p:childTnLst>
                              <p:par>
                                <p:cTn id="22" presetID="1" presetClass="entr" presetSubtype="0" fill="hold" grpId="0" nodeType="afterEffect">
                                  <p:stCondLst>
                                    <p:cond delay="0"/>
                                  </p:stCondLst>
                                  <p:childTnLst>
                                    <p:set>
                                      <p:cBhvr>
                                        <p:cTn id="23" dur="1" fill="hold">
                                          <p:stCondLst>
                                            <p:cond delay="499"/>
                                          </p:stCondLst>
                                        </p:cTn>
                                        <p:tgtEl>
                                          <p:spTgt spid="1025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2" grpId="0" animBg="1"/>
      <p:bldP spid="10247" grpId="0" animBg="1"/>
      <p:bldP spid="10248" grpId="0" animBg="1"/>
      <p:bldP spid="10253"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1266" name="Text Box 2"/>
          <p:cNvSpPr/>
          <p:nvPr/>
        </p:nvSpPr>
        <p:spPr>
          <a:xfrm>
            <a:off x="5867400" y="1339850"/>
            <a:ext cx="946150" cy="1006475"/>
          </a:xfrm>
          <a:prstGeom prst="rect">
            <a:avLst/>
          </a:prstGeom>
          <a:noFill/>
          <a:ln w="9525">
            <a:noFill/>
          </a:ln>
        </p:spPr>
        <p:txBody>
          <a:bodyPr wrap="none">
            <a:spAutoFit/>
          </a:bodyPr>
          <a:p>
            <a:r>
              <a:rPr lang="en-US" altLang="zh-CN" sz="6000" b="1">
                <a:solidFill>
                  <a:srgbClr val="FF6600"/>
                </a:solidFill>
                <a:latin typeface="Times New Roman" panose="02020603050405020304" pitchFamily="18" charset="0"/>
              </a:rPr>
              <a:t>30</a:t>
            </a:r>
            <a:endParaRPr lang="en-US" altLang="zh-CN" sz="6000" b="1">
              <a:solidFill>
                <a:srgbClr val="FF6600"/>
              </a:solidFill>
              <a:latin typeface="Times New Roman" panose="02020603050405020304" pitchFamily="18" charset="0"/>
            </a:endParaRPr>
          </a:p>
        </p:txBody>
      </p:sp>
      <p:sp>
        <p:nvSpPr>
          <p:cNvPr id="11267" name="Text Box 3"/>
          <p:cNvSpPr/>
          <p:nvPr/>
        </p:nvSpPr>
        <p:spPr>
          <a:xfrm>
            <a:off x="1619250" y="1484313"/>
            <a:ext cx="4298950" cy="914400"/>
          </a:xfrm>
          <a:prstGeom prst="rect">
            <a:avLst/>
          </a:prstGeom>
          <a:noFill/>
          <a:ln w="9525">
            <a:noFill/>
          </a:ln>
        </p:spPr>
        <p:txBody>
          <a:bodyPr wrap="none">
            <a:spAutoFit/>
          </a:bodyPr>
          <a:p>
            <a:r>
              <a:rPr lang="en-US" altLang="zh-CN" sz="5400" b="1">
                <a:solidFill>
                  <a:srgbClr val="FFFFFF"/>
                </a:solidFill>
                <a:latin typeface="Times New Roman" panose="02020603050405020304" pitchFamily="18" charset="0"/>
              </a:rPr>
              <a:t>230 </a:t>
            </a:r>
            <a:r>
              <a:rPr lang="zh-CN" altLang="en-US" sz="5400" b="1">
                <a:solidFill>
                  <a:srgbClr val="FFFFFF"/>
                </a:solidFill>
                <a:latin typeface="宋体" panose="02010600030101010101" pitchFamily="2" charset="-122"/>
              </a:rPr>
              <a:t>－ </a:t>
            </a:r>
            <a:r>
              <a:rPr lang="en-US" altLang="zh-CN" sz="5400" b="1">
                <a:solidFill>
                  <a:srgbClr val="FFFFFF"/>
                </a:solidFill>
                <a:latin typeface="Times New Roman" panose="02020603050405020304" pitchFamily="18" charset="0"/>
              </a:rPr>
              <a:t>200 </a:t>
            </a:r>
            <a:r>
              <a:rPr lang="zh-CN" altLang="en-US" sz="5400" b="1">
                <a:solidFill>
                  <a:srgbClr val="FFFFFF"/>
                </a:solidFill>
                <a:latin typeface="宋体" panose="02010600030101010101" pitchFamily="2" charset="-122"/>
              </a:rPr>
              <a:t>＝</a:t>
            </a:r>
            <a:endParaRPr lang="zh-CN" altLang="en-US" sz="5400" b="1">
              <a:solidFill>
                <a:srgbClr val="FFFFFF"/>
              </a:solidFill>
              <a:latin typeface="Times New Roman" panose="02020603050405020304" pitchFamily="18" charset="0"/>
            </a:endParaRPr>
          </a:p>
        </p:txBody>
      </p:sp>
      <p:grpSp>
        <p:nvGrpSpPr>
          <p:cNvPr id="11268" name="Group 4"/>
          <p:cNvGrpSpPr/>
          <p:nvPr/>
        </p:nvGrpSpPr>
        <p:grpSpPr>
          <a:xfrm>
            <a:off x="1619250" y="2276475"/>
            <a:ext cx="1135063" cy="1081088"/>
            <a:chOff x="1728" y="1200"/>
            <a:chExt cx="624" cy="528"/>
          </a:xfrm>
        </p:grpSpPr>
        <p:cxnSp>
          <p:nvCxnSpPr>
            <p:cNvPr id="11269" name="Line 5"/>
            <p:cNvCxnSpPr/>
            <p:nvPr/>
          </p:nvCxnSpPr>
          <p:spPr>
            <a:xfrm flipH="1">
              <a:off x="1728" y="1200"/>
              <a:ext cx="336" cy="528"/>
            </a:xfrm>
            <a:prstGeom prst="line">
              <a:avLst/>
            </a:prstGeom>
            <a:ln w="76200" cap="flat" cmpd="sng">
              <a:solidFill>
                <a:srgbClr val="FFFF00"/>
              </a:solidFill>
              <a:prstDash val="solid"/>
              <a:headEnd type="none" w="med" len="med"/>
              <a:tailEnd type="none" w="med" len="med"/>
            </a:ln>
          </p:spPr>
        </p:cxnSp>
        <p:cxnSp>
          <p:nvCxnSpPr>
            <p:cNvPr id="11270" name="Line 6"/>
            <p:cNvCxnSpPr/>
            <p:nvPr/>
          </p:nvCxnSpPr>
          <p:spPr>
            <a:xfrm>
              <a:off x="2064" y="1200"/>
              <a:ext cx="288" cy="528"/>
            </a:xfrm>
            <a:prstGeom prst="line">
              <a:avLst/>
            </a:prstGeom>
            <a:ln w="76200" cap="flat" cmpd="sng">
              <a:solidFill>
                <a:srgbClr val="FFFF00"/>
              </a:solidFill>
              <a:prstDash val="solid"/>
              <a:headEnd type="none" w="med" len="med"/>
              <a:tailEnd type="none" w="med" len="med"/>
            </a:ln>
          </p:spPr>
        </p:cxnSp>
      </p:grpSp>
      <p:sp>
        <p:nvSpPr>
          <p:cNvPr id="11271" name="Text Box 7"/>
          <p:cNvSpPr/>
          <p:nvPr/>
        </p:nvSpPr>
        <p:spPr>
          <a:xfrm>
            <a:off x="827088" y="3357563"/>
            <a:ext cx="1212850" cy="914400"/>
          </a:xfrm>
          <a:prstGeom prst="rect">
            <a:avLst/>
          </a:prstGeom>
          <a:noFill/>
          <a:ln w="9525">
            <a:noFill/>
          </a:ln>
        </p:spPr>
        <p:txBody>
          <a:bodyPr wrap="none">
            <a:spAutoFit/>
          </a:bodyPr>
          <a:p>
            <a:r>
              <a:rPr lang="en-US" altLang="zh-CN" sz="5400" b="1">
                <a:solidFill>
                  <a:srgbClr val="FFFF00"/>
                </a:solidFill>
                <a:latin typeface="Times New Roman" panose="02020603050405020304" pitchFamily="18" charset="0"/>
              </a:rPr>
              <a:t>200</a:t>
            </a:r>
            <a:endParaRPr lang="en-US" altLang="zh-CN" sz="5400" b="1">
              <a:solidFill>
                <a:srgbClr val="FFFF00"/>
              </a:solidFill>
              <a:latin typeface="Times New Roman" panose="02020603050405020304" pitchFamily="18" charset="0"/>
            </a:endParaRPr>
          </a:p>
        </p:txBody>
      </p:sp>
      <p:sp>
        <p:nvSpPr>
          <p:cNvPr id="11272" name="Text Box 8"/>
          <p:cNvSpPr/>
          <p:nvPr/>
        </p:nvSpPr>
        <p:spPr>
          <a:xfrm>
            <a:off x="2484438" y="3429000"/>
            <a:ext cx="869950" cy="914400"/>
          </a:xfrm>
          <a:prstGeom prst="rect">
            <a:avLst/>
          </a:prstGeom>
          <a:noFill/>
          <a:ln w="9525">
            <a:noFill/>
          </a:ln>
        </p:spPr>
        <p:txBody>
          <a:bodyPr wrap="none">
            <a:spAutoFit/>
          </a:bodyPr>
          <a:p>
            <a:r>
              <a:rPr lang="en-US" altLang="zh-CN" sz="5400" b="1">
                <a:solidFill>
                  <a:srgbClr val="FFFF00"/>
                </a:solidFill>
                <a:latin typeface="Times New Roman" panose="02020603050405020304" pitchFamily="18" charset="0"/>
              </a:rPr>
              <a:t>30</a:t>
            </a:r>
            <a:endParaRPr lang="en-US" altLang="zh-CN" sz="5400" b="1">
              <a:solidFill>
                <a:srgbClr val="FFFF00"/>
              </a:solidFill>
              <a:latin typeface="Times New Roman" panose="02020603050405020304" pitchFamily="18" charset="0"/>
            </a:endParaRPr>
          </a:p>
        </p:txBody>
      </p:sp>
      <p:grpSp>
        <p:nvGrpSpPr>
          <p:cNvPr id="11273" name="Group 9"/>
          <p:cNvGrpSpPr/>
          <p:nvPr/>
        </p:nvGrpSpPr>
        <p:grpSpPr>
          <a:xfrm>
            <a:off x="1619250" y="2349500"/>
            <a:ext cx="2952750" cy="2519363"/>
            <a:chOff x="2352" y="1200"/>
            <a:chExt cx="624" cy="1152"/>
          </a:xfrm>
        </p:grpSpPr>
        <p:cxnSp>
          <p:nvCxnSpPr>
            <p:cNvPr id="11274" name="Line 10"/>
            <p:cNvCxnSpPr/>
            <p:nvPr/>
          </p:nvCxnSpPr>
          <p:spPr>
            <a:xfrm>
              <a:off x="2352" y="2112"/>
              <a:ext cx="0" cy="240"/>
            </a:xfrm>
            <a:prstGeom prst="line">
              <a:avLst/>
            </a:prstGeom>
            <a:ln w="76200" cap="flat" cmpd="sng">
              <a:solidFill>
                <a:srgbClr val="FFFF00"/>
              </a:solidFill>
              <a:prstDash val="solid"/>
              <a:headEnd type="none" w="med" len="med"/>
              <a:tailEnd type="none" w="med" len="med"/>
            </a:ln>
          </p:spPr>
        </p:cxnSp>
        <p:cxnSp>
          <p:nvCxnSpPr>
            <p:cNvPr id="11275" name="Line 11"/>
            <p:cNvCxnSpPr/>
            <p:nvPr/>
          </p:nvCxnSpPr>
          <p:spPr>
            <a:xfrm>
              <a:off x="2352" y="2352"/>
              <a:ext cx="624" cy="0"/>
            </a:xfrm>
            <a:prstGeom prst="line">
              <a:avLst/>
            </a:prstGeom>
            <a:ln w="76200" cap="flat" cmpd="sng">
              <a:solidFill>
                <a:srgbClr val="FFFF00"/>
              </a:solidFill>
              <a:prstDash val="solid"/>
              <a:headEnd type="none" w="med" len="med"/>
              <a:tailEnd type="none" w="med" len="med"/>
            </a:ln>
          </p:spPr>
        </p:cxnSp>
        <p:cxnSp>
          <p:nvCxnSpPr>
            <p:cNvPr id="11276" name="Line 12"/>
            <p:cNvCxnSpPr/>
            <p:nvPr/>
          </p:nvCxnSpPr>
          <p:spPr>
            <a:xfrm flipV="1">
              <a:off x="2976" y="1200"/>
              <a:ext cx="0" cy="1152"/>
            </a:xfrm>
            <a:prstGeom prst="line">
              <a:avLst/>
            </a:prstGeom>
            <a:ln w="76200" cap="flat" cmpd="sng">
              <a:solidFill>
                <a:srgbClr val="FFFF00"/>
              </a:solidFill>
              <a:prstDash val="solid"/>
              <a:headEnd type="none" w="med" len="med"/>
              <a:tailEnd type="none" w="med" len="med"/>
            </a:ln>
          </p:spPr>
        </p:cxnSp>
      </p:gr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1000"/>
                                  </p:stCondLst>
                                  <p:childTnLst>
                                    <p:set>
                                      <p:cBhvr>
                                        <p:cTn id="6" dur="1" fill="hold">
                                          <p:stCondLst>
                                            <p:cond delay="0"/>
                                          </p:stCondLst>
                                        </p:cTn>
                                        <p:tgtEl>
                                          <p:spTgt spid="11268"/>
                                        </p:tgtEl>
                                        <p:attrNameLst>
                                          <p:attrName>style.visibility</p:attrName>
                                        </p:attrNameLst>
                                      </p:cBhvr>
                                      <p:to>
                                        <p:strVal val="visible"/>
                                      </p:to>
                                    </p:set>
                                    <p:animEffect transition="in" filter="wipe(up)">
                                      <p:cBhvr>
                                        <p:cTn id="7" dur="500"/>
                                        <p:tgtEl>
                                          <p:spTgt spid="11268"/>
                                        </p:tgtEl>
                                      </p:cBhvr>
                                    </p:animEffect>
                                  </p:childTnLst>
                                </p:cTn>
                              </p:par>
                            </p:childTnLst>
                          </p:cTn>
                        </p:par>
                        <p:par>
                          <p:cTn id="8" fill="hold">
                            <p:stCondLst>
                              <p:cond delay="1500"/>
                            </p:stCondLst>
                            <p:childTnLst>
                              <p:par>
                                <p:cTn id="9" presetID="1" presetClass="entr" presetSubtype="0" fill="hold" grpId="0" nodeType="afterEffect">
                                  <p:stCondLst>
                                    <p:cond delay="2000"/>
                                  </p:stCondLst>
                                  <p:childTnLst>
                                    <p:set>
                                      <p:cBhvr>
                                        <p:cTn id="10" dur="1" fill="hold">
                                          <p:stCondLst>
                                            <p:cond delay="499"/>
                                          </p:stCondLst>
                                        </p:cTn>
                                        <p:tgtEl>
                                          <p:spTgt spid="11271"/>
                                        </p:tgtEl>
                                        <p:attrNameLst>
                                          <p:attrName>style.visibility</p:attrName>
                                        </p:attrNameLst>
                                      </p:cBhvr>
                                      <p:to>
                                        <p:strVal val="visible"/>
                                      </p:to>
                                    </p:set>
                                  </p:childTnLst>
                                </p:cTn>
                              </p:par>
                            </p:childTnLst>
                          </p:cTn>
                        </p:par>
                        <p:par>
                          <p:cTn id="11" fill="hold">
                            <p:stCondLst>
                              <p:cond delay="4000"/>
                            </p:stCondLst>
                            <p:childTnLst>
                              <p:par>
                                <p:cTn id="12" presetID="1" presetClass="entr" presetSubtype="0" fill="hold" grpId="0" nodeType="afterEffect">
                                  <p:stCondLst>
                                    <p:cond delay="2000"/>
                                  </p:stCondLst>
                                  <p:childTnLst>
                                    <p:set>
                                      <p:cBhvr>
                                        <p:cTn id="13" dur="1" fill="hold">
                                          <p:stCondLst>
                                            <p:cond delay="499"/>
                                          </p:stCondLst>
                                        </p:cTn>
                                        <p:tgtEl>
                                          <p:spTgt spid="11272"/>
                                        </p:tgtEl>
                                        <p:attrNameLst>
                                          <p:attrName>style.visibility</p:attrName>
                                        </p:attrNameLst>
                                      </p:cBhvr>
                                      <p:to>
                                        <p:strVal val="visible"/>
                                      </p:to>
                                    </p:set>
                                  </p:childTnLst>
                                </p:cTn>
                              </p:par>
                            </p:childTnLst>
                          </p:cTn>
                        </p:par>
                        <p:par>
                          <p:cTn id="14" fill="hold">
                            <p:stCondLst>
                              <p:cond delay="6500"/>
                            </p:stCondLst>
                            <p:childTnLst>
                              <p:par>
                                <p:cTn id="15" presetID="22" presetClass="entr" presetSubtype="4" fill="hold" nodeType="afterEffect">
                                  <p:stCondLst>
                                    <p:cond delay="2000"/>
                                  </p:stCondLst>
                                  <p:childTnLst>
                                    <p:set>
                                      <p:cBhvr>
                                        <p:cTn id="16" dur="1" fill="hold">
                                          <p:stCondLst>
                                            <p:cond delay="0"/>
                                          </p:stCondLst>
                                        </p:cTn>
                                        <p:tgtEl>
                                          <p:spTgt spid="11273"/>
                                        </p:tgtEl>
                                        <p:attrNameLst>
                                          <p:attrName>style.visibility</p:attrName>
                                        </p:attrNameLst>
                                      </p:cBhvr>
                                      <p:to>
                                        <p:strVal val="visible"/>
                                      </p:to>
                                    </p:set>
                                    <p:animEffect transition="in" filter="wipe(down)">
                                      <p:cBhvr>
                                        <p:cTn id="17" dur="500"/>
                                        <p:tgtEl>
                                          <p:spTgt spid="11273"/>
                                        </p:tgtEl>
                                      </p:cBhvr>
                                    </p:animEffect>
                                  </p:childTnLst>
                                </p:cTn>
                              </p:par>
                            </p:childTnLst>
                          </p:cTn>
                        </p:par>
                        <p:par>
                          <p:cTn id="18" fill="hold">
                            <p:stCondLst>
                              <p:cond delay="9000"/>
                            </p:stCondLst>
                            <p:childTnLst>
                              <p:par>
                                <p:cTn id="19" presetID="1" presetClass="entr" presetSubtype="0" fill="hold" grpId="0" nodeType="afterEffect">
                                  <p:stCondLst>
                                    <p:cond delay="2000"/>
                                  </p:stCondLst>
                                  <p:childTnLst>
                                    <p:set>
                                      <p:cBhvr>
                                        <p:cTn id="20" dur="1" fill="hold">
                                          <p:stCondLst>
                                            <p:cond delay="499"/>
                                          </p:stCondLst>
                                        </p:cTn>
                                        <p:tgtEl>
                                          <p:spTgt spid="1126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6" grpId="0" animBg="1"/>
      <p:bldP spid="11271" grpId="0" animBg="1"/>
      <p:bldP spid="11272"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2290" name="Text Box 2"/>
          <p:cNvSpPr/>
          <p:nvPr/>
        </p:nvSpPr>
        <p:spPr>
          <a:xfrm>
            <a:off x="611188" y="476250"/>
            <a:ext cx="4465637" cy="1098550"/>
          </a:xfrm>
          <a:prstGeom prst="rect">
            <a:avLst/>
          </a:prstGeom>
          <a:noFill/>
          <a:ln w="9525">
            <a:noFill/>
          </a:ln>
        </p:spPr>
        <p:txBody>
          <a:bodyPr>
            <a:spAutoFit/>
          </a:bodyPr>
          <a:p>
            <a:r>
              <a:rPr lang="zh-CN" altLang="en-US" sz="6600" b="1" i="1">
                <a:solidFill>
                  <a:srgbClr val="00CC00"/>
                </a:solidFill>
                <a:latin typeface="Times New Roman" panose="02020603050405020304" pitchFamily="18" charset="0"/>
              </a:rPr>
              <a:t>练一练</a:t>
            </a:r>
            <a:endParaRPr lang="zh-CN" altLang="en-US" sz="6600" b="1" i="1">
              <a:latin typeface="Times New Roman" panose="02020603050405020304" pitchFamily="18" charset="0"/>
            </a:endParaRPr>
          </a:p>
        </p:txBody>
      </p:sp>
      <p:sp>
        <p:nvSpPr>
          <p:cNvPr id="12291" name="Text Box 3"/>
          <p:cNvSpPr/>
          <p:nvPr/>
        </p:nvSpPr>
        <p:spPr>
          <a:xfrm>
            <a:off x="250825" y="2060575"/>
            <a:ext cx="8893175" cy="3751263"/>
          </a:xfrm>
          <a:prstGeom prst="rect">
            <a:avLst/>
          </a:prstGeom>
          <a:noFill/>
          <a:ln w="9525">
            <a:noFill/>
          </a:ln>
        </p:spPr>
        <p:txBody>
          <a:bodyPr>
            <a:spAutoFit/>
          </a:bodyPr>
          <a:p>
            <a:r>
              <a:rPr lang="en-US" altLang="zh-CN" sz="4800" b="1">
                <a:solidFill>
                  <a:srgbClr val="FFFFFF"/>
                </a:solidFill>
                <a:latin typeface="Times New Roman" panose="02020603050405020304" pitchFamily="18" charset="0"/>
              </a:rPr>
              <a:t>200</a:t>
            </a:r>
            <a:r>
              <a:rPr lang="zh-CN" altLang="en-US" sz="4800" b="1">
                <a:solidFill>
                  <a:srgbClr val="FFFFFF"/>
                </a:solidFill>
                <a:latin typeface="Times New Roman" panose="02020603050405020304" pitchFamily="18" charset="0"/>
              </a:rPr>
              <a:t>＋</a:t>
            </a:r>
            <a:r>
              <a:rPr lang="en-US" altLang="zh-CN" sz="4800" b="1">
                <a:solidFill>
                  <a:srgbClr val="FFFFFF"/>
                </a:solidFill>
                <a:latin typeface="Times New Roman" panose="02020603050405020304" pitchFamily="18" charset="0"/>
              </a:rPr>
              <a:t>400=          3000</a:t>
            </a:r>
            <a:r>
              <a:rPr lang="zh-CN" altLang="en-US" sz="4800" b="1">
                <a:solidFill>
                  <a:srgbClr val="FFFFFF"/>
                </a:solidFill>
                <a:latin typeface="Times New Roman" panose="02020603050405020304" pitchFamily="18" charset="0"/>
              </a:rPr>
              <a:t>＋</a:t>
            </a:r>
            <a:r>
              <a:rPr lang="en-US" altLang="zh-CN" sz="4800" b="1">
                <a:solidFill>
                  <a:srgbClr val="FFFFFF"/>
                </a:solidFill>
                <a:latin typeface="Times New Roman" panose="02020603050405020304" pitchFamily="18" charset="0"/>
              </a:rPr>
              <a:t>6000=   </a:t>
            </a:r>
            <a:endParaRPr lang="en-US" altLang="zh-CN" sz="4800" b="1">
              <a:solidFill>
                <a:srgbClr val="FFFFFF"/>
              </a:solidFill>
              <a:latin typeface="Times New Roman" panose="02020603050405020304" pitchFamily="18" charset="0"/>
            </a:endParaRPr>
          </a:p>
          <a:p>
            <a:r>
              <a:rPr lang="en-US" altLang="zh-CN" sz="4800" b="1">
                <a:solidFill>
                  <a:srgbClr val="FFFFFF"/>
                </a:solidFill>
                <a:latin typeface="Times New Roman" panose="02020603050405020304" pitchFamily="18" charset="0"/>
              </a:rPr>
              <a:t>   </a:t>
            </a:r>
            <a:endParaRPr lang="en-US" altLang="zh-CN" sz="4800" b="1">
              <a:solidFill>
                <a:srgbClr val="FFFFFF"/>
              </a:solidFill>
              <a:latin typeface="Times New Roman" panose="02020603050405020304" pitchFamily="18" charset="0"/>
            </a:endParaRPr>
          </a:p>
          <a:p>
            <a:r>
              <a:rPr lang="en-US" altLang="zh-CN" sz="4800" b="1">
                <a:solidFill>
                  <a:srgbClr val="FFFFFF"/>
                </a:solidFill>
                <a:latin typeface="Times New Roman" panose="02020603050405020304" pitchFamily="18" charset="0"/>
              </a:rPr>
              <a:t>9000</a:t>
            </a:r>
            <a:r>
              <a:rPr lang="zh-CN" altLang="en-US" sz="4800" b="1">
                <a:solidFill>
                  <a:srgbClr val="FFFFFF"/>
                </a:solidFill>
                <a:latin typeface="Times New Roman" panose="02020603050405020304" pitchFamily="18" charset="0"/>
              </a:rPr>
              <a:t>－</a:t>
            </a:r>
            <a:r>
              <a:rPr lang="en-US" altLang="zh-CN" sz="4800" b="1">
                <a:solidFill>
                  <a:srgbClr val="FFFFFF"/>
                </a:solidFill>
                <a:latin typeface="Times New Roman" panose="02020603050405020304" pitchFamily="18" charset="0"/>
              </a:rPr>
              <a:t>7000=      450</a:t>
            </a:r>
            <a:r>
              <a:rPr lang="zh-CN" altLang="en-US" sz="4800" b="1">
                <a:solidFill>
                  <a:srgbClr val="FFFFFF"/>
                </a:solidFill>
                <a:latin typeface="Times New Roman" panose="02020603050405020304" pitchFamily="18" charset="0"/>
              </a:rPr>
              <a:t>－</a:t>
            </a:r>
            <a:r>
              <a:rPr lang="en-US" altLang="zh-CN" sz="4800" b="1">
                <a:solidFill>
                  <a:srgbClr val="FFFFFF"/>
                </a:solidFill>
                <a:latin typeface="Times New Roman" panose="02020603050405020304" pitchFamily="18" charset="0"/>
              </a:rPr>
              <a:t>50=    </a:t>
            </a:r>
            <a:endParaRPr lang="en-US" altLang="zh-CN" sz="4800" b="1">
              <a:solidFill>
                <a:srgbClr val="FFFFFF"/>
              </a:solidFill>
              <a:latin typeface="Times New Roman" panose="02020603050405020304" pitchFamily="18" charset="0"/>
            </a:endParaRPr>
          </a:p>
          <a:p>
            <a:endParaRPr lang="en-US" altLang="zh-CN" sz="4800" b="1">
              <a:solidFill>
                <a:srgbClr val="FFFFFF"/>
              </a:solidFill>
              <a:latin typeface="Times New Roman" panose="02020603050405020304" pitchFamily="18" charset="0"/>
            </a:endParaRPr>
          </a:p>
          <a:p>
            <a:r>
              <a:rPr lang="en-US" altLang="zh-CN" sz="4800" b="1">
                <a:solidFill>
                  <a:srgbClr val="FFFFFF"/>
                </a:solidFill>
                <a:latin typeface="Times New Roman" panose="02020603050405020304" pitchFamily="18" charset="0"/>
              </a:rPr>
              <a:t>4500</a:t>
            </a:r>
            <a:r>
              <a:rPr lang="zh-CN" altLang="en-US" sz="4800" b="1">
                <a:solidFill>
                  <a:srgbClr val="FFFFFF"/>
                </a:solidFill>
                <a:latin typeface="Times New Roman" panose="02020603050405020304" pitchFamily="18" charset="0"/>
              </a:rPr>
              <a:t>－</a:t>
            </a:r>
            <a:r>
              <a:rPr lang="en-US" altLang="zh-CN" sz="4800" b="1">
                <a:solidFill>
                  <a:srgbClr val="FFFFFF"/>
                </a:solidFill>
                <a:latin typeface="Times New Roman" panose="02020603050405020304" pitchFamily="18" charset="0"/>
              </a:rPr>
              <a:t>4000=      3400</a:t>
            </a:r>
            <a:r>
              <a:rPr lang="zh-CN" altLang="en-US" sz="4800" b="1">
                <a:solidFill>
                  <a:srgbClr val="FFFFFF"/>
                </a:solidFill>
                <a:latin typeface="Times New Roman" panose="02020603050405020304" pitchFamily="18" charset="0"/>
              </a:rPr>
              <a:t>－</a:t>
            </a:r>
            <a:r>
              <a:rPr lang="en-US" altLang="zh-CN" sz="4800" b="1">
                <a:solidFill>
                  <a:srgbClr val="FFFFFF"/>
                </a:solidFill>
                <a:latin typeface="Times New Roman" panose="02020603050405020304" pitchFamily="18" charset="0"/>
              </a:rPr>
              <a:t>400=</a:t>
            </a:r>
            <a:endParaRPr lang="en-US" altLang="zh-CN" sz="4800" b="1">
              <a:solidFill>
                <a:srgbClr val="FFFFFF"/>
              </a:solidFill>
              <a:latin typeface="Times New Roman" panose="02020603050405020304" pitchFamily="18" charset="0"/>
            </a:endParaRPr>
          </a:p>
        </p:txBody>
      </p:sp>
    </p:spTree>
  </p:cSld>
  <p:clrMapOvr>
    <a:masterClrMapping/>
  </p:clrMapOv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3314" name="Text Box 2">
            <a:hlinkClick r:id="rId1" action="ppaction://hlinksldjump"/>
          </p:cNvPr>
          <p:cNvSpPr/>
          <p:nvPr/>
        </p:nvSpPr>
        <p:spPr>
          <a:xfrm>
            <a:off x="3048000" y="644525"/>
            <a:ext cx="3714750" cy="914400"/>
          </a:xfrm>
          <a:prstGeom prst="rect">
            <a:avLst/>
          </a:prstGeom>
          <a:noFill/>
          <a:ln w="9525">
            <a:noFill/>
          </a:ln>
        </p:spPr>
        <p:txBody>
          <a:bodyPr wrap="none">
            <a:spAutoFit/>
          </a:bodyPr>
          <a:p>
            <a:r>
              <a:rPr lang="en-US" altLang="zh-CN" sz="5400" b="1">
                <a:solidFill>
                  <a:srgbClr val="FFFFFF"/>
                </a:solidFill>
                <a:latin typeface="Times New Roman" panose="02020603050405020304" pitchFamily="18" charset="0"/>
              </a:rPr>
              <a:t>80 </a:t>
            </a:r>
            <a:r>
              <a:rPr lang="zh-CN" altLang="en-US" sz="5400" b="1">
                <a:solidFill>
                  <a:srgbClr val="FFFFFF"/>
                </a:solidFill>
                <a:latin typeface="宋体" panose="02010600030101010101" pitchFamily="2" charset="-122"/>
              </a:rPr>
              <a:t>＋ </a:t>
            </a:r>
            <a:r>
              <a:rPr lang="en-US" altLang="zh-CN" sz="5400" b="1">
                <a:solidFill>
                  <a:srgbClr val="FFFFFF"/>
                </a:solidFill>
                <a:latin typeface="Times New Roman" panose="02020603050405020304" pitchFamily="18" charset="0"/>
              </a:rPr>
              <a:t>50 </a:t>
            </a:r>
            <a:r>
              <a:rPr lang="zh-CN" altLang="en-US" sz="5400" b="1">
                <a:solidFill>
                  <a:srgbClr val="FFFFFF"/>
                </a:solidFill>
                <a:latin typeface="宋体" panose="02010600030101010101" pitchFamily="2" charset="-122"/>
              </a:rPr>
              <a:t>＝</a:t>
            </a:r>
            <a:r>
              <a:rPr lang="zh-CN" altLang="en-US" sz="3200">
                <a:solidFill>
                  <a:srgbClr val="008000"/>
                </a:solidFill>
                <a:latin typeface="Times New Roman" panose="02020603050405020304" pitchFamily="18" charset="0"/>
              </a:rPr>
              <a:t> </a:t>
            </a:r>
            <a:endParaRPr lang="zh-CN" altLang="en-US" sz="3200">
              <a:latin typeface="Times New Roman" panose="02020603050405020304" pitchFamily="18" charset="0"/>
            </a:endParaRPr>
          </a:p>
        </p:txBody>
      </p:sp>
      <p:sp>
        <p:nvSpPr>
          <p:cNvPr id="13315" name="Oval 3"/>
          <p:cNvSpPr/>
          <p:nvPr/>
        </p:nvSpPr>
        <p:spPr>
          <a:xfrm>
            <a:off x="971550" y="476250"/>
            <a:ext cx="1711325" cy="969963"/>
          </a:xfrm>
          <a:prstGeom prst="ellipse">
            <a:avLst/>
          </a:prstGeom>
          <a:solidFill>
            <a:srgbClr val="FF99CC"/>
          </a:solidFill>
          <a:ln w="9525" cap="flat" cmpd="sng">
            <a:solidFill>
              <a:schemeClr val="tx1"/>
            </a:solidFill>
            <a:prstDash val="solid"/>
            <a:headEnd type="none" w="med" len="med"/>
            <a:tailEnd type="none" w="med" len="med"/>
          </a:ln>
        </p:spPr>
        <p:txBody>
          <a:bodyPr wrap="none" anchor="ctr" anchorCtr="0"/>
          <a:p>
            <a:pPr algn="ctr"/>
            <a:r>
              <a:rPr lang="en-US" altLang="zh-CN" sz="6000" b="1">
                <a:solidFill>
                  <a:srgbClr val="FFFFFF"/>
                </a:solidFill>
                <a:latin typeface="Times New Roman" panose="02020603050405020304" pitchFamily="18" charset="0"/>
              </a:rPr>
              <a:t>5</a:t>
            </a:r>
            <a:endParaRPr lang="en-US" altLang="zh-CN" sz="6000" b="1">
              <a:solidFill>
                <a:srgbClr val="FFFFFF"/>
              </a:solidFill>
              <a:latin typeface="Times New Roman" panose="02020603050405020304" pitchFamily="18" charset="0"/>
            </a:endParaRPr>
          </a:p>
        </p:txBody>
      </p:sp>
      <p:sp>
        <p:nvSpPr>
          <p:cNvPr id="13316" name="Text Box 4">
            <a:hlinkClick r:id="rId2" action="ppaction://hlinksldjump"/>
          </p:cNvPr>
          <p:cNvSpPr/>
          <p:nvPr/>
        </p:nvSpPr>
        <p:spPr>
          <a:xfrm>
            <a:off x="2411413" y="2276475"/>
            <a:ext cx="3536950" cy="823913"/>
          </a:xfrm>
          <a:prstGeom prst="rect">
            <a:avLst/>
          </a:prstGeom>
          <a:noFill/>
          <a:ln w="9525">
            <a:noFill/>
          </a:ln>
        </p:spPr>
        <p:txBody>
          <a:bodyPr wrap="none">
            <a:spAutoFit/>
          </a:bodyPr>
          <a:p>
            <a:r>
              <a:rPr lang="en-US" altLang="zh-CN" sz="4800">
                <a:solidFill>
                  <a:srgbClr val="FFFFFF"/>
                </a:solidFill>
                <a:latin typeface="Times New Roman" panose="02020603050405020304" pitchFamily="18" charset="0"/>
              </a:rPr>
              <a:t>130 </a:t>
            </a:r>
            <a:r>
              <a:rPr lang="zh-CN" altLang="en-US" sz="4800">
                <a:solidFill>
                  <a:srgbClr val="FFFFFF"/>
                </a:solidFill>
                <a:latin typeface="宋体" panose="02010600030101010101" pitchFamily="2" charset="-122"/>
              </a:rPr>
              <a:t>－ </a:t>
            </a:r>
            <a:r>
              <a:rPr lang="en-US" altLang="zh-CN" sz="4800">
                <a:solidFill>
                  <a:srgbClr val="FFFFFF"/>
                </a:solidFill>
                <a:latin typeface="Times New Roman" panose="02020603050405020304" pitchFamily="18" charset="0"/>
              </a:rPr>
              <a:t>50 </a:t>
            </a:r>
            <a:r>
              <a:rPr lang="zh-CN" altLang="en-US" sz="4800">
                <a:solidFill>
                  <a:srgbClr val="FFFFFF"/>
                </a:solidFill>
                <a:latin typeface="宋体" panose="02010600030101010101" pitchFamily="2" charset="-122"/>
              </a:rPr>
              <a:t>＝</a:t>
            </a:r>
            <a:endParaRPr lang="zh-CN" altLang="en-US" sz="4800">
              <a:solidFill>
                <a:srgbClr val="FFFFFF"/>
              </a:solidFill>
              <a:latin typeface="Times New Roman" panose="02020603050405020304" pitchFamily="18" charset="0"/>
            </a:endParaRPr>
          </a:p>
        </p:txBody>
      </p:sp>
      <p:sp>
        <p:nvSpPr>
          <p:cNvPr id="13317" name="Text Box 5">
            <a:hlinkClick r:id="rId3" action="ppaction://hlinksldjump"/>
          </p:cNvPr>
          <p:cNvSpPr/>
          <p:nvPr/>
        </p:nvSpPr>
        <p:spPr>
          <a:xfrm>
            <a:off x="2051050" y="3454400"/>
            <a:ext cx="3651250" cy="701675"/>
          </a:xfrm>
          <a:prstGeom prst="rect">
            <a:avLst/>
          </a:prstGeom>
          <a:noFill/>
          <a:ln w="9525">
            <a:noFill/>
          </a:ln>
        </p:spPr>
        <p:txBody>
          <a:bodyPr>
            <a:spAutoFit/>
          </a:bodyPr>
          <a:p>
            <a:r>
              <a:rPr lang="en-US" altLang="zh-CN" sz="4000" b="1">
                <a:solidFill>
                  <a:srgbClr val="FFFFFF"/>
                </a:solidFill>
                <a:latin typeface="Times New Roman" panose="02020603050405020304" pitchFamily="18" charset="0"/>
              </a:rPr>
              <a:t>  130 </a:t>
            </a:r>
            <a:r>
              <a:rPr lang="zh-CN" altLang="en-US" sz="4000" b="1">
                <a:solidFill>
                  <a:srgbClr val="FFFFFF"/>
                </a:solidFill>
                <a:latin typeface="宋体" panose="02010600030101010101" pitchFamily="2" charset="-122"/>
              </a:rPr>
              <a:t>－ </a:t>
            </a:r>
            <a:r>
              <a:rPr lang="en-US" altLang="zh-CN" sz="4000" b="1">
                <a:solidFill>
                  <a:srgbClr val="FFFFFF"/>
                </a:solidFill>
                <a:latin typeface="Times New Roman" panose="02020603050405020304" pitchFamily="18" charset="0"/>
              </a:rPr>
              <a:t>80 </a:t>
            </a:r>
            <a:r>
              <a:rPr lang="zh-CN" altLang="en-US" sz="4000" b="1">
                <a:solidFill>
                  <a:srgbClr val="FFFFFF"/>
                </a:solidFill>
                <a:latin typeface="宋体" panose="02010600030101010101" pitchFamily="2" charset="-122"/>
              </a:rPr>
              <a:t>＝</a:t>
            </a:r>
            <a:r>
              <a:rPr lang="zh-CN" altLang="en-US" sz="4000" b="1">
                <a:solidFill>
                  <a:srgbClr val="FFFFFF"/>
                </a:solidFill>
                <a:latin typeface="Times New Roman" panose="02020603050405020304" pitchFamily="18" charset="0"/>
              </a:rPr>
              <a:t> </a:t>
            </a:r>
            <a:endParaRPr lang="zh-CN" altLang="en-US" sz="4000" b="1">
              <a:solidFill>
                <a:srgbClr val="FFFFFF"/>
              </a:solidFill>
              <a:latin typeface="Times New Roman" panose="02020603050405020304" pitchFamily="18" charset="0"/>
            </a:endParaRPr>
          </a:p>
        </p:txBody>
      </p:sp>
      <p:sp>
        <p:nvSpPr>
          <p:cNvPr id="13318" name="Text Box 7"/>
          <p:cNvSpPr/>
          <p:nvPr/>
        </p:nvSpPr>
        <p:spPr>
          <a:xfrm>
            <a:off x="1331913" y="1527175"/>
            <a:ext cx="8110537" cy="701675"/>
          </a:xfrm>
          <a:prstGeom prst="rect">
            <a:avLst/>
          </a:prstGeom>
          <a:noFill/>
          <a:ln w="9525">
            <a:noFill/>
          </a:ln>
        </p:spPr>
        <p:txBody>
          <a:bodyPr>
            <a:spAutoFit/>
          </a:bodyPr>
          <a:p>
            <a:r>
              <a:rPr lang="en-US" altLang="zh-CN" sz="4000" b="1">
                <a:solidFill>
                  <a:srgbClr val="FFFFFF"/>
                </a:solidFill>
                <a:latin typeface="Times New Roman" panose="02020603050405020304" pitchFamily="18" charset="0"/>
              </a:rPr>
              <a:t>8</a:t>
            </a:r>
            <a:r>
              <a:rPr lang="zh-CN" altLang="en-US" sz="4000" b="1">
                <a:solidFill>
                  <a:srgbClr val="FFFFFF"/>
                </a:solidFill>
                <a:latin typeface="宋体" panose="02010600030101010101" pitchFamily="2" charset="-122"/>
              </a:rPr>
              <a:t>个十加</a:t>
            </a:r>
            <a:r>
              <a:rPr lang="en-US" altLang="zh-CN" sz="4000" b="1">
                <a:solidFill>
                  <a:srgbClr val="FFFFFF"/>
                </a:solidFill>
                <a:latin typeface="Times New Roman" panose="02020603050405020304" pitchFamily="18" charset="0"/>
              </a:rPr>
              <a:t>5</a:t>
            </a:r>
            <a:r>
              <a:rPr lang="zh-CN" altLang="en-US" sz="4000" b="1">
                <a:solidFill>
                  <a:srgbClr val="FFFFFF"/>
                </a:solidFill>
                <a:latin typeface="宋体" panose="02010600030101010101" pitchFamily="2" charset="-122"/>
              </a:rPr>
              <a:t>个十是</a:t>
            </a:r>
            <a:r>
              <a:rPr lang="en-US" altLang="zh-CN" sz="4000" b="1">
                <a:solidFill>
                  <a:srgbClr val="FFFFFF"/>
                </a:solidFill>
                <a:latin typeface="Times New Roman" panose="02020603050405020304" pitchFamily="18" charset="0"/>
              </a:rPr>
              <a:t>13</a:t>
            </a:r>
            <a:r>
              <a:rPr lang="zh-CN" altLang="en-US" sz="4000" b="1">
                <a:solidFill>
                  <a:srgbClr val="FFFFFF"/>
                </a:solidFill>
                <a:latin typeface="宋体" panose="02010600030101010101" pitchFamily="2" charset="-122"/>
              </a:rPr>
              <a:t>个十就是</a:t>
            </a:r>
            <a:r>
              <a:rPr lang="en-US" altLang="zh-CN" sz="4000" b="1">
                <a:solidFill>
                  <a:srgbClr val="FFFFFF"/>
                </a:solidFill>
                <a:latin typeface="Times New Roman" panose="02020603050405020304" pitchFamily="18" charset="0"/>
              </a:rPr>
              <a:t>130</a:t>
            </a:r>
            <a:r>
              <a:rPr lang="zh-CN" altLang="en-US" sz="4000" b="1">
                <a:solidFill>
                  <a:srgbClr val="FFFFFF"/>
                </a:solidFill>
                <a:latin typeface="Times New Roman" panose="02020603050405020304" pitchFamily="18" charset="0"/>
              </a:rPr>
              <a:t>。</a:t>
            </a:r>
            <a:endParaRPr lang="zh-CN" altLang="en-US" sz="4000" b="1">
              <a:solidFill>
                <a:srgbClr val="FFFFFF"/>
              </a:solidFill>
              <a:latin typeface="Times New Roman" panose="02020603050405020304" pitchFamily="18" charset="0"/>
            </a:endParaRPr>
          </a:p>
        </p:txBody>
      </p:sp>
      <p:sp>
        <p:nvSpPr>
          <p:cNvPr id="13319" name="Text Box 8"/>
          <p:cNvSpPr/>
          <p:nvPr/>
        </p:nvSpPr>
        <p:spPr>
          <a:xfrm>
            <a:off x="6588125" y="493713"/>
            <a:ext cx="1327150" cy="1006475"/>
          </a:xfrm>
          <a:prstGeom prst="rect">
            <a:avLst/>
          </a:prstGeom>
          <a:noFill/>
          <a:ln w="9525">
            <a:noFill/>
          </a:ln>
        </p:spPr>
        <p:txBody>
          <a:bodyPr wrap="none">
            <a:spAutoFit/>
          </a:bodyPr>
          <a:p>
            <a:r>
              <a:rPr lang="en-US" altLang="zh-CN" sz="6000" b="1">
                <a:solidFill>
                  <a:srgbClr val="FF6600"/>
                </a:solidFill>
                <a:latin typeface="Times New Roman" panose="02020603050405020304" pitchFamily="18" charset="0"/>
              </a:rPr>
              <a:t>130</a:t>
            </a:r>
            <a:endParaRPr lang="en-US" altLang="zh-CN" sz="6000" b="1">
              <a:solidFill>
                <a:srgbClr val="FF6600"/>
              </a:solidFill>
              <a:latin typeface="Times New Roman" panose="02020603050405020304" pitchFamily="18" charset="0"/>
            </a:endParaRPr>
          </a:p>
        </p:txBody>
      </p:sp>
      <p:sp>
        <p:nvSpPr>
          <p:cNvPr id="13320" name="Text Box 9"/>
          <p:cNvSpPr/>
          <p:nvPr/>
        </p:nvSpPr>
        <p:spPr>
          <a:xfrm>
            <a:off x="684213" y="2997200"/>
            <a:ext cx="8175625" cy="519113"/>
          </a:xfrm>
          <a:prstGeom prst="rect">
            <a:avLst/>
          </a:prstGeom>
          <a:noFill/>
          <a:ln w="9525">
            <a:noFill/>
          </a:ln>
        </p:spPr>
        <p:txBody>
          <a:bodyPr>
            <a:spAutoFit/>
          </a:bodyPr>
          <a:p>
            <a:r>
              <a:rPr lang="zh-CN" altLang="en-US" sz="2800" b="1">
                <a:solidFill>
                  <a:srgbClr val="FFFF00"/>
                </a:solidFill>
                <a:latin typeface="宋体" panose="02010600030101010101" pitchFamily="2" charset="-122"/>
              </a:rPr>
              <a:t>因为</a:t>
            </a:r>
            <a:r>
              <a:rPr lang="en-US" altLang="zh-CN" sz="2800" b="1">
                <a:solidFill>
                  <a:srgbClr val="FFFF00"/>
                </a:solidFill>
                <a:latin typeface="Times New Roman" panose="02020603050405020304" pitchFamily="18" charset="0"/>
              </a:rPr>
              <a:t>80</a:t>
            </a:r>
            <a:r>
              <a:rPr lang="zh-CN" altLang="en-US" sz="2800" b="1">
                <a:solidFill>
                  <a:srgbClr val="FFFF00"/>
                </a:solidFill>
                <a:latin typeface="宋体" panose="02010600030101010101" pitchFamily="2" charset="-122"/>
              </a:rPr>
              <a:t>＋</a:t>
            </a:r>
            <a:r>
              <a:rPr lang="en-US" altLang="zh-CN" sz="2800" b="1">
                <a:solidFill>
                  <a:srgbClr val="FFFF00"/>
                </a:solidFill>
                <a:latin typeface="Times New Roman" panose="02020603050405020304" pitchFamily="18" charset="0"/>
              </a:rPr>
              <a:t>50</a:t>
            </a:r>
            <a:r>
              <a:rPr lang="zh-CN" altLang="en-US" sz="2800" b="1">
                <a:solidFill>
                  <a:srgbClr val="FFFF00"/>
                </a:solidFill>
                <a:latin typeface="宋体" panose="02010600030101010101" pitchFamily="2" charset="-122"/>
              </a:rPr>
              <a:t>等于</a:t>
            </a:r>
            <a:r>
              <a:rPr lang="en-US" altLang="zh-CN" sz="2800" b="1">
                <a:solidFill>
                  <a:srgbClr val="FFFF00"/>
                </a:solidFill>
                <a:latin typeface="Times New Roman" panose="02020603050405020304" pitchFamily="18" charset="0"/>
              </a:rPr>
              <a:t>130</a:t>
            </a:r>
            <a:r>
              <a:rPr lang="zh-CN" altLang="en-US" sz="2800" b="1">
                <a:solidFill>
                  <a:srgbClr val="FFFF00"/>
                </a:solidFill>
                <a:latin typeface="宋体" panose="02010600030101010101" pitchFamily="2" charset="-122"/>
              </a:rPr>
              <a:t>，所以</a:t>
            </a:r>
            <a:r>
              <a:rPr lang="en-US" altLang="zh-CN" sz="2800" b="1">
                <a:solidFill>
                  <a:srgbClr val="FFFF00"/>
                </a:solidFill>
                <a:latin typeface="Times New Roman" panose="02020603050405020304" pitchFamily="18" charset="0"/>
              </a:rPr>
              <a:t>130</a:t>
            </a:r>
            <a:r>
              <a:rPr lang="zh-CN" altLang="en-US" sz="2800" b="1">
                <a:solidFill>
                  <a:srgbClr val="FFFF00"/>
                </a:solidFill>
                <a:latin typeface="宋体" panose="02010600030101010101" pitchFamily="2" charset="-122"/>
              </a:rPr>
              <a:t>减去</a:t>
            </a:r>
            <a:r>
              <a:rPr lang="en-US" altLang="zh-CN" sz="2800" b="1">
                <a:solidFill>
                  <a:srgbClr val="FFFF00"/>
                </a:solidFill>
                <a:latin typeface="Times New Roman" panose="02020603050405020304" pitchFamily="18" charset="0"/>
              </a:rPr>
              <a:t>80</a:t>
            </a:r>
            <a:r>
              <a:rPr lang="zh-CN" altLang="en-US" sz="2800" b="1">
                <a:solidFill>
                  <a:srgbClr val="FFFF00"/>
                </a:solidFill>
                <a:latin typeface="宋体" panose="02010600030101010101" pitchFamily="2" charset="-122"/>
              </a:rPr>
              <a:t>就等于</a:t>
            </a:r>
            <a:r>
              <a:rPr lang="en-US" altLang="zh-CN" sz="2800" b="1">
                <a:solidFill>
                  <a:srgbClr val="FFFF00"/>
                </a:solidFill>
                <a:latin typeface="Times New Roman" panose="02020603050405020304" pitchFamily="18" charset="0"/>
              </a:rPr>
              <a:t>50</a:t>
            </a:r>
            <a:r>
              <a:rPr lang="zh-CN" altLang="en-US" sz="2400" b="1">
                <a:solidFill>
                  <a:srgbClr val="FFFF00"/>
                </a:solidFill>
                <a:latin typeface="Times New Roman" panose="02020603050405020304" pitchFamily="18" charset="0"/>
              </a:rPr>
              <a:t>。</a:t>
            </a:r>
            <a:endParaRPr lang="zh-CN" altLang="en-US" sz="2400" b="1">
              <a:solidFill>
                <a:srgbClr val="FFFF00"/>
              </a:solidFill>
              <a:latin typeface="Times New Roman" panose="02020603050405020304" pitchFamily="18" charset="0"/>
            </a:endParaRPr>
          </a:p>
        </p:txBody>
      </p:sp>
      <p:sp>
        <p:nvSpPr>
          <p:cNvPr id="13321" name="Text Box 10"/>
          <p:cNvSpPr/>
          <p:nvPr/>
        </p:nvSpPr>
        <p:spPr>
          <a:xfrm>
            <a:off x="5940425" y="2276475"/>
            <a:ext cx="793750" cy="823913"/>
          </a:xfrm>
          <a:prstGeom prst="rect">
            <a:avLst/>
          </a:prstGeom>
          <a:noFill/>
          <a:ln w="9525">
            <a:noFill/>
          </a:ln>
        </p:spPr>
        <p:txBody>
          <a:bodyPr wrap="none">
            <a:spAutoFit/>
          </a:bodyPr>
          <a:p>
            <a:r>
              <a:rPr lang="en-US" altLang="zh-CN" sz="4800" b="1">
                <a:solidFill>
                  <a:srgbClr val="FF6600"/>
                </a:solidFill>
                <a:latin typeface="Times New Roman" panose="02020603050405020304" pitchFamily="18" charset="0"/>
              </a:rPr>
              <a:t>80</a:t>
            </a:r>
            <a:endParaRPr lang="en-US" altLang="zh-CN" sz="4800" b="1">
              <a:solidFill>
                <a:srgbClr val="FF6600"/>
              </a:solidFill>
              <a:latin typeface="Times New Roman" panose="02020603050405020304" pitchFamily="18" charset="0"/>
            </a:endParaRPr>
          </a:p>
        </p:txBody>
      </p:sp>
      <p:sp>
        <p:nvSpPr>
          <p:cNvPr id="13322" name="Text Box 11"/>
          <p:cNvSpPr/>
          <p:nvPr/>
        </p:nvSpPr>
        <p:spPr>
          <a:xfrm>
            <a:off x="755650" y="4292600"/>
            <a:ext cx="7829550" cy="519113"/>
          </a:xfrm>
          <a:prstGeom prst="rect">
            <a:avLst/>
          </a:prstGeom>
          <a:noFill/>
          <a:ln w="9525">
            <a:noFill/>
          </a:ln>
        </p:spPr>
        <p:txBody>
          <a:bodyPr wrap="none">
            <a:spAutoFit/>
          </a:bodyPr>
          <a:p>
            <a:r>
              <a:rPr lang="zh-CN" altLang="en-US" sz="2800" b="1">
                <a:solidFill>
                  <a:srgbClr val="FFFF00"/>
                </a:solidFill>
                <a:latin typeface="宋体" panose="02010600030101010101" pitchFamily="2" charset="-122"/>
              </a:rPr>
              <a:t>因为</a:t>
            </a:r>
            <a:r>
              <a:rPr lang="en-US" altLang="zh-CN" sz="2800" b="1">
                <a:solidFill>
                  <a:srgbClr val="FFFF00"/>
                </a:solidFill>
                <a:latin typeface="Times New Roman" panose="02020603050405020304" pitchFamily="18" charset="0"/>
              </a:rPr>
              <a:t>80</a:t>
            </a:r>
            <a:r>
              <a:rPr lang="zh-CN" altLang="en-US" sz="2800" b="1">
                <a:solidFill>
                  <a:srgbClr val="FFFF00"/>
                </a:solidFill>
                <a:latin typeface="宋体" panose="02010600030101010101" pitchFamily="2" charset="-122"/>
              </a:rPr>
              <a:t>＋</a:t>
            </a:r>
            <a:r>
              <a:rPr lang="en-US" altLang="zh-CN" sz="2800" b="1">
                <a:solidFill>
                  <a:srgbClr val="FFFF00"/>
                </a:solidFill>
                <a:latin typeface="Times New Roman" panose="02020603050405020304" pitchFamily="18" charset="0"/>
              </a:rPr>
              <a:t>50</a:t>
            </a:r>
            <a:r>
              <a:rPr lang="zh-CN" altLang="en-US" sz="2800" b="1">
                <a:solidFill>
                  <a:srgbClr val="FFFF00"/>
                </a:solidFill>
                <a:latin typeface="宋体" panose="02010600030101010101" pitchFamily="2" charset="-122"/>
              </a:rPr>
              <a:t>等于</a:t>
            </a:r>
            <a:r>
              <a:rPr lang="en-US" altLang="zh-CN" sz="2800" b="1">
                <a:solidFill>
                  <a:srgbClr val="FFFF00"/>
                </a:solidFill>
                <a:latin typeface="Times New Roman" panose="02020603050405020304" pitchFamily="18" charset="0"/>
              </a:rPr>
              <a:t>130</a:t>
            </a:r>
            <a:r>
              <a:rPr lang="zh-CN" altLang="en-US" sz="2800" b="1">
                <a:solidFill>
                  <a:srgbClr val="FFFF00"/>
                </a:solidFill>
                <a:latin typeface="宋体" panose="02010600030101010101" pitchFamily="2" charset="-122"/>
              </a:rPr>
              <a:t>，所以</a:t>
            </a:r>
            <a:r>
              <a:rPr lang="en-US" altLang="zh-CN" sz="2800" b="1">
                <a:solidFill>
                  <a:srgbClr val="FFFF00"/>
                </a:solidFill>
                <a:latin typeface="Times New Roman" panose="02020603050405020304" pitchFamily="18" charset="0"/>
              </a:rPr>
              <a:t>130</a:t>
            </a:r>
            <a:r>
              <a:rPr lang="zh-CN" altLang="en-US" sz="2800" b="1">
                <a:solidFill>
                  <a:srgbClr val="FFFF00"/>
                </a:solidFill>
                <a:latin typeface="宋体" panose="02010600030101010101" pitchFamily="2" charset="-122"/>
              </a:rPr>
              <a:t>减去</a:t>
            </a:r>
            <a:r>
              <a:rPr lang="en-US" altLang="zh-CN" sz="2800" b="1">
                <a:solidFill>
                  <a:srgbClr val="FFFF00"/>
                </a:solidFill>
                <a:latin typeface="Times New Roman" panose="02020603050405020304" pitchFamily="18" charset="0"/>
              </a:rPr>
              <a:t>50</a:t>
            </a:r>
            <a:r>
              <a:rPr lang="zh-CN" altLang="en-US" sz="2800" b="1">
                <a:solidFill>
                  <a:srgbClr val="FFFF00"/>
                </a:solidFill>
                <a:latin typeface="宋体" panose="02010600030101010101" pitchFamily="2" charset="-122"/>
              </a:rPr>
              <a:t>就等于</a:t>
            </a:r>
            <a:r>
              <a:rPr lang="en-US" altLang="zh-CN" sz="2800" b="1">
                <a:solidFill>
                  <a:srgbClr val="FFFF00"/>
                </a:solidFill>
                <a:latin typeface="Times New Roman" panose="02020603050405020304" pitchFamily="18" charset="0"/>
              </a:rPr>
              <a:t>80 </a:t>
            </a:r>
            <a:r>
              <a:rPr lang="zh-CN" altLang="en-US" sz="2800" b="1">
                <a:solidFill>
                  <a:srgbClr val="FFFF00"/>
                </a:solidFill>
                <a:latin typeface="宋体" panose="02010600030101010101" pitchFamily="2" charset="-122"/>
              </a:rPr>
              <a:t>。</a:t>
            </a:r>
            <a:r>
              <a:rPr lang="zh-CN" altLang="en-US" sz="2800">
                <a:solidFill>
                  <a:srgbClr val="FFFF00"/>
                </a:solidFill>
                <a:latin typeface="Times New Roman" panose="02020603050405020304" pitchFamily="18" charset="0"/>
              </a:rPr>
              <a:t> </a:t>
            </a:r>
            <a:endParaRPr lang="zh-CN" altLang="en-US" sz="2800">
              <a:solidFill>
                <a:srgbClr val="FFFF00"/>
              </a:solidFill>
              <a:latin typeface="Times New Roman" panose="02020603050405020304" pitchFamily="18" charset="0"/>
            </a:endParaRPr>
          </a:p>
        </p:txBody>
      </p:sp>
      <p:sp>
        <p:nvSpPr>
          <p:cNvPr id="13323" name="Text Box 12"/>
          <p:cNvSpPr/>
          <p:nvPr/>
        </p:nvSpPr>
        <p:spPr>
          <a:xfrm>
            <a:off x="5292725" y="3500438"/>
            <a:ext cx="742950" cy="762000"/>
          </a:xfrm>
          <a:prstGeom prst="rect">
            <a:avLst/>
          </a:prstGeom>
          <a:noFill/>
          <a:ln w="9525">
            <a:noFill/>
          </a:ln>
        </p:spPr>
        <p:txBody>
          <a:bodyPr wrap="none">
            <a:spAutoFit/>
          </a:bodyPr>
          <a:p>
            <a:r>
              <a:rPr lang="en-US" altLang="zh-CN" sz="4400" b="1">
                <a:solidFill>
                  <a:srgbClr val="FF6600"/>
                </a:solidFill>
                <a:latin typeface="Times New Roman" panose="02020603050405020304" pitchFamily="18" charset="0"/>
              </a:rPr>
              <a:t>50</a:t>
            </a:r>
            <a:endParaRPr lang="en-US" altLang="zh-CN" sz="4400" b="1">
              <a:solidFill>
                <a:srgbClr val="FF6600"/>
              </a:solidFill>
              <a:latin typeface="Times New Roman" panose="02020603050405020304" pitchFamily="18" charset="0"/>
            </a:endParaRPr>
          </a:p>
        </p:txBody>
      </p:sp>
      <p:sp>
        <p:nvSpPr>
          <p:cNvPr id="13324" name="Text Box 13"/>
          <p:cNvSpPr/>
          <p:nvPr/>
        </p:nvSpPr>
        <p:spPr>
          <a:xfrm>
            <a:off x="2051050" y="4873625"/>
            <a:ext cx="3771900" cy="1920875"/>
          </a:xfrm>
          <a:prstGeom prst="rect">
            <a:avLst/>
          </a:prstGeom>
          <a:noFill/>
          <a:ln w="9525">
            <a:noFill/>
          </a:ln>
        </p:spPr>
        <p:txBody>
          <a:bodyPr>
            <a:spAutoFit/>
          </a:bodyPr>
          <a:p>
            <a:r>
              <a:rPr lang="en-US" altLang="zh-CN" sz="2400">
                <a:solidFill>
                  <a:srgbClr val="008000"/>
                </a:solidFill>
                <a:latin typeface="Times New Roman" panose="02020603050405020304" pitchFamily="18" charset="0"/>
              </a:rPr>
              <a:t>  </a:t>
            </a:r>
            <a:r>
              <a:rPr lang="en-US" altLang="zh-CN" sz="4000" b="1">
                <a:solidFill>
                  <a:srgbClr val="FFFFFF"/>
                </a:solidFill>
                <a:latin typeface="Times New Roman" panose="02020603050405020304" pitchFamily="18" charset="0"/>
              </a:rPr>
              <a:t>900 </a:t>
            </a:r>
            <a:r>
              <a:rPr lang="zh-CN" altLang="en-US" sz="4000" b="1">
                <a:solidFill>
                  <a:srgbClr val="FFFFFF"/>
                </a:solidFill>
                <a:latin typeface="Times New Roman" panose="02020603050405020304" pitchFamily="18" charset="0"/>
              </a:rPr>
              <a:t>＋ </a:t>
            </a:r>
            <a:r>
              <a:rPr lang="en-US" altLang="zh-CN" sz="4000" b="1">
                <a:solidFill>
                  <a:srgbClr val="FFFFFF"/>
                </a:solidFill>
                <a:latin typeface="Times New Roman" panose="02020603050405020304" pitchFamily="18" charset="0"/>
              </a:rPr>
              <a:t>600 </a:t>
            </a:r>
            <a:r>
              <a:rPr lang="zh-CN" altLang="en-US" sz="4000" b="1">
                <a:solidFill>
                  <a:srgbClr val="FFFFFF"/>
                </a:solidFill>
                <a:latin typeface="宋体" panose="02010600030101010101" pitchFamily="2" charset="-122"/>
              </a:rPr>
              <a:t>＝</a:t>
            </a:r>
            <a:r>
              <a:rPr lang="zh-CN" altLang="en-US" sz="4000" b="1">
                <a:solidFill>
                  <a:srgbClr val="FFFFFF"/>
                </a:solidFill>
                <a:latin typeface="Times New Roman" panose="02020603050405020304" pitchFamily="18" charset="0"/>
              </a:rPr>
              <a:t> </a:t>
            </a:r>
            <a:endParaRPr lang="zh-CN" altLang="en-US" sz="4000" b="1">
              <a:solidFill>
                <a:srgbClr val="FFFFFF"/>
              </a:solidFill>
              <a:latin typeface="Times New Roman" panose="02020603050405020304" pitchFamily="18" charset="0"/>
            </a:endParaRPr>
          </a:p>
          <a:p>
            <a:endParaRPr lang="zh-CN" altLang="en-US" sz="4000" b="1">
              <a:solidFill>
                <a:srgbClr val="FFFFFF"/>
              </a:solidFill>
              <a:latin typeface="Times New Roman" panose="02020603050405020304" pitchFamily="18" charset="0"/>
            </a:endParaRPr>
          </a:p>
          <a:p>
            <a:r>
              <a:rPr lang="en-US" altLang="zh-CN" sz="4000" b="1">
                <a:solidFill>
                  <a:srgbClr val="FFFFFF"/>
                </a:solidFill>
                <a:latin typeface="Times New Roman" panose="02020603050405020304" pitchFamily="18" charset="0"/>
              </a:rPr>
              <a:t>1500 </a:t>
            </a:r>
            <a:r>
              <a:rPr lang="zh-CN" altLang="en-US" sz="4000" b="1">
                <a:solidFill>
                  <a:srgbClr val="FFFFFF"/>
                </a:solidFill>
                <a:latin typeface="Times New Roman" panose="02020603050405020304" pitchFamily="18" charset="0"/>
              </a:rPr>
              <a:t>－ </a:t>
            </a:r>
            <a:r>
              <a:rPr lang="en-US" altLang="zh-CN" sz="4000" b="1">
                <a:solidFill>
                  <a:srgbClr val="FFFFFF"/>
                </a:solidFill>
                <a:latin typeface="Times New Roman" panose="02020603050405020304" pitchFamily="18" charset="0"/>
              </a:rPr>
              <a:t>600 </a:t>
            </a:r>
            <a:r>
              <a:rPr lang="zh-CN" altLang="en-US" sz="4000" b="1">
                <a:solidFill>
                  <a:srgbClr val="FFFFFF"/>
                </a:solidFill>
                <a:latin typeface="宋体" panose="02010600030101010101" pitchFamily="2" charset="-122"/>
              </a:rPr>
              <a:t>＝</a:t>
            </a:r>
            <a:endParaRPr lang="zh-CN" altLang="en-US" sz="4000" b="1">
              <a:solidFill>
                <a:srgbClr val="FFFFFF"/>
              </a:solidFill>
              <a:latin typeface="宋体" panose="02010600030101010101" pitchFamily="2" charset="-122"/>
            </a:endParaRPr>
          </a:p>
        </p:txBody>
      </p:sp>
      <p:sp>
        <p:nvSpPr>
          <p:cNvPr id="13325" name="Text Box 14"/>
          <p:cNvSpPr/>
          <p:nvPr/>
        </p:nvSpPr>
        <p:spPr>
          <a:xfrm>
            <a:off x="5334000" y="4854575"/>
            <a:ext cx="1200150" cy="701675"/>
          </a:xfrm>
          <a:prstGeom prst="rect">
            <a:avLst/>
          </a:prstGeom>
          <a:noFill/>
          <a:ln w="9525">
            <a:noFill/>
          </a:ln>
        </p:spPr>
        <p:txBody>
          <a:bodyPr wrap="none">
            <a:spAutoFit/>
          </a:bodyPr>
          <a:p>
            <a:r>
              <a:rPr lang="en-US" altLang="zh-CN" sz="4000" b="1">
                <a:solidFill>
                  <a:srgbClr val="FF6600"/>
                </a:solidFill>
                <a:latin typeface="Times New Roman" panose="02020603050405020304" pitchFamily="18" charset="0"/>
              </a:rPr>
              <a:t>1500</a:t>
            </a:r>
            <a:endParaRPr lang="en-US" altLang="zh-CN" sz="4000" b="1">
              <a:solidFill>
                <a:srgbClr val="FF6600"/>
              </a:solidFill>
              <a:latin typeface="Times New Roman" panose="02020603050405020304" pitchFamily="18" charset="0"/>
            </a:endParaRPr>
          </a:p>
        </p:txBody>
      </p:sp>
      <p:sp>
        <p:nvSpPr>
          <p:cNvPr id="13326" name="Text Box 15"/>
          <p:cNvSpPr/>
          <p:nvPr/>
        </p:nvSpPr>
        <p:spPr>
          <a:xfrm>
            <a:off x="5508625" y="5949950"/>
            <a:ext cx="946150" cy="701675"/>
          </a:xfrm>
          <a:prstGeom prst="rect">
            <a:avLst/>
          </a:prstGeom>
          <a:noFill/>
          <a:ln w="9525">
            <a:noFill/>
          </a:ln>
        </p:spPr>
        <p:txBody>
          <a:bodyPr wrap="none">
            <a:spAutoFit/>
          </a:bodyPr>
          <a:p>
            <a:r>
              <a:rPr lang="en-US" altLang="zh-CN" sz="4000" b="1">
                <a:solidFill>
                  <a:srgbClr val="FF6600"/>
                </a:solidFill>
                <a:latin typeface="Times New Roman" panose="02020603050405020304" pitchFamily="18" charset="0"/>
              </a:rPr>
              <a:t>900</a:t>
            </a:r>
            <a:endParaRPr lang="en-US" altLang="zh-CN" sz="4000" b="1">
              <a:solidFill>
                <a:srgbClr val="FF6600"/>
              </a:solidFill>
              <a:latin typeface="Times New Roman" panose="02020603050405020304" pitchFamily="18"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1331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1331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1332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499"/>
                                          </p:stCondLst>
                                        </p:cTn>
                                        <p:tgtEl>
                                          <p:spTgt spid="13321"/>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499"/>
                                          </p:stCondLst>
                                        </p:cTn>
                                        <p:tgtEl>
                                          <p:spTgt spid="13322"/>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499"/>
                                          </p:stCondLst>
                                        </p:cTn>
                                        <p:tgtEl>
                                          <p:spTgt spid="13323"/>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499"/>
                                          </p:stCondLst>
                                        </p:cTn>
                                        <p:tgtEl>
                                          <p:spTgt spid="13324"/>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499"/>
                                          </p:stCondLst>
                                        </p:cTn>
                                        <p:tgtEl>
                                          <p:spTgt spid="13325"/>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499"/>
                                          </p:stCondLst>
                                        </p:cTn>
                                        <p:tgtEl>
                                          <p:spTgt spid="1332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18" grpId="0" animBg="1"/>
      <p:bldP spid="13319" grpId="0" animBg="1"/>
      <p:bldP spid="13320" grpId="0" animBg="1"/>
      <p:bldP spid="13321" grpId="0" animBg="1"/>
      <p:bldP spid="13322" grpId="0" animBg="1"/>
      <p:bldP spid="13323" grpId="0" animBg="1"/>
      <p:bldP spid="13324" grpId="0" animBg="1"/>
      <p:bldP spid="13325" grpId="0" animBg="1"/>
      <p:bldP spid="13326" grpId="0" animBg="1"/>
    </p:bldLst>
  </p:timing>
</p:sld>
</file>

<file path=ppt/theme/theme1.xml><?xml version="1.0" encoding="utf-8"?>
<a:theme xmlns:a="http://schemas.openxmlformats.org/drawingml/2006/main" name="Glass Layers">
  <a:themeElements>
    <a:clrScheme name="Glass Layers 4">
      <a:dk1>
        <a:srgbClr val="006600"/>
      </a:dk1>
      <a:lt1>
        <a:srgbClr val="FFFFFF"/>
      </a:lt1>
      <a:dk2>
        <a:srgbClr val="008000"/>
      </a:dk2>
      <a:lt2>
        <a:srgbClr val="FFFFB7"/>
      </a:lt2>
      <a:accent1>
        <a:srgbClr val="99CC00"/>
      </a:accent1>
      <a:accent2>
        <a:srgbClr val="00CC00"/>
      </a:accent2>
      <a:accent3>
        <a:srgbClr val="AAC0AA"/>
      </a:accent3>
      <a:accent4>
        <a:srgbClr val="DADADA"/>
      </a:accent4>
      <a:accent5>
        <a:srgbClr val="CAE2AA"/>
      </a:accent5>
      <a:accent6>
        <a:srgbClr val="00B900"/>
      </a:accent6>
      <a:hlink>
        <a:srgbClr val="99FF66"/>
      </a:hlink>
      <a:folHlink>
        <a:srgbClr val="FFFF66"/>
      </a:folHlink>
    </a:clrScheme>
    <a:fontScheme name="Glass Layers">
      <a:majorFont>
        <a:latin typeface="Arial Black"/>
        <a:ea typeface="宋体"/>
        <a:cs typeface="Arial"/>
      </a:majorFont>
      <a:minorFont>
        <a:latin typeface="Arial"/>
        <a:ea typeface="宋体"/>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raClrSchemeLst>
    <a:extraClrScheme>
      <a:clrScheme name="Glass Layers 1">
        <a:dk1>
          <a:srgbClr val="FF9900"/>
        </a:dk1>
        <a:lt1>
          <a:srgbClr val="FFFFFF"/>
        </a:lt1>
        <a:dk2>
          <a:srgbClr val="FFCC66"/>
        </a:dk2>
        <a:lt2>
          <a:srgbClr val="CC6600"/>
        </a:lt2>
        <a:accent1>
          <a:srgbClr val="F05000"/>
        </a:accent1>
        <a:accent2>
          <a:srgbClr val="B28300"/>
        </a:accent2>
        <a:accent3>
          <a:srgbClr val="FFE2B8"/>
        </a:accent3>
        <a:accent4>
          <a:srgbClr val="DADADA"/>
        </a:accent4>
        <a:accent5>
          <a:srgbClr val="F6B3AA"/>
        </a:accent5>
        <a:accent6>
          <a:srgbClr val="A17600"/>
        </a:accent6>
        <a:hlink>
          <a:srgbClr val="99CC00"/>
        </a:hlink>
        <a:folHlink>
          <a:srgbClr val="008000"/>
        </a:folHlink>
      </a:clrScheme>
      <a:clrMap bg1="dk2" tx1="lt1" bg2="dk1" tx2="lt2" accent1="accent1" accent2="accent2" accent3="accent3" accent4="accent4" accent5="accent5" accent6="accent6" hlink="hlink" folHlink="folHlink"/>
    </a:extraClrScheme>
    <a:extraClrScheme>
      <a:clrScheme name="Glass Layers 2">
        <a:dk1>
          <a:srgbClr val="BB5F03"/>
        </a:dk1>
        <a:lt1>
          <a:srgbClr val="FFFFFF"/>
        </a:lt1>
        <a:dk2>
          <a:srgbClr val="993300"/>
        </a:dk2>
        <a:lt2>
          <a:srgbClr val="FEEC94"/>
        </a:lt2>
        <a:accent1>
          <a:srgbClr val="FF9900"/>
        </a:accent1>
        <a:accent2>
          <a:srgbClr val="B76A03"/>
        </a:accent2>
        <a:accent3>
          <a:srgbClr val="CAADAA"/>
        </a:accent3>
        <a:accent4>
          <a:srgbClr val="DADADA"/>
        </a:accent4>
        <a:accent5>
          <a:srgbClr val="FFCAAA"/>
        </a:accent5>
        <a:accent6>
          <a:srgbClr val="A65F02"/>
        </a:accent6>
        <a:hlink>
          <a:srgbClr val="FFFF00"/>
        </a:hlink>
        <a:folHlink>
          <a:srgbClr val="FFFF99"/>
        </a:folHlink>
      </a:clrScheme>
      <a:clrMap bg1="dk2" tx1="lt1" bg2="dk1" tx2="lt2" accent1="accent1" accent2="accent2" accent3="accent3" accent4="accent4" accent5="accent5" accent6="accent6" hlink="hlink" folHlink="folHlink"/>
    </a:extraClrScheme>
    <a:extraClrScheme>
      <a:clrScheme name="Glass Layers 3">
        <a:dk1>
          <a:srgbClr val="56925A"/>
        </a:dk1>
        <a:lt1>
          <a:srgbClr val="FFFFFF"/>
        </a:lt1>
        <a:dk2>
          <a:srgbClr val="6FB56D"/>
        </a:dk2>
        <a:lt2>
          <a:srgbClr val="FFFFCC"/>
        </a:lt2>
        <a:accent1>
          <a:srgbClr val="2B877C"/>
        </a:accent1>
        <a:accent2>
          <a:srgbClr val="5A9A5F"/>
        </a:accent2>
        <a:accent3>
          <a:srgbClr val="BBD7BA"/>
        </a:accent3>
        <a:accent4>
          <a:srgbClr val="DADADA"/>
        </a:accent4>
        <a:accent5>
          <a:srgbClr val="ACC3BF"/>
        </a:accent5>
        <a:accent6>
          <a:srgbClr val="518B55"/>
        </a:accent6>
        <a:hlink>
          <a:srgbClr val="99FF33"/>
        </a:hlink>
        <a:folHlink>
          <a:srgbClr val="DDFFBB"/>
        </a:folHlink>
      </a:clrScheme>
      <a:clrMap bg1="dk2" tx1="lt1" bg2="dk1" tx2="lt2" accent1="accent1" accent2="accent2" accent3="accent3" accent4="accent4" accent5="accent5" accent6="accent6" hlink="hlink" folHlink="folHlink"/>
    </a:extraClrScheme>
    <a:extraClrScheme>
      <a:clrScheme name="Glass Layers 4">
        <a:dk1>
          <a:srgbClr val="006600"/>
        </a:dk1>
        <a:lt1>
          <a:srgbClr val="FFFFFF"/>
        </a:lt1>
        <a:dk2>
          <a:srgbClr val="008000"/>
        </a:dk2>
        <a:lt2>
          <a:srgbClr val="FFFFB7"/>
        </a:lt2>
        <a:accent1>
          <a:srgbClr val="99CC00"/>
        </a:accent1>
        <a:accent2>
          <a:srgbClr val="00CC00"/>
        </a:accent2>
        <a:accent3>
          <a:srgbClr val="AAC0AA"/>
        </a:accent3>
        <a:accent4>
          <a:srgbClr val="DADADA"/>
        </a:accent4>
        <a:accent5>
          <a:srgbClr val="CAE2AA"/>
        </a:accent5>
        <a:accent6>
          <a:srgbClr val="00B900"/>
        </a:accent6>
        <a:hlink>
          <a:srgbClr val="99FF66"/>
        </a:hlink>
        <a:folHlink>
          <a:srgbClr val="FFFF66"/>
        </a:folHlink>
      </a:clrScheme>
      <a:clrMap bg1="dk2" tx1="lt1" bg2="dk1" tx2="lt2" accent1="accent1" accent2="accent2" accent3="accent3" accent4="accent4" accent5="accent5" accent6="accent6" hlink="hlink" folHlink="folHlink"/>
    </a:extraClrScheme>
    <a:extraClrScheme>
      <a:clrScheme name="Glass Layers 5">
        <a:dk1>
          <a:srgbClr val="000000"/>
        </a:dk1>
        <a:lt1>
          <a:srgbClr val="CCECFF"/>
        </a:lt1>
        <a:dk2>
          <a:srgbClr val="000000"/>
        </a:dk2>
        <a:lt2>
          <a:srgbClr val="D6EDEE"/>
        </a:lt2>
        <a:accent1>
          <a:srgbClr val="E8F0F4"/>
        </a:accent1>
        <a:accent2>
          <a:srgbClr val="8EAAFA"/>
        </a:accent2>
        <a:accent3>
          <a:srgbClr val="E2F4FF"/>
        </a:accent3>
        <a:accent4>
          <a:srgbClr val="000000"/>
        </a:accent4>
        <a:accent5>
          <a:srgbClr val="F2F6F8"/>
        </a:accent5>
        <a:accent6>
          <a:srgbClr val="809AE3"/>
        </a:accent6>
        <a:hlink>
          <a:srgbClr val="0066FF"/>
        </a:hlink>
        <a:folHlink>
          <a:srgbClr val="9947FD"/>
        </a:folHlink>
      </a:clrScheme>
      <a:clrMap bg1="lt1" tx1="dk1" bg2="lt2" tx2="dk2" accent1="accent1" accent2="accent2" accent3="accent3" accent4="accent4" accent5="accent5" accent6="accent6" hlink="hlink" folHlink="folHlink"/>
    </a:extraClrScheme>
    <a:extraClrScheme>
      <a:clrScheme name="Glass Layers 6">
        <a:dk1>
          <a:srgbClr val="48486A"/>
        </a:dk1>
        <a:lt1>
          <a:srgbClr val="FFFFFF"/>
        </a:lt1>
        <a:dk2>
          <a:srgbClr val="000099"/>
        </a:dk2>
        <a:lt2>
          <a:srgbClr val="F8F8F8"/>
        </a:lt2>
        <a:accent1>
          <a:srgbClr val="6699FF"/>
        </a:accent1>
        <a:accent2>
          <a:srgbClr val="0000FF"/>
        </a:accent2>
        <a:accent3>
          <a:srgbClr val="AAAACA"/>
        </a:accent3>
        <a:accent4>
          <a:srgbClr val="DADADA"/>
        </a:accent4>
        <a:accent5>
          <a:srgbClr val="B8CAFF"/>
        </a:accent5>
        <a:accent6>
          <a:srgbClr val="0000E7"/>
        </a:accent6>
        <a:hlink>
          <a:srgbClr val="3DCCFF"/>
        </a:hlink>
        <a:folHlink>
          <a:srgbClr val="CCECFF"/>
        </a:folHlink>
      </a:clrScheme>
      <a:clrMap bg1="dk2" tx1="lt1" bg2="dk1" tx2="lt2" accent1="accent1" accent2="accent2" accent3="accent3" accent4="accent4" accent5="accent5" accent6="accent6" hlink="hlink" folHlink="folHlink"/>
    </a:extraClrScheme>
    <a:extraClrScheme>
      <a:clrScheme name="Glass Layers 7">
        <a:dk1>
          <a:srgbClr val="573F8B"/>
        </a:dk1>
        <a:lt1>
          <a:srgbClr val="FFFFFF"/>
        </a:lt1>
        <a:dk2>
          <a:srgbClr val="666699"/>
        </a:dk2>
        <a:lt2>
          <a:srgbClr val="D9D9FF"/>
        </a:lt2>
        <a:accent1>
          <a:srgbClr val="CC99FF"/>
        </a:accent1>
        <a:accent2>
          <a:srgbClr val="9933FF"/>
        </a:accent2>
        <a:accent3>
          <a:srgbClr val="B8B8CA"/>
        </a:accent3>
        <a:accent4>
          <a:srgbClr val="DADADA"/>
        </a:accent4>
        <a:accent5>
          <a:srgbClr val="E2CAFF"/>
        </a:accent5>
        <a:accent6>
          <a:srgbClr val="8A2DE7"/>
        </a:accent6>
        <a:hlink>
          <a:srgbClr val="99F3FF"/>
        </a:hlink>
        <a:folHlink>
          <a:srgbClr val="CCCCFF"/>
        </a:folHlink>
      </a:clrScheme>
      <a:clrMap bg1="dk2" tx1="lt1" bg2="dk1" tx2="lt2" accent1="accent1" accent2="accent2" accent3="accent3" accent4="accent4" accent5="accent5" accent6="accent6" hlink="hlink" folHlink="folHlink"/>
    </a:extraClrScheme>
    <a:extraClrScheme>
      <a:clrScheme name="Glass Layers 8">
        <a:dk1>
          <a:srgbClr val="000000"/>
        </a:dk1>
        <a:lt1>
          <a:srgbClr val="EAEAEA"/>
        </a:lt1>
        <a:dk2>
          <a:srgbClr val="000000"/>
        </a:dk2>
        <a:lt2>
          <a:srgbClr val="C1C2CB"/>
        </a:lt2>
        <a:accent1>
          <a:srgbClr val="F1F1F7"/>
        </a:accent1>
        <a:accent2>
          <a:srgbClr val="8C8CB4"/>
        </a:accent2>
        <a:accent3>
          <a:srgbClr val="F3F3F3"/>
        </a:accent3>
        <a:accent4>
          <a:srgbClr val="000000"/>
        </a:accent4>
        <a:accent5>
          <a:srgbClr val="F7F7FA"/>
        </a:accent5>
        <a:accent6>
          <a:srgbClr val="7E7EA3"/>
        </a:accent6>
        <a:hlink>
          <a:srgbClr val="A3FFFF"/>
        </a:hlink>
        <a:folHlink>
          <a:srgbClr val="9E99FF"/>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Balance">
  <a:themeElements>
    <a:clrScheme name="Balance 1">
      <a:dk1>
        <a:srgbClr val="663300"/>
      </a:dk1>
      <a:lt1>
        <a:srgbClr val="FFFFFF"/>
      </a:lt1>
      <a:dk2>
        <a:srgbClr val="996600"/>
      </a:dk2>
      <a:lt2>
        <a:srgbClr val="DBBD71"/>
      </a:lt2>
      <a:accent1>
        <a:srgbClr val="F8A500"/>
      </a:accent1>
      <a:accent2>
        <a:srgbClr val="808000"/>
      </a:accent2>
      <a:accent3>
        <a:srgbClr val="CAB8AA"/>
      </a:accent3>
      <a:accent4>
        <a:srgbClr val="DADADA"/>
      </a:accent4>
      <a:accent5>
        <a:srgbClr val="FBCFAA"/>
      </a:accent5>
      <a:accent6>
        <a:srgbClr val="737300"/>
      </a:accent6>
      <a:hlink>
        <a:srgbClr val="FFCC66"/>
      </a:hlink>
      <a:folHlink>
        <a:srgbClr val="CCA500"/>
      </a:folHlink>
    </a:clrScheme>
    <a:fontScheme name="Balance">
      <a:majorFont>
        <a:latin typeface="Arial"/>
        <a:ea typeface="宋体"/>
        <a:cs typeface="Arial"/>
      </a:majorFont>
      <a:minorFont>
        <a:latin typeface="Tahoma"/>
        <a:ea typeface="宋体"/>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raClrSchemeLst>
    <a:extraClrScheme>
      <a:clrScheme name="Balance 1">
        <a:dk1>
          <a:srgbClr val="663300"/>
        </a:dk1>
        <a:lt1>
          <a:srgbClr val="FFFFFF"/>
        </a:lt1>
        <a:dk2>
          <a:srgbClr val="996600"/>
        </a:dk2>
        <a:lt2>
          <a:srgbClr val="DBBD71"/>
        </a:lt2>
        <a:accent1>
          <a:srgbClr val="F8A500"/>
        </a:accent1>
        <a:accent2>
          <a:srgbClr val="808000"/>
        </a:accent2>
        <a:accent3>
          <a:srgbClr val="CAB8AA"/>
        </a:accent3>
        <a:accent4>
          <a:srgbClr val="DADADA"/>
        </a:accent4>
        <a:accent5>
          <a:srgbClr val="FBCFAA"/>
        </a:accent5>
        <a:accent6>
          <a:srgbClr val="737300"/>
        </a:accent6>
        <a:hlink>
          <a:srgbClr val="FFCC66"/>
        </a:hlink>
        <a:folHlink>
          <a:srgbClr val="CCA500"/>
        </a:folHlink>
      </a:clrScheme>
      <a:clrMap bg1="dk2" tx1="lt1" bg2="dk1" tx2="lt2" accent1="accent1" accent2="accent2" accent3="accent3" accent4="accent4" accent5="accent5" accent6="accent6" hlink="hlink" folHlink="folHlink"/>
    </a:extraClrScheme>
    <a:extraClrScheme>
      <a:clrScheme name="Balance 2">
        <a:dk1>
          <a:srgbClr val="660000"/>
        </a:dk1>
        <a:lt1>
          <a:srgbClr val="FFFFFF"/>
        </a:lt1>
        <a:dk2>
          <a:srgbClr val="800000"/>
        </a:dk2>
        <a:lt2>
          <a:srgbClr val="FFFFCC"/>
        </a:lt2>
        <a:accent1>
          <a:srgbClr val="CC6600"/>
        </a:accent1>
        <a:accent2>
          <a:srgbClr val="BE7960"/>
        </a:accent2>
        <a:accent3>
          <a:srgbClr val="C0AAAA"/>
        </a:accent3>
        <a:accent4>
          <a:srgbClr val="DADADA"/>
        </a:accent4>
        <a:accent5>
          <a:srgbClr val="E2B8AA"/>
        </a:accent5>
        <a:accent6>
          <a:srgbClr val="AC6D56"/>
        </a:accent6>
        <a:hlink>
          <a:srgbClr val="FFFF99"/>
        </a:hlink>
        <a:folHlink>
          <a:srgbClr val="E5B325"/>
        </a:folHlink>
      </a:clrScheme>
      <a:clrMap bg1="dk2" tx1="lt1" bg2="dk1" tx2="lt2" accent1="accent1" accent2="accent2" accent3="accent3" accent4="accent4" accent5="accent5" accent6="accent6" hlink="hlink" folHlink="folHlink"/>
    </a:extraClrScheme>
    <a:extraClrScheme>
      <a:clrScheme name="Balance 3">
        <a:dk1>
          <a:srgbClr val="003300"/>
        </a:dk1>
        <a:lt1>
          <a:srgbClr val="FFFFFF"/>
        </a:lt1>
        <a:dk2>
          <a:srgbClr val="4D6A2A"/>
        </a:dk2>
        <a:lt2>
          <a:srgbClr val="CCFF99"/>
        </a:lt2>
        <a:accent1>
          <a:srgbClr val="2EB62E"/>
        </a:accent1>
        <a:accent2>
          <a:srgbClr val="527C3A"/>
        </a:accent2>
        <a:accent3>
          <a:srgbClr val="B2B9AC"/>
        </a:accent3>
        <a:accent4>
          <a:srgbClr val="DADADA"/>
        </a:accent4>
        <a:accent5>
          <a:srgbClr val="ADD7AD"/>
        </a:accent5>
        <a:accent6>
          <a:srgbClr val="497034"/>
        </a:accent6>
        <a:hlink>
          <a:srgbClr val="DDD800"/>
        </a:hlink>
        <a:folHlink>
          <a:srgbClr val="009999"/>
        </a:folHlink>
      </a:clrScheme>
      <a:clrMap bg1="dk2" tx1="lt1" bg2="dk1" tx2="lt2" accent1="accent1" accent2="accent2" accent3="accent3" accent4="accent4" accent5="accent5" accent6="accent6" hlink="hlink" folHlink="folHlink"/>
    </a:extraClrScheme>
    <a:extraClrScheme>
      <a:clrScheme name="Balance 4">
        <a:dk1>
          <a:srgbClr val="005A58"/>
        </a:dk1>
        <a:lt1>
          <a:srgbClr val="FFFFFF"/>
        </a:lt1>
        <a:dk2>
          <a:srgbClr val="00716E"/>
        </a:dk2>
        <a:lt2>
          <a:srgbClr val="FFFF99"/>
        </a:lt2>
        <a:accent1>
          <a:srgbClr val="2DB3B0"/>
        </a:accent1>
        <a:accent2>
          <a:srgbClr val="6D6FC7"/>
        </a:accent2>
        <a:accent3>
          <a:srgbClr val="AABBBA"/>
        </a:accent3>
        <a:accent4>
          <a:srgbClr val="DADADA"/>
        </a:accent4>
        <a:accent5>
          <a:srgbClr val="ADD6D4"/>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alance 5">
        <a:dk1>
          <a:srgbClr val="003366"/>
        </a:dk1>
        <a:lt1>
          <a:srgbClr val="FFFFFF"/>
        </a:lt1>
        <a:dk2>
          <a:srgbClr val="2B5481"/>
        </a:dk2>
        <a:lt2>
          <a:srgbClr val="E5FFFF"/>
        </a:lt2>
        <a:accent1>
          <a:srgbClr val="336699"/>
        </a:accent1>
        <a:accent2>
          <a:srgbClr val="00B000"/>
        </a:accent2>
        <a:accent3>
          <a:srgbClr val="ACB3C1"/>
        </a:accent3>
        <a:accent4>
          <a:srgbClr val="DADADA"/>
        </a:accent4>
        <a:accent5>
          <a:srgbClr val="ADB8CA"/>
        </a:accent5>
        <a:accent6>
          <a:srgbClr val="009F00"/>
        </a:accent6>
        <a:hlink>
          <a:srgbClr val="00CCFF"/>
        </a:hlink>
        <a:folHlink>
          <a:srgbClr val="B5FFFB"/>
        </a:folHlink>
      </a:clrScheme>
      <a:clrMap bg1="dk2" tx1="lt1" bg2="dk1" tx2="lt2" accent1="accent1" accent2="accent2" accent3="accent3" accent4="accent4" accent5="accent5" accent6="accent6" hlink="hlink" folHlink="folHlink"/>
    </a:extraClrScheme>
    <a:extraClrScheme>
      <a:clrScheme name="Balance 6">
        <a:dk1>
          <a:srgbClr val="2F2D25"/>
        </a:dk1>
        <a:lt1>
          <a:srgbClr val="FFFFFF"/>
        </a:lt1>
        <a:dk2>
          <a:srgbClr val="656151"/>
        </a:dk2>
        <a:lt2>
          <a:srgbClr val="FFFFCC"/>
        </a:lt2>
        <a:accent1>
          <a:srgbClr val="818173"/>
        </a:accent1>
        <a:accent2>
          <a:srgbClr val="809EA8"/>
        </a:accent2>
        <a:accent3>
          <a:srgbClr val="B8B7B3"/>
        </a:accent3>
        <a:accent4>
          <a:srgbClr val="DADADA"/>
        </a:accent4>
        <a:accent5>
          <a:srgbClr val="C1C1BC"/>
        </a:accent5>
        <a:accent6>
          <a:srgbClr val="738F98"/>
        </a:accent6>
        <a:hlink>
          <a:srgbClr val="E2C86A"/>
        </a:hlink>
        <a:folHlink>
          <a:srgbClr val="B7B6A3"/>
        </a:folHlink>
      </a:clrScheme>
      <a:clrMap bg1="dk2" tx1="lt1" bg2="dk1" tx2="lt2" accent1="accent1" accent2="accent2" accent3="accent3" accent4="accent4" accent5="accent5" accent6="accent6" hlink="hlink" folHlink="folHlink"/>
    </a:extraClrScheme>
    <a:extraClrScheme>
      <a:clrScheme name="Balance 7">
        <a:dk1>
          <a:srgbClr val="B4AF80"/>
        </a:dk1>
        <a:lt1>
          <a:srgbClr val="FFFFFF"/>
        </a:lt1>
        <a:dk2>
          <a:srgbClr val="C8C6A2"/>
        </a:dk2>
        <a:lt2>
          <a:srgbClr val="827F4C"/>
        </a:lt2>
        <a:accent1>
          <a:srgbClr val="7C784E"/>
        </a:accent1>
        <a:accent2>
          <a:srgbClr val="A2A4AC"/>
        </a:accent2>
        <a:accent3>
          <a:srgbClr val="E0DFCE"/>
        </a:accent3>
        <a:accent4>
          <a:srgbClr val="DADADA"/>
        </a:accent4>
        <a:accent5>
          <a:srgbClr val="BFBEB2"/>
        </a:accent5>
        <a:accent6>
          <a:srgbClr val="92949B"/>
        </a:accent6>
        <a:hlink>
          <a:srgbClr val="33CCCC"/>
        </a:hlink>
        <a:folHlink>
          <a:srgbClr val="009999"/>
        </a:folHlink>
      </a:clrScheme>
      <a:clrMap bg1="dk2" tx1="lt1" bg2="dk1" tx2="lt2" accent1="accent1" accent2="accent2" accent3="accent3" accent4="accent4" accent5="accent5" accent6="accent6" hlink="hlink" folHlink="folHlink"/>
    </a:extraClrScheme>
    <a:extraClrScheme>
      <a:clrScheme name="Balance 8">
        <a:dk1>
          <a:srgbClr val="000000"/>
        </a:dk1>
        <a:lt1>
          <a:srgbClr val="DDDDDD"/>
        </a:lt1>
        <a:dk2>
          <a:srgbClr val="000000"/>
        </a:dk2>
        <a:lt2>
          <a:srgbClr val="B8B7D1"/>
        </a:lt2>
        <a:accent1>
          <a:srgbClr val="F1F0F4"/>
        </a:accent1>
        <a:accent2>
          <a:srgbClr val="C1BCFC"/>
        </a:accent2>
        <a:accent3>
          <a:srgbClr val="EBEBEB"/>
        </a:accent3>
        <a:accent4>
          <a:srgbClr val="000000"/>
        </a:accent4>
        <a:accent5>
          <a:srgbClr val="F7F6F8"/>
        </a:accent5>
        <a:accent6>
          <a:srgbClr val="AFAAE4"/>
        </a:accent6>
        <a:hlink>
          <a:srgbClr val="5454C6"/>
        </a:hlink>
        <a:folHlink>
          <a:srgbClr val="6A6F86"/>
        </a:folHlink>
      </a:clrScheme>
      <a:clrMap bg1="lt1" tx1="dk1" bg2="lt2" tx2="dk2" accent1="accent1" accent2="accent2" accent3="accent3" accent4="accent4" accent5="accent5" accent6="accent6" hlink="hlink" folHlink="folHlink"/>
    </a:extraClrScheme>
    <a:extraClrScheme>
      <a:clrScheme name="Balance 9">
        <a:dk1>
          <a:srgbClr val="000000"/>
        </a:dk1>
        <a:lt1>
          <a:srgbClr val="FFFFFF"/>
        </a:lt1>
        <a:dk2>
          <a:srgbClr val="00A29E"/>
        </a:dk2>
        <a:lt2>
          <a:srgbClr val="CBCBCB"/>
        </a:lt2>
        <a:accent1>
          <a:srgbClr val="E5E5FF"/>
        </a:accent1>
        <a:accent2>
          <a:srgbClr val="79CD6B"/>
        </a:accent2>
        <a:accent3>
          <a:srgbClr val="FFFFFF"/>
        </a:accent3>
        <a:accent4>
          <a:srgbClr val="000000"/>
        </a:accent4>
        <a:accent5>
          <a:srgbClr val="F0F0FF"/>
        </a:accent5>
        <a:accent6>
          <a:srgbClr val="6DBA60"/>
        </a:accent6>
        <a:hlink>
          <a:srgbClr val="4477DE"/>
        </a:hlink>
        <a:folHlink>
          <a:srgbClr val="65498F"/>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5012</Words>
  <Application>WPS 演示</Application>
  <PresentationFormat/>
  <Paragraphs>132</Paragraphs>
  <Slides>12</Slides>
  <Notes>0</Notes>
  <HiddenSlides>0</HiddenSlides>
  <MMClips>0</MMClips>
  <ScaleCrop>false</ScaleCrop>
  <HeadingPairs>
    <vt:vector size="6" baseType="variant">
      <vt:variant>
        <vt:lpstr>已用的字体</vt:lpstr>
      </vt:variant>
      <vt:variant>
        <vt:i4>10</vt:i4>
      </vt:variant>
      <vt:variant>
        <vt:lpstr>主题</vt:lpstr>
      </vt:variant>
      <vt:variant>
        <vt:i4>2</vt:i4>
      </vt:variant>
      <vt:variant>
        <vt:lpstr>幻灯片标题</vt:lpstr>
      </vt:variant>
      <vt:variant>
        <vt:i4>12</vt:i4>
      </vt:variant>
    </vt:vector>
  </HeadingPairs>
  <TitlesOfParts>
    <vt:vector size="24" baseType="lpstr">
      <vt:lpstr>Arial</vt:lpstr>
      <vt:lpstr>宋体</vt:lpstr>
      <vt:lpstr>Wingdings</vt:lpstr>
      <vt:lpstr>Tahoma</vt:lpstr>
      <vt:lpstr>Arial Black</vt:lpstr>
      <vt:lpstr>华文新魏</vt:lpstr>
      <vt:lpstr>Times New Roman</vt:lpstr>
      <vt:lpstr>微软雅黑</vt:lpstr>
      <vt:lpstr>Arial Unicode MS</vt:lpstr>
      <vt:lpstr>Calibri</vt:lpstr>
      <vt:lpstr>Glass Layers</vt:lpstr>
      <vt:lpstr>Balance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学科网</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rbm.xkw.com</dc:creator>
  <cp:lastModifiedBy>qwe</cp:lastModifiedBy>
  <cp:revision>2</cp:revision>
  <cp:lastPrinted>2021-03-28T09:36:45Z</cp:lastPrinted>
  <dcterms:created xsi:type="dcterms:W3CDTF">2021-03-28T09:36:45Z</dcterms:created>
  <dcterms:modified xsi:type="dcterms:W3CDTF">2021-11-08T12:58:32Z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lbum">
    <vt:lpwstr>rbm.xkw.com</vt:lpwstr>
  </property>
  <property fmtid="{D5CDD505-2E9C-101B-9397-08002B2CF9AE}" pid="3" name="author">
    <vt:lpwstr>rbm.xkw.com</vt:lpwstr>
  </property>
  <property fmtid="{D5CDD505-2E9C-101B-9397-08002B2CF9AE}" pid="4" name="company">
    <vt:lpwstr>学科网</vt:lpwstr>
  </property>
  <property fmtid="{D5CDD505-2E9C-101B-9397-08002B2CF9AE}" pid="5" name="copyright">
    <vt:lpwstr>学科网版权所有</vt:lpwstr>
  </property>
  <property fmtid="{D5CDD505-2E9C-101B-9397-08002B2CF9AE}" pid="6" name="ICV">
    <vt:lpwstr>46902AF998444CE4AC19FC3A3FCE4E36</vt:lpwstr>
  </property>
  <property fmtid="{D5CDD505-2E9C-101B-9397-08002B2CF9AE}" pid="7" name="KSOProductBuildVer">
    <vt:lpwstr>2052-11.1.0.11045</vt:lpwstr>
  </property>
</Properties>
</file>