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9" r:id="rId3"/>
    <p:sldId id="311" r:id="rId4"/>
    <p:sldId id="312" r:id="rId5"/>
    <p:sldId id="257" r:id="rId6"/>
    <p:sldId id="359" r:id="rId7"/>
    <p:sldId id="342" r:id="rId8"/>
    <p:sldId id="275" r:id="rId9"/>
    <p:sldId id="313" r:id="rId10"/>
    <p:sldId id="343" r:id="rId11"/>
    <p:sldId id="297" r:id="rId12"/>
    <p:sldId id="267" r:id="rId13"/>
    <p:sldId id="344" r:id="rId14"/>
    <p:sldId id="336" r:id="rId15"/>
    <p:sldId id="345" r:id="rId16"/>
    <p:sldId id="355" r:id="rId17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362" y="54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54E2F-EED5-43AD-A5AF-E75529D2D7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1CBE7D-7C16-4AC1-BFB5-E5ED6A3E6AD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BFACC-EA38-45EB-B8AE-7C05F4D374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5102F-B8E2-449C-B1A2-101404ABB9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40470" y="2157887"/>
            <a:ext cx="6858199" cy="1229208"/>
          </a:xfrm>
        </p:spPr>
        <p:txBody>
          <a:bodyPr anchor="b"/>
          <a:lstStyle>
            <a:lvl1pPr algn="l">
              <a:defRPr sz="45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</a:lstStyle>
          <a:p>
            <a:r>
              <a:rPr lang="zh-CN" altLang="en-US" noProof="1"/>
              <a:t>单击此处添加课程名称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40470" y="3669847"/>
            <a:ext cx="6858199" cy="420742"/>
          </a:xfrm>
        </p:spPr>
        <p:txBody>
          <a:bodyPr>
            <a:noAutofit/>
          </a:bodyPr>
          <a:lstStyle>
            <a:lvl1pPr marL="0" indent="0" algn="l">
              <a:buNone/>
              <a:defRPr sz="2475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noProof="1"/>
              <a:t>讲师：XXX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05" y="1994866"/>
            <a:ext cx="4148025" cy="43671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 noProof="1"/>
              <a:t>单击图标添加图片</a:t>
            </a:r>
            <a:endParaRPr lang="zh-CN" altLang="en-US" noProof="1"/>
          </a:p>
        </p:txBody>
      </p:sp>
      <p:sp>
        <p:nvSpPr>
          <p:cNvPr id="11" name="标题 1"/>
          <p:cNvSpPr>
            <a:spLocks noGrp="1"/>
          </p:cNvSpPr>
          <p:nvPr>
            <p:ph type="title" hasCustomPrompt="1"/>
          </p:nvPr>
        </p:nvSpPr>
        <p:spPr>
          <a:xfrm>
            <a:off x="629859" y="457224"/>
            <a:ext cx="2949263" cy="883380"/>
          </a:xfrm>
        </p:spPr>
        <p:txBody>
          <a:bodyPr anchor="b">
            <a:normAutofit/>
          </a:bodyPr>
          <a:lstStyle>
            <a:lvl1pPr>
              <a:defRPr sz="225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</a:lstStyle>
          <a:p>
            <a:r>
              <a:rPr lang="zh-CN" altLang="en-US" noProof="1"/>
              <a:t>单击此处添加章节名称</a:t>
            </a:r>
            <a:endParaRPr lang="zh-CN" altLang="en-US" noProof="1"/>
          </a:p>
        </p:txBody>
      </p:sp>
      <p:sp>
        <p:nvSpPr>
          <p:cNvPr id="12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59" y="1987763"/>
            <a:ext cx="2949263" cy="3811784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单击此处添加名称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6173" y="1825719"/>
            <a:ext cx="7886929" cy="4598329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>
              <a:defRPr sz="18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2pPr>
            <a:lvl3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3pPr>
            <a:lvl4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4pPr>
            <a:lvl5pPr>
              <a:defRPr sz="12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79936" y="241161"/>
            <a:ext cx="7886929" cy="1325631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</a:lstStyle>
          <a:p>
            <a:r>
              <a:rPr lang="zh-CN" altLang="en-US" noProof="1"/>
              <a:t>单击此处添加章节名称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865" y="365145"/>
            <a:ext cx="1971732" cy="5812137"/>
          </a:xfrm>
        </p:spPr>
        <p:txBody>
          <a:bodyPr vert="eaVert">
            <a:normAutofit/>
          </a:bodyPr>
          <a:lstStyle>
            <a:lvl1pPr>
              <a:defRPr sz="27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10531" y="365145"/>
            <a:ext cx="4819030" cy="5812137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2pPr>
            <a:lvl3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3pPr>
            <a:lvl4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4pPr>
            <a:lvl5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5"/>
          <p:cNvSpPr>
            <a:spLocks noGrp="1"/>
          </p:cNvSpPr>
          <p:nvPr>
            <p:ph type="title" hasCustomPrompt="1"/>
          </p:nvPr>
        </p:nvSpPr>
        <p:spPr>
          <a:xfrm>
            <a:off x="278977" y="181928"/>
            <a:ext cx="5974309" cy="729298"/>
          </a:xfrm>
        </p:spPr>
        <p:txBody>
          <a:bodyPr anchor="b"/>
          <a:lstStyle>
            <a:lvl1pPr>
              <a:defRPr sz="225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</a:lstStyle>
          <a:p>
            <a:r>
              <a:rPr lang="zh-CN" altLang="en-US" noProof="1"/>
              <a:t>单击此处添加章节名称</a:t>
            </a:r>
            <a:endParaRPr lang="zh-CN" altLang="en-US" noProof="1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" hasCustomPrompt="1"/>
          </p:nvPr>
        </p:nvSpPr>
        <p:spPr>
          <a:xfrm>
            <a:off x="278977" y="991870"/>
            <a:ext cx="5974309" cy="592455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noProof="1">
                <a:sym typeface="+mn-ea"/>
              </a:rPr>
              <a:t>单击此处添加章节内容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6"/>
          <p:cNvSpPr>
            <a:spLocks noGrp="1"/>
          </p:cNvSpPr>
          <p:nvPr>
            <p:ph type="body" sz="half" idx="2" hasCustomPrompt="1"/>
          </p:nvPr>
        </p:nvSpPr>
        <p:spPr>
          <a:xfrm>
            <a:off x="278977" y="436694"/>
            <a:ext cx="5974309" cy="322585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noProof="1">
                <a:sym typeface="+mn-ea"/>
              </a:rPr>
              <a:t>单击此处添加章节名称</a:t>
            </a:r>
            <a:endParaRPr lang="zh-CN" altLang="en-US" noProof="1"/>
          </a:p>
        </p:txBody>
      </p:sp>
      <p:sp>
        <p:nvSpPr>
          <p:cNvPr id="7" name="文本占位符 16"/>
          <p:cNvSpPr>
            <a:spLocks noGrp="1"/>
          </p:cNvSpPr>
          <p:nvPr>
            <p:ph type="body" sz="half" idx="10" hasCustomPrompt="1"/>
          </p:nvPr>
        </p:nvSpPr>
        <p:spPr>
          <a:xfrm>
            <a:off x="278977" y="820416"/>
            <a:ext cx="5974309" cy="583842"/>
          </a:xfrm>
        </p:spPr>
        <p:txBody>
          <a:bodyPr>
            <a:noAutofit/>
          </a:bodyPr>
          <a:lstStyle>
            <a:lvl1pPr marL="0" indent="0">
              <a:buNone/>
              <a:defRPr sz="27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noProof="1">
                <a:sym typeface="+mn-ea"/>
              </a:rPr>
              <a:t>单击此处添加主题名称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6983" y="392748"/>
            <a:ext cx="7886602" cy="1032510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6935" y="1879601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396177" y="1802472"/>
            <a:ext cx="3886313" cy="4351562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2pPr>
            <a:lvl3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3pPr>
            <a:lvl4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4pPr>
            <a:lvl5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5pPr>
          </a:lstStyle>
          <a:p>
            <a:pPr lvl="0"/>
            <a:r>
              <a:rPr lang="zh-CN" altLang="en-US" noProof="1"/>
              <a:t>单击此处添加章节内容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396792" y="1802472"/>
            <a:ext cx="3886313" cy="4351562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2pPr>
            <a:lvl3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3pPr>
            <a:lvl4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4pPr>
            <a:lvl5pPr>
              <a:defRPr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5pPr>
          </a:lstStyle>
          <a:p>
            <a:pPr lvl="0"/>
            <a:r>
              <a:rPr lang="zh-CN" altLang="en-US" noProof="1"/>
              <a:t>单击此处添加章节内容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279936" y="241161"/>
            <a:ext cx="7886929" cy="1325631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</a:lstStyle>
          <a:p>
            <a:r>
              <a:rPr lang="zh-CN" altLang="en-US" noProof="1"/>
              <a:t>单击此处添加章节名称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20613" y="1425533"/>
            <a:ext cx="3868452" cy="823955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0613" y="2474208"/>
            <a:ext cx="3868452" cy="3684777"/>
          </a:xfrm>
        </p:spPr>
        <p:txBody>
          <a:bodyPr/>
          <a:lstStyle>
            <a:lvl1pPr>
              <a:defRPr sz="2025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>
              <a:defRPr sz="165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2pPr>
            <a:lvl3pPr>
              <a:defRPr sz="135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3pPr>
            <a:lvl4pPr>
              <a:defRPr sz="12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4pPr>
            <a:lvl5pPr>
              <a:defRPr sz="12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420038" y="1425533"/>
            <a:ext cx="3887504" cy="823955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420038" y="2474208"/>
            <a:ext cx="3887504" cy="3684777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>
              <a:defRPr sz="165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2pPr>
            <a:lvl3pPr>
              <a:defRPr sz="135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3pPr>
            <a:lvl4pPr>
              <a:defRPr sz="12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4pPr>
            <a:lvl5pPr>
              <a:defRPr sz="12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79936" y="241161"/>
            <a:ext cx="7886929" cy="1325631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</a:lstStyle>
          <a:p>
            <a:r>
              <a:rPr lang="zh-CN" altLang="en-US" noProof="1"/>
              <a:t>单击此处添加章节名称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279936" y="241161"/>
            <a:ext cx="7886929" cy="1325631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</a:lstStyle>
          <a:p>
            <a:r>
              <a:rPr lang="zh-CN" altLang="en-US" noProof="1"/>
              <a:t>单击此处添加章节名称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59" y="457224"/>
            <a:ext cx="2949263" cy="883380"/>
          </a:xfrm>
        </p:spPr>
        <p:txBody>
          <a:bodyPr anchor="b">
            <a:normAutofit/>
          </a:bodyPr>
          <a:lstStyle>
            <a:lvl1pPr>
              <a:defRPr sz="225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</a:lstStyle>
          <a:p>
            <a:r>
              <a:rPr lang="zh-CN" altLang="en-US" noProof="1"/>
              <a:t>单击此处添加章节名称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504" y="1983782"/>
            <a:ext cx="4629284" cy="3931812"/>
          </a:xfrm>
        </p:spPr>
        <p:txBody>
          <a:bodyPr>
            <a:noAutofit/>
          </a:bodyPr>
          <a:lstStyle>
            <a:lvl1pPr>
              <a:defRPr sz="165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>
              <a:defRPr sz="18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2pPr>
            <a:lvl3pPr>
              <a:defRPr sz="15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3pPr>
            <a:lvl4pPr>
              <a:defRPr sz="135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4pPr>
            <a:lvl5pPr>
              <a:defRPr sz="12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单击此处添加名称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59" y="1987763"/>
            <a:ext cx="2949263" cy="3811784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  <a:latin typeface="微软雅黑" panose="020B0503020204020204" pitchFamily="66" charset="-122"/>
                <a:ea typeface="微软雅黑" panose="020B0503020204020204" pitchFamily="66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单击此处添加名称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7940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  <a:cs typeface="+mj-cs"/>
        </a:defRPr>
      </a:lvl1pPr>
      <a:lvl2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</a:defRPr>
      </a:lvl2pPr>
      <a:lvl3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</a:defRPr>
      </a:lvl3pPr>
      <a:lvl4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</a:defRPr>
      </a:lvl4pPr>
      <a:lvl5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</a:defRPr>
      </a:lvl5pPr>
      <a:lvl6pPr marL="4572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</a:defRPr>
      </a:lvl6pPr>
      <a:lvl7pPr marL="9144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</a:defRPr>
      </a:lvl7pPr>
      <a:lvl8pPr marL="13716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</a:defRPr>
      </a:lvl8pPr>
      <a:lvl9pPr marL="18288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</a:defRPr>
      </a:lvl9pPr>
    </p:titleStyle>
    <p:bodyStyle>
      <a:lvl1pPr marL="171450" indent="-171450" algn="l" defTabSz="6858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  <a:cs typeface="+mn-cs"/>
        </a:defRPr>
      </a:lvl1pPr>
      <a:lvl2pPr marL="5143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  <a:cs typeface="+mn-cs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  <a:cs typeface="+mn-cs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  <a:cs typeface="+mn-cs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微软雅黑" panose="020B0503020204020204" pitchFamily="66" charset="-122"/>
          <a:ea typeface="微软雅黑" panose="020B0503020204020204" pitchFamily="66" charset="-122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.png"/><Relationship Id="rId3" Type="http://schemas.openxmlformats.org/officeDocument/2006/relationships/tags" Target="../tags/tag1.xml"/><Relationship Id="rId2" Type="http://schemas.openxmlformats.org/officeDocument/2006/relationships/image" Target="../media/image5.emf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616744" y="917972"/>
            <a:ext cx="7491413" cy="685800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>
                <a:solidFill>
                  <a:srgbClr val="040200"/>
                </a:solidFill>
              </a:rPr>
              <a:t>孙悟空的金箍棒</a:t>
            </a:r>
            <a:endParaRPr>
              <a:solidFill>
                <a:srgbClr val="0402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155906" y="2051447"/>
            <a:ext cx="3156347" cy="2241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58679" y="2175272"/>
            <a:ext cx="2071688" cy="2893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758679" y="2384822"/>
            <a:ext cx="2071688" cy="2683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 rot="178006">
            <a:off x="4644629" y="2183606"/>
            <a:ext cx="113109" cy="2786063"/>
            <a:chOff x="3745992" y="-2599759"/>
            <a:chExt cx="220987" cy="7963335"/>
          </a:xfrm>
        </p:grpSpPr>
        <p:sp>
          <p:nvSpPr>
            <p:cNvPr id="10" name="圆柱形 9"/>
            <p:cNvSpPr/>
            <p:nvPr/>
          </p:nvSpPr>
          <p:spPr>
            <a:xfrm>
              <a:off x="3745992" y="-1235101"/>
              <a:ext cx="220987" cy="5234021"/>
            </a:xfrm>
            <a:prstGeom prst="can">
              <a:avLst>
                <a:gd name="adj" fmla="val 79309"/>
              </a:avLst>
            </a:prstGeom>
            <a:gradFill flip="none" rotWithShape="1">
              <a:gsLst>
                <a:gs pos="0">
                  <a:srgbClr val="E02915"/>
                </a:gs>
                <a:gs pos="46000">
                  <a:srgbClr val="FFF1A6"/>
                </a:gs>
                <a:gs pos="100000">
                  <a:srgbClr val="E60A14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1" name="圆柱形 10"/>
            <p:cNvSpPr/>
            <p:nvPr/>
          </p:nvSpPr>
          <p:spPr>
            <a:xfrm>
              <a:off x="3736961" y="-2599890"/>
              <a:ext cx="220987" cy="1667536"/>
            </a:xfrm>
            <a:prstGeom prst="can">
              <a:avLst>
                <a:gd name="adj" fmla="val 31033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2" name="圆柱形 11"/>
            <p:cNvSpPr/>
            <p:nvPr/>
          </p:nvSpPr>
          <p:spPr>
            <a:xfrm rot="10800000">
              <a:off x="3745249" y="3683284"/>
              <a:ext cx="220987" cy="1667536"/>
            </a:xfrm>
            <a:prstGeom prst="can">
              <a:avLst>
                <a:gd name="adj" fmla="val 40229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</p:grpSp>
      <p:grpSp>
        <p:nvGrpSpPr>
          <p:cNvPr id="13" name="组合 12"/>
          <p:cNvGrpSpPr/>
          <p:nvPr/>
        </p:nvGrpSpPr>
        <p:grpSpPr>
          <a:xfrm rot="5400000">
            <a:off x="4645224" y="2184202"/>
            <a:ext cx="113109" cy="2786063"/>
            <a:chOff x="3745992" y="-2599759"/>
            <a:chExt cx="220987" cy="7963335"/>
          </a:xfrm>
        </p:grpSpPr>
        <p:sp>
          <p:nvSpPr>
            <p:cNvPr id="14" name="圆柱形 13"/>
            <p:cNvSpPr/>
            <p:nvPr/>
          </p:nvSpPr>
          <p:spPr>
            <a:xfrm>
              <a:off x="3745991" y="-1235102"/>
              <a:ext cx="220987" cy="5234021"/>
            </a:xfrm>
            <a:prstGeom prst="can">
              <a:avLst>
                <a:gd name="adj" fmla="val 79309"/>
              </a:avLst>
            </a:prstGeom>
            <a:gradFill flip="none" rotWithShape="1">
              <a:gsLst>
                <a:gs pos="0">
                  <a:srgbClr val="E02915"/>
                </a:gs>
                <a:gs pos="46000">
                  <a:srgbClr val="FFF1A6"/>
                </a:gs>
                <a:gs pos="100000">
                  <a:srgbClr val="E60A14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5" name="圆柱形 14"/>
            <p:cNvSpPr/>
            <p:nvPr/>
          </p:nvSpPr>
          <p:spPr>
            <a:xfrm>
              <a:off x="3745991" y="-2599760"/>
              <a:ext cx="220987" cy="1667536"/>
            </a:xfrm>
            <a:prstGeom prst="can">
              <a:avLst>
                <a:gd name="adj" fmla="val 31033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6" name="圆柱形 15"/>
            <p:cNvSpPr/>
            <p:nvPr/>
          </p:nvSpPr>
          <p:spPr>
            <a:xfrm rot="10800000">
              <a:off x="3745991" y="3696039"/>
              <a:ext cx="220987" cy="1667536"/>
            </a:xfrm>
            <a:prstGeom prst="can">
              <a:avLst>
                <a:gd name="adj" fmla="val 40229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</p:grpSp>
      <p:grpSp>
        <p:nvGrpSpPr>
          <p:cNvPr id="17" name="组合 16"/>
          <p:cNvGrpSpPr/>
          <p:nvPr/>
        </p:nvGrpSpPr>
        <p:grpSpPr>
          <a:xfrm rot="5400000">
            <a:off x="4515446" y="-2242542"/>
            <a:ext cx="113109" cy="11639550"/>
            <a:chOff x="3745992" y="-2599759"/>
            <a:chExt cx="220987" cy="7963335"/>
          </a:xfrm>
        </p:grpSpPr>
        <p:sp>
          <p:nvSpPr>
            <p:cNvPr id="18" name="圆柱形 17"/>
            <p:cNvSpPr/>
            <p:nvPr/>
          </p:nvSpPr>
          <p:spPr>
            <a:xfrm>
              <a:off x="3745991" y="-1232894"/>
              <a:ext cx="220987" cy="5236935"/>
            </a:xfrm>
            <a:prstGeom prst="can">
              <a:avLst>
                <a:gd name="adj" fmla="val 79309"/>
              </a:avLst>
            </a:prstGeom>
            <a:gradFill flip="none" rotWithShape="1">
              <a:gsLst>
                <a:gs pos="0">
                  <a:srgbClr val="E02915"/>
                </a:gs>
                <a:gs pos="46000">
                  <a:srgbClr val="FFF1A6"/>
                </a:gs>
                <a:gs pos="100000">
                  <a:srgbClr val="E60A14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9" name="圆柱形 18"/>
            <p:cNvSpPr/>
            <p:nvPr/>
          </p:nvSpPr>
          <p:spPr>
            <a:xfrm>
              <a:off x="3745992" y="-2599759"/>
              <a:ext cx="220987" cy="1668260"/>
            </a:xfrm>
            <a:prstGeom prst="can">
              <a:avLst>
                <a:gd name="adj" fmla="val 31033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20" name="圆柱形 19"/>
            <p:cNvSpPr/>
            <p:nvPr/>
          </p:nvSpPr>
          <p:spPr>
            <a:xfrm rot="10800000">
              <a:off x="3745992" y="3695316"/>
              <a:ext cx="220987" cy="1668260"/>
            </a:xfrm>
            <a:prstGeom prst="can">
              <a:avLst>
                <a:gd name="adj" fmla="val 40229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06 0 C 1.875E-06 0.07176 -0.27839 -0.28194 -0.3681 -0.21921 C -0.45755 -0.15648 -0.42735 0.28426 -0.53659 0.37569 C -0.88008 0.42222 -0.86732 0.22593 -0.70586 0.04606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768" y="77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悟空进入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70020000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棍子旋转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5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棍子伸缩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362"/>
          <p:cNvGrpSpPr/>
          <p:nvPr/>
        </p:nvGrpSpPr>
        <p:grpSpPr>
          <a:xfrm>
            <a:off x="152400" y="1793275"/>
            <a:ext cx="8610600" cy="2080230"/>
            <a:chOff x="0" y="1613"/>
            <a:chExt cx="10000" cy="8806"/>
          </a:xfrm>
        </p:grpSpPr>
        <p:grpSp>
          <p:nvGrpSpPr>
            <p:cNvPr id="3" name="组合 15365"/>
            <p:cNvGrpSpPr/>
            <p:nvPr/>
          </p:nvGrpSpPr>
          <p:grpSpPr>
            <a:xfrm>
              <a:off x="0" y="6452"/>
              <a:ext cx="10000" cy="3967"/>
              <a:chOff x="0" y="0"/>
              <a:chExt cx="10000" cy="11182"/>
            </a:xfrm>
          </p:grpSpPr>
          <p:grpSp>
            <p:nvGrpSpPr>
              <p:cNvPr id="4" name="组合 15366"/>
              <p:cNvGrpSpPr/>
              <p:nvPr/>
            </p:nvGrpSpPr>
            <p:grpSpPr>
              <a:xfrm>
                <a:off x="265" y="0"/>
                <a:ext cx="9558" cy="10000"/>
                <a:chOff x="0" y="0"/>
                <a:chExt cx="10000" cy="10000"/>
              </a:xfrm>
            </p:grpSpPr>
            <p:sp>
              <p:nvSpPr>
                <p:cNvPr id="13318" name="直接连接符 15367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000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19" name="直接连接符 15368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0" cy="100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20" name="直接连接符 15369"/>
                <p:cNvSpPr>
                  <a:spLocks noChangeShapeType="1"/>
                </p:cNvSpPr>
                <p:nvPr/>
              </p:nvSpPr>
              <p:spPr bwMode="auto">
                <a:xfrm>
                  <a:off x="0" y="10000"/>
                  <a:ext cx="9907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21" name="直接连接符 15370"/>
                <p:cNvSpPr>
                  <a:spLocks noChangeShapeType="1"/>
                </p:cNvSpPr>
                <p:nvPr/>
              </p:nvSpPr>
              <p:spPr bwMode="auto">
                <a:xfrm flipH="1">
                  <a:off x="9722" y="0"/>
                  <a:ext cx="278" cy="636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22" name="直接连接符 15371"/>
                <p:cNvSpPr>
                  <a:spLocks noChangeShapeType="1"/>
                </p:cNvSpPr>
                <p:nvPr/>
              </p:nvSpPr>
              <p:spPr bwMode="auto">
                <a:xfrm>
                  <a:off x="9722" y="5455"/>
                  <a:ext cx="278" cy="454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23" name="直接连接符 15372"/>
                <p:cNvSpPr>
                  <a:spLocks noChangeShapeType="1"/>
                </p:cNvSpPr>
                <p:nvPr/>
              </p:nvSpPr>
              <p:spPr bwMode="auto">
                <a:xfrm flipH="1">
                  <a:off x="93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24" name="直接连接符 15373"/>
                <p:cNvSpPr>
                  <a:spLocks noChangeShapeType="1"/>
                </p:cNvSpPr>
                <p:nvPr/>
              </p:nvSpPr>
              <p:spPr bwMode="auto">
                <a:xfrm flipH="1">
                  <a:off x="370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25" name="直接连接符 15374"/>
                <p:cNvSpPr>
                  <a:spLocks noChangeShapeType="1"/>
                </p:cNvSpPr>
                <p:nvPr/>
              </p:nvSpPr>
              <p:spPr bwMode="auto">
                <a:xfrm flipH="1">
                  <a:off x="648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26" name="直接连接符 15375"/>
                <p:cNvSpPr>
                  <a:spLocks noChangeShapeType="1"/>
                </p:cNvSpPr>
                <p:nvPr/>
              </p:nvSpPr>
              <p:spPr bwMode="auto">
                <a:xfrm flipH="1">
                  <a:off x="926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27" name="直接连接符 15376"/>
                <p:cNvSpPr>
                  <a:spLocks noChangeShapeType="1"/>
                </p:cNvSpPr>
                <p:nvPr/>
              </p:nvSpPr>
              <p:spPr bwMode="auto">
                <a:xfrm flipH="1">
                  <a:off x="1204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28" name="直接连接符 15377"/>
                <p:cNvSpPr>
                  <a:spLocks noChangeShapeType="1"/>
                </p:cNvSpPr>
                <p:nvPr/>
              </p:nvSpPr>
              <p:spPr bwMode="auto">
                <a:xfrm flipH="1">
                  <a:off x="1481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29" name="直接连接符 15378"/>
                <p:cNvSpPr>
                  <a:spLocks noChangeShapeType="1"/>
                </p:cNvSpPr>
                <p:nvPr/>
              </p:nvSpPr>
              <p:spPr bwMode="auto">
                <a:xfrm flipH="1">
                  <a:off x="1759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30" name="直接连接符 15379"/>
                <p:cNvSpPr>
                  <a:spLocks noChangeShapeType="1"/>
                </p:cNvSpPr>
                <p:nvPr/>
              </p:nvSpPr>
              <p:spPr bwMode="auto">
                <a:xfrm flipH="1">
                  <a:off x="2037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31" name="直接连接符 15380"/>
                <p:cNvSpPr>
                  <a:spLocks noChangeShapeType="1"/>
                </p:cNvSpPr>
                <p:nvPr/>
              </p:nvSpPr>
              <p:spPr bwMode="auto">
                <a:xfrm flipH="1">
                  <a:off x="2315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32" name="直接连接符 15381"/>
                <p:cNvSpPr>
                  <a:spLocks noChangeShapeType="1"/>
                </p:cNvSpPr>
                <p:nvPr/>
              </p:nvSpPr>
              <p:spPr bwMode="auto">
                <a:xfrm flipH="1">
                  <a:off x="2593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33" name="直接连接符 15382"/>
                <p:cNvSpPr>
                  <a:spLocks noChangeShapeType="1"/>
                </p:cNvSpPr>
                <p:nvPr/>
              </p:nvSpPr>
              <p:spPr bwMode="auto">
                <a:xfrm flipH="1">
                  <a:off x="2870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34" name="直接连接符 15383"/>
                <p:cNvSpPr>
                  <a:spLocks noChangeShapeType="1"/>
                </p:cNvSpPr>
                <p:nvPr/>
              </p:nvSpPr>
              <p:spPr bwMode="auto">
                <a:xfrm flipH="1">
                  <a:off x="3148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35" name="直接连接符 15384"/>
                <p:cNvSpPr>
                  <a:spLocks noChangeShapeType="1"/>
                </p:cNvSpPr>
                <p:nvPr/>
              </p:nvSpPr>
              <p:spPr bwMode="auto">
                <a:xfrm flipH="1">
                  <a:off x="3426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36" name="直接连接符 15385"/>
                <p:cNvSpPr>
                  <a:spLocks noChangeShapeType="1"/>
                </p:cNvSpPr>
                <p:nvPr/>
              </p:nvSpPr>
              <p:spPr bwMode="auto">
                <a:xfrm flipH="1">
                  <a:off x="3704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37" name="直接连接符 15386"/>
                <p:cNvSpPr>
                  <a:spLocks noChangeShapeType="1"/>
                </p:cNvSpPr>
                <p:nvPr/>
              </p:nvSpPr>
              <p:spPr bwMode="auto">
                <a:xfrm flipH="1">
                  <a:off x="3981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38" name="直接连接符 15387"/>
                <p:cNvSpPr>
                  <a:spLocks noChangeShapeType="1"/>
                </p:cNvSpPr>
                <p:nvPr/>
              </p:nvSpPr>
              <p:spPr bwMode="auto">
                <a:xfrm flipH="1">
                  <a:off x="4259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39" name="直接连接符 15388"/>
                <p:cNvSpPr>
                  <a:spLocks noChangeShapeType="1"/>
                </p:cNvSpPr>
                <p:nvPr/>
              </p:nvSpPr>
              <p:spPr bwMode="auto">
                <a:xfrm flipH="1">
                  <a:off x="4537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40" name="直接连接符 15389"/>
                <p:cNvSpPr>
                  <a:spLocks noChangeShapeType="1"/>
                </p:cNvSpPr>
                <p:nvPr/>
              </p:nvSpPr>
              <p:spPr bwMode="auto">
                <a:xfrm flipH="1">
                  <a:off x="4815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41" name="直接连接符 15390"/>
                <p:cNvSpPr>
                  <a:spLocks noChangeShapeType="1"/>
                </p:cNvSpPr>
                <p:nvPr/>
              </p:nvSpPr>
              <p:spPr bwMode="auto">
                <a:xfrm flipH="1">
                  <a:off x="5093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42" name="直接连接符 15391"/>
                <p:cNvSpPr>
                  <a:spLocks noChangeShapeType="1"/>
                </p:cNvSpPr>
                <p:nvPr/>
              </p:nvSpPr>
              <p:spPr bwMode="auto">
                <a:xfrm flipH="1">
                  <a:off x="5370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43" name="直接连接符 15392"/>
                <p:cNvSpPr>
                  <a:spLocks noChangeShapeType="1"/>
                </p:cNvSpPr>
                <p:nvPr/>
              </p:nvSpPr>
              <p:spPr bwMode="auto">
                <a:xfrm flipH="1">
                  <a:off x="5648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44" name="直接连接符 15393"/>
                <p:cNvSpPr>
                  <a:spLocks noChangeShapeType="1"/>
                </p:cNvSpPr>
                <p:nvPr/>
              </p:nvSpPr>
              <p:spPr bwMode="auto">
                <a:xfrm flipH="1">
                  <a:off x="5926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45" name="直接连接符 15394"/>
                <p:cNvSpPr>
                  <a:spLocks noChangeShapeType="1"/>
                </p:cNvSpPr>
                <p:nvPr/>
              </p:nvSpPr>
              <p:spPr bwMode="auto">
                <a:xfrm flipH="1">
                  <a:off x="6204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46" name="直接连接符 15395"/>
                <p:cNvSpPr>
                  <a:spLocks noChangeShapeType="1"/>
                </p:cNvSpPr>
                <p:nvPr/>
              </p:nvSpPr>
              <p:spPr bwMode="auto">
                <a:xfrm flipH="1">
                  <a:off x="6481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47" name="直接连接符 15396"/>
                <p:cNvSpPr>
                  <a:spLocks noChangeShapeType="1"/>
                </p:cNvSpPr>
                <p:nvPr/>
              </p:nvSpPr>
              <p:spPr bwMode="auto">
                <a:xfrm flipH="1">
                  <a:off x="6759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48" name="直接连接符 15397"/>
                <p:cNvSpPr>
                  <a:spLocks noChangeShapeType="1"/>
                </p:cNvSpPr>
                <p:nvPr/>
              </p:nvSpPr>
              <p:spPr bwMode="auto">
                <a:xfrm flipH="1">
                  <a:off x="7037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49" name="直接连接符 15398"/>
                <p:cNvSpPr>
                  <a:spLocks noChangeShapeType="1"/>
                </p:cNvSpPr>
                <p:nvPr/>
              </p:nvSpPr>
              <p:spPr bwMode="auto">
                <a:xfrm flipH="1">
                  <a:off x="7315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50" name="直接连接符 15399"/>
                <p:cNvSpPr>
                  <a:spLocks noChangeShapeType="1"/>
                </p:cNvSpPr>
                <p:nvPr/>
              </p:nvSpPr>
              <p:spPr bwMode="auto">
                <a:xfrm flipH="1">
                  <a:off x="7593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51" name="直接连接符 15400"/>
                <p:cNvSpPr>
                  <a:spLocks noChangeShapeType="1"/>
                </p:cNvSpPr>
                <p:nvPr/>
              </p:nvSpPr>
              <p:spPr bwMode="auto">
                <a:xfrm flipH="1">
                  <a:off x="7870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52" name="直接连接符 15401"/>
                <p:cNvSpPr>
                  <a:spLocks noChangeShapeType="1"/>
                </p:cNvSpPr>
                <p:nvPr/>
              </p:nvSpPr>
              <p:spPr bwMode="auto">
                <a:xfrm flipH="1">
                  <a:off x="8148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53" name="直接连接符 15402"/>
                <p:cNvSpPr>
                  <a:spLocks noChangeShapeType="1"/>
                </p:cNvSpPr>
                <p:nvPr/>
              </p:nvSpPr>
              <p:spPr bwMode="auto">
                <a:xfrm flipH="1">
                  <a:off x="8426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54" name="直接连接符 15403"/>
                <p:cNvSpPr>
                  <a:spLocks noChangeShapeType="1"/>
                </p:cNvSpPr>
                <p:nvPr/>
              </p:nvSpPr>
              <p:spPr bwMode="auto">
                <a:xfrm flipH="1">
                  <a:off x="8704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55" name="直接连接符 15404"/>
                <p:cNvSpPr>
                  <a:spLocks noChangeShapeType="1"/>
                </p:cNvSpPr>
                <p:nvPr/>
              </p:nvSpPr>
              <p:spPr bwMode="auto">
                <a:xfrm flipH="1">
                  <a:off x="8981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56" name="直接连接符 15405"/>
                <p:cNvSpPr>
                  <a:spLocks noChangeShapeType="1"/>
                </p:cNvSpPr>
                <p:nvPr/>
              </p:nvSpPr>
              <p:spPr bwMode="auto">
                <a:xfrm flipH="1">
                  <a:off x="9259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57" name="直接连接符 15406"/>
                <p:cNvSpPr>
                  <a:spLocks noChangeShapeType="1"/>
                </p:cNvSpPr>
                <p:nvPr/>
              </p:nvSpPr>
              <p:spPr bwMode="auto">
                <a:xfrm flipH="1">
                  <a:off x="9537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</p:grpSp>
          <p:sp>
            <p:nvSpPr>
              <p:cNvPr id="13358" name="文本框 15407"/>
              <p:cNvSpPr txBox="1">
                <a:spLocks noChangeArrowheads="1"/>
              </p:cNvSpPr>
              <p:nvPr/>
            </p:nvSpPr>
            <p:spPr bwMode="auto">
              <a:xfrm>
                <a:off x="0" y="3530"/>
                <a:ext cx="10000" cy="76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en-US" altLang="zh-CN" sz="3600"/>
                  <a:t> </a:t>
                </a:r>
                <a:r>
                  <a:rPr lang="en-US" altLang="zh-CN" sz="3600" b="1"/>
                  <a:t>0</a:t>
                </a:r>
                <a:r>
                  <a:rPr lang="zh-CN" altLang="en-US" sz="3600" b="1"/>
                  <a:t>厘米           </a:t>
                </a:r>
                <a:r>
                  <a:rPr lang="en-US" altLang="zh-CN" sz="3600" b="1"/>
                  <a:t>1                    2                    3</a:t>
                </a:r>
                <a:endParaRPr lang="en-US" altLang="zh-CN" sz="3600" b="1"/>
              </a:p>
            </p:txBody>
          </p:sp>
        </p:grpSp>
        <p:sp>
          <p:nvSpPr>
            <p:cNvPr id="13359" name="直接连接符 15408"/>
            <p:cNvSpPr>
              <a:spLocks noChangeShapeType="1"/>
            </p:cNvSpPr>
            <p:nvPr/>
          </p:nvSpPr>
          <p:spPr bwMode="auto">
            <a:xfrm flipH="1">
              <a:off x="354" y="1613"/>
              <a:ext cx="0" cy="451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13360" name="直接连接符 15409"/>
            <p:cNvSpPr>
              <a:spLocks noChangeShapeType="1"/>
            </p:cNvSpPr>
            <p:nvPr/>
          </p:nvSpPr>
          <p:spPr bwMode="auto">
            <a:xfrm flipH="1">
              <a:off x="2744" y="1936"/>
              <a:ext cx="0" cy="451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2280920" y="4366260"/>
            <a:ext cx="8681720" cy="768350"/>
            <a:chOff x="-3592" y="6876"/>
            <a:chExt cx="13672" cy="1210"/>
          </a:xfrm>
        </p:grpSpPr>
        <p:sp>
          <p:nvSpPr>
            <p:cNvPr id="13369" name="文本框 15418"/>
            <p:cNvSpPr txBox="1">
              <a:spLocks noChangeArrowheads="1"/>
            </p:cNvSpPr>
            <p:nvPr/>
          </p:nvSpPr>
          <p:spPr bwMode="auto">
            <a:xfrm>
              <a:off x="-3592" y="6876"/>
              <a:ext cx="13672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tx1"/>
                  </a:solidFill>
                </a:rPr>
                <a:t>（    ）毫米</a:t>
              </a:r>
              <a:endParaRPr lang="zh-CN" altLang="en-US" sz="3600" b="1">
                <a:solidFill>
                  <a:schemeClr val="tx1"/>
                </a:solidFill>
              </a:endParaRPr>
            </a:p>
          </p:txBody>
        </p:sp>
        <p:sp>
          <p:nvSpPr>
            <p:cNvPr id="13434" name="文本框1"/>
            <p:cNvSpPr txBox="1">
              <a:spLocks noChangeArrowheads="1"/>
            </p:cNvSpPr>
            <p:nvPr/>
          </p:nvSpPr>
          <p:spPr bwMode="auto">
            <a:xfrm>
              <a:off x="2210" y="6876"/>
              <a:ext cx="1242" cy="12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4400" b="1">
                  <a:solidFill>
                    <a:srgbClr val="FF0000"/>
                  </a:solidFill>
                </a:rPr>
                <a:t>9</a:t>
              </a:r>
              <a:endParaRPr lang="en-US" altLang="zh-CN" sz="4400" b="1">
                <a:solidFill>
                  <a:srgbClr val="FF0000"/>
                </a:solidFill>
              </a:endParaRPr>
            </a:p>
          </p:txBody>
        </p:sp>
      </p:grpSp>
      <p:cxnSp>
        <p:nvCxnSpPr>
          <p:cNvPr id="89" name="直接连接符 88"/>
          <p:cNvCxnSpPr/>
          <p:nvPr/>
        </p:nvCxnSpPr>
        <p:spPr>
          <a:xfrm flipH="1">
            <a:off x="465455" y="2442210"/>
            <a:ext cx="635" cy="3276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2515235" y="2423795"/>
            <a:ext cx="635" cy="3276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箭头连接符 90"/>
          <p:cNvCxnSpPr/>
          <p:nvPr/>
        </p:nvCxnSpPr>
        <p:spPr>
          <a:xfrm>
            <a:off x="457200" y="2605405"/>
            <a:ext cx="699135" cy="38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箭头连接符 91"/>
          <p:cNvCxnSpPr/>
          <p:nvPr/>
        </p:nvCxnSpPr>
        <p:spPr>
          <a:xfrm flipH="1">
            <a:off x="1840865" y="2605405"/>
            <a:ext cx="666750" cy="38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/>
          <p:cNvSpPr txBox="1"/>
          <p:nvPr/>
        </p:nvSpPr>
        <p:spPr>
          <a:xfrm>
            <a:off x="1285875" y="2014220"/>
            <a:ext cx="9061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?</a:t>
            </a:r>
            <a:endParaRPr lang="en-US" altLang="zh-CN" sz="5400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3" descr="IMG_256"/>
          <p:cNvPicPr>
            <a:picLocks noChangeAspect="1"/>
          </p:cNvPicPr>
          <p:nvPr/>
        </p:nvPicPr>
        <p:blipFill>
          <a:blip r:embed="rId2"/>
          <a:srcRect l="39304" t="14879" r="38646" b="14879"/>
          <a:stretch>
            <a:fillRect/>
          </a:stretch>
        </p:blipFill>
        <p:spPr>
          <a:xfrm rot="16200000">
            <a:off x="1515745" y="969645"/>
            <a:ext cx="1007745" cy="3426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71" name="文本框 15420"/>
          <p:cNvSpPr txBox="1">
            <a:spLocks noChangeArrowheads="1"/>
          </p:cNvSpPr>
          <p:nvPr/>
        </p:nvSpPr>
        <p:spPr bwMode="auto">
          <a:xfrm>
            <a:off x="822325" y="2198688"/>
            <a:ext cx="1841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 sz="4400"/>
          </a:p>
        </p:txBody>
      </p:sp>
      <p:grpSp>
        <p:nvGrpSpPr>
          <p:cNvPr id="5" name="组合 4"/>
          <p:cNvGrpSpPr/>
          <p:nvPr/>
        </p:nvGrpSpPr>
        <p:grpSpPr>
          <a:xfrm>
            <a:off x="-264795" y="4840605"/>
            <a:ext cx="3505200" cy="782955"/>
            <a:chOff x="-417" y="7623"/>
            <a:chExt cx="5520" cy="1233"/>
          </a:xfrm>
        </p:grpSpPr>
        <p:sp>
          <p:nvSpPr>
            <p:cNvPr id="13432" name="文本框 15481"/>
            <p:cNvSpPr txBox="1">
              <a:spLocks noChangeArrowheads="1"/>
            </p:cNvSpPr>
            <p:nvPr/>
          </p:nvSpPr>
          <p:spPr bwMode="auto">
            <a:xfrm>
              <a:off x="-417" y="7646"/>
              <a:ext cx="5520" cy="12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>
                  <a:solidFill>
                    <a:schemeClr val="tx1"/>
                  </a:solidFill>
                </a:rPr>
                <a:t>（    ）毫米</a:t>
              </a:r>
              <a:endParaRPr lang="zh-CN" altLang="en-US" sz="4400" b="1">
                <a:solidFill>
                  <a:schemeClr val="tx1"/>
                </a:solidFill>
              </a:endParaRPr>
            </a:p>
          </p:txBody>
        </p:sp>
        <p:sp>
          <p:nvSpPr>
            <p:cNvPr id="13433" name="文本框 15482"/>
            <p:cNvSpPr txBox="1">
              <a:spLocks noChangeArrowheads="1"/>
            </p:cNvSpPr>
            <p:nvPr/>
          </p:nvSpPr>
          <p:spPr bwMode="auto">
            <a:xfrm>
              <a:off x="900" y="7623"/>
              <a:ext cx="1440" cy="12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4400" b="1">
                  <a:solidFill>
                    <a:schemeClr val="tx1"/>
                  </a:solidFill>
                </a:rPr>
                <a:t>15</a:t>
              </a:r>
              <a:endParaRPr lang="en-US" altLang="zh-CN" sz="44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60980" y="4834255"/>
            <a:ext cx="6179820" cy="793115"/>
            <a:chOff x="4348" y="7613"/>
            <a:chExt cx="9732" cy="1249"/>
          </a:xfrm>
        </p:grpSpPr>
        <p:sp>
          <p:nvSpPr>
            <p:cNvPr id="12" name="文本框 15481"/>
            <p:cNvSpPr txBox="1">
              <a:spLocks noChangeArrowheads="1"/>
            </p:cNvSpPr>
            <p:nvPr/>
          </p:nvSpPr>
          <p:spPr bwMode="auto">
            <a:xfrm>
              <a:off x="4348" y="7613"/>
              <a:ext cx="9733" cy="12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>
                  <a:solidFill>
                    <a:schemeClr val="tx1"/>
                  </a:solidFill>
                </a:rPr>
                <a:t>=</a:t>
              </a:r>
              <a:r>
                <a:rPr lang="zh-CN" altLang="en-US" sz="4400" b="1">
                  <a:solidFill>
                    <a:schemeClr val="tx1"/>
                  </a:solidFill>
                </a:rPr>
                <a:t>（   ）厘米（   ）毫米</a:t>
              </a:r>
              <a:endParaRPr lang="zh-CN" altLang="en-US" sz="4400" b="1">
                <a:solidFill>
                  <a:schemeClr val="tx1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060" y="7646"/>
              <a:ext cx="5583" cy="1216"/>
              <a:chOff x="6060" y="7646"/>
              <a:chExt cx="5583" cy="1216"/>
            </a:xfrm>
          </p:grpSpPr>
          <p:sp>
            <p:nvSpPr>
              <p:cNvPr id="13" name="文本框 15482"/>
              <p:cNvSpPr txBox="1">
                <a:spLocks noChangeArrowheads="1"/>
              </p:cNvSpPr>
              <p:nvPr/>
            </p:nvSpPr>
            <p:spPr bwMode="auto">
              <a:xfrm>
                <a:off x="6060" y="7646"/>
                <a:ext cx="1440" cy="12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4400" b="1">
                    <a:solidFill>
                      <a:schemeClr val="tx1"/>
                    </a:solidFill>
                  </a:rPr>
                  <a:t>1</a:t>
                </a:r>
                <a:endParaRPr lang="en-US" altLang="zh-CN" sz="4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文本框 15482"/>
              <p:cNvSpPr txBox="1">
                <a:spLocks noChangeArrowheads="1"/>
              </p:cNvSpPr>
              <p:nvPr/>
            </p:nvSpPr>
            <p:spPr bwMode="auto">
              <a:xfrm>
                <a:off x="10203" y="7652"/>
                <a:ext cx="1440" cy="12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4400" b="1">
                    <a:solidFill>
                      <a:schemeClr val="tx1"/>
                    </a:solidFill>
                  </a:rPr>
                  <a:t>5</a:t>
                </a:r>
                <a:endParaRPr lang="en-US" altLang="zh-CN" sz="44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314" name="文本框 15363"/>
          <p:cNvSpPr txBox="1">
            <a:spLocks noChangeArrowheads="1"/>
          </p:cNvSpPr>
          <p:nvPr/>
        </p:nvSpPr>
        <p:spPr bwMode="auto">
          <a:xfrm>
            <a:off x="228257" y="1235149"/>
            <a:ext cx="2895745" cy="5794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r>
              <a:rPr lang="zh-CN" altLang="en-US" sz="3200" b="1">
                <a:solidFill>
                  <a:schemeClr val="accent2"/>
                </a:solidFill>
              </a:rPr>
              <a:t>对着</a:t>
            </a:r>
            <a:r>
              <a:rPr lang="en-US" altLang="zh-CN" sz="3200" b="1">
                <a:solidFill>
                  <a:schemeClr val="accent2"/>
                </a:solidFill>
              </a:rPr>
              <a:t>0</a:t>
            </a:r>
            <a:r>
              <a:rPr lang="zh-CN" altLang="en-US" sz="3200" b="1">
                <a:solidFill>
                  <a:schemeClr val="accent2"/>
                </a:solidFill>
              </a:rPr>
              <a:t>刻度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13315" name="文本框 15364"/>
          <p:cNvSpPr txBox="1">
            <a:spLocks noChangeArrowheads="1"/>
          </p:cNvSpPr>
          <p:nvPr/>
        </p:nvSpPr>
        <p:spPr bwMode="auto">
          <a:xfrm>
            <a:off x="3583308" y="1415040"/>
            <a:ext cx="3810191" cy="5794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r>
              <a:rPr lang="zh-CN" altLang="en-US" sz="3200" b="1">
                <a:solidFill>
                  <a:schemeClr val="accent2"/>
                </a:solidFill>
              </a:rPr>
              <a:t>看到末端刻度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grpSp>
        <p:nvGrpSpPr>
          <p:cNvPr id="6" name="组合 15421"/>
          <p:cNvGrpSpPr/>
          <p:nvPr/>
        </p:nvGrpSpPr>
        <p:grpSpPr>
          <a:xfrm>
            <a:off x="0" y="1917700"/>
            <a:ext cx="8610600" cy="2237105"/>
            <a:chOff x="0" y="0"/>
            <a:chExt cx="10000" cy="10331"/>
          </a:xfrm>
        </p:grpSpPr>
        <p:grpSp>
          <p:nvGrpSpPr>
            <p:cNvPr id="7" name="组合 15422"/>
            <p:cNvGrpSpPr/>
            <p:nvPr/>
          </p:nvGrpSpPr>
          <p:grpSpPr>
            <a:xfrm>
              <a:off x="0" y="5982"/>
              <a:ext cx="10000" cy="4349"/>
              <a:chOff x="0" y="0"/>
              <a:chExt cx="10000" cy="10825"/>
            </a:xfrm>
          </p:grpSpPr>
          <p:sp>
            <p:nvSpPr>
              <p:cNvPr id="13374" name="文本框 15423"/>
              <p:cNvSpPr txBox="1">
                <a:spLocks noChangeArrowheads="1"/>
              </p:cNvSpPr>
              <p:nvPr/>
            </p:nvSpPr>
            <p:spPr bwMode="auto">
              <a:xfrm>
                <a:off x="0" y="3453"/>
                <a:ext cx="10000" cy="73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en-US" altLang="zh-CN" sz="3600"/>
                  <a:t> </a:t>
                </a:r>
                <a:r>
                  <a:rPr lang="en-US" altLang="zh-CN" sz="3600" b="1"/>
                  <a:t>0</a:t>
                </a:r>
                <a:r>
                  <a:rPr lang="zh-CN" altLang="en-US" sz="3600" b="1"/>
                  <a:t>厘米           </a:t>
                </a:r>
                <a:r>
                  <a:rPr lang="en-US" altLang="zh-CN" sz="3600" b="1"/>
                  <a:t>1                    2                    3</a:t>
                </a:r>
                <a:endParaRPr lang="en-US" altLang="zh-CN" sz="3600" b="1"/>
              </a:p>
            </p:txBody>
          </p:sp>
          <p:grpSp>
            <p:nvGrpSpPr>
              <p:cNvPr id="8" name="组合 15424"/>
              <p:cNvGrpSpPr/>
              <p:nvPr/>
            </p:nvGrpSpPr>
            <p:grpSpPr>
              <a:xfrm>
                <a:off x="265" y="0"/>
                <a:ext cx="9558" cy="9635"/>
                <a:chOff x="0" y="0"/>
                <a:chExt cx="10000" cy="10000"/>
              </a:xfrm>
            </p:grpSpPr>
            <p:sp>
              <p:nvSpPr>
                <p:cNvPr id="13376" name="直接连接符 15425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000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77" name="直接连接符 15426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0" cy="100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78" name="直接连接符 15427"/>
                <p:cNvSpPr>
                  <a:spLocks noChangeShapeType="1"/>
                </p:cNvSpPr>
                <p:nvPr/>
              </p:nvSpPr>
              <p:spPr bwMode="auto">
                <a:xfrm>
                  <a:off x="0" y="10000"/>
                  <a:ext cx="9907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79" name="直接连接符 15428"/>
                <p:cNvSpPr>
                  <a:spLocks noChangeShapeType="1"/>
                </p:cNvSpPr>
                <p:nvPr/>
              </p:nvSpPr>
              <p:spPr bwMode="auto">
                <a:xfrm flipH="1">
                  <a:off x="9722" y="0"/>
                  <a:ext cx="278" cy="636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80" name="直接连接符 15429"/>
                <p:cNvSpPr>
                  <a:spLocks noChangeShapeType="1"/>
                </p:cNvSpPr>
                <p:nvPr/>
              </p:nvSpPr>
              <p:spPr bwMode="auto">
                <a:xfrm>
                  <a:off x="9722" y="5455"/>
                  <a:ext cx="278" cy="454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81" name="直接连接符 15430"/>
                <p:cNvSpPr>
                  <a:spLocks noChangeShapeType="1"/>
                </p:cNvSpPr>
                <p:nvPr/>
              </p:nvSpPr>
              <p:spPr bwMode="auto">
                <a:xfrm flipH="1">
                  <a:off x="93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82" name="直接连接符 15431"/>
                <p:cNvSpPr>
                  <a:spLocks noChangeShapeType="1"/>
                </p:cNvSpPr>
                <p:nvPr/>
              </p:nvSpPr>
              <p:spPr bwMode="auto">
                <a:xfrm flipH="1">
                  <a:off x="370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83" name="直接连接符 15432"/>
                <p:cNvSpPr>
                  <a:spLocks noChangeShapeType="1"/>
                </p:cNvSpPr>
                <p:nvPr/>
              </p:nvSpPr>
              <p:spPr bwMode="auto">
                <a:xfrm flipH="1">
                  <a:off x="648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84" name="直接连接符 15433"/>
                <p:cNvSpPr>
                  <a:spLocks noChangeShapeType="1"/>
                </p:cNvSpPr>
                <p:nvPr/>
              </p:nvSpPr>
              <p:spPr bwMode="auto">
                <a:xfrm flipH="1">
                  <a:off x="926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85" name="直接连接符 15434"/>
                <p:cNvSpPr>
                  <a:spLocks noChangeShapeType="1"/>
                </p:cNvSpPr>
                <p:nvPr/>
              </p:nvSpPr>
              <p:spPr bwMode="auto">
                <a:xfrm flipH="1">
                  <a:off x="1204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86" name="直接连接符 15435"/>
                <p:cNvSpPr>
                  <a:spLocks noChangeShapeType="1"/>
                </p:cNvSpPr>
                <p:nvPr/>
              </p:nvSpPr>
              <p:spPr bwMode="auto">
                <a:xfrm flipH="1">
                  <a:off x="1481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87" name="直接连接符 15436"/>
                <p:cNvSpPr>
                  <a:spLocks noChangeShapeType="1"/>
                </p:cNvSpPr>
                <p:nvPr/>
              </p:nvSpPr>
              <p:spPr bwMode="auto">
                <a:xfrm flipH="1">
                  <a:off x="1759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88" name="直接连接符 15437"/>
                <p:cNvSpPr>
                  <a:spLocks noChangeShapeType="1"/>
                </p:cNvSpPr>
                <p:nvPr/>
              </p:nvSpPr>
              <p:spPr bwMode="auto">
                <a:xfrm flipH="1">
                  <a:off x="2037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89" name="直接连接符 15438"/>
                <p:cNvSpPr>
                  <a:spLocks noChangeShapeType="1"/>
                </p:cNvSpPr>
                <p:nvPr/>
              </p:nvSpPr>
              <p:spPr bwMode="auto">
                <a:xfrm flipH="1">
                  <a:off x="2315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90" name="直接连接符 15439"/>
                <p:cNvSpPr>
                  <a:spLocks noChangeShapeType="1"/>
                </p:cNvSpPr>
                <p:nvPr/>
              </p:nvSpPr>
              <p:spPr bwMode="auto">
                <a:xfrm flipH="1">
                  <a:off x="2593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91" name="直接连接符 15440"/>
                <p:cNvSpPr>
                  <a:spLocks noChangeShapeType="1"/>
                </p:cNvSpPr>
                <p:nvPr/>
              </p:nvSpPr>
              <p:spPr bwMode="auto">
                <a:xfrm flipH="1">
                  <a:off x="2870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92" name="直接连接符 15441"/>
                <p:cNvSpPr>
                  <a:spLocks noChangeShapeType="1"/>
                </p:cNvSpPr>
                <p:nvPr/>
              </p:nvSpPr>
              <p:spPr bwMode="auto">
                <a:xfrm flipH="1">
                  <a:off x="3148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93" name="直接连接符 15442"/>
                <p:cNvSpPr>
                  <a:spLocks noChangeShapeType="1"/>
                </p:cNvSpPr>
                <p:nvPr/>
              </p:nvSpPr>
              <p:spPr bwMode="auto">
                <a:xfrm flipH="1">
                  <a:off x="3426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94" name="直接连接符 15443"/>
                <p:cNvSpPr>
                  <a:spLocks noChangeShapeType="1"/>
                </p:cNvSpPr>
                <p:nvPr/>
              </p:nvSpPr>
              <p:spPr bwMode="auto">
                <a:xfrm flipH="1">
                  <a:off x="3704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95" name="直接连接符 15444"/>
                <p:cNvSpPr>
                  <a:spLocks noChangeShapeType="1"/>
                </p:cNvSpPr>
                <p:nvPr/>
              </p:nvSpPr>
              <p:spPr bwMode="auto">
                <a:xfrm flipH="1">
                  <a:off x="3981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96" name="直接连接符 15445"/>
                <p:cNvSpPr>
                  <a:spLocks noChangeShapeType="1"/>
                </p:cNvSpPr>
                <p:nvPr/>
              </p:nvSpPr>
              <p:spPr bwMode="auto">
                <a:xfrm flipH="1">
                  <a:off x="4259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97" name="直接连接符 15446"/>
                <p:cNvSpPr>
                  <a:spLocks noChangeShapeType="1"/>
                </p:cNvSpPr>
                <p:nvPr/>
              </p:nvSpPr>
              <p:spPr bwMode="auto">
                <a:xfrm flipH="1">
                  <a:off x="4537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98" name="直接连接符 15447"/>
                <p:cNvSpPr>
                  <a:spLocks noChangeShapeType="1"/>
                </p:cNvSpPr>
                <p:nvPr/>
              </p:nvSpPr>
              <p:spPr bwMode="auto">
                <a:xfrm flipH="1">
                  <a:off x="4815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399" name="直接连接符 15448"/>
                <p:cNvSpPr>
                  <a:spLocks noChangeShapeType="1"/>
                </p:cNvSpPr>
                <p:nvPr/>
              </p:nvSpPr>
              <p:spPr bwMode="auto">
                <a:xfrm flipH="1">
                  <a:off x="5093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00" name="直接连接符 15449"/>
                <p:cNvSpPr>
                  <a:spLocks noChangeShapeType="1"/>
                </p:cNvSpPr>
                <p:nvPr/>
              </p:nvSpPr>
              <p:spPr bwMode="auto">
                <a:xfrm flipH="1">
                  <a:off x="5370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01" name="直接连接符 15450"/>
                <p:cNvSpPr>
                  <a:spLocks noChangeShapeType="1"/>
                </p:cNvSpPr>
                <p:nvPr/>
              </p:nvSpPr>
              <p:spPr bwMode="auto">
                <a:xfrm flipH="1">
                  <a:off x="5648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02" name="直接连接符 15451"/>
                <p:cNvSpPr>
                  <a:spLocks noChangeShapeType="1"/>
                </p:cNvSpPr>
                <p:nvPr/>
              </p:nvSpPr>
              <p:spPr bwMode="auto">
                <a:xfrm flipH="1">
                  <a:off x="5926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03" name="直接连接符 15452"/>
                <p:cNvSpPr>
                  <a:spLocks noChangeShapeType="1"/>
                </p:cNvSpPr>
                <p:nvPr/>
              </p:nvSpPr>
              <p:spPr bwMode="auto">
                <a:xfrm flipH="1">
                  <a:off x="6204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04" name="直接连接符 15453"/>
                <p:cNvSpPr>
                  <a:spLocks noChangeShapeType="1"/>
                </p:cNvSpPr>
                <p:nvPr/>
              </p:nvSpPr>
              <p:spPr bwMode="auto">
                <a:xfrm flipH="1">
                  <a:off x="6481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05" name="直接连接符 15454"/>
                <p:cNvSpPr>
                  <a:spLocks noChangeShapeType="1"/>
                </p:cNvSpPr>
                <p:nvPr/>
              </p:nvSpPr>
              <p:spPr bwMode="auto">
                <a:xfrm flipH="1">
                  <a:off x="6759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06" name="直接连接符 15455"/>
                <p:cNvSpPr>
                  <a:spLocks noChangeShapeType="1"/>
                </p:cNvSpPr>
                <p:nvPr/>
              </p:nvSpPr>
              <p:spPr bwMode="auto">
                <a:xfrm flipH="1">
                  <a:off x="7037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07" name="直接连接符 15456"/>
                <p:cNvSpPr>
                  <a:spLocks noChangeShapeType="1"/>
                </p:cNvSpPr>
                <p:nvPr/>
              </p:nvSpPr>
              <p:spPr bwMode="auto">
                <a:xfrm flipH="1">
                  <a:off x="7315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08" name="直接连接符 15457"/>
                <p:cNvSpPr>
                  <a:spLocks noChangeShapeType="1"/>
                </p:cNvSpPr>
                <p:nvPr/>
              </p:nvSpPr>
              <p:spPr bwMode="auto">
                <a:xfrm flipH="1">
                  <a:off x="7593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09" name="直接连接符 15458"/>
                <p:cNvSpPr>
                  <a:spLocks noChangeShapeType="1"/>
                </p:cNvSpPr>
                <p:nvPr/>
              </p:nvSpPr>
              <p:spPr bwMode="auto">
                <a:xfrm flipH="1">
                  <a:off x="7870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10" name="直接连接符 15459"/>
                <p:cNvSpPr>
                  <a:spLocks noChangeShapeType="1"/>
                </p:cNvSpPr>
                <p:nvPr/>
              </p:nvSpPr>
              <p:spPr bwMode="auto">
                <a:xfrm flipH="1">
                  <a:off x="8148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11" name="直接连接符 15460"/>
                <p:cNvSpPr>
                  <a:spLocks noChangeShapeType="1"/>
                </p:cNvSpPr>
                <p:nvPr/>
              </p:nvSpPr>
              <p:spPr bwMode="auto">
                <a:xfrm flipH="1">
                  <a:off x="8426" y="0"/>
                  <a:ext cx="0" cy="4545"/>
                </a:xfrm>
                <a:prstGeom prst="line">
                  <a:avLst/>
                </a:prstGeom>
                <a:noFill/>
                <a:ln w="28575">
                  <a:solidFill>
                    <a:srgbClr val="AF0BB5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12" name="直接连接符 15461"/>
                <p:cNvSpPr>
                  <a:spLocks noChangeShapeType="1"/>
                </p:cNvSpPr>
                <p:nvPr/>
              </p:nvSpPr>
              <p:spPr bwMode="auto">
                <a:xfrm flipH="1">
                  <a:off x="8704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13" name="直接连接符 15462"/>
                <p:cNvSpPr>
                  <a:spLocks noChangeShapeType="1"/>
                </p:cNvSpPr>
                <p:nvPr/>
              </p:nvSpPr>
              <p:spPr bwMode="auto">
                <a:xfrm flipH="1">
                  <a:off x="8981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14" name="直接连接符 15463"/>
                <p:cNvSpPr>
                  <a:spLocks noChangeShapeType="1"/>
                </p:cNvSpPr>
                <p:nvPr/>
              </p:nvSpPr>
              <p:spPr bwMode="auto">
                <a:xfrm flipH="1">
                  <a:off x="9259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  <p:sp>
              <p:nvSpPr>
                <p:cNvPr id="13415" name="直接连接符 15464"/>
                <p:cNvSpPr>
                  <a:spLocks noChangeShapeType="1"/>
                </p:cNvSpPr>
                <p:nvPr/>
              </p:nvSpPr>
              <p:spPr bwMode="auto">
                <a:xfrm flipH="1">
                  <a:off x="9537" y="0"/>
                  <a:ext cx="0" cy="27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/>
                </a:p>
              </p:txBody>
            </p:sp>
          </p:grpSp>
        </p:grpSp>
        <p:grpSp>
          <p:nvGrpSpPr>
            <p:cNvPr id="9" name="组合 15465"/>
            <p:cNvGrpSpPr/>
            <p:nvPr/>
          </p:nvGrpSpPr>
          <p:grpSpPr>
            <a:xfrm>
              <a:off x="354" y="0"/>
              <a:ext cx="3984" cy="6334"/>
              <a:chOff x="0" y="0"/>
              <a:chExt cx="5359" cy="11250"/>
            </a:xfrm>
          </p:grpSpPr>
          <p:sp>
            <p:nvSpPr>
              <p:cNvPr id="13417" name="直接连接符 15466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106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zh-CN"/>
              </a:p>
            </p:txBody>
          </p:sp>
          <p:sp>
            <p:nvSpPr>
              <p:cNvPr id="13418" name="直接连接符 15467"/>
              <p:cNvSpPr>
                <a:spLocks noChangeShapeType="1"/>
              </p:cNvSpPr>
              <p:nvPr/>
            </p:nvSpPr>
            <p:spPr bwMode="auto">
              <a:xfrm>
                <a:off x="5355" y="1875"/>
                <a:ext cx="4" cy="937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zh-CN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1"/>
          <p:cNvSpPr txBox="1">
            <a:spLocks noChangeArrowheads="1"/>
          </p:cNvSpPr>
          <p:nvPr/>
        </p:nvSpPr>
        <p:spPr bwMode="auto">
          <a:xfrm>
            <a:off x="360680" y="166370"/>
            <a:ext cx="8883015" cy="859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r>
              <a:rPr lang="zh-CN" altLang="en-US" sz="3600" b="1">
                <a:latin typeface="宋体" panose="02010600030101010101" pitchFamily="2" charset="-122"/>
              </a:rPr>
              <a:t>在正确的测量方法下面打“ 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Arial" panose="020B0604020202020204" pitchFamily="34" charset="0"/>
                <a:sym typeface="+mn-ea"/>
              </a:rPr>
              <a:t>√  </a:t>
            </a:r>
            <a:r>
              <a:rPr lang="zh-CN" altLang="en-US" sz="3600" b="1">
                <a:latin typeface="宋体" panose="02010600030101010101" pitchFamily="2" charset="-122"/>
              </a:rPr>
              <a:t>”。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  <p:grpSp>
        <p:nvGrpSpPr>
          <p:cNvPr id="7" name="组2"/>
          <p:cNvGrpSpPr/>
          <p:nvPr/>
        </p:nvGrpSpPr>
        <p:grpSpPr>
          <a:xfrm>
            <a:off x="2339340" y="4463256"/>
            <a:ext cx="4157980" cy="2008754"/>
            <a:chOff x="17" y="575"/>
            <a:chExt cx="9983" cy="8263"/>
          </a:xfrm>
        </p:grpSpPr>
        <p:sp>
          <p:nvSpPr>
            <p:cNvPr id="8" name="矩形 14413"/>
            <p:cNvSpPr>
              <a:spLocks noChangeArrowheads="1"/>
            </p:cNvSpPr>
            <p:nvPr/>
          </p:nvSpPr>
          <p:spPr bwMode="auto">
            <a:xfrm>
              <a:off x="272" y="575"/>
              <a:ext cx="5661" cy="539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grpSp>
          <p:nvGrpSpPr>
            <p:cNvPr id="9" name="组合 14414"/>
            <p:cNvGrpSpPr/>
            <p:nvPr/>
          </p:nvGrpSpPr>
          <p:grpSpPr>
            <a:xfrm>
              <a:off x="17" y="640"/>
              <a:ext cx="9983" cy="3460"/>
              <a:chOff x="0" y="0"/>
              <a:chExt cx="10000" cy="10000"/>
            </a:xfrm>
          </p:grpSpPr>
          <p:sp>
            <p:nvSpPr>
              <p:cNvPr id="10" name="未知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000" cy="97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750" y="0"/>
                  </a:cxn>
                  <a:cxn ang="0">
                    <a:pos x="19168" y="7311"/>
                  </a:cxn>
                  <a:cxn ang="0">
                    <a:pos x="19586" y="8521"/>
                  </a:cxn>
                  <a:cxn ang="0">
                    <a:pos x="19375" y="14622"/>
                  </a:cxn>
                  <a:cxn ang="0">
                    <a:pos x="20000" y="15833"/>
                  </a:cxn>
                  <a:cxn ang="0">
                    <a:pos x="20000" y="19489"/>
                  </a:cxn>
                  <a:cxn ang="0">
                    <a:pos x="18" y="20000"/>
                  </a:cxn>
                  <a:cxn ang="0">
                    <a:pos x="0" y="0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8750" y="0"/>
                    </a:lnTo>
                    <a:lnTo>
                      <a:pt x="19168" y="7311"/>
                    </a:lnTo>
                    <a:lnTo>
                      <a:pt x="19586" y="8521"/>
                    </a:lnTo>
                    <a:lnTo>
                      <a:pt x="19375" y="14622"/>
                    </a:lnTo>
                    <a:lnTo>
                      <a:pt x="20000" y="15833"/>
                    </a:lnTo>
                    <a:lnTo>
                      <a:pt x="20000" y="19489"/>
                    </a:lnTo>
                    <a:lnTo>
                      <a:pt x="18" y="20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0000"/>
              </a:solidFill>
              <a:ln w="31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曲线1"/>
              <p:cNvSpPr>
                <a:spLocks noChangeArrowheads="1"/>
              </p:cNvSpPr>
              <p:nvPr/>
            </p:nvSpPr>
            <p:spPr bwMode="auto">
              <a:xfrm>
                <a:off x="23" y="264"/>
                <a:ext cx="9904" cy="97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750" y="0"/>
                  </a:cxn>
                  <a:cxn ang="0">
                    <a:pos x="19168" y="7311"/>
                  </a:cxn>
                  <a:cxn ang="0">
                    <a:pos x="19586" y="8521"/>
                  </a:cxn>
                  <a:cxn ang="0">
                    <a:pos x="19375" y="14622"/>
                  </a:cxn>
                  <a:cxn ang="0">
                    <a:pos x="20000" y="15833"/>
                  </a:cxn>
                  <a:cxn ang="0">
                    <a:pos x="20000" y="19489"/>
                  </a:cxn>
                  <a:cxn ang="0">
                    <a:pos x="18" y="20000"/>
                  </a:cxn>
                  <a:cxn ang="0">
                    <a:pos x="0" y="0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8750" y="0"/>
                    </a:lnTo>
                    <a:lnTo>
                      <a:pt x="19168" y="7311"/>
                    </a:lnTo>
                    <a:lnTo>
                      <a:pt x="19586" y="8521"/>
                    </a:lnTo>
                    <a:lnTo>
                      <a:pt x="19375" y="14622"/>
                    </a:lnTo>
                    <a:lnTo>
                      <a:pt x="20000" y="15833"/>
                    </a:lnTo>
                    <a:lnTo>
                      <a:pt x="20000" y="19489"/>
                    </a:lnTo>
                    <a:lnTo>
                      <a:pt x="18" y="20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99"/>
              </a:solidFill>
              <a:ln w="31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直接连接符 14417"/>
              <p:cNvSpPr>
                <a:spLocks noChangeShapeType="1"/>
              </p:cNvSpPr>
              <p:nvPr/>
            </p:nvSpPr>
            <p:spPr bwMode="auto">
              <a:xfrm flipH="1">
                <a:off x="255" y="264"/>
                <a:ext cx="0" cy="4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13" name="直接连接符 14418"/>
              <p:cNvSpPr>
                <a:spLocks noChangeShapeType="1"/>
              </p:cNvSpPr>
              <p:nvPr/>
            </p:nvSpPr>
            <p:spPr bwMode="auto">
              <a:xfrm flipH="1">
                <a:off x="394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直接连接符 14419"/>
              <p:cNvSpPr>
                <a:spLocks noChangeShapeType="1"/>
              </p:cNvSpPr>
              <p:nvPr/>
            </p:nvSpPr>
            <p:spPr bwMode="auto">
              <a:xfrm flipH="1">
                <a:off x="536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直接连接符 14420"/>
              <p:cNvSpPr>
                <a:spLocks noChangeShapeType="1"/>
              </p:cNvSpPr>
              <p:nvPr/>
            </p:nvSpPr>
            <p:spPr bwMode="auto">
              <a:xfrm flipH="1">
                <a:off x="678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直接连接符 14421"/>
              <p:cNvSpPr>
                <a:spLocks noChangeShapeType="1"/>
              </p:cNvSpPr>
              <p:nvPr/>
            </p:nvSpPr>
            <p:spPr bwMode="auto">
              <a:xfrm flipH="1">
                <a:off x="820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直接连接符 14422"/>
              <p:cNvSpPr>
                <a:spLocks noChangeShapeType="1"/>
              </p:cNvSpPr>
              <p:nvPr/>
            </p:nvSpPr>
            <p:spPr bwMode="auto">
              <a:xfrm flipH="1">
                <a:off x="963" y="264"/>
                <a:ext cx="0" cy="414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直接连接符 14423"/>
              <p:cNvSpPr>
                <a:spLocks noChangeShapeType="1"/>
              </p:cNvSpPr>
              <p:nvPr/>
            </p:nvSpPr>
            <p:spPr bwMode="auto">
              <a:xfrm flipH="1">
                <a:off x="1105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19" name="直接连接符 14424"/>
              <p:cNvSpPr>
                <a:spLocks noChangeShapeType="1"/>
              </p:cNvSpPr>
              <p:nvPr/>
            </p:nvSpPr>
            <p:spPr bwMode="auto">
              <a:xfrm flipH="1">
                <a:off x="1247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0" name="直接连接符 14425"/>
              <p:cNvSpPr>
                <a:spLocks noChangeShapeType="1"/>
              </p:cNvSpPr>
              <p:nvPr/>
            </p:nvSpPr>
            <p:spPr bwMode="auto">
              <a:xfrm flipH="1">
                <a:off x="1389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1" name="直接连接符 14426"/>
              <p:cNvSpPr>
                <a:spLocks noChangeShapeType="1"/>
              </p:cNvSpPr>
              <p:nvPr/>
            </p:nvSpPr>
            <p:spPr bwMode="auto">
              <a:xfrm flipH="1">
                <a:off x="1528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2" name="直接连接符 14427"/>
              <p:cNvSpPr>
                <a:spLocks noChangeShapeType="1"/>
              </p:cNvSpPr>
              <p:nvPr/>
            </p:nvSpPr>
            <p:spPr bwMode="auto">
              <a:xfrm flipH="1">
                <a:off x="1674" y="264"/>
                <a:ext cx="0" cy="4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3" name="直接连接符 14428"/>
              <p:cNvSpPr>
                <a:spLocks noChangeShapeType="1"/>
              </p:cNvSpPr>
              <p:nvPr/>
            </p:nvSpPr>
            <p:spPr bwMode="auto">
              <a:xfrm flipH="1">
                <a:off x="1816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4" name="直接连接符 14429"/>
              <p:cNvSpPr>
                <a:spLocks noChangeShapeType="1"/>
              </p:cNvSpPr>
              <p:nvPr/>
            </p:nvSpPr>
            <p:spPr bwMode="auto">
              <a:xfrm flipH="1">
                <a:off x="1955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5" name="直接连接符 14430"/>
              <p:cNvSpPr>
                <a:spLocks noChangeShapeType="1"/>
              </p:cNvSpPr>
              <p:nvPr/>
            </p:nvSpPr>
            <p:spPr bwMode="auto">
              <a:xfrm flipH="1">
                <a:off x="2101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6" name="直接连接符 14431"/>
              <p:cNvSpPr>
                <a:spLocks noChangeShapeType="1"/>
              </p:cNvSpPr>
              <p:nvPr/>
            </p:nvSpPr>
            <p:spPr bwMode="auto">
              <a:xfrm flipH="1">
                <a:off x="2239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7" name="直接连接符 14432"/>
              <p:cNvSpPr>
                <a:spLocks noChangeShapeType="1"/>
              </p:cNvSpPr>
              <p:nvPr/>
            </p:nvSpPr>
            <p:spPr bwMode="auto">
              <a:xfrm flipH="1">
                <a:off x="2382" y="264"/>
                <a:ext cx="0" cy="414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8" name="直接连接符 14433"/>
              <p:cNvSpPr>
                <a:spLocks noChangeShapeType="1"/>
              </p:cNvSpPr>
              <p:nvPr/>
            </p:nvSpPr>
            <p:spPr bwMode="auto">
              <a:xfrm flipH="1">
                <a:off x="2527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9" name="直接连接符 14434"/>
              <p:cNvSpPr>
                <a:spLocks noChangeShapeType="1"/>
              </p:cNvSpPr>
              <p:nvPr/>
            </p:nvSpPr>
            <p:spPr bwMode="auto">
              <a:xfrm flipH="1">
                <a:off x="2666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30" name="直接连接符 14435"/>
              <p:cNvSpPr>
                <a:spLocks noChangeShapeType="1"/>
              </p:cNvSpPr>
              <p:nvPr/>
            </p:nvSpPr>
            <p:spPr bwMode="auto">
              <a:xfrm flipH="1">
                <a:off x="2808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31" name="直接连接符 14436"/>
              <p:cNvSpPr>
                <a:spLocks noChangeShapeType="1"/>
              </p:cNvSpPr>
              <p:nvPr/>
            </p:nvSpPr>
            <p:spPr bwMode="auto">
              <a:xfrm flipH="1">
                <a:off x="2951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32" name="直接连接符 14437"/>
              <p:cNvSpPr>
                <a:spLocks noChangeShapeType="1"/>
              </p:cNvSpPr>
              <p:nvPr/>
            </p:nvSpPr>
            <p:spPr bwMode="auto">
              <a:xfrm flipH="1">
                <a:off x="3093" y="264"/>
                <a:ext cx="0" cy="4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33" name="直接连接符 14438"/>
              <p:cNvSpPr>
                <a:spLocks noChangeShapeType="1"/>
              </p:cNvSpPr>
              <p:nvPr/>
            </p:nvSpPr>
            <p:spPr bwMode="auto">
              <a:xfrm flipH="1">
                <a:off x="3235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34" name="直接连接符 14439"/>
              <p:cNvSpPr>
                <a:spLocks noChangeShapeType="1"/>
              </p:cNvSpPr>
              <p:nvPr/>
            </p:nvSpPr>
            <p:spPr bwMode="auto">
              <a:xfrm flipH="1">
                <a:off x="3377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35" name="直接连接符 14440"/>
              <p:cNvSpPr>
                <a:spLocks noChangeShapeType="1"/>
              </p:cNvSpPr>
              <p:nvPr/>
            </p:nvSpPr>
            <p:spPr bwMode="auto">
              <a:xfrm flipH="1">
                <a:off x="3523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36" name="直接连接符 14441"/>
              <p:cNvSpPr>
                <a:spLocks noChangeShapeType="1"/>
              </p:cNvSpPr>
              <p:nvPr/>
            </p:nvSpPr>
            <p:spPr bwMode="auto">
              <a:xfrm flipH="1">
                <a:off x="3665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37" name="直接连接符 14442"/>
              <p:cNvSpPr>
                <a:spLocks noChangeShapeType="1"/>
              </p:cNvSpPr>
              <p:nvPr/>
            </p:nvSpPr>
            <p:spPr bwMode="auto">
              <a:xfrm flipH="1">
                <a:off x="3804" y="264"/>
                <a:ext cx="0" cy="414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38" name="直接连接符 14443"/>
              <p:cNvSpPr>
                <a:spLocks noChangeShapeType="1"/>
              </p:cNvSpPr>
              <p:nvPr/>
            </p:nvSpPr>
            <p:spPr bwMode="auto">
              <a:xfrm flipH="1">
                <a:off x="3950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39" name="直接连接符 14444"/>
              <p:cNvSpPr>
                <a:spLocks noChangeShapeType="1"/>
              </p:cNvSpPr>
              <p:nvPr/>
            </p:nvSpPr>
            <p:spPr bwMode="auto">
              <a:xfrm flipH="1">
                <a:off x="4092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40" name="直接连接符 14445"/>
              <p:cNvSpPr>
                <a:spLocks noChangeShapeType="1"/>
              </p:cNvSpPr>
              <p:nvPr/>
            </p:nvSpPr>
            <p:spPr bwMode="auto">
              <a:xfrm flipH="1">
                <a:off x="4231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41" name="直接连接符 14446"/>
              <p:cNvSpPr>
                <a:spLocks noChangeShapeType="1"/>
              </p:cNvSpPr>
              <p:nvPr/>
            </p:nvSpPr>
            <p:spPr bwMode="auto">
              <a:xfrm flipH="1">
                <a:off x="4373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42" name="直接连接符 14447"/>
              <p:cNvSpPr>
                <a:spLocks noChangeShapeType="1"/>
              </p:cNvSpPr>
              <p:nvPr/>
            </p:nvSpPr>
            <p:spPr bwMode="auto">
              <a:xfrm flipH="1">
                <a:off x="4519" y="264"/>
                <a:ext cx="0" cy="4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43" name="直接连接符 14448"/>
              <p:cNvSpPr>
                <a:spLocks noChangeShapeType="1"/>
              </p:cNvSpPr>
              <p:nvPr/>
            </p:nvSpPr>
            <p:spPr bwMode="auto">
              <a:xfrm flipH="1">
                <a:off x="4658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44" name="直接连接符 14449"/>
              <p:cNvSpPr>
                <a:spLocks noChangeShapeType="1"/>
              </p:cNvSpPr>
              <p:nvPr/>
            </p:nvSpPr>
            <p:spPr bwMode="auto">
              <a:xfrm flipH="1">
                <a:off x="4800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45" name="直接连接符 14450"/>
              <p:cNvSpPr>
                <a:spLocks noChangeShapeType="1"/>
              </p:cNvSpPr>
              <p:nvPr/>
            </p:nvSpPr>
            <p:spPr bwMode="auto">
              <a:xfrm flipH="1">
                <a:off x="4945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46" name="直接连接符 14451"/>
              <p:cNvSpPr>
                <a:spLocks noChangeShapeType="1"/>
              </p:cNvSpPr>
              <p:nvPr/>
            </p:nvSpPr>
            <p:spPr bwMode="auto">
              <a:xfrm flipH="1">
                <a:off x="5084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47" name="直接连接符 14452"/>
              <p:cNvSpPr>
                <a:spLocks noChangeShapeType="1"/>
              </p:cNvSpPr>
              <p:nvPr/>
            </p:nvSpPr>
            <p:spPr bwMode="auto">
              <a:xfrm flipH="1">
                <a:off x="5227" y="264"/>
                <a:ext cx="0" cy="414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48" name="直接连接符 14453"/>
              <p:cNvSpPr>
                <a:spLocks noChangeShapeType="1"/>
              </p:cNvSpPr>
              <p:nvPr/>
            </p:nvSpPr>
            <p:spPr bwMode="auto">
              <a:xfrm flipH="1">
                <a:off x="5369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49" name="直接连接符 14454"/>
              <p:cNvSpPr>
                <a:spLocks noChangeShapeType="1"/>
              </p:cNvSpPr>
              <p:nvPr/>
            </p:nvSpPr>
            <p:spPr bwMode="auto">
              <a:xfrm flipH="1">
                <a:off x="5511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50" name="直接连接符 14455"/>
              <p:cNvSpPr>
                <a:spLocks noChangeShapeType="1"/>
              </p:cNvSpPr>
              <p:nvPr/>
            </p:nvSpPr>
            <p:spPr bwMode="auto">
              <a:xfrm flipH="1">
                <a:off x="5653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51" name="直接连接符 14456"/>
              <p:cNvSpPr>
                <a:spLocks noChangeShapeType="1"/>
              </p:cNvSpPr>
              <p:nvPr/>
            </p:nvSpPr>
            <p:spPr bwMode="auto">
              <a:xfrm flipH="1">
                <a:off x="5796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52" name="直接连接符 14457"/>
              <p:cNvSpPr>
                <a:spLocks noChangeShapeType="1"/>
              </p:cNvSpPr>
              <p:nvPr/>
            </p:nvSpPr>
            <p:spPr bwMode="auto">
              <a:xfrm flipH="1">
                <a:off x="5938" y="264"/>
                <a:ext cx="0" cy="4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53" name="直接连接符 14458"/>
              <p:cNvSpPr>
                <a:spLocks noChangeShapeType="1"/>
              </p:cNvSpPr>
              <p:nvPr/>
            </p:nvSpPr>
            <p:spPr bwMode="auto">
              <a:xfrm flipH="1">
                <a:off x="6080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54" name="直接连接符 14459"/>
              <p:cNvSpPr>
                <a:spLocks noChangeShapeType="1"/>
              </p:cNvSpPr>
              <p:nvPr/>
            </p:nvSpPr>
            <p:spPr bwMode="auto">
              <a:xfrm flipH="1">
                <a:off x="6219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55" name="直接连接符 14460"/>
              <p:cNvSpPr>
                <a:spLocks noChangeShapeType="1"/>
              </p:cNvSpPr>
              <p:nvPr/>
            </p:nvSpPr>
            <p:spPr bwMode="auto">
              <a:xfrm flipH="1">
                <a:off x="6365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56" name="直接连接符 14461"/>
              <p:cNvSpPr>
                <a:spLocks noChangeShapeType="1"/>
              </p:cNvSpPr>
              <p:nvPr/>
            </p:nvSpPr>
            <p:spPr bwMode="auto">
              <a:xfrm flipH="1">
                <a:off x="6507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57" name="直接连接符 14462"/>
              <p:cNvSpPr>
                <a:spLocks noChangeShapeType="1"/>
              </p:cNvSpPr>
              <p:nvPr/>
            </p:nvSpPr>
            <p:spPr bwMode="auto">
              <a:xfrm flipH="1">
                <a:off x="6649" y="264"/>
                <a:ext cx="0" cy="414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58" name="直接连接符 14463"/>
              <p:cNvSpPr>
                <a:spLocks noChangeShapeType="1"/>
              </p:cNvSpPr>
              <p:nvPr/>
            </p:nvSpPr>
            <p:spPr bwMode="auto">
              <a:xfrm flipH="1">
                <a:off x="6795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59" name="直接连接符 14464"/>
              <p:cNvSpPr>
                <a:spLocks noChangeShapeType="1"/>
              </p:cNvSpPr>
              <p:nvPr/>
            </p:nvSpPr>
            <p:spPr bwMode="auto">
              <a:xfrm flipH="1">
                <a:off x="6937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60" name="直接连接符 14465"/>
              <p:cNvSpPr>
                <a:spLocks noChangeShapeType="1"/>
              </p:cNvSpPr>
              <p:nvPr/>
            </p:nvSpPr>
            <p:spPr bwMode="auto">
              <a:xfrm flipH="1">
                <a:off x="7079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61" name="直接连接符 14466"/>
              <p:cNvSpPr>
                <a:spLocks noChangeShapeType="1"/>
              </p:cNvSpPr>
              <p:nvPr/>
            </p:nvSpPr>
            <p:spPr bwMode="auto">
              <a:xfrm flipH="1">
                <a:off x="7225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62" name="直接连接符 14467"/>
              <p:cNvSpPr>
                <a:spLocks noChangeShapeType="1"/>
              </p:cNvSpPr>
              <p:nvPr/>
            </p:nvSpPr>
            <p:spPr bwMode="auto">
              <a:xfrm flipH="1">
                <a:off x="7364" y="264"/>
                <a:ext cx="0" cy="4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63" name="直接连接符 14468"/>
              <p:cNvSpPr>
                <a:spLocks noChangeShapeType="1"/>
              </p:cNvSpPr>
              <p:nvPr/>
            </p:nvSpPr>
            <p:spPr bwMode="auto">
              <a:xfrm flipH="1">
                <a:off x="7506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64" name="直接连接符 14469"/>
              <p:cNvSpPr>
                <a:spLocks noChangeShapeType="1"/>
              </p:cNvSpPr>
              <p:nvPr/>
            </p:nvSpPr>
            <p:spPr bwMode="auto">
              <a:xfrm flipH="1">
                <a:off x="7648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65" name="直接连接符 14470"/>
              <p:cNvSpPr>
                <a:spLocks noChangeShapeType="1"/>
              </p:cNvSpPr>
              <p:nvPr/>
            </p:nvSpPr>
            <p:spPr bwMode="auto">
              <a:xfrm flipH="1">
                <a:off x="7790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66" name="直接连接符 14471"/>
              <p:cNvSpPr>
                <a:spLocks noChangeShapeType="1"/>
              </p:cNvSpPr>
              <p:nvPr/>
            </p:nvSpPr>
            <p:spPr bwMode="auto">
              <a:xfrm flipH="1">
                <a:off x="7933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67" name="直接连接符 14472"/>
              <p:cNvSpPr>
                <a:spLocks noChangeShapeType="1"/>
              </p:cNvSpPr>
              <p:nvPr/>
            </p:nvSpPr>
            <p:spPr bwMode="auto">
              <a:xfrm flipH="1">
                <a:off x="8075" y="264"/>
                <a:ext cx="0" cy="414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68" name="直接连接符 14473"/>
              <p:cNvSpPr>
                <a:spLocks noChangeShapeType="1"/>
              </p:cNvSpPr>
              <p:nvPr/>
            </p:nvSpPr>
            <p:spPr bwMode="auto">
              <a:xfrm flipH="1">
                <a:off x="8217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69" name="直接连接符 14474"/>
              <p:cNvSpPr>
                <a:spLocks noChangeShapeType="1"/>
              </p:cNvSpPr>
              <p:nvPr/>
            </p:nvSpPr>
            <p:spPr bwMode="auto">
              <a:xfrm flipH="1">
                <a:off x="8359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70" name="直接连接符 14475"/>
              <p:cNvSpPr>
                <a:spLocks noChangeShapeType="1"/>
              </p:cNvSpPr>
              <p:nvPr/>
            </p:nvSpPr>
            <p:spPr bwMode="auto">
              <a:xfrm flipH="1">
                <a:off x="8498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71" name="直接连接符 14476"/>
              <p:cNvSpPr>
                <a:spLocks noChangeShapeType="1"/>
              </p:cNvSpPr>
              <p:nvPr/>
            </p:nvSpPr>
            <p:spPr bwMode="auto">
              <a:xfrm flipH="1">
                <a:off x="8644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72" name="直接连接符 14477"/>
              <p:cNvSpPr>
                <a:spLocks noChangeShapeType="1"/>
              </p:cNvSpPr>
              <p:nvPr/>
            </p:nvSpPr>
            <p:spPr bwMode="auto">
              <a:xfrm flipH="1">
                <a:off x="8786" y="264"/>
                <a:ext cx="0" cy="47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73" name="直接连接符 14478"/>
              <p:cNvSpPr>
                <a:spLocks noChangeShapeType="1"/>
              </p:cNvSpPr>
              <p:nvPr/>
            </p:nvSpPr>
            <p:spPr bwMode="auto">
              <a:xfrm flipH="1">
                <a:off x="8925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74" name="直接连接符 14479"/>
              <p:cNvSpPr>
                <a:spLocks noChangeShapeType="1"/>
              </p:cNvSpPr>
              <p:nvPr/>
            </p:nvSpPr>
            <p:spPr bwMode="auto">
              <a:xfrm flipH="1">
                <a:off x="9067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75" name="直接连接符 14480"/>
              <p:cNvSpPr>
                <a:spLocks noChangeShapeType="1"/>
              </p:cNvSpPr>
              <p:nvPr/>
            </p:nvSpPr>
            <p:spPr bwMode="auto">
              <a:xfrm flipH="1">
                <a:off x="9213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76" name="直接连接符 14481"/>
              <p:cNvSpPr>
                <a:spLocks noChangeShapeType="1"/>
              </p:cNvSpPr>
              <p:nvPr/>
            </p:nvSpPr>
            <p:spPr bwMode="auto">
              <a:xfrm flipH="1">
                <a:off x="9352" y="264"/>
                <a:ext cx="0" cy="29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77" name="文本框 14482"/>
              <p:cNvSpPr txBox="1">
                <a:spLocks noChangeArrowheads="1"/>
              </p:cNvSpPr>
              <p:nvPr/>
            </p:nvSpPr>
            <p:spPr bwMode="auto">
              <a:xfrm>
                <a:off x="30" y="5000"/>
                <a:ext cx="1601" cy="46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lstStyle/>
              <a:p>
                <a:r>
                  <a:rPr lang="en-US" altLang="zh-CN">
                    <a:solidFill>
                      <a:srgbClr val="0000FF"/>
                    </a:solidFill>
                  </a:rPr>
                  <a:t>0cm</a:t>
                </a:r>
                <a:endParaRPr lang="en-US" altLang="zh-CN">
                  <a:solidFill>
                    <a:srgbClr val="0000FF"/>
                  </a:solidFill>
                </a:endParaRPr>
              </a:p>
            </p:txBody>
          </p:sp>
          <p:sp>
            <p:nvSpPr>
              <p:cNvPr id="78" name="文本框 14483"/>
              <p:cNvSpPr txBox="1">
                <a:spLocks noChangeArrowheads="1"/>
              </p:cNvSpPr>
              <p:nvPr/>
            </p:nvSpPr>
            <p:spPr bwMode="auto">
              <a:xfrm>
                <a:off x="1310" y="5183"/>
                <a:ext cx="8323" cy="46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lstStyle/>
              <a:p>
                <a:r>
                  <a:rPr lang="en-US" altLang="zh-CN">
                    <a:solidFill>
                      <a:srgbClr val="0000FF"/>
                    </a:solidFill>
                  </a:rPr>
                  <a:t>1         2         3         4         5         6   </a:t>
                </a:r>
                <a:endParaRPr lang="en-US" altLang="zh-CN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79" name="文本框 14484"/>
            <p:cNvSpPr txBox="1">
              <a:spLocks noChangeArrowheads="1"/>
            </p:cNvSpPr>
            <p:nvPr/>
          </p:nvSpPr>
          <p:spPr bwMode="auto">
            <a:xfrm>
              <a:off x="1263" y="6813"/>
              <a:ext cx="4399" cy="20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lstStyle/>
            <a:p>
              <a:r>
                <a:rPr lang="en-US" altLang="zh-CN" b="1">
                  <a:solidFill>
                    <a:schemeClr val="tx1"/>
                  </a:solidFill>
                </a:rPr>
                <a:t>3</a:t>
              </a:r>
              <a:r>
                <a:rPr lang="zh-CN" altLang="en-US" b="1">
                  <a:solidFill>
                    <a:schemeClr val="tx1"/>
                  </a:solidFill>
                </a:rPr>
                <a:t>、（          ）</a:t>
              </a:r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423285" y="5872480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Arial" panose="020B0604020202020204" pitchFamily="34" charset="0"/>
              </a:rPr>
              <a:t>√</a:t>
            </a:r>
            <a:endParaRPr lang="zh-CN" altLang="en-US" sz="40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  <a:cs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216015" y="5482590"/>
            <a:ext cx="2388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725805" y="781050"/>
            <a:ext cx="3354070" cy="2061845"/>
            <a:chOff x="1143" y="1230"/>
            <a:chExt cx="5282" cy="3247"/>
          </a:xfrm>
        </p:grpSpPr>
        <p:grpSp>
          <p:nvGrpSpPr>
            <p:cNvPr id="2" name="组1"/>
            <p:cNvGrpSpPr/>
            <p:nvPr/>
          </p:nvGrpSpPr>
          <p:grpSpPr>
            <a:xfrm rot="494220">
              <a:off x="1143" y="2381"/>
              <a:ext cx="5283" cy="2096"/>
              <a:chOff x="0" y="-154"/>
              <a:chExt cx="10000" cy="7188"/>
            </a:xfrm>
          </p:grpSpPr>
          <p:sp>
            <p:nvSpPr>
              <p:cNvPr id="12292" name="矩形 14340"/>
              <p:cNvSpPr>
                <a:spLocks noChangeArrowheads="1"/>
              </p:cNvSpPr>
              <p:nvPr/>
            </p:nvSpPr>
            <p:spPr bwMode="auto">
              <a:xfrm rot="20340000">
                <a:off x="629" y="-154"/>
                <a:ext cx="7052" cy="718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grpSp>
            <p:nvGrpSpPr>
              <p:cNvPr id="3" name="组合 14341"/>
              <p:cNvGrpSpPr/>
              <p:nvPr/>
            </p:nvGrpSpPr>
            <p:grpSpPr>
              <a:xfrm rot="-461991">
                <a:off x="0" y="1247"/>
                <a:ext cx="10000" cy="3391"/>
                <a:chOff x="0" y="0"/>
                <a:chExt cx="10000" cy="10000"/>
              </a:xfrm>
            </p:grpSpPr>
            <p:sp>
              <p:nvSpPr>
                <p:cNvPr id="12294" name="曲线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000" cy="973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750" y="0"/>
                    </a:cxn>
                    <a:cxn ang="0">
                      <a:pos x="19168" y="7311"/>
                    </a:cxn>
                    <a:cxn ang="0">
                      <a:pos x="19586" y="8521"/>
                    </a:cxn>
                    <a:cxn ang="0">
                      <a:pos x="19375" y="14622"/>
                    </a:cxn>
                    <a:cxn ang="0">
                      <a:pos x="20000" y="15833"/>
                    </a:cxn>
                    <a:cxn ang="0">
                      <a:pos x="20000" y="19489"/>
                    </a:cxn>
                    <a:cxn ang="0">
                      <a:pos x="18" y="2000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000" h="20000">
                      <a:moveTo>
                        <a:pt x="0" y="0"/>
                      </a:moveTo>
                      <a:lnTo>
                        <a:pt x="18750" y="0"/>
                      </a:lnTo>
                      <a:lnTo>
                        <a:pt x="19168" y="7311"/>
                      </a:lnTo>
                      <a:lnTo>
                        <a:pt x="19586" y="8521"/>
                      </a:lnTo>
                      <a:lnTo>
                        <a:pt x="19375" y="14622"/>
                      </a:lnTo>
                      <a:lnTo>
                        <a:pt x="20000" y="15833"/>
                      </a:lnTo>
                      <a:lnTo>
                        <a:pt x="20000" y="19489"/>
                      </a:lnTo>
                      <a:lnTo>
                        <a:pt x="18" y="20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0000"/>
                </a:solidFill>
                <a:ln w="31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295" name="曲线3"/>
                <p:cNvSpPr>
                  <a:spLocks noChangeArrowheads="1"/>
                </p:cNvSpPr>
                <p:nvPr/>
              </p:nvSpPr>
              <p:spPr bwMode="auto">
                <a:xfrm>
                  <a:off x="23" y="264"/>
                  <a:ext cx="9904" cy="973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750" y="0"/>
                    </a:cxn>
                    <a:cxn ang="0">
                      <a:pos x="19168" y="7311"/>
                    </a:cxn>
                    <a:cxn ang="0">
                      <a:pos x="19586" y="8521"/>
                    </a:cxn>
                    <a:cxn ang="0">
                      <a:pos x="19375" y="14622"/>
                    </a:cxn>
                    <a:cxn ang="0">
                      <a:pos x="20000" y="15833"/>
                    </a:cxn>
                    <a:cxn ang="0">
                      <a:pos x="20000" y="19489"/>
                    </a:cxn>
                    <a:cxn ang="0">
                      <a:pos x="18" y="2000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000" h="20000">
                      <a:moveTo>
                        <a:pt x="0" y="0"/>
                      </a:moveTo>
                      <a:lnTo>
                        <a:pt x="18750" y="0"/>
                      </a:lnTo>
                      <a:lnTo>
                        <a:pt x="19168" y="7311"/>
                      </a:lnTo>
                      <a:lnTo>
                        <a:pt x="19586" y="8521"/>
                      </a:lnTo>
                      <a:lnTo>
                        <a:pt x="19375" y="14622"/>
                      </a:lnTo>
                      <a:lnTo>
                        <a:pt x="20000" y="15833"/>
                      </a:lnTo>
                      <a:lnTo>
                        <a:pt x="20000" y="19489"/>
                      </a:lnTo>
                      <a:lnTo>
                        <a:pt x="18" y="20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99"/>
                </a:solidFill>
                <a:ln w="31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296" name="直接连接符 14344"/>
                <p:cNvSpPr>
                  <a:spLocks noChangeShapeType="1"/>
                </p:cNvSpPr>
                <p:nvPr/>
              </p:nvSpPr>
              <p:spPr bwMode="auto">
                <a:xfrm flipH="1">
                  <a:off x="255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97" name="直接连接符 14345"/>
                <p:cNvSpPr>
                  <a:spLocks noChangeShapeType="1"/>
                </p:cNvSpPr>
                <p:nvPr/>
              </p:nvSpPr>
              <p:spPr bwMode="auto">
                <a:xfrm flipH="1">
                  <a:off x="394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98" name="直接连接符 14346"/>
                <p:cNvSpPr>
                  <a:spLocks noChangeShapeType="1"/>
                </p:cNvSpPr>
                <p:nvPr/>
              </p:nvSpPr>
              <p:spPr bwMode="auto">
                <a:xfrm flipH="1">
                  <a:off x="536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99" name="直接连接符 14347"/>
                <p:cNvSpPr>
                  <a:spLocks noChangeShapeType="1"/>
                </p:cNvSpPr>
                <p:nvPr/>
              </p:nvSpPr>
              <p:spPr bwMode="auto">
                <a:xfrm flipH="1">
                  <a:off x="67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00" name="直接连接符 14348"/>
                <p:cNvSpPr>
                  <a:spLocks noChangeShapeType="1"/>
                </p:cNvSpPr>
                <p:nvPr/>
              </p:nvSpPr>
              <p:spPr bwMode="auto">
                <a:xfrm flipH="1">
                  <a:off x="820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01" name="直接连接符 14349"/>
                <p:cNvSpPr>
                  <a:spLocks noChangeShapeType="1"/>
                </p:cNvSpPr>
                <p:nvPr/>
              </p:nvSpPr>
              <p:spPr bwMode="auto">
                <a:xfrm flipH="1">
                  <a:off x="963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02" name="直接连接符 14350"/>
                <p:cNvSpPr>
                  <a:spLocks noChangeShapeType="1"/>
                </p:cNvSpPr>
                <p:nvPr/>
              </p:nvSpPr>
              <p:spPr bwMode="auto">
                <a:xfrm flipH="1">
                  <a:off x="110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03" name="直接连接符 14351"/>
                <p:cNvSpPr>
                  <a:spLocks noChangeShapeType="1"/>
                </p:cNvSpPr>
                <p:nvPr/>
              </p:nvSpPr>
              <p:spPr bwMode="auto">
                <a:xfrm flipH="1">
                  <a:off x="124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04" name="直接连接符 14352"/>
                <p:cNvSpPr>
                  <a:spLocks noChangeShapeType="1"/>
                </p:cNvSpPr>
                <p:nvPr/>
              </p:nvSpPr>
              <p:spPr bwMode="auto">
                <a:xfrm flipH="1">
                  <a:off x="138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05" name="直接连接符 14353"/>
                <p:cNvSpPr>
                  <a:spLocks noChangeShapeType="1"/>
                </p:cNvSpPr>
                <p:nvPr/>
              </p:nvSpPr>
              <p:spPr bwMode="auto">
                <a:xfrm flipH="1">
                  <a:off x="152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06" name="直接连接符 14354"/>
                <p:cNvSpPr>
                  <a:spLocks noChangeShapeType="1"/>
                </p:cNvSpPr>
                <p:nvPr/>
              </p:nvSpPr>
              <p:spPr bwMode="auto">
                <a:xfrm flipH="1">
                  <a:off x="1674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07" name="直接连接符 14355"/>
                <p:cNvSpPr>
                  <a:spLocks noChangeShapeType="1"/>
                </p:cNvSpPr>
                <p:nvPr/>
              </p:nvSpPr>
              <p:spPr bwMode="auto">
                <a:xfrm flipH="1">
                  <a:off x="1816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08" name="直接连接符 14356"/>
                <p:cNvSpPr>
                  <a:spLocks noChangeShapeType="1"/>
                </p:cNvSpPr>
                <p:nvPr/>
              </p:nvSpPr>
              <p:spPr bwMode="auto">
                <a:xfrm flipH="1">
                  <a:off x="195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09" name="直接连接符 14357"/>
                <p:cNvSpPr>
                  <a:spLocks noChangeShapeType="1"/>
                </p:cNvSpPr>
                <p:nvPr/>
              </p:nvSpPr>
              <p:spPr bwMode="auto">
                <a:xfrm flipH="1">
                  <a:off x="2101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10" name="直接连接符 14358"/>
                <p:cNvSpPr>
                  <a:spLocks noChangeShapeType="1"/>
                </p:cNvSpPr>
                <p:nvPr/>
              </p:nvSpPr>
              <p:spPr bwMode="auto">
                <a:xfrm flipH="1">
                  <a:off x="223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11" name="直接连接符 14359"/>
                <p:cNvSpPr>
                  <a:spLocks noChangeShapeType="1"/>
                </p:cNvSpPr>
                <p:nvPr/>
              </p:nvSpPr>
              <p:spPr bwMode="auto">
                <a:xfrm flipH="1">
                  <a:off x="2382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12" name="直接连接符 14360"/>
                <p:cNvSpPr>
                  <a:spLocks noChangeShapeType="1"/>
                </p:cNvSpPr>
                <p:nvPr/>
              </p:nvSpPr>
              <p:spPr bwMode="auto">
                <a:xfrm flipH="1">
                  <a:off x="252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13" name="直接连接符 14361"/>
                <p:cNvSpPr>
                  <a:spLocks noChangeShapeType="1"/>
                </p:cNvSpPr>
                <p:nvPr/>
              </p:nvSpPr>
              <p:spPr bwMode="auto">
                <a:xfrm flipH="1">
                  <a:off x="2666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14" name="直接连接符 14362"/>
                <p:cNvSpPr>
                  <a:spLocks noChangeShapeType="1"/>
                </p:cNvSpPr>
                <p:nvPr/>
              </p:nvSpPr>
              <p:spPr bwMode="auto">
                <a:xfrm flipH="1">
                  <a:off x="280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15" name="直接连接符 14363"/>
                <p:cNvSpPr>
                  <a:spLocks noChangeShapeType="1"/>
                </p:cNvSpPr>
                <p:nvPr/>
              </p:nvSpPr>
              <p:spPr bwMode="auto">
                <a:xfrm flipH="1">
                  <a:off x="2951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16" name="直接连接符 14364"/>
                <p:cNvSpPr>
                  <a:spLocks noChangeShapeType="1"/>
                </p:cNvSpPr>
                <p:nvPr/>
              </p:nvSpPr>
              <p:spPr bwMode="auto">
                <a:xfrm flipH="1">
                  <a:off x="3093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17" name="直接连接符 14365"/>
                <p:cNvSpPr>
                  <a:spLocks noChangeShapeType="1"/>
                </p:cNvSpPr>
                <p:nvPr/>
              </p:nvSpPr>
              <p:spPr bwMode="auto">
                <a:xfrm flipH="1">
                  <a:off x="323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18" name="直接连接符 14366"/>
                <p:cNvSpPr>
                  <a:spLocks noChangeShapeType="1"/>
                </p:cNvSpPr>
                <p:nvPr/>
              </p:nvSpPr>
              <p:spPr bwMode="auto">
                <a:xfrm flipH="1">
                  <a:off x="337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19" name="直接连接符 14367"/>
                <p:cNvSpPr>
                  <a:spLocks noChangeShapeType="1"/>
                </p:cNvSpPr>
                <p:nvPr/>
              </p:nvSpPr>
              <p:spPr bwMode="auto">
                <a:xfrm flipH="1">
                  <a:off x="3523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20" name="直接连接符 14368"/>
                <p:cNvSpPr>
                  <a:spLocks noChangeShapeType="1"/>
                </p:cNvSpPr>
                <p:nvPr/>
              </p:nvSpPr>
              <p:spPr bwMode="auto">
                <a:xfrm flipH="1">
                  <a:off x="366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21" name="直接连接符 14369"/>
                <p:cNvSpPr>
                  <a:spLocks noChangeShapeType="1"/>
                </p:cNvSpPr>
                <p:nvPr/>
              </p:nvSpPr>
              <p:spPr bwMode="auto">
                <a:xfrm flipH="1">
                  <a:off x="3804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22" name="直接连接符 14370"/>
                <p:cNvSpPr>
                  <a:spLocks noChangeShapeType="1"/>
                </p:cNvSpPr>
                <p:nvPr/>
              </p:nvSpPr>
              <p:spPr bwMode="auto">
                <a:xfrm flipH="1">
                  <a:off x="3950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23" name="直接连接符 14371"/>
                <p:cNvSpPr>
                  <a:spLocks noChangeShapeType="1"/>
                </p:cNvSpPr>
                <p:nvPr/>
              </p:nvSpPr>
              <p:spPr bwMode="auto">
                <a:xfrm flipH="1">
                  <a:off x="4092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24" name="直接连接符 14372"/>
                <p:cNvSpPr>
                  <a:spLocks noChangeShapeType="1"/>
                </p:cNvSpPr>
                <p:nvPr/>
              </p:nvSpPr>
              <p:spPr bwMode="auto">
                <a:xfrm flipH="1">
                  <a:off x="4231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25" name="直接连接符 14373"/>
                <p:cNvSpPr>
                  <a:spLocks noChangeShapeType="1"/>
                </p:cNvSpPr>
                <p:nvPr/>
              </p:nvSpPr>
              <p:spPr bwMode="auto">
                <a:xfrm flipH="1">
                  <a:off x="4373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26" name="直接连接符 14374"/>
                <p:cNvSpPr>
                  <a:spLocks noChangeShapeType="1"/>
                </p:cNvSpPr>
                <p:nvPr/>
              </p:nvSpPr>
              <p:spPr bwMode="auto">
                <a:xfrm flipH="1">
                  <a:off x="4519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27" name="直接连接符 14375"/>
                <p:cNvSpPr>
                  <a:spLocks noChangeShapeType="1"/>
                </p:cNvSpPr>
                <p:nvPr/>
              </p:nvSpPr>
              <p:spPr bwMode="auto">
                <a:xfrm flipH="1">
                  <a:off x="465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28" name="直接连接符 14376"/>
                <p:cNvSpPr>
                  <a:spLocks noChangeShapeType="1"/>
                </p:cNvSpPr>
                <p:nvPr/>
              </p:nvSpPr>
              <p:spPr bwMode="auto">
                <a:xfrm flipH="1">
                  <a:off x="4800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29" name="直接连接符 14377"/>
                <p:cNvSpPr>
                  <a:spLocks noChangeShapeType="1"/>
                </p:cNvSpPr>
                <p:nvPr/>
              </p:nvSpPr>
              <p:spPr bwMode="auto">
                <a:xfrm flipH="1">
                  <a:off x="494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30" name="直接连接符 14378"/>
                <p:cNvSpPr>
                  <a:spLocks noChangeShapeType="1"/>
                </p:cNvSpPr>
                <p:nvPr/>
              </p:nvSpPr>
              <p:spPr bwMode="auto">
                <a:xfrm flipH="1">
                  <a:off x="5084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31" name="直接连接符 14379"/>
                <p:cNvSpPr>
                  <a:spLocks noChangeShapeType="1"/>
                </p:cNvSpPr>
                <p:nvPr/>
              </p:nvSpPr>
              <p:spPr bwMode="auto">
                <a:xfrm flipH="1">
                  <a:off x="5227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32" name="直接连接符 14380"/>
                <p:cNvSpPr>
                  <a:spLocks noChangeShapeType="1"/>
                </p:cNvSpPr>
                <p:nvPr/>
              </p:nvSpPr>
              <p:spPr bwMode="auto">
                <a:xfrm flipH="1">
                  <a:off x="536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33" name="直接连接符 14381"/>
                <p:cNvSpPr>
                  <a:spLocks noChangeShapeType="1"/>
                </p:cNvSpPr>
                <p:nvPr/>
              </p:nvSpPr>
              <p:spPr bwMode="auto">
                <a:xfrm flipH="1">
                  <a:off x="5511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34" name="直接连接符 14382"/>
                <p:cNvSpPr>
                  <a:spLocks noChangeShapeType="1"/>
                </p:cNvSpPr>
                <p:nvPr/>
              </p:nvSpPr>
              <p:spPr bwMode="auto">
                <a:xfrm flipH="1">
                  <a:off x="5653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35" name="直接连接符 14383"/>
                <p:cNvSpPr>
                  <a:spLocks noChangeShapeType="1"/>
                </p:cNvSpPr>
                <p:nvPr/>
              </p:nvSpPr>
              <p:spPr bwMode="auto">
                <a:xfrm flipH="1">
                  <a:off x="5796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36" name="直接连接符 14384"/>
                <p:cNvSpPr>
                  <a:spLocks noChangeShapeType="1"/>
                </p:cNvSpPr>
                <p:nvPr/>
              </p:nvSpPr>
              <p:spPr bwMode="auto">
                <a:xfrm flipH="1">
                  <a:off x="5938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37" name="直接连接符 14385"/>
                <p:cNvSpPr>
                  <a:spLocks noChangeShapeType="1"/>
                </p:cNvSpPr>
                <p:nvPr/>
              </p:nvSpPr>
              <p:spPr bwMode="auto">
                <a:xfrm flipH="1">
                  <a:off x="6080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38" name="直接连接符 14386"/>
                <p:cNvSpPr>
                  <a:spLocks noChangeShapeType="1"/>
                </p:cNvSpPr>
                <p:nvPr/>
              </p:nvSpPr>
              <p:spPr bwMode="auto">
                <a:xfrm flipH="1">
                  <a:off x="621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39" name="直接连接符 14387"/>
                <p:cNvSpPr>
                  <a:spLocks noChangeShapeType="1"/>
                </p:cNvSpPr>
                <p:nvPr/>
              </p:nvSpPr>
              <p:spPr bwMode="auto">
                <a:xfrm flipH="1">
                  <a:off x="636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40" name="直接连接符 14388"/>
                <p:cNvSpPr>
                  <a:spLocks noChangeShapeType="1"/>
                </p:cNvSpPr>
                <p:nvPr/>
              </p:nvSpPr>
              <p:spPr bwMode="auto">
                <a:xfrm flipH="1">
                  <a:off x="650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41" name="直接连接符 14389"/>
                <p:cNvSpPr>
                  <a:spLocks noChangeShapeType="1"/>
                </p:cNvSpPr>
                <p:nvPr/>
              </p:nvSpPr>
              <p:spPr bwMode="auto">
                <a:xfrm flipH="1">
                  <a:off x="6649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42" name="直接连接符 14390"/>
                <p:cNvSpPr>
                  <a:spLocks noChangeShapeType="1"/>
                </p:cNvSpPr>
                <p:nvPr/>
              </p:nvSpPr>
              <p:spPr bwMode="auto">
                <a:xfrm flipH="1">
                  <a:off x="679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43" name="直接连接符 14391"/>
                <p:cNvSpPr>
                  <a:spLocks noChangeShapeType="1"/>
                </p:cNvSpPr>
                <p:nvPr/>
              </p:nvSpPr>
              <p:spPr bwMode="auto">
                <a:xfrm flipH="1">
                  <a:off x="693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44" name="直接连接符 14392"/>
                <p:cNvSpPr>
                  <a:spLocks noChangeShapeType="1"/>
                </p:cNvSpPr>
                <p:nvPr/>
              </p:nvSpPr>
              <p:spPr bwMode="auto">
                <a:xfrm flipH="1">
                  <a:off x="707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45" name="直接连接符 14393"/>
                <p:cNvSpPr>
                  <a:spLocks noChangeShapeType="1"/>
                </p:cNvSpPr>
                <p:nvPr/>
              </p:nvSpPr>
              <p:spPr bwMode="auto">
                <a:xfrm flipH="1">
                  <a:off x="722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46" name="直接连接符 14394"/>
                <p:cNvSpPr>
                  <a:spLocks noChangeShapeType="1"/>
                </p:cNvSpPr>
                <p:nvPr/>
              </p:nvSpPr>
              <p:spPr bwMode="auto">
                <a:xfrm flipH="1">
                  <a:off x="7364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47" name="直接连接符 14395"/>
                <p:cNvSpPr>
                  <a:spLocks noChangeShapeType="1"/>
                </p:cNvSpPr>
                <p:nvPr/>
              </p:nvSpPr>
              <p:spPr bwMode="auto">
                <a:xfrm flipH="1">
                  <a:off x="7506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48" name="直接连接符 14396"/>
                <p:cNvSpPr>
                  <a:spLocks noChangeShapeType="1"/>
                </p:cNvSpPr>
                <p:nvPr/>
              </p:nvSpPr>
              <p:spPr bwMode="auto">
                <a:xfrm flipH="1">
                  <a:off x="764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49" name="直接连接符 14397"/>
                <p:cNvSpPr>
                  <a:spLocks noChangeShapeType="1"/>
                </p:cNvSpPr>
                <p:nvPr/>
              </p:nvSpPr>
              <p:spPr bwMode="auto">
                <a:xfrm flipH="1">
                  <a:off x="7790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50" name="直接连接符 14398"/>
                <p:cNvSpPr>
                  <a:spLocks noChangeShapeType="1"/>
                </p:cNvSpPr>
                <p:nvPr/>
              </p:nvSpPr>
              <p:spPr bwMode="auto">
                <a:xfrm flipH="1">
                  <a:off x="7933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51" name="直接连接符 14399"/>
                <p:cNvSpPr>
                  <a:spLocks noChangeShapeType="1"/>
                </p:cNvSpPr>
                <p:nvPr/>
              </p:nvSpPr>
              <p:spPr bwMode="auto">
                <a:xfrm flipH="1">
                  <a:off x="8075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52" name="直接连接符 14400"/>
                <p:cNvSpPr>
                  <a:spLocks noChangeShapeType="1"/>
                </p:cNvSpPr>
                <p:nvPr/>
              </p:nvSpPr>
              <p:spPr bwMode="auto">
                <a:xfrm flipH="1">
                  <a:off x="821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53" name="直接连接符 14401"/>
                <p:cNvSpPr>
                  <a:spLocks noChangeShapeType="1"/>
                </p:cNvSpPr>
                <p:nvPr/>
              </p:nvSpPr>
              <p:spPr bwMode="auto">
                <a:xfrm flipH="1">
                  <a:off x="835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54" name="直接连接符 14402"/>
                <p:cNvSpPr>
                  <a:spLocks noChangeShapeType="1"/>
                </p:cNvSpPr>
                <p:nvPr/>
              </p:nvSpPr>
              <p:spPr bwMode="auto">
                <a:xfrm flipH="1">
                  <a:off x="849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55" name="直接连接符 14403"/>
                <p:cNvSpPr>
                  <a:spLocks noChangeShapeType="1"/>
                </p:cNvSpPr>
                <p:nvPr/>
              </p:nvSpPr>
              <p:spPr bwMode="auto">
                <a:xfrm flipH="1">
                  <a:off x="8644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56" name="直接连接符 14404"/>
                <p:cNvSpPr>
                  <a:spLocks noChangeShapeType="1"/>
                </p:cNvSpPr>
                <p:nvPr/>
              </p:nvSpPr>
              <p:spPr bwMode="auto">
                <a:xfrm flipH="1">
                  <a:off x="8786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57" name="直接连接符 14405"/>
                <p:cNvSpPr>
                  <a:spLocks noChangeShapeType="1"/>
                </p:cNvSpPr>
                <p:nvPr/>
              </p:nvSpPr>
              <p:spPr bwMode="auto">
                <a:xfrm flipH="1">
                  <a:off x="892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58" name="直接连接符 14406"/>
                <p:cNvSpPr>
                  <a:spLocks noChangeShapeType="1"/>
                </p:cNvSpPr>
                <p:nvPr/>
              </p:nvSpPr>
              <p:spPr bwMode="auto">
                <a:xfrm flipH="1">
                  <a:off x="906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59" name="直接连接符 14407"/>
                <p:cNvSpPr>
                  <a:spLocks noChangeShapeType="1"/>
                </p:cNvSpPr>
                <p:nvPr/>
              </p:nvSpPr>
              <p:spPr bwMode="auto">
                <a:xfrm flipH="1">
                  <a:off x="9213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60" name="直接连接符 14408"/>
                <p:cNvSpPr>
                  <a:spLocks noChangeShapeType="1"/>
                </p:cNvSpPr>
                <p:nvPr/>
              </p:nvSpPr>
              <p:spPr bwMode="auto">
                <a:xfrm flipH="1">
                  <a:off x="9352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61" name="文本框 14409"/>
                <p:cNvSpPr txBox="1">
                  <a:spLocks noChangeArrowheads="1"/>
                </p:cNvSpPr>
                <p:nvPr/>
              </p:nvSpPr>
              <p:spPr bwMode="auto">
                <a:xfrm>
                  <a:off x="30" y="5000"/>
                  <a:ext cx="1601" cy="46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/>
                <a:lstStyle/>
                <a:p>
                  <a:r>
                    <a:rPr lang="en-US" altLang="zh-CN">
                      <a:solidFill>
                        <a:srgbClr val="0000FF"/>
                      </a:solidFill>
                    </a:rPr>
                    <a:t>0cm</a:t>
                  </a:r>
                  <a:endParaRPr lang="en-US" altLang="zh-CN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2362" name="文本框 14410"/>
                <p:cNvSpPr txBox="1">
                  <a:spLocks noChangeArrowheads="1"/>
                </p:cNvSpPr>
                <p:nvPr/>
              </p:nvSpPr>
              <p:spPr bwMode="auto">
                <a:xfrm>
                  <a:off x="1310" y="5183"/>
                  <a:ext cx="8323" cy="46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/>
                <a:lstStyle/>
                <a:p>
                  <a:r>
                    <a:rPr lang="en-US" altLang="zh-CN">
                      <a:solidFill>
                        <a:srgbClr val="0000FF"/>
                      </a:solidFill>
                    </a:rPr>
                    <a:t>1         2         3         4         5         6   </a:t>
                  </a:r>
                  <a:endParaRPr lang="en-US" altLang="zh-CN">
                    <a:solidFill>
                      <a:srgbClr val="0000FF"/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1200" y="1406"/>
              <a:ext cx="3653" cy="1446"/>
              <a:chOff x="1765" y="1858"/>
              <a:chExt cx="3653" cy="1446"/>
            </a:xfrm>
          </p:grpSpPr>
          <p:cxnSp>
            <p:nvCxnSpPr>
              <p:cNvPr id="81" name="直接连接符 80"/>
              <p:cNvCxnSpPr/>
              <p:nvPr/>
            </p:nvCxnSpPr>
            <p:spPr>
              <a:xfrm rot="20760000" flipH="1">
                <a:off x="1798" y="2788"/>
                <a:ext cx="1" cy="516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rot="20760000" flipH="1">
                <a:off x="5407" y="1858"/>
                <a:ext cx="1" cy="516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箭头连接符 83"/>
              <p:cNvCxnSpPr/>
              <p:nvPr/>
            </p:nvCxnSpPr>
            <p:spPr>
              <a:xfrm rot="20760000">
                <a:off x="1765" y="2895"/>
                <a:ext cx="1271" cy="6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直接箭头连接符 84"/>
              <p:cNvCxnSpPr/>
              <p:nvPr/>
            </p:nvCxnSpPr>
            <p:spPr>
              <a:xfrm rot="20760000" flipH="1">
                <a:off x="4206" y="2293"/>
                <a:ext cx="1213" cy="6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6" name="文本框 85"/>
            <p:cNvSpPr txBox="1"/>
            <p:nvPr/>
          </p:nvSpPr>
          <p:spPr>
            <a:xfrm rot="20760000">
              <a:off x="2656" y="1230"/>
              <a:ext cx="1648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>
                  <a:solidFill>
                    <a:srgbClr val="FF0000"/>
                  </a:solidFill>
                  <a:latin typeface="华文琥珀" panose="02010800040101010101" charset="-122"/>
                  <a:ea typeface="华文琥珀" panose="02010800040101010101" charset="-122"/>
                </a:rPr>
                <a:t>?</a:t>
              </a:r>
              <a:endParaRPr lang="en-US" altLang="zh-CN" sz="5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186680" y="947420"/>
            <a:ext cx="3608070" cy="2515870"/>
            <a:chOff x="7638" y="1446"/>
            <a:chExt cx="5911" cy="4131"/>
          </a:xfrm>
        </p:grpSpPr>
        <p:grpSp>
          <p:nvGrpSpPr>
            <p:cNvPr id="5" name="组2"/>
            <p:cNvGrpSpPr/>
            <p:nvPr/>
          </p:nvGrpSpPr>
          <p:grpSpPr>
            <a:xfrm>
              <a:off x="7653" y="2553"/>
              <a:ext cx="5896" cy="3024"/>
              <a:chOff x="17" y="520"/>
              <a:chExt cx="9983" cy="9480"/>
            </a:xfrm>
          </p:grpSpPr>
          <p:sp>
            <p:nvSpPr>
              <p:cNvPr id="12365" name="矩形 14413"/>
              <p:cNvSpPr>
                <a:spLocks noChangeArrowheads="1"/>
              </p:cNvSpPr>
              <p:nvPr/>
            </p:nvSpPr>
            <p:spPr bwMode="auto">
              <a:xfrm>
                <a:off x="47" y="520"/>
                <a:ext cx="6434" cy="733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zh-CN">
                  <a:latin typeface="Arial" panose="020B0604020202020204" pitchFamily="34" charset="0"/>
                </a:endParaRPr>
              </a:p>
            </p:txBody>
          </p:sp>
          <p:grpSp>
            <p:nvGrpSpPr>
              <p:cNvPr id="6" name="组合 14414"/>
              <p:cNvGrpSpPr/>
              <p:nvPr/>
            </p:nvGrpSpPr>
            <p:grpSpPr>
              <a:xfrm>
                <a:off x="17" y="640"/>
                <a:ext cx="9983" cy="3460"/>
                <a:chOff x="0" y="0"/>
                <a:chExt cx="10000" cy="10000"/>
              </a:xfrm>
            </p:grpSpPr>
            <p:sp>
              <p:nvSpPr>
                <p:cNvPr id="12367" name="未知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000" cy="973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750" y="0"/>
                    </a:cxn>
                    <a:cxn ang="0">
                      <a:pos x="19168" y="7311"/>
                    </a:cxn>
                    <a:cxn ang="0">
                      <a:pos x="19586" y="8521"/>
                    </a:cxn>
                    <a:cxn ang="0">
                      <a:pos x="19375" y="14622"/>
                    </a:cxn>
                    <a:cxn ang="0">
                      <a:pos x="20000" y="15833"/>
                    </a:cxn>
                    <a:cxn ang="0">
                      <a:pos x="20000" y="19489"/>
                    </a:cxn>
                    <a:cxn ang="0">
                      <a:pos x="18" y="2000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000" h="20000">
                      <a:moveTo>
                        <a:pt x="0" y="0"/>
                      </a:moveTo>
                      <a:lnTo>
                        <a:pt x="18750" y="0"/>
                      </a:lnTo>
                      <a:lnTo>
                        <a:pt x="19168" y="7311"/>
                      </a:lnTo>
                      <a:lnTo>
                        <a:pt x="19586" y="8521"/>
                      </a:lnTo>
                      <a:lnTo>
                        <a:pt x="19375" y="14622"/>
                      </a:lnTo>
                      <a:lnTo>
                        <a:pt x="20000" y="15833"/>
                      </a:lnTo>
                      <a:lnTo>
                        <a:pt x="20000" y="19489"/>
                      </a:lnTo>
                      <a:lnTo>
                        <a:pt x="18" y="20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0000"/>
                </a:solidFill>
                <a:ln w="31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68" name="曲线1"/>
                <p:cNvSpPr>
                  <a:spLocks noChangeArrowheads="1"/>
                </p:cNvSpPr>
                <p:nvPr/>
              </p:nvSpPr>
              <p:spPr bwMode="auto">
                <a:xfrm>
                  <a:off x="23" y="264"/>
                  <a:ext cx="9904" cy="973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750" y="0"/>
                    </a:cxn>
                    <a:cxn ang="0">
                      <a:pos x="19168" y="7311"/>
                    </a:cxn>
                    <a:cxn ang="0">
                      <a:pos x="19586" y="8521"/>
                    </a:cxn>
                    <a:cxn ang="0">
                      <a:pos x="19375" y="14622"/>
                    </a:cxn>
                    <a:cxn ang="0">
                      <a:pos x="20000" y="15833"/>
                    </a:cxn>
                    <a:cxn ang="0">
                      <a:pos x="20000" y="19489"/>
                    </a:cxn>
                    <a:cxn ang="0">
                      <a:pos x="18" y="2000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000" h="20000">
                      <a:moveTo>
                        <a:pt x="0" y="0"/>
                      </a:moveTo>
                      <a:lnTo>
                        <a:pt x="18750" y="0"/>
                      </a:lnTo>
                      <a:lnTo>
                        <a:pt x="19168" y="7311"/>
                      </a:lnTo>
                      <a:lnTo>
                        <a:pt x="19586" y="8521"/>
                      </a:lnTo>
                      <a:lnTo>
                        <a:pt x="19375" y="14622"/>
                      </a:lnTo>
                      <a:lnTo>
                        <a:pt x="20000" y="15833"/>
                      </a:lnTo>
                      <a:lnTo>
                        <a:pt x="20000" y="19489"/>
                      </a:lnTo>
                      <a:lnTo>
                        <a:pt x="18" y="20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99"/>
                </a:solidFill>
                <a:ln w="31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69" name="直接连接符 14417"/>
                <p:cNvSpPr>
                  <a:spLocks noChangeShapeType="1"/>
                </p:cNvSpPr>
                <p:nvPr/>
              </p:nvSpPr>
              <p:spPr bwMode="auto">
                <a:xfrm flipH="1">
                  <a:off x="255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70" name="直接连接符 14418"/>
                <p:cNvSpPr>
                  <a:spLocks noChangeShapeType="1"/>
                </p:cNvSpPr>
                <p:nvPr/>
              </p:nvSpPr>
              <p:spPr bwMode="auto">
                <a:xfrm flipH="1">
                  <a:off x="394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71" name="直接连接符 14419"/>
                <p:cNvSpPr>
                  <a:spLocks noChangeShapeType="1"/>
                </p:cNvSpPr>
                <p:nvPr/>
              </p:nvSpPr>
              <p:spPr bwMode="auto">
                <a:xfrm flipH="1">
                  <a:off x="536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72" name="直接连接符 14420"/>
                <p:cNvSpPr>
                  <a:spLocks noChangeShapeType="1"/>
                </p:cNvSpPr>
                <p:nvPr/>
              </p:nvSpPr>
              <p:spPr bwMode="auto">
                <a:xfrm flipH="1">
                  <a:off x="67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73" name="直接连接符 14421"/>
                <p:cNvSpPr>
                  <a:spLocks noChangeShapeType="1"/>
                </p:cNvSpPr>
                <p:nvPr/>
              </p:nvSpPr>
              <p:spPr bwMode="auto">
                <a:xfrm flipH="1">
                  <a:off x="820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74" name="直接连接符 14422"/>
                <p:cNvSpPr>
                  <a:spLocks noChangeShapeType="1"/>
                </p:cNvSpPr>
                <p:nvPr/>
              </p:nvSpPr>
              <p:spPr bwMode="auto">
                <a:xfrm flipH="1">
                  <a:off x="963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75" name="直接连接符 14423"/>
                <p:cNvSpPr>
                  <a:spLocks noChangeShapeType="1"/>
                </p:cNvSpPr>
                <p:nvPr/>
              </p:nvSpPr>
              <p:spPr bwMode="auto">
                <a:xfrm flipH="1">
                  <a:off x="110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76" name="直接连接符 14424"/>
                <p:cNvSpPr>
                  <a:spLocks noChangeShapeType="1"/>
                </p:cNvSpPr>
                <p:nvPr/>
              </p:nvSpPr>
              <p:spPr bwMode="auto">
                <a:xfrm flipH="1">
                  <a:off x="124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77" name="直接连接符 14425"/>
                <p:cNvSpPr>
                  <a:spLocks noChangeShapeType="1"/>
                </p:cNvSpPr>
                <p:nvPr/>
              </p:nvSpPr>
              <p:spPr bwMode="auto">
                <a:xfrm flipH="1">
                  <a:off x="138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78" name="直接连接符 14426"/>
                <p:cNvSpPr>
                  <a:spLocks noChangeShapeType="1"/>
                </p:cNvSpPr>
                <p:nvPr/>
              </p:nvSpPr>
              <p:spPr bwMode="auto">
                <a:xfrm flipH="1">
                  <a:off x="152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79" name="直接连接符 14427"/>
                <p:cNvSpPr>
                  <a:spLocks noChangeShapeType="1"/>
                </p:cNvSpPr>
                <p:nvPr/>
              </p:nvSpPr>
              <p:spPr bwMode="auto">
                <a:xfrm flipH="1">
                  <a:off x="1674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80" name="直接连接符 14428"/>
                <p:cNvSpPr>
                  <a:spLocks noChangeShapeType="1"/>
                </p:cNvSpPr>
                <p:nvPr/>
              </p:nvSpPr>
              <p:spPr bwMode="auto">
                <a:xfrm flipH="1">
                  <a:off x="1816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81" name="直接连接符 14429"/>
                <p:cNvSpPr>
                  <a:spLocks noChangeShapeType="1"/>
                </p:cNvSpPr>
                <p:nvPr/>
              </p:nvSpPr>
              <p:spPr bwMode="auto">
                <a:xfrm flipH="1">
                  <a:off x="195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82" name="直接连接符 14430"/>
                <p:cNvSpPr>
                  <a:spLocks noChangeShapeType="1"/>
                </p:cNvSpPr>
                <p:nvPr/>
              </p:nvSpPr>
              <p:spPr bwMode="auto">
                <a:xfrm flipH="1">
                  <a:off x="2101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83" name="直接连接符 14431"/>
                <p:cNvSpPr>
                  <a:spLocks noChangeShapeType="1"/>
                </p:cNvSpPr>
                <p:nvPr/>
              </p:nvSpPr>
              <p:spPr bwMode="auto">
                <a:xfrm flipH="1">
                  <a:off x="223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84" name="直接连接符 14432"/>
                <p:cNvSpPr>
                  <a:spLocks noChangeShapeType="1"/>
                </p:cNvSpPr>
                <p:nvPr/>
              </p:nvSpPr>
              <p:spPr bwMode="auto">
                <a:xfrm flipH="1">
                  <a:off x="2382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85" name="直接连接符 14433"/>
                <p:cNvSpPr>
                  <a:spLocks noChangeShapeType="1"/>
                </p:cNvSpPr>
                <p:nvPr/>
              </p:nvSpPr>
              <p:spPr bwMode="auto">
                <a:xfrm flipH="1">
                  <a:off x="252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86" name="直接连接符 14434"/>
                <p:cNvSpPr>
                  <a:spLocks noChangeShapeType="1"/>
                </p:cNvSpPr>
                <p:nvPr/>
              </p:nvSpPr>
              <p:spPr bwMode="auto">
                <a:xfrm flipH="1">
                  <a:off x="2666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87" name="直接连接符 14435"/>
                <p:cNvSpPr>
                  <a:spLocks noChangeShapeType="1"/>
                </p:cNvSpPr>
                <p:nvPr/>
              </p:nvSpPr>
              <p:spPr bwMode="auto">
                <a:xfrm flipH="1">
                  <a:off x="280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88" name="直接连接符 14436"/>
                <p:cNvSpPr>
                  <a:spLocks noChangeShapeType="1"/>
                </p:cNvSpPr>
                <p:nvPr/>
              </p:nvSpPr>
              <p:spPr bwMode="auto">
                <a:xfrm flipH="1">
                  <a:off x="2951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89" name="直接连接符 14437"/>
                <p:cNvSpPr>
                  <a:spLocks noChangeShapeType="1"/>
                </p:cNvSpPr>
                <p:nvPr/>
              </p:nvSpPr>
              <p:spPr bwMode="auto">
                <a:xfrm flipH="1">
                  <a:off x="3093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90" name="直接连接符 14438"/>
                <p:cNvSpPr>
                  <a:spLocks noChangeShapeType="1"/>
                </p:cNvSpPr>
                <p:nvPr/>
              </p:nvSpPr>
              <p:spPr bwMode="auto">
                <a:xfrm flipH="1">
                  <a:off x="323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91" name="直接连接符 14439"/>
                <p:cNvSpPr>
                  <a:spLocks noChangeShapeType="1"/>
                </p:cNvSpPr>
                <p:nvPr/>
              </p:nvSpPr>
              <p:spPr bwMode="auto">
                <a:xfrm flipH="1">
                  <a:off x="337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92" name="直接连接符 14440"/>
                <p:cNvSpPr>
                  <a:spLocks noChangeShapeType="1"/>
                </p:cNvSpPr>
                <p:nvPr/>
              </p:nvSpPr>
              <p:spPr bwMode="auto">
                <a:xfrm flipH="1">
                  <a:off x="3523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93" name="直接连接符 14441"/>
                <p:cNvSpPr>
                  <a:spLocks noChangeShapeType="1"/>
                </p:cNvSpPr>
                <p:nvPr/>
              </p:nvSpPr>
              <p:spPr bwMode="auto">
                <a:xfrm flipH="1">
                  <a:off x="366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94" name="直接连接符 14442"/>
                <p:cNvSpPr>
                  <a:spLocks noChangeShapeType="1"/>
                </p:cNvSpPr>
                <p:nvPr/>
              </p:nvSpPr>
              <p:spPr bwMode="auto">
                <a:xfrm flipH="1">
                  <a:off x="3804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95" name="直接连接符 14443"/>
                <p:cNvSpPr>
                  <a:spLocks noChangeShapeType="1"/>
                </p:cNvSpPr>
                <p:nvPr/>
              </p:nvSpPr>
              <p:spPr bwMode="auto">
                <a:xfrm flipH="1">
                  <a:off x="3950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96" name="直接连接符 14444"/>
                <p:cNvSpPr>
                  <a:spLocks noChangeShapeType="1"/>
                </p:cNvSpPr>
                <p:nvPr/>
              </p:nvSpPr>
              <p:spPr bwMode="auto">
                <a:xfrm flipH="1">
                  <a:off x="4092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97" name="直接连接符 14445"/>
                <p:cNvSpPr>
                  <a:spLocks noChangeShapeType="1"/>
                </p:cNvSpPr>
                <p:nvPr/>
              </p:nvSpPr>
              <p:spPr bwMode="auto">
                <a:xfrm flipH="1">
                  <a:off x="4231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98" name="直接连接符 14446"/>
                <p:cNvSpPr>
                  <a:spLocks noChangeShapeType="1"/>
                </p:cNvSpPr>
                <p:nvPr/>
              </p:nvSpPr>
              <p:spPr bwMode="auto">
                <a:xfrm flipH="1">
                  <a:off x="4373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99" name="直接连接符 14447"/>
                <p:cNvSpPr>
                  <a:spLocks noChangeShapeType="1"/>
                </p:cNvSpPr>
                <p:nvPr/>
              </p:nvSpPr>
              <p:spPr bwMode="auto">
                <a:xfrm flipH="1">
                  <a:off x="4519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00" name="直接连接符 14448"/>
                <p:cNvSpPr>
                  <a:spLocks noChangeShapeType="1"/>
                </p:cNvSpPr>
                <p:nvPr/>
              </p:nvSpPr>
              <p:spPr bwMode="auto">
                <a:xfrm flipH="1">
                  <a:off x="465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01" name="直接连接符 14449"/>
                <p:cNvSpPr>
                  <a:spLocks noChangeShapeType="1"/>
                </p:cNvSpPr>
                <p:nvPr/>
              </p:nvSpPr>
              <p:spPr bwMode="auto">
                <a:xfrm flipH="1">
                  <a:off x="4800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02" name="直接连接符 14450"/>
                <p:cNvSpPr>
                  <a:spLocks noChangeShapeType="1"/>
                </p:cNvSpPr>
                <p:nvPr/>
              </p:nvSpPr>
              <p:spPr bwMode="auto">
                <a:xfrm flipH="1">
                  <a:off x="494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03" name="直接连接符 14451"/>
                <p:cNvSpPr>
                  <a:spLocks noChangeShapeType="1"/>
                </p:cNvSpPr>
                <p:nvPr/>
              </p:nvSpPr>
              <p:spPr bwMode="auto">
                <a:xfrm flipH="1">
                  <a:off x="5084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04" name="直接连接符 14452"/>
                <p:cNvSpPr>
                  <a:spLocks noChangeShapeType="1"/>
                </p:cNvSpPr>
                <p:nvPr/>
              </p:nvSpPr>
              <p:spPr bwMode="auto">
                <a:xfrm flipH="1">
                  <a:off x="5227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05" name="直接连接符 14453"/>
                <p:cNvSpPr>
                  <a:spLocks noChangeShapeType="1"/>
                </p:cNvSpPr>
                <p:nvPr/>
              </p:nvSpPr>
              <p:spPr bwMode="auto">
                <a:xfrm flipH="1">
                  <a:off x="536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06" name="直接连接符 14454"/>
                <p:cNvSpPr>
                  <a:spLocks noChangeShapeType="1"/>
                </p:cNvSpPr>
                <p:nvPr/>
              </p:nvSpPr>
              <p:spPr bwMode="auto">
                <a:xfrm flipH="1">
                  <a:off x="5511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07" name="直接连接符 14455"/>
                <p:cNvSpPr>
                  <a:spLocks noChangeShapeType="1"/>
                </p:cNvSpPr>
                <p:nvPr/>
              </p:nvSpPr>
              <p:spPr bwMode="auto">
                <a:xfrm flipH="1">
                  <a:off x="5653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08" name="直接连接符 14456"/>
                <p:cNvSpPr>
                  <a:spLocks noChangeShapeType="1"/>
                </p:cNvSpPr>
                <p:nvPr/>
              </p:nvSpPr>
              <p:spPr bwMode="auto">
                <a:xfrm flipH="1">
                  <a:off x="5796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09" name="直接连接符 14457"/>
                <p:cNvSpPr>
                  <a:spLocks noChangeShapeType="1"/>
                </p:cNvSpPr>
                <p:nvPr/>
              </p:nvSpPr>
              <p:spPr bwMode="auto">
                <a:xfrm flipH="1">
                  <a:off x="5938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10" name="直接连接符 14458"/>
                <p:cNvSpPr>
                  <a:spLocks noChangeShapeType="1"/>
                </p:cNvSpPr>
                <p:nvPr/>
              </p:nvSpPr>
              <p:spPr bwMode="auto">
                <a:xfrm flipH="1">
                  <a:off x="6080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11" name="直接连接符 14459"/>
                <p:cNvSpPr>
                  <a:spLocks noChangeShapeType="1"/>
                </p:cNvSpPr>
                <p:nvPr/>
              </p:nvSpPr>
              <p:spPr bwMode="auto">
                <a:xfrm flipH="1">
                  <a:off x="621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12" name="直接连接符 14460"/>
                <p:cNvSpPr>
                  <a:spLocks noChangeShapeType="1"/>
                </p:cNvSpPr>
                <p:nvPr/>
              </p:nvSpPr>
              <p:spPr bwMode="auto">
                <a:xfrm flipH="1">
                  <a:off x="636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13" name="直接连接符 14461"/>
                <p:cNvSpPr>
                  <a:spLocks noChangeShapeType="1"/>
                </p:cNvSpPr>
                <p:nvPr/>
              </p:nvSpPr>
              <p:spPr bwMode="auto">
                <a:xfrm flipH="1">
                  <a:off x="650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14" name="直接连接符 14462"/>
                <p:cNvSpPr>
                  <a:spLocks noChangeShapeType="1"/>
                </p:cNvSpPr>
                <p:nvPr/>
              </p:nvSpPr>
              <p:spPr bwMode="auto">
                <a:xfrm flipH="1">
                  <a:off x="6649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15" name="直接连接符 14463"/>
                <p:cNvSpPr>
                  <a:spLocks noChangeShapeType="1"/>
                </p:cNvSpPr>
                <p:nvPr/>
              </p:nvSpPr>
              <p:spPr bwMode="auto">
                <a:xfrm flipH="1">
                  <a:off x="679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16" name="直接连接符 14464"/>
                <p:cNvSpPr>
                  <a:spLocks noChangeShapeType="1"/>
                </p:cNvSpPr>
                <p:nvPr/>
              </p:nvSpPr>
              <p:spPr bwMode="auto">
                <a:xfrm flipH="1">
                  <a:off x="693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17" name="直接连接符 14465"/>
                <p:cNvSpPr>
                  <a:spLocks noChangeShapeType="1"/>
                </p:cNvSpPr>
                <p:nvPr/>
              </p:nvSpPr>
              <p:spPr bwMode="auto">
                <a:xfrm flipH="1">
                  <a:off x="707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18" name="直接连接符 14466"/>
                <p:cNvSpPr>
                  <a:spLocks noChangeShapeType="1"/>
                </p:cNvSpPr>
                <p:nvPr/>
              </p:nvSpPr>
              <p:spPr bwMode="auto">
                <a:xfrm flipH="1">
                  <a:off x="722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19" name="直接连接符 14467"/>
                <p:cNvSpPr>
                  <a:spLocks noChangeShapeType="1"/>
                </p:cNvSpPr>
                <p:nvPr/>
              </p:nvSpPr>
              <p:spPr bwMode="auto">
                <a:xfrm flipH="1">
                  <a:off x="7364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20" name="直接连接符 14468"/>
                <p:cNvSpPr>
                  <a:spLocks noChangeShapeType="1"/>
                </p:cNvSpPr>
                <p:nvPr/>
              </p:nvSpPr>
              <p:spPr bwMode="auto">
                <a:xfrm flipH="1">
                  <a:off x="7506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21" name="直接连接符 14469"/>
                <p:cNvSpPr>
                  <a:spLocks noChangeShapeType="1"/>
                </p:cNvSpPr>
                <p:nvPr/>
              </p:nvSpPr>
              <p:spPr bwMode="auto">
                <a:xfrm flipH="1">
                  <a:off x="764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22" name="直接连接符 14470"/>
                <p:cNvSpPr>
                  <a:spLocks noChangeShapeType="1"/>
                </p:cNvSpPr>
                <p:nvPr/>
              </p:nvSpPr>
              <p:spPr bwMode="auto">
                <a:xfrm flipH="1">
                  <a:off x="7790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23" name="直接连接符 14471"/>
                <p:cNvSpPr>
                  <a:spLocks noChangeShapeType="1"/>
                </p:cNvSpPr>
                <p:nvPr/>
              </p:nvSpPr>
              <p:spPr bwMode="auto">
                <a:xfrm flipH="1">
                  <a:off x="7933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24" name="直接连接符 14472"/>
                <p:cNvSpPr>
                  <a:spLocks noChangeShapeType="1"/>
                </p:cNvSpPr>
                <p:nvPr/>
              </p:nvSpPr>
              <p:spPr bwMode="auto">
                <a:xfrm flipH="1">
                  <a:off x="8075" y="264"/>
                  <a:ext cx="0" cy="414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25" name="直接连接符 14473"/>
                <p:cNvSpPr>
                  <a:spLocks noChangeShapeType="1"/>
                </p:cNvSpPr>
                <p:nvPr/>
              </p:nvSpPr>
              <p:spPr bwMode="auto">
                <a:xfrm flipH="1">
                  <a:off x="821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26" name="直接连接符 14474"/>
                <p:cNvSpPr>
                  <a:spLocks noChangeShapeType="1"/>
                </p:cNvSpPr>
                <p:nvPr/>
              </p:nvSpPr>
              <p:spPr bwMode="auto">
                <a:xfrm flipH="1">
                  <a:off x="8359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27" name="直接连接符 14475"/>
                <p:cNvSpPr>
                  <a:spLocks noChangeShapeType="1"/>
                </p:cNvSpPr>
                <p:nvPr/>
              </p:nvSpPr>
              <p:spPr bwMode="auto">
                <a:xfrm flipH="1">
                  <a:off x="8498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28" name="直接连接符 14476"/>
                <p:cNvSpPr>
                  <a:spLocks noChangeShapeType="1"/>
                </p:cNvSpPr>
                <p:nvPr/>
              </p:nvSpPr>
              <p:spPr bwMode="auto">
                <a:xfrm flipH="1">
                  <a:off x="8644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29" name="直接连接符 14477"/>
                <p:cNvSpPr>
                  <a:spLocks noChangeShapeType="1"/>
                </p:cNvSpPr>
                <p:nvPr/>
              </p:nvSpPr>
              <p:spPr bwMode="auto">
                <a:xfrm flipH="1">
                  <a:off x="8786" y="264"/>
                  <a:ext cx="0" cy="473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30" name="直接连接符 14478"/>
                <p:cNvSpPr>
                  <a:spLocks noChangeShapeType="1"/>
                </p:cNvSpPr>
                <p:nvPr/>
              </p:nvSpPr>
              <p:spPr bwMode="auto">
                <a:xfrm flipH="1">
                  <a:off x="8925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31" name="直接连接符 14479"/>
                <p:cNvSpPr>
                  <a:spLocks noChangeShapeType="1"/>
                </p:cNvSpPr>
                <p:nvPr/>
              </p:nvSpPr>
              <p:spPr bwMode="auto">
                <a:xfrm flipH="1">
                  <a:off x="9067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32" name="直接连接符 14480"/>
                <p:cNvSpPr>
                  <a:spLocks noChangeShapeType="1"/>
                </p:cNvSpPr>
                <p:nvPr/>
              </p:nvSpPr>
              <p:spPr bwMode="auto">
                <a:xfrm flipH="1">
                  <a:off x="9213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33" name="直接连接符 14481"/>
                <p:cNvSpPr>
                  <a:spLocks noChangeShapeType="1"/>
                </p:cNvSpPr>
                <p:nvPr/>
              </p:nvSpPr>
              <p:spPr bwMode="auto">
                <a:xfrm flipH="1">
                  <a:off x="9352" y="264"/>
                  <a:ext cx="0" cy="29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34" name="文本框 14482"/>
                <p:cNvSpPr txBox="1">
                  <a:spLocks noChangeArrowheads="1"/>
                </p:cNvSpPr>
                <p:nvPr/>
              </p:nvSpPr>
              <p:spPr bwMode="auto">
                <a:xfrm>
                  <a:off x="30" y="5000"/>
                  <a:ext cx="1601" cy="46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/>
                <a:lstStyle/>
                <a:p>
                  <a:r>
                    <a:rPr lang="en-US" altLang="zh-CN">
                      <a:solidFill>
                        <a:srgbClr val="0000FF"/>
                      </a:solidFill>
                    </a:rPr>
                    <a:t>0cm</a:t>
                  </a:r>
                  <a:endParaRPr lang="zh-CN" altLang="en-US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2435" name="文本框 14483"/>
                <p:cNvSpPr txBox="1">
                  <a:spLocks noChangeArrowheads="1"/>
                </p:cNvSpPr>
                <p:nvPr/>
              </p:nvSpPr>
              <p:spPr bwMode="auto">
                <a:xfrm>
                  <a:off x="1310" y="5183"/>
                  <a:ext cx="8323" cy="46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/>
                <a:lstStyle/>
                <a:p>
                  <a:r>
                    <a:rPr lang="en-US" altLang="zh-CN">
                      <a:solidFill>
                        <a:srgbClr val="0000FF"/>
                      </a:solidFill>
                    </a:rPr>
                    <a:t>1         2         3         4         5         6   </a:t>
                  </a:r>
                  <a:endParaRPr lang="en-US" altLang="zh-CN">
                    <a:solidFill>
                      <a:srgbClr val="0000FF"/>
                    </a:solidFill>
                  </a:endParaRPr>
                </a:p>
              </p:txBody>
            </p:sp>
          </p:grpSp>
          <p:sp>
            <p:nvSpPr>
              <p:cNvPr id="12436" name="文本框 14484"/>
              <p:cNvSpPr txBox="1">
                <a:spLocks noChangeArrowheads="1"/>
              </p:cNvSpPr>
              <p:nvPr/>
            </p:nvSpPr>
            <p:spPr bwMode="auto">
              <a:xfrm>
                <a:off x="1760" y="7975"/>
                <a:ext cx="4399" cy="20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/>
              <a:lstStyle/>
              <a:p>
                <a:r>
                  <a:rPr lang="en-US" altLang="zh-CN" b="1">
                    <a:solidFill>
                      <a:schemeClr val="tx1"/>
                    </a:solidFill>
                  </a:rPr>
                  <a:t>2</a:t>
                </a:r>
                <a:r>
                  <a:rPr lang="zh-CN" altLang="en-US" b="1">
                    <a:solidFill>
                      <a:schemeClr val="tx1"/>
                    </a:solidFill>
                  </a:rPr>
                  <a:t>、（          ）</a:t>
                </a:r>
                <a:endParaRPr lang="zh-CN" altLang="en-US" b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7638" y="1446"/>
              <a:ext cx="3834" cy="1514"/>
              <a:chOff x="7671" y="1446"/>
              <a:chExt cx="3764" cy="1514"/>
            </a:xfrm>
          </p:grpSpPr>
          <p:cxnSp>
            <p:nvCxnSpPr>
              <p:cNvPr id="89" name="直接连接符 88"/>
              <p:cNvCxnSpPr/>
              <p:nvPr/>
            </p:nvCxnSpPr>
            <p:spPr>
              <a:xfrm flipH="1">
                <a:off x="7686" y="2120"/>
                <a:ext cx="1" cy="51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11434" y="2091"/>
                <a:ext cx="1" cy="51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1" name="直接箭头连接符 90"/>
              <p:cNvCxnSpPr/>
              <p:nvPr/>
            </p:nvCxnSpPr>
            <p:spPr>
              <a:xfrm>
                <a:off x="7671" y="2377"/>
                <a:ext cx="1273" cy="6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2" name="直接箭头连接符 91"/>
              <p:cNvCxnSpPr/>
              <p:nvPr/>
            </p:nvCxnSpPr>
            <p:spPr>
              <a:xfrm flipH="1">
                <a:off x="10205" y="2377"/>
                <a:ext cx="1215" cy="6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3" name="文本框 92"/>
              <p:cNvSpPr txBox="1"/>
              <p:nvPr/>
            </p:nvSpPr>
            <p:spPr>
              <a:xfrm>
                <a:off x="9180" y="1446"/>
                <a:ext cx="1651" cy="1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>
                    <a:solidFill>
                      <a:srgbClr val="FF0000"/>
                    </a:solidFill>
                    <a:latin typeface="华文琥珀" panose="02010800040101010101" charset="-122"/>
                    <a:ea typeface="华文琥珀" panose="02010800040101010101" charset="-122"/>
                  </a:rPr>
                  <a:t>?</a:t>
                </a:r>
                <a:endParaRPr lang="en-US" altLang="zh-CN" sz="5400">
                  <a:solidFill>
                    <a:srgbClr val="FF0000"/>
                  </a:solidFill>
                  <a:latin typeface="华文琥珀" panose="02010800040101010101" charset="-122"/>
                  <a:ea typeface="华文琥珀" panose="02010800040101010101" charset="-122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2433955" y="3748405"/>
            <a:ext cx="2374900" cy="922020"/>
            <a:chOff x="3852" y="5803"/>
            <a:chExt cx="3694" cy="1452"/>
          </a:xfrm>
        </p:grpSpPr>
        <p:cxnSp>
          <p:nvCxnSpPr>
            <p:cNvPr id="95" name="直接连接符 94"/>
            <p:cNvCxnSpPr/>
            <p:nvPr/>
          </p:nvCxnSpPr>
          <p:spPr>
            <a:xfrm flipH="1">
              <a:off x="3867" y="6477"/>
              <a:ext cx="1" cy="51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H="1">
              <a:off x="7545" y="6448"/>
              <a:ext cx="1" cy="51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直接箭头连接符 96"/>
            <p:cNvCxnSpPr/>
            <p:nvPr/>
          </p:nvCxnSpPr>
          <p:spPr>
            <a:xfrm>
              <a:off x="3852" y="6734"/>
              <a:ext cx="1254" cy="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直接箭头连接符 97"/>
            <p:cNvCxnSpPr/>
            <p:nvPr/>
          </p:nvCxnSpPr>
          <p:spPr>
            <a:xfrm flipH="1">
              <a:off x="6334" y="6734"/>
              <a:ext cx="1197" cy="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9" name="文本框 98"/>
            <p:cNvSpPr txBox="1"/>
            <p:nvPr/>
          </p:nvSpPr>
          <p:spPr>
            <a:xfrm>
              <a:off x="5338" y="5803"/>
              <a:ext cx="162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>
                  <a:solidFill>
                    <a:srgbClr val="FF0000"/>
                  </a:solidFill>
                  <a:latin typeface="华文琥珀" panose="02010800040101010101" charset="-122"/>
                  <a:ea typeface="华文琥珀" panose="02010800040101010101" charset="-122"/>
                </a:rPr>
                <a:t>?</a:t>
              </a:r>
              <a:endParaRPr lang="en-US" altLang="zh-CN" sz="5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sp>
        <p:nvSpPr>
          <p:cNvPr id="100" name="文本框 14411"/>
          <p:cNvSpPr txBox="1">
            <a:spLocks noChangeArrowheads="1"/>
          </p:cNvSpPr>
          <p:nvPr/>
        </p:nvSpPr>
        <p:spPr bwMode="auto">
          <a:xfrm>
            <a:off x="1016428" y="3106743"/>
            <a:ext cx="1478418" cy="367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/>
          <a:lstStyle/>
          <a:p>
            <a:r>
              <a:rPr lang="en-US" altLang="zh-CN" b="1">
                <a:solidFill>
                  <a:schemeClr val="tx1"/>
                </a:solidFill>
              </a:rPr>
              <a:t>1</a:t>
            </a:r>
            <a:r>
              <a:rPr lang="zh-CN" altLang="en-US" b="1">
                <a:solidFill>
                  <a:schemeClr val="tx1"/>
                </a:solidFill>
              </a:rPr>
              <a:t>、（          ）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02285" y="233998"/>
            <a:ext cx="7944485" cy="2772092"/>
            <a:chOff x="791" y="369"/>
            <a:chExt cx="12511" cy="4365"/>
          </a:xfrm>
        </p:grpSpPr>
        <p:sp>
          <p:nvSpPr>
            <p:cNvPr id="5122" name="文本框1"/>
            <p:cNvSpPr txBox="1">
              <a:spLocks noChangeArrowheads="1"/>
            </p:cNvSpPr>
            <p:nvPr/>
          </p:nvSpPr>
          <p:spPr bwMode="auto">
            <a:xfrm>
              <a:off x="1097" y="2022"/>
              <a:ext cx="12205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宋体" panose="02010600030101010101" pitchFamily="2" charset="-122"/>
                </a:rPr>
                <a:t>量一量：同桌合作，先量，再填写作业单。</a:t>
              </a:r>
              <a:endParaRPr lang="zh-CN" altLang="zh-CN" sz="2800" b="1">
                <a:latin typeface="宋体" panose="02010600030101010101" pitchFamily="2" charset="-122"/>
              </a:endParaRPr>
            </a:p>
          </p:txBody>
        </p:sp>
        <p:sp>
          <p:nvSpPr>
            <p:cNvPr id="4098" name="TextArt 对象1"/>
            <p:cNvSpPr>
              <a:spLocks noChangeArrowheads="1"/>
            </p:cNvSpPr>
            <p:nvPr/>
          </p:nvSpPr>
          <p:spPr bwMode="auto">
            <a:xfrm>
              <a:off x="791" y="369"/>
              <a:ext cx="3390" cy="1017"/>
            </a:xfrm>
            <a:prstGeom prst="rect">
              <a:avLst/>
            </a:prstGeom>
          </p:spPr>
          <p:txBody>
            <a:bodyPr wrap="none" fromWordArt="1"/>
            <a:lstStyle/>
            <a:p>
              <a:r>
                <a:rPr lang="zh-CN" altLang="en-US" sz="3600" b="1" kern="10">
                  <a:ln w="9525">
                    <a:solidFill>
                      <a:srgbClr val="EAEAEA"/>
                    </a:solidFill>
                    <a:round/>
                  </a:ln>
                  <a:gradFill rotWithShape="0">
                    <a:gsLst>
                      <a:gs pos="0">
                        <a:srgbClr val="A603AB"/>
                      </a:gs>
                      <a:gs pos="12001">
                        <a:srgbClr val="E81766"/>
                      </a:gs>
                      <a:gs pos="27000">
                        <a:srgbClr val="EE3F17"/>
                      </a:gs>
                      <a:gs pos="48001">
                        <a:srgbClr val="FFFF00"/>
                      </a:gs>
                      <a:gs pos="65001">
                        <a:srgbClr val="1A8D48"/>
                      </a:gs>
                      <a:gs pos="79001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43482" dir="3671352" kx="3239990" algn="bl" rotWithShape="0">
                      <a:srgbClr val="C0C0C0"/>
                    </a:outerShdw>
                  </a:effectLst>
                  <a:latin typeface="Arial Black" panose="020B0A04020102020204"/>
                </a:rPr>
                <a:t>任务一</a:t>
              </a:r>
              <a:endParaRPr lang="zh-CN" altLang="en-US" sz="3600" b="1" kern="10">
                <a:ln w="9525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1">
                      <a:srgbClr val="E81766"/>
                    </a:gs>
                    <a:gs pos="27000">
                      <a:srgbClr val="EE3F17"/>
                    </a:gs>
                    <a:gs pos="48001">
                      <a:srgbClr val="FFFF00"/>
                    </a:gs>
                    <a:gs pos="65001">
                      <a:srgbClr val="1A8D48"/>
                    </a:gs>
                    <a:gs pos="79001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43482" dir="3671352" kx="3239990" algn="bl" rotWithShape="0">
                    <a:srgbClr val="C0C0C0"/>
                  </a:outerShdw>
                </a:effectLst>
                <a:latin typeface="Arial Black" panose="020B0A04020102020204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253" y="3589"/>
              <a:ext cx="397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微软雅黑" panose="020B0503020204020204" pitchFamily="66" charset="-122"/>
                  <a:ea typeface="微软雅黑" panose="020B0503020204020204" pitchFamily="66" charset="-122"/>
                </a:rPr>
                <a:t>(                               )                       </a:t>
              </a:r>
              <a:endParaRPr lang="en-US" altLang="zh-CN" b="1">
                <a:solidFill>
                  <a:srgbClr val="FF0000"/>
                </a:solidFill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2343" y="4734"/>
              <a:ext cx="3776" cy="0"/>
            </a:xfrm>
            <a:prstGeom prst="line">
              <a:avLst/>
            </a:prstGeom>
            <a:ln w="28575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720725" y="4090670"/>
            <a:ext cx="8555990" cy="1771015"/>
            <a:chOff x="669" y="5241"/>
            <a:chExt cx="13474" cy="2789"/>
          </a:xfrm>
        </p:grpSpPr>
        <p:sp>
          <p:nvSpPr>
            <p:cNvPr id="7" name="TextArt 对象1"/>
            <p:cNvSpPr>
              <a:spLocks noChangeArrowheads="1"/>
            </p:cNvSpPr>
            <p:nvPr/>
          </p:nvSpPr>
          <p:spPr bwMode="auto">
            <a:xfrm>
              <a:off x="669" y="5241"/>
              <a:ext cx="3390" cy="1017"/>
            </a:xfrm>
            <a:prstGeom prst="rect">
              <a:avLst/>
            </a:prstGeom>
          </p:spPr>
          <p:txBody>
            <a:bodyPr wrap="none" fromWordArt="1"/>
            <a:lstStyle/>
            <a:p>
              <a:r>
                <a:rPr lang="zh-CN" altLang="en-US" sz="3600" b="1" kern="10">
                  <a:ln w="9525">
                    <a:solidFill>
                      <a:srgbClr val="EAEAEA"/>
                    </a:solidFill>
                    <a:round/>
                  </a:ln>
                  <a:gradFill rotWithShape="0">
                    <a:gsLst>
                      <a:gs pos="0">
                        <a:srgbClr val="A603AB"/>
                      </a:gs>
                      <a:gs pos="12001">
                        <a:srgbClr val="E81766"/>
                      </a:gs>
                      <a:gs pos="27000">
                        <a:srgbClr val="EE3F17"/>
                      </a:gs>
                      <a:gs pos="48001">
                        <a:srgbClr val="FFFF00"/>
                      </a:gs>
                      <a:gs pos="65001">
                        <a:srgbClr val="1A8D48"/>
                      </a:gs>
                      <a:gs pos="79001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43482" dir="3671352" kx="3239990" algn="bl" rotWithShape="0">
                      <a:srgbClr val="C0C0C0"/>
                    </a:outerShdw>
                  </a:effectLst>
                  <a:latin typeface="Arial Black" panose="020B0A04020102020204"/>
                </a:rPr>
                <a:t>任务二</a:t>
              </a:r>
              <a:endParaRPr lang="zh-CN" altLang="en-US" sz="3600" b="1" kern="10">
                <a:ln w="9525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1">
                      <a:srgbClr val="E81766"/>
                    </a:gs>
                    <a:gs pos="27000">
                      <a:srgbClr val="EE3F17"/>
                    </a:gs>
                    <a:gs pos="48001">
                      <a:srgbClr val="FFFF00"/>
                    </a:gs>
                    <a:gs pos="65001">
                      <a:srgbClr val="1A8D48"/>
                    </a:gs>
                    <a:gs pos="79001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43482" dir="3671352" kx="3239990" algn="bl" rotWithShape="0">
                    <a:srgbClr val="C0C0C0"/>
                  </a:outerShdw>
                </a:effectLst>
                <a:latin typeface="Arial Black" panose="020B0A04020102020204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69" y="6820"/>
              <a:ext cx="13474" cy="1210"/>
              <a:chOff x="669" y="6820"/>
              <a:chExt cx="13474" cy="121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669" y="6820"/>
                <a:ext cx="13475" cy="1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>
                    <a:latin typeface="宋体" panose="02010600030101010101" pitchFamily="2" charset="-122"/>
                  </a:rPr>
                  <a:t>在作业单上画一条</a:t>
                </a:r>
                <a:r>
                  <a:rPr lang="zh-CN" altLang="en-US" sz="2800" b="1">
                    <a:latin typeface="宋体" panose="02010600030101010101" pitchFamily="2" charset="-122"/>
                    <a:sym typeface="+mn-ea"/>
                  </a:rPr>
                  <a:t>长</a:t>
                </a:r>
                <a:r>
                  <a:rPr sz="3200" b="1">
                    <a:solidFill>
                      <a:srgbClr val="FF0000"/>
                    </a:solidFill>
                    <a:latin typeface="+mn-ea"/>
                    <a:cs typeface="+mn-ea"/>
                  </a:rPr>
                  <a:t>3 厘米 7 毫米</a:t>
                </a:r>
                <a:r>
                  <a:rPr lang="zh-CN" altLang="en-US" sz="2800" b="1">
                    <a:latin typeface="宋体" panose="02010600030101010101" pitchFamily="2" charset="-122"/>
                  </a:rPr>
                  <a:t>的</a:t>
                </a:r>
                <a:r>
                  <a:rPr lang="en-US" altLang="zh-CN" sz="3200" b="1">
                    <a:solidFill>
                      <a:srgbClr val="FF0000"/>
                    </a:solidFill>
                    <a:latin typeface="+mn-ea"/>
                    <a:cs typeface="+mn-ea"/>
                  </a:rPr>
                  <a:t>线段</a:t>
                </a:r>
                <a:r>
                  <a:rPr lang="zh-CN" altLang="en-US" sz="4400"/>
                  <a:t>。</a:t>
                </a:r>
                <a:endParaRPr lang="zh-CN" altLang="en-US" sz="4400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5966" y="7895"/>
                <a:ext cx="3455" cy="118"/>
                <a:chOff x="5966" y="7895"/>
                <a:chExt cx="3455" cy="118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5966" y="7895"/>
                  <a:ext cx="119" cy="11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6644" y="7895"/>
                  <a:ext cx="119" cy="11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7360" y="7895"/>
                  <a:ext cx="119" cy="11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7995" y="7895"/>
                  <a:ext cx="119" cy="11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8655" y="7895"/>
                  <a:ext cx="119" cy="11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9303" y="7895"/>
                  <a:ext cx="119" cy="119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3" name="椭圆 22"/>
          <p:cNvSpPr/>
          <p:nvPr/>
        </p:nvSpPr>
        <p:spPr>
          <a:xfrm>
            <a:off x="6944360" y="5786120"/>
            <a:ext cx="75565" cy="7556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397750" y="5786120"/>
            <a:ext cx="75565" cy="7556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Art 对象1"/>
          <p:cNvSpPr>
            <a:spLocks noChangeArrowheads="1"/>
          </p:cNvSpPr>
          <p:nvPr/>
        </p:nvSpPr>
        <p:spPr bwMode="auto">
          <a:xfrm>
            <a:off x="574675" y="142875"/>
            <a:ext cx="2152650" cy="646113"/>
          </a:xfrm>
          <a:prstGeom prst="rect">
            <a:avLst/>
          </a:prstGeom>
        </p:spPr>
        <p:txBody>
          <a:bodyPr wrap="none" fromWordArt="1"/>
          <a:lstStyle/>
          <a:p>
            <a:r>
              <a:rPr lang="zh-CN" altLang="en-US" sz="3600" b="1" kern="10">
                <a:ln w="1016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1">
                      <a:srgbClr val="E81766"/>
                    </a:gs>
                    <a:gs pos="27000">
                      <a:srgbClr val="EE3F17"/>
                    </a:gs>
                    <a:gs pos="48001">
                      <a:srgbClr val="FFFF00"/>
                    </a:gs>
                    <a:gs pos="65001">
                      <a:srgbClr val="1A8D48"/>
                    </a:gs>
                    <a:gs pos="79001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43791" dir="3627634" kx="3239990" algn="bl" rotWithShape="0">
                    <a:srgbClr val="C0C0C0"/>
                  </a:outerShdw>
                </a:effectLst>
                <a:latin typeface="Arial Black" panose="020B0A04020102020204"/>
              </a:rPr>
              <a:t>巩固练习</a:t>
            </a:r>
            <a:endParaRPr lang="zh-CN" altLang="en-US" sz="3600" b="1" kern="10">
              <a:ln w="1016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1">
                    <a:srgbClr val="E81766"/>
                  </a:gs>
                  <a:gs pos="27000">
                    <a:srgbClr val="EE3F17"/>
                  </a:gs>
                  <a:gs pos="48001">
                    <a:srgbClr val="FFFF00"/>
                  </a:gs>
                  <a:gs pos="65001">
                    <a:srgbClr val="1A8D48"/>
                  </a:gs>
                  <a:gs pos="79001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43791" dir="3627634" kx="3239990" algn="bl" rotWithShape="0">
                  <a:srgbClr val="C0C0C0"/>
                </a:outerShdw>
              </a:effectLst>
              <a:latin typeface="Arial Black" panose="020B0A04020102020204"/>
            </a:endParaRPr>
          </a:p>
        </p:txBody>
      </p:sp>
      <p:sp>
        <p:nvSpPr>
          <p:cNvPr id="2" name="文本框1"/>
          <p:cNvSpPr txBox="1">
            <a:spLocks noChangeArrowheads="1"/>
          </p:cNvSpPr>
          <p:nvPr/>
        </p:nvSpPr>
        <p:spPr bwMode="auto">
          <a:xfrm>
            <a:off x="645795" y="854075"/>
            <a:ext cx="84264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</a:rPr>
              <a:t>判断题。</a:t>
            </a:r>
            <a:r>
              <a:rPr lang="en-US" altLang="zh-CN" sz="3600" b="1">
                <a:latin typeface="宋体" panose="02010600030101010101" pitchFamily="2" charset="-122"/>
              </a:rPr>
              <a:t>(</a:t>
            </a:r>
            <a:r>
              <a:rPr lang="zh-CN" altLang="en-US" sz="3600" b="1">
                <a:latin typeface="宋体" panose="02010600030101010101" pitchFamily="2" charset="-122"/>
              </a:rPr>
              <a:t>对的打“</a:t>
            </a:r>
            <a:r>
              <a:rPr lang="en-US" altLang="zh-CN" sz="3600" b="1">
                <a:latin typeface="宋体" panose="02010600030101010101" pitchFamily="2" charset="-122"/>
              </a:rPr>
              <a:t>√”</a:t>
            </a:r>
            <a:r>
              <a:rPr lang="zh-CN" altLang="en-US" sz="3600" b="1">
                <a:latin typeface="宋体" panose="02010600030101010101" pitchFamily="2" charset="-122"/>
              </a:rPr>
              <a:t>，错的打“</a:t>
            </a:r>
            <a:r>
              <a:rPr lang="en-US" altLang="zh-CN" sz="3600" b="1">
                <a:latin typeface="宋体" panose="02010600030101010101" pitchFamily="2" charset="-122"/>
              </a:rPr>
              <a:t>×”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r>
              <a:rPr lang="en-US" altLang="zh-CN" sz="3600" b="1">
                <a:latin typeface="宋体" panose="02010600030101010101" pitchFamily="2" charset="-122"/>
              </a:rPr>
              <a:t>)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  <p:sp>
        <p:nvSpPr>
          <p:cNvPr id="15368" name="矩形1"/>
          <p:cNvSpPr>
            <a:spLocks noChangeArrowheads="1"/>
          </p:cNvSpPr>
          <p:nvPr/>
        </p:nvSpPr>
        <p:spPr bwMode="auto">
          <a:xfrm>
            <a:off x="7028180" y="3247390"/>
            <a:ext cx="8223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Wingdings" panose="05000000000000000000" pitchFamily="2" charset="2"/>
              </a:rPr>
              <a:t>   </a:t>
            </a:r>
            <a:endParaRPr lang="en-US" altLang="zh-CN" sz="3600">
              <a:solidFill>
                <a:srgbClr val="FF3300"/>
              </a:solidFill>
              <a:latin typeface="Wingdings" panose="05000000000000000000" pitchFamily="2" charset="2"/>
            </a:endParaRPr>
          </a:p>
        </p:txBody>
      </p:sp>
      <p:sp>
        <p:nvSpPr>
          <p:cNvPr id="15370" name="矩形3"/>
          <p:cNvSpPr>
            <a:spLocks noChangeArrowheads="1"/>
          </p:cNvSpPr>
          <p:nvPr/>
        </p:nvSpPr>
        <p:spPr bwMode="auto">
          <a:xfrm>
            <a:off x="7057962" y="2080023"/>
            <a:ext cx="4730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Wingdings" panose="05000000000000000000" pitchFamily="2" charset="2"/>
              </a:rPr>
              <a:t></a:t>
            </a:r>
            <a:endParaRPr lang="en-US" altLang="zh-CN" sz="3600">
              <a:solidFill>
                <a:srgbClr val="FF3300"/>
              </a:solidFill>
              <a:latin typeface="Wingdings" panose="05000000000000000000" pitchFamily="2" charset="2"/>
            </a:endParaRPr>
          </a:p>
        </p:txBody>
      </p:sp>
      <p:sp>
        <p:nvSpPr>
          <p:cNvPr id="21" name="矩形4"/>
          <p:cNvSpPr>
            <a:spLocks noChangeArrowheads="1"/>
          </p:cNvSpPr>
          <p:nvPr/>
        </p:nvSpPr>
        <p:spPr bwMode="auto">
          <a:xfrm>
            <a:off x="7164556" y="5263411"/>
            <a:ext cx="10972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600">
                <a:solidFill>
                  <a:srgbClr val="FF33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  <a:t>√</a:t>
            </a:r>
            <a:endParaRPr lang="en-US" altLang="zh-CN" sz="3600">
              <a:solidFill>
                <a:srgbClr val="FF3300"/>
              </a:solidFill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5350" y="2099945"/>
            <a:ext cx="7848600" cy="645160"/>
            <a:chOff x="1410" y="2742"/>
            <a:chExt cx="12360" cy="1016"/>
          </a:xfrm>
        </p:grpSpPr>
        <p:sp>
          <p:nvSpPr>
            <p:cNvPr id="15364" name="文本框3"/>
            <p:cNvSpPr txBox="1">
              <a:spLocks noChangeArrowheads="1"/>
            </p:cNvSpPr>
            <p:nvPr/>
          </p:nvSpPr>
          <p:spPr bwMode="auto">
            <a:xfrm>
              <a:off x="1410" y="2742"/>
              <a:ext cx="12360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latin typeface="宋体" panose="02010600030101010101" pitchFamily="2" charset="-122"/>
                </a:rPr>
                <a:t>  </a:t>
              </a:r>
              <a:r>
                <a:rPr lang="zh-CN" altLang="en-US" sz="3600">
                  <a:latin typeface="宋体" panose="02010600030101010101" pitchFamily="2" charset="-122"/>
                </a:rPr>
                <a:t>教室的长约</a:t>
              </a:r>
              <a:r>
                <a:rPr lang="en-US" altLang="zh-CN" sz="3600">
                  <a:latin typeface="宋体" panose="02010600030101010101" pitchFamily="2" charset="-122"/>
                </a:rPr>
                <a:t>8</a:t>
              </a:r>
              <a:r>
                <a:rPr lang="zh-CN" altLang="en-US" sz="3600">
                  <a:latin typeface="宋体" panose="02010600030101010101" pitchFamily="2" charset="-122"/>
                </a:rPr>
                <a:t>毫米。      </a:t>
              </a:r>
              <a:r>
                <a:rPr lang="en-US" altLang="zh-CN" sz="3600">
                  <a:latin typeface="宋体" panose="02010600030101010101" pitchFamily="2" charset="-122"/>
                </a:rPr>
                <a:t>(   )</a:t>
              </a:r>
              <a:endParaRPr lang="en-US" altLang="zh-CN" sz="3600">
                <a:latin typeface="宋体" panose="02010600030101010101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757" y="3190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5350" y="3801110"/>
            <a:ext cx="7140575" cy="645160"/>
            <a:chOff x="1410" y="4291"/>
            <a:chExt cx="11245" cy="1016"/>
          </a:xfrm>
        </p:grpSpPr>
        <p:sp>
          <p:nvSpPr>
            <p:cNvPr id="15366" name="文本框5"/>
            <p:cNvSpPr txBox="1">
              <a:spLocks noChangeArrowheads="1"/>
            </p:cNvSpPr>
            <p:nvPr/>
          </p:nvSpPr>
          <p:spPr bwMode="auto">
            <a:xfrm>
              <a:off x="1410" y="4291"/>
              <a:ext cx="11245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600">
                  <a:latin typeface="宋体" panose="02010600030101010101" pitchFamily="2" charset="-122"/>
                </a:rPr>
                <a:t>  </a:t>
              </a:r>
              <a:r>
                <a:rPr lang="zh-CN" altLang="en-US" sz="3600">
                  <a:latin typeface="宋体" panose="02010600030101010101" pitchFamily="2" charset="-122"/>
                </a:rPr>
                <a:t>数学书的厚度约</a:t>
              </a:r>
              <a:r>
                <a:rPr lang="en-US" altLang="zh-CN" sz="3600">
                  <a:latin typeface="宋体" panose="02010600030101010101" pitchFamily="2" charset="-122"/>
                </a:rPr>
                <a:t>7</a:t>
              </a:r>
              <a:r>
                <a:rPr lang="zh-CN" altLang="en-US" sz="3600">
                  <a:latin typeface="宋体" panose="02010600030101010101" pitchFamily="2" charset="-122"/>
                </a:rPr>
                <a:t>厘米。  </a:t>
              </a:r>
              <a:r>
                <a:rPr lang="en-US" altLang="zh-CN" sz="3600">
                  <a:latin typeface="宋体" panose="02010600030101010101" pitchFamily="2" charset="-122"/>
                </a:rPr>
                <a:t>(   )</a:t>
              </a:r>
              <a:endParaRPr lang="en-US" altLang="zh-CN" sz="3600">
                <a:latin typeface="宋体" panose="02010600030101010101" pitchFamily="2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49" y="4740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 </a:t>
              </a:r>
              <a:endParaRPr lang="en-US" altLang="zh-CN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34720" y="5262880"/>
            <a:ext cx="7848600" cy="645160"/>
            <a:chOff x="1492" y="5801"/>
            <a:chExt cx="12360" cy="1016"/>
          </a:xfrm>
        </p:grpSpPr>
        <p:sp>
          <p:nvSpPr>
            <p:cNvPr id="20" name="文本框6"/>
            <p:cNvSpPr txBox="1">
              <a:spLocks noChangeArrowheads="1"/>
            </p:cNvSpPr>
            <p:nvPr/>
          </p:nvSpPr>
          <p:spPr bwMode="auto">
            <a:xfrm>
              <a:off x="1492" y="5801"/>
              <a:ext cx="12360" cy="1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>
                  <a:latin typeface="宋体" panose="02010600030101010101" pitchFamily="2" charset="-122"/>
                </a:rPr>
                <a:t>  </a:t>
              </a:r>
              <a:r>
                <a:rPr lang="zh-CN" altLang="en-US" sz="3600">
                  <a:latin typeface="宋体" panose="02010600030101010101" pitchFamily="2" charset="-122"/>
                </a:rPr>
                <a:t>一枚硬币的厚度大约</a:t>
              </a:r>
              <a:r>
                <a:rPr lang="en-US" altLang="zh-CN" sz="3600">
                  <a:latin typeface="宋体" panose="02010600030101010101" pitchFamily="2" charset="-122"/>
                </a:rPr>
                <a:t>1mm</a:t>
              </a:r>
              <a:r>
                <a:rPr lang="zh-CN" altLang="en-US" sz="3600">
                  <a:latin typeface="宋体" panose="02010600030101010101" pitchFamily="2" charset="-122"/>
                </a:rPr>
                <a:t>。 </a:t>
              </a:r>
              <a:r>
                <a:rPr lang="en-US" altLang="zh-CN" sz="3600">
                  <a:latin typeface="宋体" panose="02010600030101010101" pitchFamily="2" charset="-122"/>
                </a:rPr>
                <a:t>(   )</a:t>
              </a:r>
              <a:endParaRPr lang="en-US" altLang="zh-CN" sz="3600">
                <a:latin typeface="宋体" panose="0201060003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749" y="6250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63670" y="2650490"/>
            <a:ext cx="930910" cy="596900"/>
            <a:chOff x="6242" y="4174"/>
            <a:chExt cx="1466" cy="94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242" y="4174"/>
              <a:ext cx="1466" cy="0"/>
            </a:xfrm>
            <a:prstGeom prst="line">
              <a:avLst/>
            </a:prstGeom>
            <a:ln w="41275" cap="rnd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文本框 2"/>
            <p:cNvSpPr txBox="1"/>
            <p:nvPr/>
          </p:nvSpPr>
          <p:spPr>
            <a:xfrm>
              <a:off x="6522" y="4292"/>
              <a:ext cx="90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>
                  <a:solidFill>
                    <a:srgbClr val="FF0000"/>
                  </a:solidFill>
                  <a:latin typeface="华文琥珀" panose="02010800040101010101" charset="-122"/>
                  <a:ea typeface="华文琥珀" panose="02010800040101010101" charset="-122"/>
                </a:rPr>
                <a:t>米</a:t>
              </a:r>
              <a:endParaRPr lang="zh-CN" altLang="zh-CN" sz="28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43145" y="4360545"/>
            <a:ext cx="930910" cy="545465"/>
            <a:chOff x="7627" y="6867"/>
            <a:chExt cx="1466" cy="859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7627" y="6867"/>
              <a:ext cx="1466" cy="0"/>
            </a:xfrm>
            <a:prstGeom prst="line">
              <a:avLst/>
            </a:prstGeom>
            <a:ln w="41275" cap="rnd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7708" y="7002"/>
              <a:ext cx="1367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  <a:latin typeface="华文琥珀" panose="02010800040101010101" charset="-122"/>
                  <a:ea typeface="华文琥珀" panose="02010800040101010101" charset="-122"/>
                </a:rPr>
                <a:t>毫米</a:t>
              </a:r>
              <a:endParaRPr lang="zh-CN" altLang="en-US" sz="24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 advAuto="0"/>
      <p:bldP spid="15370" grpId="0" advAuto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Art 对象1"/>
          <p:cNvSpPr>
            <a:spLocks noChangeArrowheads="1"/>
          </p:cNvSpPr>
          <p:nvPr/>
        </p:nvSpPr>
        <p:spPr bwMode="auto">
          <a:xfrm>
            <a:off x="574675" y="142875"/>
            <a:ext cx="2152650" cy="646113"/>
          </a:xfrm>
          <a:prstGeom prst="rect">
            <a:avLst/>
          </a:prstGeom>
        </p:spPr>
        <p:txBody>
          <a:bodyPr wrap="none" fromWordArt="1"/>
          <a:lstStyle/>
          <a:p>
            <a:r>
              <a:rPr lang="zh-CN" altLang="en-US" sz="3600" b="1" kern="10">
                <a:ln w="1016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1">
                      <a:srgbClr val="E81766"/>
                    </a:gs>
                    <a:gs pos="27000">
                      <a:srgbClr val="EE3F17"/>
                    </a:gs>
                    <a:gs pos="48001">
                      <a:srgbClr val="FFFF00"/>
                    </a:gs>
                    <a:gs pos="65001">
                      <a:srgbClr val="1A8D48"/>
                    </a:gs>
                    <a:gs pos="79001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43791" dir="3627634" kx="3239990" algn="bl" rotWithShape="0">
                    <a:srgbClr val="C0C0C0"/>
                  </a:outerShdw>
                </a:effectLst>
                <a:latin typeface="Arial Black" panose="020B0A04020102020204"/>
              </a:rPr>
              <a:t>巩固练习</a:t>
            </a:r>
            <a:endParaRPr lang="zh-CN" altLang="en-US" sz="3600" b="1" kern="10">
              <a:ln w="1016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1">
                    <a:srgbClr val="E81766"/>
                  </a:gs>
                  <a:gs pos="27000">
                    <a:srgbClr val="EE3F17"/>
                  </a:gs>
                  <a:gs pos="48001">
                    <a:srgbClr val="FFFF00"/>
                  </a:gs>
                  <a:gs pos="65001">
                    <a:srgbClr val="1A8D48"/>
                  </a:gs>
                  <a:gs pos="79001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43791" dir="3627634" kx="3239990" algn="bl" rotWithShape="0">
                  <a:srgbClr val="C0C0C0"/>
                </a:outerShdw>
              </a:effectLst>
              <a:latin typeface="Arial Black" panose="020B0A04020102020204"/>
            </a:endParaRPr>
          </a:p>
        </p:txBody>
      </p:sp>
      <p:sp>
        <p:nvSpPr>
          <p:cNvPr id="12" name="文本框1"/>
          <p:cNvSpPr txBox="1">
            <a:spLocks noChangeArrowheads="1"/>
          </p:cNvSpPr>
          <p:nvPr/>
        </p:nvSpPr>
        <p:spPr bwMode="auto">
          <a:xfrm>
            <a:off x="765810" y="1127120"/>
            <a:ext cx="3449320" cy="444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r>
              <a:rPr lang="zh-CN" altLang="en-US" sz="3600" b="1"/>
              <a:t>填一填。</a:t>
            </a:r>
            <a:endParaRPr lang="zh-CN" altLang="en-US" sz="3600" b="1"/>
          </a:p>
        </p:txBody>
      </p:sp>
      <p:sp>
        <p:nvSpPr>
          <p:cNvPr id="14" name="文本框3"/>
          <p:cNvSpPr txBox="1">
            <a:spLocks noChangeArrowheads="1"/>
          </p:cNvSpPr>
          <p:nvPr/>
        </p:nvSpPr>
        <p:spPr bwMode="auto">
          <a:xfrm>
            <a:off x="3334112" y="2092037"/>
            <a:ext cx="10668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</a:rPr>
              <a:t>50</a:t>
            </a:r>
            <a:r>
              <a:rPr lang="en-US" altLang="zh-CN" sz="2400" b="1">
                <a:solidFill>
                  <a:srgbClr val="FF3300"/>
                </a:solidFill>
              </a:rPr>
              <a:t>  </a:t>
            </a:r>
            <a:endParaRPr lang="en-US" altLang="zh-CN" sz="2400" b="1">
              <a:solidFill>
                <a:srgbClr val="FF3300"/>
              </a:solidFill>
            </a:endParaRPr>
          </a:p>
        </p:txBody>
      </p:sp>
      <p:sp>
        <p:nvSpPr>
          <p:cNvPr id="3" name="文本框8"/>
          <p:cNvSpPr txBox="1">
            <a:spLocks noChangeArrowheads="1"/>
          </p:cNvSpPr>
          <p:nvPr/>
        </p:nvSpPr>
        <p:spPr bwMode="auto">
          <a:xfrm>
            <a:off x="3701415" y="3112770"/>
            <a:ext cx="5721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cs typeface="+mn-lt"/>
              </a:rPr>
              <a:t>2</a:t>
            </a:r>
            <a:endParaRPr lang="en-US" altLang="zh-CN" sz="3200" b="1">
              <a:solidFill>
                <a:srgbClr val="FF3300"/>
              </a:solidFill>
              <a:cs typeface="+mn-lt"/>
            </a:endParaRPr>
          </a:p>
        </p:txBody>
      </p:sp>
      <p:sp>
        <p:nvSpPr>
          <p:cNvPr id="4" name="文本框8"/>
          <p:cNvSpPr txBox="1">
            <a:spLocks noChangeArrowheads="1"/>
          </p:cNvSpPr>
          <p:nvPr/>
        </p:nvSpPr>
        <p:spPr bwMode="auto">
          <a:xfrm>
            <a:off x="3722276" y="4164781"/>
            <a:ext cx="10668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</a:rPr>
              <a:t>1</a:t>
            </a:r>
            <a:endParaRPr lang="en-US" altLang="zh-CN" sz="3200" b="1">
              <a:solidFill>
                <a:srgbClr val="FF3300"/>
              </a:solidFill>
            </a:endParaRPr>
          </a:p>
        </p:txBody>
      </p:sp>
      <p:sp>
        <p:nvSpPr>
          <p:cNvPr id="5" name="文本框8"/>
          <p:cNvSpPr txBox="1">
            <a:spLocks noChangeArrowheads="1"/>
          </p:cNvSpPr>
          <p:nvPr/>
        </p:nvSpPr>
        <p:spPr bwMode="auto">
          <a:xfrm>
            <a:off x="5949960" y="4144461"/>
            <a:ext cx="10668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</a:rPr>
              <a:t>6</a:t>
            </a:r>
            <a:endParaRPr lang="en-US" altLang="zh-CN" sz="3200" b="1">
              <a:solidFill>
                <a:srgbClr val="FF33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96365" y="2092325"/>
            <a:ext cx="5693410" cy="582930"/>
            <a:chOff x="2199" y="3281"/>
            <a:chExt cx="8966" cy="918"/>
          </a:xfrm>
        </p:grpSpPr>
        <p:sp>
          <p:nvSpPr>
            <p:cNvPr id="13" name="文本框2"/>
            <p:cNvSpPr txBox="1">
              <a:spLocks noChangeArrowheads="1"/>
            </p:cNvSpPr>
            <p:nvPr/>
          </p:nvSpPr>
          <p:spPr bwMode="auto">
            <a:xfrm>
              <a:off x="2309" y="3281"/>
              <a:ext cx="8857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/>
                <a:t>  5</a:t>
              </a:r>
              <a:r>
                <a:rPr lang="zh-CN" altLang="en-US" sz="3200" b="1"/>
                <a:t>厘米</a:t>
              </a:r>
              <a:r>
                <a:rPr lang="en-US" altLang="zh-CN" sz="3200" b="1"/>
                <a:t>=</a:t>
              </a:r>
              <a:r>
                <a:rPr lang="zh-CN" altLang="en-US" sz="2400" b="1"/>
                <a:t>（           ）</a:t>
              </a:r>
              <a:r>
                <a:rPr lang="zh-CN" altLang="en-US" sz="3200" b="1"/>
                <a:t>毫米</a:t>
              </a:r>
              <a:endParaRPr lang="zh-CN" altLang="en-US" sz="3200" b="1"/>
            </a:p>
          </p:txBody>
        </p:sp>
        <p:sp>
          <p:nvSpPr>
            <p:cNvPr id="2" name="椭圆 1"/>
            <p:cNvSpPr/>
            <p:nvPr/>
          </p:nvSpPr>
          <p:spPr>
            <a:xfrm>
              <a:off x="2199" y="3681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92555" y="3112770"/>
            <a:ext cx="6430010" cy="582930"/>
            <a:chOff x="2193" y="4902"/>
            <a:chExt cx="10126" cy="918"/>
          </a:xfrm>
        </p:grpSpPr>
        <p:sp>
          <p:nvSpPr>
            <p:cNvPr id="15" name="文本框4"/>
            <p:cNvSpPr txBox="1">
              <a:spLocks noChangeArrowheads="1"/>
            </p:cNvSpPr>
            <p:nvPr/>
          </p:nvSpPr>
          <p:spPr bwMode="auto">
            <a:xfrm>
              <a:off x="2199" y="4902"/>
              <a:ext cx="1012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/>
                <a:t>   20</a:t>
              </a:r>
              <a:r>
                <a:rPr lang="zh-CN" altLang="en-US" sz="3200" b="1"/>
                <a:t>毫米</a:t>
              </a:r>
              <a:r>
                <a:rPr lang="en-US" altLang="zh-CN" sz="3200" b="1"/>
                <a:t>=</a:t>
              </a:r>
              <a:r>
                <a:rPr lang="zh-CN" altLang="en-US" sz="3200" b="1"/>
                <a:t>（       ）厘米</a:t>
              </a:r>
              <a:endParaRPr lang="zh-CN" altLang="en-US" sz="3200" b="1"/>
            </a:p>
          </p:txBody>
        </p:sp>
        <p:sp>
          <p:nvSpPr>
            <p:cNvPr id="8" name="椭圆 7"/>
            <p:cNvSpPr/>
            <p:nvPr/>
          </p:nvSpPr>
          <p:spPr>
            <a:xfrm>
              <a:off x="2193" y="5341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</a:t>
              </a:r>
              <a:endParaRPr lang="en-US" altLang="zh-CN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10640" y="4153535"/>
            <a:ext cx="8552180" cy="582930"/>
            <a:chOff x="2064" y="6541"/>
            <a:chExt cx="13468" cy="918"/>
          </a:xfrm>
        </p:grpSpPr>
        <p:sp>
          <p:nvSpPr>
            <p:cNvPr id="7" name="文本框4"/>
            <p:cNvSpPr txBox="1">
              <a:spLocks noChangeArrowheads="1"/>
            </p:cNvSpPr>
            <p:nvPr/>
          </p:nvSpPr>
          <p:spPr bwMode="auto">
            <a:xfrm>
              <a:off x="2064" y="6541"/>
              <a:ext cx="1346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/>
                <a:t>    16</a:t>
              </a:r>
              <a:r>
                <a:rPr lang="zh-CN" altLang="en-US" sz="3200" b="1"/>
                <a:t>毫米</a:t>
              </a:r>
              <a:r>
                <a:rPr lang="en-US" altLang="zh-CN" sz="3200" b="1"/>
                <a:t>=</a:t>
              </a:r>
              <a:r>
                <a:rPr lang="zh-CN" altLang="en-US" sz="3200" b="1"/>
                <a:t>（       ）厘米（      ）毫米</a:t>
              </a:r>
              <a:endParaRPr lang="zh-CN" altLang="en-US" sz="3200" b="1"/>
            </a:p>
          </p:txBody>
        </p:sp>
        <p:sp>
          <p:nvSpPr>
            <p:cNvPr id="9" name="椭圆 8"/>
            <p:cNvSpPr/>
            <p:nvPr/>
          </p:nvSpPr>
          <p:spPr>
            <a:xfrm>
              <a:off x="2190" y="6959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36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77700" y="107569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dvAuto="0"/>
      <p:bldP spid="3" grpId="0" advAuto="0"/>
      <p:bldP spid="4" grpId="0" advAuto="0"/>
      <p:bldP spid="5" grpId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616744" y="917972"/>
            <a:ext cx="7491413" cy="685800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>
                <a:solidFill>
                  <a:srgbClr val="040200"/>
                </a:solidFill>
              </a:rPr>
              <a:t>孙悟空的金箍棒</a:t>
            </a:r>
            <a:endParaRPr>
              <a:solidFill>
                <a:srgbClr val="0402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 rot="5400000">
            <a:off x="4515446" y="-2242542"/>
            <a:ext cx="113109" cy="11639550"/>
            <a:chOff x="3745992" y="-2599759"/>
            <a:chExt cx="220987" cy="7963335"/>
          </a:xfrm>
        </p:grpSpPr>
        <p:sp>
          <p:nvSpPr>
            <p:cNvPr id="18" name="圆柱形 17"/>
            <p:cNvSpPr/>
            <p:nvPr/>
          </p:nvSpPr>
          <p:spPr>
            <a:xfrm>
              <a:off x="3745991" y="-1232894"/>
              <a:ext cx="220987" cy="5236935"/>
            </a:xfrm>
            <a:prstGeom prst="can">
              <a:avLst>
                <a:gd name="adj" fmla="val 79309"/>
              </a:avLst>
            </a:prstGeom>
            <a:gradFill flip="none" rotWithShape="1">
              <a:gsLst>
                <a:gs pos="0">
                  <a:srgbClr val="E02915"/>
                </a:gs>
                <a:gs pos="46000">
                  <a:srgbClr val="FFF1A6"/>
                </a:gs>
                <a:gs pos="100000">
                  <a:srgbClr val="E60A14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9" name="圆柱形 18"/>
            <p:cNvSpPr/>
            <p:nvPr/>
          </p:nvSpPr>
          <p:spPr>
            <a:xfrm>
              <a:off x="3745992" y="-2599759"/>
              <a:ext cx="220987" cy="1668260"/>
            </a:xfrm>
            <a:prstGeom prst="can">
              <a:avLst>
                <a:gd name="adj" fmla="val 31033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20" name="圆柱形 19"/>
            <p:cNvSpPr/>
            <p:nvPr/>
          </p:nvSpPr>
          <p:spPr>
            <a:xfrm rot="10800000">
              <a:off x="3745992" y="3695316"/>
              <a:ext cx="220987" cy="1668260"/>
            </a:xfrm>
            <a:prstGeom prst="can">
              <a:avLst>
                <a:gd name="adj" fmla="val 40229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</p:grpSp>
      <p:grpSp>
        <p:nvGrpSpPr>
          <p:cNvPr id="13" name="组合 12"/>
          <p:cNvGrpSpPr/>
          <p:nvPr/>
        </p:nvGrpSpPr>
        <p:grpSpPr>
          <a:xfrm rot="5400000">
            <a:off x="4515446" y="2822377"/>
            <a:ext cx="113109" cy="1509713"/>
            <a:chOff x="3745992" y="-2599759"/>
            <a:chExt cx="220987" cy="7963335"/>
          </a:xfrm>
        </p:grpSpPr>
        <p:sp>
          <p:nvSpPr>
            <p:cNvPr id="14" name="圆柱形 13"/>
            <p:cNvSpPr/>
            <p:nvPr/>
          </p:nvSpPr>
          <p:spPr>
            <a:xfrm>
              <a:off x="3745991" y="-2103625"/>
              <a:ext cx="220987" cy="6971058"/>
            </a:xfrm>
            <a:prstGeom prst="can">
              <a:avLst>
                <a:gd name="adj" fmla="val 79309"/>
              </a:avLst>
            </a:prstGeom>
            <a:gradFill flip="none" rotWithShape="1">
              <a:gsLst>
                <a:gs pos="0">
                  <a:srgbClr val="E02915"/>
                </a:gs>
                <a:gs pos="46000">
                  <a:srgbClr val="FFF1A6"/>
                </a:gs>
                <a:gs pos="100000">
                  <a:srgbClr val="E60A14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5" name="圆柱形 14"/>
            <p:cNvSpPr/>
            <p:nvPr/>
          </p:nvSpPr>
          <p:spPr>
            <a:xfrm>
              <a:off x="3745991" y="-2599761"/>
              <a:ext cx="220987" cy="1670542"/>
            </a:xfrm>
            <a:prstGeom prst="can">
              <a:avLst>
                <a:gd name="adj" fmla="val 31033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6" name="圆柱形 15"/>
            <p:cNvSpPr/>
            <p:nvPr/>
          </p:nvSpPr>
          <p:spPr>
            <a:xfrm rot="10800000">
              <a:off x="3745991" y="3693032"/>
              <a:ext cx="220987" cy="1670542"/>
            </a:xfrm>
            <a:prstGeom prst="can">
              <a:avLst>
                <a:gd name="adj" fmla="val 40229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80260" y="2182416"/>
            <a:ext cx="4983480" cy="5067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量一量，缩短的金箍棒有多长？</a:t>
            </a:r>
            <a:endParaRPr lang="zh-CN" altLang="en-US" sz="2700">
              <a:solidFill>
                <a:schemeClr val="accent6">
                  <a:lumMod val="50000"/>
                </a:schemeClr>
              </a:solidFill>
              <a:latin typeface="微软雅黑" panose="020B0503020204020204" pitchFamily="66" charset="-122"/>
              <a:ea typeface="微软雅黑" panose="020B0503020204020204" pitchFamily="66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693319" y="3639741"/>
            <a:ext cx="7714170" cy="594130"/>
            <a:chOff x="1408044" y="4386671"/>
            <a:chExt cx="10284927" cy="791839"/>
          </a:xfrm>
        </p:grpSpPr>
        <p:grpSp>
          <p:nvGrpSpPr>
            <p:cNvPr id="45063" name="组合 46"/>
            <p:cNvGrpSpPr/>
            <p:nvPr/>
          </p:nvGrpSpPr>
          <p:grpSpPr>
            <a:xfrm>
              <a:off x="1475740" y="4386671"/>
              <a:ext cx="10076180" cy="752488"/>
              <a:chOff x="1475740" y="4386671"/>
              <a:chExt cx="10076180" cy="752488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476303" y="4386671"/>
                <a:ext cx="10075242" cy="752158"/>
              </a:xfrm>
              <a:prstGeom prst="rect">
                <a:avLst/>
              </a:prstGeom>
              <a:solidFill>
                <a:schemeClr val="accent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45076" name="组合 59"/>
              <p:cNvGrpSpPr/>
              <p:nvPr/>
            </p:nvGrpSpPr>
            <p:grpSpPr>
              <a:xfrm>
                <a:off x="1609269" y="4386671"/>
                <a:ext cx="9739289" cy="292952"/>
                <a:chOff x="1626577" y="4451768"/>
                <a:chExt cx="9739289" cy="538486"/>
              </a:xfrm>
            </p:grpSpPr>
            <p:grpSp>
              <p:nvGrpSpPr>
                <p:cNvPr id="45077" name="组合 60"/>
                <p:cNvGrpSpPr/>
                <p:nvPr/>
              </p:nvGrpSpPr>
              <p:grpSpPr>
                <a:xfrm>
                  <a:off x="1626577" y="4451768"/>
                  <a:ext cx="7791744" cy="538486"/>
                  <a:chOff x="1626577" y="4451768"/>
                  <a:chExt cx="7791744" cy="538486"/>
                </a:xfrm>
              </p:grpSpPr>
              <p:grpSp>
                <p:nvGrpSpPr>
                  <p:cNvPr id="45103" name="组合 86"/>
                  <p:cNvGrpSpPr/>
                  <p:nvPr/>
                </p:nvGrpSpPr>
                <p:grpSpPr>
                  <a:xfrm>
                    <a:off x="1626577" y="4451768"/>
                    <a:ext cx="3895872" cy="538486"/>
                    <a:chOff x="1626577" y="4451768"/>
                    <a:chExt cx="5181600" cy="538486"/>
                  </a:xfrm>
                </p:grpSpPr>
                <p:grpSp>
                  <p:nvGrpSpPr>
                    <p:cNvPr id="45154" name="组合 137"/>
                    <p:cNvGrpSpPr/>
                    <p:nvPr/>
                  </p:nvGrpSpPr>
                  <p:grpSpPr>
                    <a:xfrm>
                      <a:off x="1626577" y="4451768"/>
                      <a:ext cx="2590800" cy="538486"/>
                      <a:chOff x="1626577" y="4451768"/>
                      <a:chExt cx="2590800" cy="538486"/>
                    </a:xfrm>
                  </p:grpSpPr>
                  <p:grpSp>
                    <p:nvGrpSpPr>
                      <p:cNvPr id="45180" name="组合 163"/>
                      <p:cNvGrpSpPr/>
                      <p:nvPr/>
                    </p:nvGrpSpPr>
                    <p:grpSpPr>
                      <a:xfrm>
                        <a:off x="16265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77" name="直接连接符 176"/>
                        <p:cNvCxnSpPr/>
                        <p:nvPr/>
                      </p:nvCxnSpPr>
                      <p:spPr>
                        <a:xfrm flipH="1">
                          <a:off x="560277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8" name="直接连接符 177"/>
                        <p:cNvCxnSpPr/>
                        <p:nvPr/>
                      </p:nvCxnSpPr>
                      <p:spPr>
                        <a:xfrm flipH="1">
                          <a:off x="689065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9" name="直接连接符 178"/>
                        <p:cNvCxnSpPr/>
                        <p:nvPr/>
                      </p:nvCxnSpPr>
                      <p:spPr>
                        <a:xfrm flipH="1">
                          <a:off x="819964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0" name="直接连接符 179"/>
                        <p:cNvCxnSpPr/>
                        <p:nvPr/>
                      </p:nvCxnSpPr>
                      <p:spPr>
                        <a:xfrm flipH="1">
                          <a:off x="94875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1" name="直接连接符 180"/>
                        <p:cNvCxnSpPr/>
                        <p:nvPr/>
                      </p:nvCxnSpPr>
                      <p:spPr>
                        <a:xfrm flipH="1">
                          <a:off x="107965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2" name="直接连接符 181"/>
                        <p:cNvCxnSpPr/>
                        <p:nvPr/>
                      </p:nvCxnSpPr>
                      <p:spPr>
                        <a:xfrm flipH="1">
                          <a:off x="1208440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3" name="直接连接符 182"/>
                        <p:cNvCxnSpPr/>
                        <p:nvPr/>
                      </p:nvCxnSpPr>
                      <p:spPr>
                        <a:xfrm flipH="1">
                          <a:off x="134356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4" name="直接连接符 183"/>
                        <p:cNvCxnSpPr/>
                        <p:nvPr/>
                      </p:nvCxnSpPr>
                      <p:spPr>
                        <a:xfrm flipH="1">
                          <a:off x="1474461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5" name="直接连接符 184"/>
                        <p:cNvCxnSpPr/>
                        <p:nvPr/>
                      </p:nvCxnSpPr>
                      <p:spPr>
                        <a:xfrm flipH="1">
                          <a:off x="1603250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6" name="直接连接符 185"/>
                        <p:cNvCxnSpPr/>
                        <p:nvPr/>
                      </p:nvCxnSpPr>
                      <p:spPr>
                        <a:xfrm flipH="1">
                          <a:off x="1734150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7" name="直接连接符 186"/>
                        <p:cNvCxnSpPr/>
                        <p:nvPr/>
                      </p:nvCxnSpPr>
                      <p:spPr>
                        <a:xfrm flipH="1">
                          <a:off x="1862937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45181" name="组合 164"/>
                      <p:cNvGrpSpPr/>
                      <p:nvPr/>
                    </p:nvGrpSpPr>
                    <p:grpSpPr>
                      <a:xfrm>
                        <a:off x="29219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66" name="直接连接符 165"/>
                        <p:cNvCxnSpPr/>
                        <p:nvPr/>
                      </p:nvCxnSpPr>
                      <p:spPr>
                        <a:xfrm flipH="1">
                          <a:off x="567537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7" name="直接连接符 166"/>
                        <p:cNvCxnSpPr/>
                        <p:nvPr/>
                      </p:nvCxnSpPr>
                      <p:spPr>
                        <a:xfrm flipH="1">
                          <a:off x="696326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8" name="直接连接符 167"/>
                        <p:cNvCxnSpPr/>
                        <p:nvPr/>
                      </p:nvCxnSpPr>
                      <p:spPr>
                        <a:xfrm flipH="1">
                          <a:off x="827226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9" name="直接连接符 168"/>
                        <p:cNvCxnSpPr/>
                        <p:nvPr/>
                      </p:nvCxnSpPr>
                      <p:spPr>
                        <a:xfrm flipH="1">
                          <a:off x="95601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0" name="直接连接符 169"/>
                        <p:cNvCxnSpPr/>
                        <p:nvPr/>
                      </p:nvCxnSpPr>
                      <p:spPr>
                        <a:xfrm flipH="1">
                          <a:off x="1078467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1" name="直接连接符 170"/>
                        <p:cNvCxnSpPr/>
                        <p:nvPr/>
                      </p:nvCxnSpPr>
                      <p:spPr>
                        <a:xfrm flipH="1">
                          <a:off x="1209367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2" name="直接连接符 171"/>
                        <p:cNvCxnSpPr/>
                        <p:nvPr/>
                      </p:nvCxnSpPr>
                      <p:spPr>
                        <a:xfrm flipH="1">
                          <a:off x="1338156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3" name="直接连接符 172"/>
                        <p:cNvCxnSpPr/>
                        <p:nvPr/>
                      </p:nvCxnSpPr>
                      <p:spPr>
                        <a:xfrm flipH="1">
                          <a:off x="146694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4" name="直接连接符 173"/>
                        <p:cNvCxnSpPr/>
                        <p:nvPr/>
                      </p:nvCxnSpPr>
                      <p:spPr>
                        <a:xfrm flipH="1">
                          <a:off x="159573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5" name="直接连接符 174"/>
                        <p:cNvCxnSpPr/>
                        <p:nvPr/>
                      </p:nvCxnSpPr>
                      <p:spPr>
                        <a:xfrm flipH="1">
                          <a:off x="172663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6" name="直接连接符 175"/>
                        <p:cNvCxnSpPr/>
                        <p:nvPr/>
                      </p:nvCxnSpPr>
                      <p:spPr>
                        <a:xfrm flipH="1">
                          <a:off x="1855419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45155" name="组合 138"/>
                    <p:cNvGrpSpPr/>
                    <p:nvPr/>
                  </p:nvGrpSpPr>
                  <p:grpSpPr>
                    <a:xfrm>
                      <a:off x="4217377" y="4451768"/>
                      <a:ext cx="2590800" cy="538486"/>
                      <a:chOff x="1626577" y="4451768"/>
                      <a:chExt cx="2590800" cy="538486"/>
                    </a:xfrm>
                  </p:grpSpPr>
                  <p:grpSp>
                    <p:nvGrpSpPr>
                      <p:cNvPr id="45156" name="组合 139"/>
                      <p:cNvGrpSpPr/>
                      <p:nvPr/>
                    </p:nvGrpSpPr>
                    <p:grpSpPr>
                      <a:xfrm>
                        <a:off x="16265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53" name="直接连接符 152"/>
                        <p:cNvCxnSpPr/>
                        <p:nvPr/>
                      </p:nvCxnSpPr>
                      <p:spPr>
                        <a:xfrm flipH="1">
                          <a:off x="560019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4" name="直接连接符 153"/>
                        <p:cNvCxnSpPr/>
                        <p:nvPr/>
                      </p:nvCxnSpPr>
                      <p:spPr>
                        <a:xfrm flipH="1">
                          <a:off x="688808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5" name="直接连接符 154"/>
                        <p:cNvCxnSpPr/>
                        <p:nvPr/>
                      </p:nvCxnSpPr>
                      <p:spPr>
                        <a:xfrm flipH="1">
                          <a:off x="819707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6" name="直接连接符 155"/>
                        <p:cNvCxnSpPr/>
                        <p:nvPr/>
                      </p:nvCxnSpPr>
                      <p:spPr>
                        <a:xfrm flipH="1">
                          <a:off x="948495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7" name="直接连接符 156"/>
                        <p:cNvCxnSpPr/>
                        <p:nvPr/>
                      </p:nvCxnSpPr>
                      <p:spPr>
                        <a:xfrm flipH="1">
                          <a:off x="1079394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8" name="直接连接符 157"/>
                        <p:cNvCxnSpPr/>
                        <p:nvPr/>
                      </p:nvCxnSpPr>
                      <p:spPr>
                        <a:xfrm flipH="1">
                          <a:off x="1208183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9" name="直接连接符 158"/>
                        <p:cNvCxnSpPr/>
                        <p:nvPr/>
                      </p:nvCxnSpPr>
                      <p:spPr>
                        <a:xfrm flipH="1">
                          <a:off x="1336971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0" name="直接连接符 159"/>
                        <p:cNvCxnSpPr/>
                        <p:nvPr/>
                      </p:nvCxnSpPr>
                      <p:spPr>
                        <a:xfrm flipH="1">
                          <a:off x="1467870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1" name="直接连接符 160"/>
                        <p:cNvCxnSpPr/>
                        <p:nvPr/>
                      </p:nvCxnSpPr>
                      <p:spPr>
                        <a:xfrm flipH="1">
                          <a:off x="1596659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2" name="直接连接符 161"/>
                        <p:cNvCxnSpPr/>
                        <p:nvPr/>
                      </p:nvCxnSpPr>
                      <p:spPr>
                        <a:xfrm flipH="1">
                          <a:off x="173389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3" name="直接连接符 162"/>
                        <p:cNvCxnSpPr/>
                        <p:nvPr/>
                      </p:nvCxnSpPr>
                      <p:spPr>
                        <a:xfrm flipH="1">
                          <a:off x="1862681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45157" name="组合 140"/>
                      <p:cNvGrpSpPr/>
                      <p:nvPr/>
                    </p:nvGrpSpPr>
                    <p:grpSpPr>
                      <a:xfrm>
                        <a:off x="29219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42" name="直接连接符 141"/>
                        <p:cNvCxnSpPr/>
                        <p:nvPr/>
                      </p:nvCxnSpPr>
                      <p:spPr>
                        <a:xfrm flipH="1">
                          <a:off x="567281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3" name="直接连接符 142"/>
                        <p:cNvCxnSpPr/>
                        <p:nvPr/>
                      </p:nvCxnSpPr>
                      <p:spPr>
                        <a:xfrm flipH="1">
                          <a:off x="689735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4" name="直接连接符 143"/>
                        <p:cNvCxnSpPr/>
                        <p:nvPr/>
                      </p:nvCxnSpPr>
                      <p:spPr>
                        <a:xfrm flipH="1">
                          <a:off x="820634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5" name="直接连接符 144"/>
                        <p:cNvCxnSpPr/>
                        <p:nvPr/>
                      </p:nvCxnSpPr>
                      <p:spPr>
                        <a:xfrm flipH="1">
                          <a:off x="94942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6" name="直接连接符 145"/>
                        <p:cNvCxnSpPr/>
                        <p:nvPr/>
                      </p:nvCxnSpPr>
                      <p:spPr>
                        <a:xfrm flipH="1">
                          <a:off x="1078211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7" name="直接连接符 146"/>
                        <p:cNvCxnSpPr/>
                        <p:nvPr/>
                      </p:nvCxnSpPr>
                      <p:spPr>
                        <a:xfrm flipH="1">
                          <a:off x="1209110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8" name="直接连接符 147"/>
                        <p:cNvCxnSpPr/>
                        <p:nvPr/>
                      </p:nvCxnSpPr>
                      <p:spPr>
                        <a:xfrm flipH="1">
                          <a:off x="1337898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9" name="直接连接符 148"/>
                        <p:cNvCxnSpPr/>
                        <p:nvPr/>
                      </p:nvCxnSpPr>
                      <p:spPr>
                        <a:xfrm flipH="1">
                          <a:off x="1466687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0" name="直接连接符 149"/>
                        <p:cNvCxnSpPr/>
                        <p:nvPr/>
                      </p:nvCxnSpPr>
                      <p:spPr>
                        <a:xfrm flipH="1">
                          <a:off x="1595474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1" name="直接连接符 150"/>
                        <p:cNvCxnSpPr/>
                        <p:nvPr/>
                      </p:nvCxnSpPr>
                      <p:spPr>
                        <a:xfrm flipH="1">
                          <a:off x="1726374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2" name="直接连接符 151"/>
                        <p:cNvCxnSpPr/>
                        <p:nvPr/>
                      </p:nvCxnSpPr>
                      <p:spPr>
                        <a:xfrm flipH="1">
                          <a:off x="1855162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</p:grpSp>
              <p:grpSp>
                <p:nvGrpSpPr>
                  <p:cNvPr id="45104" name="组合 87"/>
                  <p:cNvGrpSpPr/>
                  <p:nvPr/>
                </p:nvGrpSpPr>
                <p:grpSpPr>
                  <a:xfrm>
                    <a:off x="5522449" y="4451768"/>
                    <a:ext cx="1947936" cy="538486"/>
                    <a:chOff x="1626577" y="4451768"/>
                    <a:chExt cx="2590800" cy="538486"/>
                  </a:xfrm>
                </p:grpSpPr>
                <p:grpSp>
                  <p:nvGrpSpPr>
                    <p:cNvPr id="45130" name="组合 113"/>
                    <p:cNvGrpSpPr/>
                    <p:nvPr/>
                  </p:nvGrpSpPr>
                  <p:grpSpPr>
                    <a:xfrm>
                      <a:off x="16265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127" name="直接连接符 126"/>
                      <p:cNvCxnSpPr/>
                      <p:nvPr/>
                    </p:nvCxnSpPr>
                    <p:spPr>
                      <a:xfrm flipH="1">
                        <a:off x="559762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8" name="直接连接符 127"/>
                      <p:cNvCxnSpPr/>
                      <p:nvPr/>
                    </p:nvCxnSpPr>
                    <p:spPr>
                      <a:xfrm flipH="1">
                        <a:off x="688550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9" name="直接连接符 128"/>
                      <p:cNvCxnSpPr/>
                      <p:nvPr/>
                    </p:nvCxnSpPr>
                    <p:spPr>
                      <a:xfrm flipH="1">
                        <a:off x="819449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0" name="直接连接符 129"/>
                      <p:cNvCxnSpPr/>
                      <p:nvPr/>
                    </p:nvCxnSpPr>
                    <p:spPr>
                      <a:xfrm flipH="1">
                        <a:off x="94823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1" name="直接连接符 130"/>
                      <p:cNvCxnSpPr/>
                      <p:nvPr/>
                    </p:nvCxnSpPr>
                    <p:spPr>
                      <a:xfrm flipH="1">
                        <a:off x="107913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2" name="直接连接符 131"/>
                      <p:cNvCxnSpPr/>
                      <p:nvPr/>
                    </p:nvCxnSpPr>
                    <p:spPr>
                      <a:xfrm flipH="1">
                        <a:off x="1207925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3" name="直接连接符 132"/>
                      <p:cNvCxnSpPr/>
                      <p:nvPr/>
                    </p:nvCxnSpPr>
                    <p:spPr>
                      <a:xfrm flipH="1">
                        <a:off x="133671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4" name="直接连接符 133"/>
                      <p:cNvCxnSpPr/>
                      <p:nvPr/>
                    </p:nvCxnSpPr>
                    <p:spPr>
                      <a:xfrm flipH="1">
                        <a:off x="146761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5" name="直接连接符 134"/>
                      <p:cNvCxnSpPr/>
                      <p:nvPr/>
                    </p:nvCxnSpPr>
                    <p:spPr>
                      <a:xfrm flipH="1">
                        <a:off x="1596401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6" name="直接连接符 135"/>
                      <p:cNvCxnSpPr/>
                      <p:nvPr/>
                    </p:nvCxnSpPr>
                    <p:spPr>
                      <a:xfrm flipH="1">
                        <a:off x="1727300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7" name="直接连接符 136"/>
                      <p:cNvCxnSpPr/>
                      <p:nvPr/>
                    </p:nvCxnSpPr>
                    <p:spPr>
                      <a:xfrm flipH="1">
                        <a:off x="1856089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5131" name="组合 114"/>
                    <p:cNvGrpSpPr/>
                    <p:nvPr/>
                  </p:nvGrpSpPr>
                  <p:grpSpPr>
                    <a:xfrm>
                      <a:off x="29219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116" name="直接连接符 115"/>
                      <p:cNvCxnSpPr/>
                      <p:nvPr/>
                    </p:nvCxnSpPr>
                    <p:spPr>
                      <a:xfrm flipH="1">
                        <a:off x="560689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7" name="直接连接符 116"/>
                      <p:cNvCxnSpPr/>
                      <p:nvPr/>
                    </p:nvCxnSpPr>
                    <p:spPr>
                      <a:xfrm flipH="1">
                        <a:off x="689477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8" name="直接连接符 117"/>
                      <p:cNvCxnSpPr/>
                      <p:nvPr/>
                    </p:nvCxnSpPr>
                    <p:spPr>
                      <a:xfrm flipH="1">
                        <a:off x="820376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9" name="直接连接符 118"/>
                      <p:cNvCxnSpPr/>
                      <p:nvPr/>
                    </p:nvCxnSpPr>
                    <p:spPr>
                      <a:xfrm flipH="1">
                        <a:off x="949165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0" name="直接连接符 119"/>
                      <p:cNvCxnSpPr/>
                      <p:nvPr/>
                    </p:nvCxnSpPr>
                    <p:spPr>
                      <a:xfrm flipH="1">
                        <a:off x="1077953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1" name="直接连接符 120"/>
                      <p:cNvCxnSpPr/>
                      <p:nvPr/>
                    </p:nvCxnSpPr>
                    <p:spPr>
                      <a:xfrm flipH="1">
                        <a:off x="1208852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2" name="直接连接符 121"/>
                      <p:cNvCxnSpPr/>
                      <p:nvPr/>
                    </p:nvCxnSpPr>
                    <p:spPr>
                      <a:xfrm flipH="1">
                        <a:off x="1337641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3" name="直接连接符 122"/>
                      <p:cNvCxnSpPr/>
                      <p:nvPr/>
                    </p:nvCxnSpPr>
                    <p:spPr>
                      <a:xfrm flipH="1">
                        <a:off x="1466429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4" name="直接连接符 123"/>
                      <p:cNvCxnSpPr/>
                      <p:nvPr/>
                    </p:nvCxnSpPr>
                    <p:spPr>
                      <a:xfrm flipH="1">
                        <a:off x="1595217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5" name="直接连接符 124"/>
                      <p:cNvCxnSpPr/>
                      <p:nvPr/>
                    </p:nvCxnSpPr>
                    <p:spPr>
                      <a:xfrm flipH="1">
                        <a:off x="1726117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6" name="直接连接符 125"/>
                      <p:cNvCxnSpPr/>
                      <p:nvPr/>
                    </p:nvCxnSpPr>
                    <p:spPr>
                      <a:xfrm flipH="1">
                        <a:off x="1854904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45105" name="组合 88"/>
                  <p:cNvGrpSpPr/>
                  <p:nvPr/>
                </p:nvGrpSpPr>
                <p:grpSpPr>
                  <a:xfrm>
                    <a:off x="7470385" y="4451768"/>
                    <a:ext cx="1947936" cy="538486"/>
                    <a:chOff x="1626577" y="4451768"/>
                    <a:chExt cx="2590800" cy="538486"/>
                  </a:xfrm>
                </p:grpSpPr>
                <p:grpSp>
                  <p:nvGrpSpPr>
                    <p:cNvPr id="45106" name="组合 89"/>
                    <p:cNvGrpSpPr/>
                    <p:nvPr/>
                  </p:nvGrpSpPr>
                  <p:grpSpPr>
                    <a:xfrm>
                      <a:off x="16265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103" name="直接连接符 102"/>
                      <p:cNvCxnSpPr/>
                      <p:nvPr/>
                    </p:nvCxnSpPr>
                    <p:spPr>
                      <a:xfrm flipH="1">
                        <a:off x="559506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4" name="直接连接符 103"/>
                      <p:cNvCxnSpPr/>
                      <p:nvPr/>
                    </p:nvCxnSpPr>
                    <p:spPr>
                      <a:xfrm flipH="1">
                        <a:off x="688295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5" name="直接连接符 104"/>
                      <p:cNvCxnSpPr/>
                      <p:nvPr/>
                    </p:nvCxnSpPr>
                    <p:spPr>
                      <a:xfrm flipH="1">
                        <a:off x="81919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6" name="直接连接符 105"/>
                      <p:cNvCxnSpPr/>
                      <p:nvPr/>
                    </p:nvCxnSpPr>
                    <p:spPr>
                      <a:xfrm flipH="1">
                        <a:off x="94798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7" name="直接连接符 106"/>
                      <p:cNvCxnSpPr/>
                      <p:nvPr/>
                    </p:nvCxnSpPr>
                    <p:spPr>
                      <a:xfrm flipH="1">
                        <a:off x="1078881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8" name="直接连接符 107"/>
                      <p:cNvCxnSpPr/>
                      <p:nvPr/>
                    </p:nvCxnSpPr>
                    <p:spPr>
                      <a:xfrm flipH="1">
                        <a:off x="1207670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9" name="直接连接符 108"/>
                      <p:cNvCxnSpPr/>
                      <p:nvPr/>
                    </p:nvCxnSpPr>
                    <p:spPr>
                      <a:xfrm flipH="1">
                        <a:off x="1336457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0" name="直接连接符 109"/>
                      <p:cNvCxnSpPr/>
                      <p:nvPr/>
                    </p:nvCxnSpPr>
                    <p:spPr>
                      <a:xfrm flipH="1">
                        <a:off x="1467357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1" name="直接连接符 110"/>
                      <p:cNvCxnSpPr/>
                      <p:nvPr/>
                    </p:nvCxnSpPr>
                    <p:spPr>
                      <a:xfrm flipH="1">
                        <a:off x="1596146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2" name="直接连接符 111"/>
                      <p:cNvCxnSpPr/>
                      <p:nvPr/>
                    </p:nvCxnSpPr>
                    <p:spPr>
                      <a:xfrm flipH="1">
                        <a:off x="1727045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3" name="直接连接符 112"/>
                      <p:cNvCxnSpPr/>
                      <p:nvPr/>
                    </p:nvCxnSpPr>
                    <p:spPr>
                      <a:xfrm flipH="1">
                        <a:off x="1855833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5107" name="组合 90"/>
                    <p:cNvGrpSpPr/>
                    <p:nvPr/>
                  </p:nvGrpSpPr>
                  <p:grpSpPr>
                    <a:xfrm>
                      <a:off x="29219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92" name="直接连接符 91"/>
                      <p:cNvCxnSpPr/>
                      <p:nvPr/>
                    </p:nvCxnSpPr>
                    <p:spPr>
                      <a:xfrm flipH="1">
                        <a:off x="560433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3" name="直接连接符 92"/>
                      <p:cNvCxnSpPr/>
                      <p:nvPr/>
                    </p:nvCxnSpPr>
                    <p:spPr>
                      <a:xfrm flipH="1">
                        <a:off x="68922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4" name="直接连接符 93"/>
                      <p:cNvCxnSpPr/>
                      <p:nvPr/>
                    </p:nvCxnSpPr>
                    <p:spPr>
                      <a:xfrm flipH="1">
                        <a:off x="820121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5" name="直接连接符 94"/>
                      <p:cNvCxnSpPr/>
                      <p:nvPr/>
                    </p:nvCxnSpPr>
                    <p:spPr>
                      <a:xfrm flipH="1">
                        <a:off x="94890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6" name="直接连接符 95"/>
                      <p:cNvCxnSpPr/>
                      <p:nvPr/>
                    </p:nvCxnSpPr>
                    <p:spPr>
                      <a:xfrm flipH="1">
                        <a:off x="1077697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7" name="直接连接符 96"/>
                      <p:cNvCxnSpPr/>
                      <p:nvPr/>
                    </p:nvCxnSpPr>
                    <p:spPr>
                      <a:xfrm flipH="1">
                        <a:off x="1208597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8" name="直接连接符 97"/>
                      <p:cNvCxnSpPr/>
                      <p:nvPr/>
                    </p:nvCxnSpPr>
                    <p:spPr>
                      <a:xfrm flipH="1">
                        <a:off x="133738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9" name="直接连接符 98"/>
                      <p:cNvCxnSpPr/>
                      <p:nvPr/>
                    </p:nvCxnSpPr>
                    <p:spPr>
                      <a:xfrm flipH="1">
                        <a:off x="1466173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0" name="直接连接符 99"/>
                      <p:cNvCxnSpPr/>
                      <p:nvPr/>
                    </p:nvCxnSpPr>
                    <p:spPr>
                      <a:xfrm flipH="1">
                        <a:off x="1594961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1" name="直接连接符 100"/>
                      <p:cNvCxnSpPr/>
                      <p:nvPr/>
                    </p:nvCxnSpPr>
                    <p:spPr>
                      <a:xfrm flipH="1">
                        <a:off x="1725860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2" name="直接连接符 101"/>
                      <p:cNvCxnSpPr/>
                      <p:nvPr/>
                    </p:nvCxnSpPr>
                    <p:spPr>
                      <a:xfrm flipH="1">
                        <a:off x="1854649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grpSp>
              <p:nvGrpSpPr>
                <p:cNvPr id="45078" name="组合 61"/>
                <p:cNvGrpSpPr/>
                <p:nvPr/>
              </p:nvGrpSpPr>
              <p:grpSpPr>
                <a:xfrm>
                  <a:off x="9417930" y="4451768"/>
                  <a:ext cx="1947936" cy="538486"/>
                  <a:chOff x="1626577" y="4451768"/>
                  <a:chExt cx="2590800" cy="538486"/>
                </a:xfrm>
              </p:grpSpPr>
              <p:grpSp>
                <p:nvGrpSpPr>
                  <p:cNvPr id="45079" name="组合 62"/>
                  <p:cNvGrpSpPr/>
                  <p:nvPr/>
                </p:nvGrpSpPr>
                <p:grpSpPr>
                  <a:xfrm>
                    <a:off x="1626577" y="4451768"/>
                    <a:ext cx="1295400" cy="538486"/>
                    <a:chOff x="559777" y="3791368"/>
                    <a:chExt cx="1295400" cy="538486"/>
                  </a:xfrm>
                </p:grpSpPr>
                <p:cxnSp>
                  <p:nvCxnSpPr>
                    <p:cNvPr id="76" name="直接连接符 75"/>
                    <p:cNvCxnSpPr/>
                    <p:nvPr/>
                  </p:nvCxnSpPr>
                  <p:spPr>
                    <a:xfrm flipH="1">
                      <a:off x="559769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接连接符 76"/>
                    <p:cNvCxnSpPr/>
                    <p:nvPr/>
                  </p:nvCxnSpPr>
                  <p:spPr>
                    <a:xfrm flipH="1">
                      <a:off x="688557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 flipH="1">
                      <a:off x="819456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直接连接符 78"/>
                    <p:cNvCxnSpPr/>
                    <p:nvPr/>
                  </p:nvCxnSpPr>
                  <p:spPr>
                    <a:xfrm flipH="1">
                      <a:off x="948245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直接连接符 79"/>
                    <p:cNvCxnSpPr/>
                    <p:nvPr/>
                  </p:nvCxnSpPr>
                  <p:spPr>
                    <a:xfrm flipH="1">
                      <a:off x="1079144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直接连接符 80"/>
                    <p:cNvCxnSpPr/>
                    <p:nvPr/>
                  </p:nvCxnSpPr>
                  <p:spPr>
                    <a:xfrm flipH="1">
                      <a:off x="1207932" y="3791368"/>
                      <a:ext cx="0" cy="405437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直接连接符 81"/>
                    <p:cNvCxnSpPr/>
                    <p:nvPr/>
                  </p:nvCxnSpPr>
                  <p:spPr>
                    <a:xfrm flipH="1">
                      <a:off x="1336721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 flipH="1">
                      <a:off x="1467620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直接连接符 83"/>
                    <p:cNvCxnSpPr/>
                    <p:nvPr/>
                  </p:nvCxnSpPr>
                  <p:spPr>
                    <a:xfrm flipH="1">
                      <a:off x="1596408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直接连接符 84"/>
                    <p:cNvCxnSpPr/>
                    <p:nvPr/>
                  </p:nvCxnSpPr>
                  <p:spPr>
                    <a:xfrm flipH="1">
                      <a:off x="1727307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直接连接符 85"/>
                    <p:cNvCxnSpPr/>
                    <p:nvPr/>
                  </p:nvCxnSpPr>
                  <p:spPr>
                    <a:xfrm flipH="1">
                      <a:off x="1856096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5080" name="组合 63"/>
                  <p:cNvGrpSpPr/>
                  <p:nvPr/>
                </p:nvGrpSpPr>
                <p:grpSpPr>
                  <a:xfrm>
                    <a:off x="2921977" y="4451768"/>
                    <a:ext cx="1295400" cy="538486"/>
                    <a:chOff x="559777" y="3791368"/>
                    <a:chExt cx="1295400" cy="538486"/>
                  </a:xfrm>
                </p:grpSpPr>
                <p:cxnSp>
                  <p:nvCxnSpPr>
                    <p:cNvPr id="65" name="直接连接符 64"/>
                    <p:cNvCxnSpPr/>
                    <p:nvPr/>
                  </p:nvCxnSpPr>
                  <p:spPr>
                    <a:xfrm flipH="1">
                      <a:off x="560696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" name="直接连接符 65"/>
                    <p:cNvCxnSpPr/>
                    <p:nvPr/>
                  </p:nvCxnSpPr>
                  <p:spPr>
                    <a:xfrm flipH="1">
                      <a:off x="689484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直接连接符 66"/>
                    <p:cNvCxnSpPr/>
                    <p:nvPr/>
                  </p:nvCxnSpPr>
                  <p:spPr>
                    <a:xfrm flipH="1">
                      <a:off x="820383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直接连接符 67"/>
                    <p:cNvCxnSpPr/>
                    <p:nvPr/>
                  </p:nvCxnSpPr>
                  <p:spPr>
                    <a:xfrm flipH="1">
                      <a:off x="949172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直接连接符 68"/>
                    <p:cNvCxnSpPr/>
                    <p:nvPr/>
                  </p:nvCxnSpPr>
                  <p:spPr>
                    <a:xfrm flipH="1">
                      <a:off x="1077959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直接连接符 69"/>
                    <p:cNvCxnSpPr/>
                    <p:nvPr/>
                  </p:nvCxnSpPr>
                  <p:spPr>
                    <a:xfrm flipH="1">
                      <a:off x="1208859" y="3791368"/>
                      <a:ext cx="0" cy="405437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直接连接符 70"/>
                    <p:cNvCxnSpPr/>
                    <p:nvPr/>
                  </p:nvCxnSpPr>
                  <p:spPr>
                    <a:xfrm flipH="1">
                      <a:off x="1337648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直接连接符 71"/>
                    <p:cNvCxnSpPr/>
                    <p:nvPr/>
                  </p:nvCxnSpPr>
                  <p:spPr>
                    <a:xfrm flipH="1">
                      <a:off x="1466435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直接连接符 72"/>
                    <p:cNvCxnSpPr/>
                    <p:nvPr/>
                  </p:nvCxnSpPr>
                  <p:spPr>
                    <a:xfrm flipH="1">
                      <a:off x="1595224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" name="直接连接符 73"/>
                    <p:cNvCxnSpPr/>
                    <p:nvPr/>
                  </p:nvCxnSpPr>
                  <p:spPr>
                    <a:xfrm flipH="1">
                      <a:off x="1726123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" name="直接连接符 74"/>
                    <p:cNvCxnSpPr/>
                    <p:nvPr/>
                  </p:nvCxnSpPr>
                  <p:spPr>
                    <a:xfrm flipH="1">
                      <a:off x="1854911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sp>
          <p:nvSpPr>
            <p:cNvPr id="45064" name="文本框 47"/>
            <p:cNvSpPr txBox="1">
              <a:spLocks noChangeArrowheads="1"/>
            </p:cNvSpPr>
            <p:nvPr/>
          </p:nvSpPr>
          <p:spPr bwMode="auto">
            <a:xfrm>
              <a:off x="1408044" y="4626716"/>
              <a:ext cx="89063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0</a:t>
              </a:r>
              <a:r>
                <a:rPr lang="en-US" altLang="zh-CN">
                  <a:latin typeface="微软雅黑" panose="020B0503020204020204" pitchFamily="66" charset="-122"/>
                  <a:ea typeface="微软雅黑" panose="020B0503020204020204" pitchFamily="66" charset="-122"/>
                </a:rPr>
                <a:t>cm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5065" name="文本框 48"/>
            <p:cNvSpPr txBox="1">
              <a:spLocks noChangeArrowheads="1"/>
            </p:cNvSpPr>
            <p:nvPr/>
          </p:nvSpPr>
          <p:spPr bwMode="auto">
            <a:xfrm>
              <a:off x="2388484" y="4626716"/>
              <a:ext cx="45209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1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5066" name="文本框 49"/>
            <p:cNvSpPr txBox="1">
              <a:spLocks noChangeArrowheads="1"/>
            </p:cNvSpPr>
            <p:nvPr/>
          </p:nvSpPr>
          <p:spPr bwMode="auto">
            <a:xfrm>
              <a:off x="3362828" y="4626716"/>
              <a:ext cx="45209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2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5067" name="文本框 50"/>
            <p:cNvSpPr txBox="1">
              <a:spLocks noChangeArrowheads="1"/>
            </p:cNvSpPr>
            <p:nvPr/>
          </p:nvSpPr>
          <p:spPr bwMode="auto">
            <a:xfrm>
              <a:off x="4337172" y="4626716"/>
              <a:ext cx="45209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3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5068" name="文本框 51"/>
            <p:cNvSpPr txBox="1">
              <a:spLocks noChangeArrowheads="1"/>
            </p:cNvSpPr>
            <p:nvPr/>
          </p:nvSpPr>
          <p:spPr bwMode="auto">
            <a:xfrm>
              <a:off x="5311516" y="4626716"/>
              <a:ext cx="45209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4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5069" name="文本框 52"/>
            <p:cNvSpPr txBox="1">
              <a:spLocks noChangeArrowheads="1"/>
            </p:cNvSpPr>
            <p:nvPr/>
          </p:nvSpPr>
          <p:spPr bwMode="auto">
            <a:xfrm>
              <a:off x="6285860" y="4626716"/>
              <a:ext cx="45209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5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5070" name="文本框 53"/>
            <p:cNvSpPr txBox="1">
              <a:spLocks noChangeArrowheads="1"/>
            </p:cNvSpPr>
            <p:nvPr/>
          </p:nvSpPr>
          <p:spPr bwMode="auto">
            <a:xfrm>
              <a:off x="7260204" y="4626716"/>
              <a:ext cx="45209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6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5071" name="文本框 54"/>
            <p:cNvSpPr txBox="1">
              <a:spLocks noChangeArrowheads="1"/>
            </p:cNvSpPr>
            <p:nvPr/>
          </p:nvSpPr>
          <p:spPr bwMode="auto">
            <a:xfrm>
              <a:off x="8234548" y="4626716"/>
              <a:ext cx="45209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7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5072" name="文本框 55"/>
            <p:cNvSpPr txBox="1">
              <a:spLocks noChangeArrowheads="1"/>
            </p:cNvSpPr>
            <p:nvPr/>
          </p:nvSpPr>
          <p:spPr bwMode="auto">
            <a:xfrm>
              <a:off x="9208892" y="4626716"/>
              <a:ext cx="45209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8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5073" name="文本框 56"/>
            <p:cNvSpPr txBox="1">
              <a:spLocks noChangeArrowheads="1"/>
            </p:cNvSpPr>
            <p:nvPr/>
          </p:nvSpPr>
          <p:spPr bwMode="auto">
            <a:xfrm>
              <a:off x="10183236" y="4626716"/>
              <a:ext cx="45209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9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5074" name="文本框 57"/>
            <p:cNvSpPr txBox="1">
              <a:spLocks noChangeArrowheads="1"/>
            </p:cNvSpPr>
            <p:nvPr/>
          </p:nvSpPr>
          <p:spPr bwMode="auto">
            <a:xfrm>
              <a:off x="11032612" y="4626716"/>
              <a:ext cx="66035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10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</p:grpSp>
      <p:sp>
        <p:nvSpPr>
          <p:cNvPr id="188" name="文本框 187"/>
          <p:cNvSpPr txBox="1"/>
          <p:nvPr/>
        </p:nvSpPr>
        <p:spPr>
          <a:xfrm>
            <a:off x="4265137" y="3164681"/>
            <a:ext cx="723265" cy="414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2cm</a:t>
            </a:r>
            <a:endParaRPr lang="zh-CN" altLang="en-US" sz="2100">
              <a:solidFill>
                <a:schemeClr val="accent6">
                  <a:lumMod val="50000"/>
                </a:schemeClr>
              </a:solidFill>
              <a:latin typeface="微软雅黑" panose="020B0503020204020204" pitchFamily="66" charset="-122"/>
              <a:ea typeface="微软雅黑" panose="020B0503020204020204" pitchFamily="66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5400000">
            <a:off x="4515446" y="2822377"/>
            <a:ext cx="113109" cy="1509713"/>
            <a:chOff x="3745992" y="-2599759"/>
            <a:chExt cx="220987" cy="7963335"/>
          </a:xfrm>
        </p:grpSpPr>
        <p:sp>
          <p:nvSpPr>
            <p:cNvPr id="14" name="圆柱形 13"/>
            <p:cNvSpPr/>
            <p:nvPr/>
          </p:nvSpPr>
          <p:spPr>
            <a:xfrm>
              <a:off x="3745991" y="-2103625"/>
              <a:ext cx="220987" cy="6971058"/>
            </a:xfrm>
            <a:prstGeom prst="can">
              <a:avLst>
                <a:gd name="adj" fmla="val 79309"/>
              </a:avLst>
            </a:prstGeom>
            <a:gradFill flip="none" rotWithShape="1">
              <a:gsLst>
                <a:gs pos="0">
                  <a:srgbClr val="E02915"/>
                </a:gs>
                <a:gs pos="46000">
                  <a:srgbClr val="FFF1A6"/>
                </a:gs>
                <a:gs pos="100000">
                  <a:srgbClr val="E60A14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5" name="圆柱形 14"/>
            <p:cNvSpPr/>
            <p:nvPr/>
          </p:nvSpPr>
          <p:spPr>
            <a:xfrm>
              <a:off x="3745991" y="-2599761"/>
              <a:ext cx="220987" cy="1670542"/>
            </a:xfrm>
            <a:prstGeom prst="can">
              <a:avLst>
                <a:gd name="adj" fmla="val 31033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6" name="圆柱形 15"/>
            <p:cNvSpPr/>
            <p:nvPr/>
          </p:nvSpPr>
          <p:spPr>
            <a:xfrm rot="10800000">
              <a:off x="3745991" y="3693032"/>
              <a:ext cx="220987" cy="1670542"/>
            </a:xfrm>
            <a:prstGeom prst="can">
              <a:avLst>
                <a:gd name="adj" fmla="val 40229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</p:grpSp>
      <p:grpSp>
        <p:nvGrpSpPr>
          <p:cNvPr id="189" name="组合 188"/>
          <p:cNvGrpSpPr/>
          <p:nvPr/>
        </p:nvGrpSpPr>
        <p:grpSpPr>
          <a:xfrm rot="5400000">
            <a:off x="4515446" y="3256955"/>
            <a:ext cx="113109" cy="640556"/>
            <a:chOff x="3745992" y="-2599759"/>
            <a:chExt cx="220987" cy="7963335"/>
          </a:xfrm>
        </p:grpSpPr>
        <p:sp>
          <p:nvSpPr>
            <p:cNvPr id="190" name="圆柱形 189"/>
            <p:cNvSpPr/>
            <p:nvPr/>
          </p:nvSpPr>
          <p:spPr>
            <a:xfrm>
              <a:off x="3745992" y="-2096500"/>
              <a:ext cx="220987" cy="6956817"/>
            </a:xfrm>
            <a:prstGeom prst="can">
              <a:avLst>
                <a:gd name="adj" fmla="val 79309"/>
              </a:avLst>
            </a:prstGeom>
            <a:gradFill flip="none" rotWithShape="1">
              <a:gsLst>
                <a:gs pos="0">
                  <a:srgbClr val="E02915"/>
                </a:gs>
                <a:gs pos="46000">
                  <a:srgbClr val="FFF1A6"/>
                </a:gs>
                <a:gs pos="100000">
                  <a:srgbClr val="E60A14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91" name="圆柱形 190"/>
            <p:cNvSpPr/>
            <p:nvPr/>
          </p:nvSpPr>
          <p:spPr>
            <a:xfrm>
              <a:off x="3745993" y="-2540547"/>
              <a:ext cx="220987" cy="1672601"/>
            </a:xfrm>
            <a:prstGeom prst="can">
              <a:avLst>
                <a:gd name="adj" fmla="val 31033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192" name="圆柱形 191"/>
            <p:cNvSpPr/>
            <p:nvPr/>
          </p:nvSpPr>
          <p:spPr>
            <a:xfrm rot="10800000">
              <a:off x="3745992" y="3750191"/>
              <a:ext cx="220987" cy="1672592"/>
            </a:xfrm>
            <a:prstGeom prst="can">
              <a:avLst>
                <a:gd name="adj" fmla="val 40229"/>
              </a:avLst>
            </a:prstGeom>
            <a:gradFill flip="none" rotWithShape="1">
              <a:gsLst>
                <a:gs pos="0">
                  <a:srgbClr val="F6AB01"/>
                </a:gs>
                <a:gs pos="46000">
                  <a:srgbClr val="FFF1A6"/>
                </a:gs>
                <a:gs pos="100000">
                  <a:srgbClr val="F9AD00"/>
                </a:gs>
              </a:gsLst>
              <a:lin ang="0" scaled="1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616744" y="917972"/>
            <a:ext cx="7491413" cy="685800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>
                <a:solidFill>
                  <a:srgbClr val="040200"/>
                </a:solidFill>
              </a:rPr>
              <a:t>孙悟空的金箍棒</a:t>
            </a:r>
            <a:endParaRPr>
              <a:solidFill>
                <a:srgbClr val="0402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37360" y="2182416"/>
            <a:ext cx="5669280" cy="5067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金箍棒继续缩短，现在它是多长呢？</a:t>
            </a:r>
            <a:endParaRPr lang="zh-CN" altLang="en-US" sz="2700">
              <a:solidFill>
                <a:schemeClr val="accent6">
                  <a:lumMod val="50000"/>
                </a:schemeClr>
              </a:solidFill>
              <a:latin typeface="微软雅黑" panose="020B0503020204020204" pitchFamily="66" charset="-122"/>
              <a:ea typeface="微软雅黑" panose="020B0503020204020204" pitchFamily="66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132660" y="3639741"/>
            <a:ext cx="7713049" cy="594130"/>
            <a:chOff x="1408044" y="4386671"/>
            <a:chExt cx="10285030" cy="791839"/>
          </a:xfrm>
        </p:grpSpPr>
        <p:grpSp>
          <p:nvGrpSpPr>
            <p:cNvPr id="46088" name="组合 46"/>
            <p:cNvGrpSpPr/>
            <p:nvPr/>
          </p:nvGrpSpPr>
          <p:grpSpPr>
            <a:xfrm>
              <a:off x="1475740" y="4386671"/>
              <a:ext cx="10076180" cy="752488"/>
              <a:chOff x="1475740" y="4386671"/>
              <a:chExt cx="10076180" cy="752488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476312" y="4386671"/>
                <a:ext cx="10075220" cy="752158"/>
              </a:xfrm>
              <a:prstGeom prst="rect">
                <a:avLst/>
              </a:prstGeom>
              <a:solidFill>
                <a:schemeClr val="accent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46101" name="组合 59"/>
              <p:cNvGrpSpPr/>
              <p:nvPr/>
            </p:nvGrpSpPr>
            <p:grpSpPr>
              <a:xfrm>
                <a:off x="1609269" y="4386671"/>
                <a:ext cx="9739289" cy="292952"/>
                <a:chOff x="1626577" y="4451768"/>
                <a:chExt cx="9739289" cy="538486"/>
              </a:xfrm>
            </p:grpSpPr>
            <p:grpSp>
              <p:nvGrpSpPr>
                <p:cNvPr id="46102" name="组合 60"/>
                <p:cNvGrpSpPr/>
                <p:nvPr/>
              </p:nvGrpSpPr>
              <p:grpSpPr>
                <a:xfrm>
                  <a:off x="1626577" y="4451768"/>
                  <a:ext cx="7791744" cy="538486"/>
                  <a:chOff x="1626577" y="4451768"/>
                  <a:chExt cx="7791744" cy="538486"/>
                </a:xfrm>
              </p:grpSpPr>
              <p:grpSp>
                <p:nvGrpSpPr>
                  <p:cNvPr id="46128" name="组合 86"/>
                  <p:cNvGrpSpPr/>
                  <p:nvPr/>
                </p:nvGrpSpPr>
                <p:grpSpPr>
                  <a:xfrm>
                    <a:off x="1626577" y="4451768"/>
                    <a:ext cx="3895872" cy="538486"/>
                    <a:chOff x="1626577" y="4451768"/>
                    <a:chExt cx="5181600" cy="538486"/>
                  </a:xfrm>
                </p:grpSpPr>
                <p:grpSp>
                  <p:nvGrpSpPr>
                    <p:cNvPr id="46179" name="组合 137"/>
                    <p:cNvGrpSpPr/>
                    <p:nvPr/>
                  </p:nvGrpSpPr>
                  <p:grpSpPr>
                    <a:xfrm>
                      <a:off x="1626577" y="4451768"/>
                      <a:ext cx="2590800" cy="538486"/>
                      <a:chOff x="1626577" y="4451768"/>
                      <a:chExt cx="2590800" cy="538486"/>
                    </a:xfrm>
                  </p:grpSpPr>
                  <p:grpSp>
                    <p:nvGrpSpPr>
                      <p:cNvPr id="46205" name="组合 163"/>
                      <p:cNvGrpSpPr/>
                      <p:nvPr/>
                    </p:nvGrpSpPr>
                    <p:grpSpPr>
                      <a:xfrm>
                        <a:off x="16265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77" name="直接连接符 176"/>
                        <p:cNvCxnSpPr/>
                        <p:nvPr/>
                      </p:nvCxnSpPr>
                      <p:spPr>
                        <a:xfrm flipH="1">
                          <a:off x="560317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8" name="直接连接符 177"/>
                        <p:cNvCxnSpPr/>
                        <p:nvPr/>
                      </p:nvCxnSpPr>
                      <p:spPr>
                        <a:xfrm flipH="1">
                          <a:off x="689126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9" name="直接连接符 178"/>
                        <p:cNvCxnSpPr/>
                        <p:nvPr/>
                      </p:nvCxnSpPr>
                      <p:spPr>
                        <a:xfrm flipH="1">
                          <a:off x="820046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0" name="直接连接符 179"/>
                        <p:cNvCxnSpPr/>
                        <p:nvPr/>
                      </p:nvCxnSpPr>
                      <p:spPr>
                        <a:xfrm flipH="1">
                          <a:off x="94885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1" name="直接连接符 180"/>
                        <p:cNvCxnSpPr/>
                        <p:nvPr/>
                      </p:nvCxnSpPr>
                      <p:spPr>
                        <a:xfrm flipH="1">
                          <a:off x="107977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2" name="直接连接符 181"/>
                        <p:cNvCxnSpPr/>
                        <p:nvPr/>
                      </p:nvCxnSpPr>
                      <p:spPr>
                        <a:xfrm flipH="1">
                          <a:off x="1214916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3" name="直接连接符 182"/>
                        <p:cNvCxnSpPr/>
                        <p:nvPr/>
                      </p:nvCxnSpPr>
                      <p:spPr>
                        <a:xfrm flipH="1">
                          <a:off x="1343725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4" name="直接连接符 183"/>
                        <p:cNvCxnSpPr/>
                        <p:nvPr/>
                      </p:nvCxnSpPr>
                      <p:spPr>
                        <a:xfrm flipH="1">
                          <a:off x="1474644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5" name="直接连接符 184"/>
                        <p:cNvCxnSpPr/>
                        <p:nvPr/>
                      </p:nvCxnSpPr>
                      <p:spPr>
                        <a:xfrm flipH="1">
                          <a:off x="160345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6" name="直接连接符 185"/>
                        <p:cNvCxnSpPr/>
                        <p:nvPr/>
                      </p:nvCxnSpPr>
                      <p:spPr>
                        <a:xfrm flipH="1">
                          <a:off x="173437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7" name="直接连接符 186"/>
                        <p:cNvCxnSpPr/>
                        <p:nvPr/>
                      </p:nvCxnSpPr>
                      <p:spPr>
                        <a:xfrm flipH="1">
                          <a:off x="1863180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46206" name="组合 164"/>
                      <p:cNvGrpSpPr/>
                      <p:nvPr/>
                    </p:nvGrpSpPr>
                    <p:grpSpPr>
                      <a:xfrm>
                        <a:off x="29219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66" name="直接连接符 165"/>
                        <p:cNvCxnSpPr/>
                        <p:nvPr/>
                      </p:nvCxnSpPr>
                      <p:spPr>
                        <a:xfrm flipH="1">
                          <a:off x="567780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7" name="直接连接符 166"/>
                        <p:cNvCxnSpPr/>
                        <p:nvPr/>
                      </p:nvCxnSpPr>
                      <p:spPr>
                        <a:xfrm flipH="1">
                          <a:off x="696588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8" name="直接连接符 167"/>
                        <p:cNvCxnSpPr/>
                        <p:nvPr/>
                      </p:nvCxnSpPr>
                      <p:spPr>
                        <a:xfrm flipH="1">
                          <a:off x="827508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9" name="直接连接符 168"/>
                        <p:cNvCxnSpPr/>
                        <p:nvPr/>
                      </p:nvCxnSpPr>
                      <p:spPr>
                        <a:xfrm flipH="1">
                          <a:off x="956317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0" name="直接连接符 169"/>
                        <p:cNvCxnSpPr/>
                        <p:nvPr/>
                      </p:nvCxnSpPr>
                      <p:spPr>
                        <a:xfrm flipH="1">
                          <a:off x="1085124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1" name="直接连接符 170"/>
                        <p:cNvCxnSpPr/>
                        <p:nvPr/>
                      </p:nvCxnSpPr>
                      <p:spPr>
                        <a:xfrm flipH="1">
                          <a:off x="1216044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2" name="直接连接符 171"/>
                        <p:cNvCxnSpPr/>
                        <p:nvPr/>
                      </p:nvCxnSpPr>
                      <p:spPr>
                        <a:xfrm flipH="1">
                          <a:off x="134485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3" name="直接连接符 172"/>
                        <p:cNvCxnSpPr/>
                        <p:nvPr/>
                      </p:nvCxnSpPr>
                      <p:spPr>
                        <a:xfrm flipH="1">
                          <a:off x="1467326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4" name="直接连接符 173"/>
                        <p:cNvCxnSpPr/>
                        <p:nvPr/>
                      </p:nvCxnSpPr>
                      <p:spPr>
                        <a:xfrm flipH="1">
                          <a:off x="159613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5" name="直接连接符 174"/>
                        <p:cNvCxnSpPr/>
                        <p:nvPr/>
                      </p:nvCxnSpPr>
                      <p:spPr>
                        <a:xfrm flipH="1">
                          <a:off x="172705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6" name="直接连接符 175"/>
                        <p:cNvCxnSpPr/>
                        <p:nvPr/>
                      </p:nvCxnSpPr>
                      <p:spPr>
                        <a:xfrm flipH="1">
                          <a:off x="1855862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46180" name="组合 138"/>
                    <p:cNvGrpSpPr/>
                    <p:nvPr/>
                  </p:nvGrpSpPr>
                  <p:grpSpPr>
                    <a:xfrm>
                      <a:off x="4217377" y="4451768"/>
                      <a:ext cx="2590800" cy="538486"/>
                      <a:chOff x="1626577" y="4451768"/>
                      <a:chExt cx="2590800" cy="538486"/>
                    </a:xfrm>
                  </p:grpSpPr>
                  <p:grpSp>
                    <p:nvGrpSpPr>
                      <p:cNvPr id="46181" name="组合 139"/>
                      <p:cNvGrpSpPr/>
                      <p:nvPr/>
                    </p:nvGrpSpPr>
                    <p:grpSpPr>
                      <a:xfrm>
                        <a:off x="16265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53" name="直接连接符 152"/>
                        <p:cNvCxnSpPr/>
                        <p:nvPr/>
                      </p:nvCxnSpPr>
                      <p:spPr>
                        <a:xfrm flipH="1">
                          <a:off x="560462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4" name="直接连接符 153"/>
                        <p:cNvCxnSpPr/>
                        <p:nvPr/>
                      </p:nvCxnSpPr>
                      <p:spPr>
                        <a:xfrm flipH="1">
                          <a:off x="689270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5" name="直接连接符 154"/>
                        <p:cNvCxnSpPr/>
                        <p:nvPr/>
                      </p:nvCxnSpPr>
                      <p:spPr>
                        <a:xfrm flipH="1">
                          <a:off x="820189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6" name="直接连接符 155"/>
                        <p:cNvCxnSpPr/>
                        <p:nvPr/>
                      </p:nvCxnSpPr>
                      <p:spPr>
                        <a:xfrm flipH="1">
                          <a:off x="948998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7" name="直接连接符 156"/>
                        <p:cNvCxnSpPr/>
                        <p:nvPr/>
                      </p:nvCxnSpPr>
                      <p:spPr>
                        <a:xfrm flipH="1">
                          <a:off x="108625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8" name="直接连接符 157"/>
                        <p:cNvCxnSpPr/>
                        <p:nvPr/>
                      </p:nvCxnSpPr>
                      <p:spPr>
                        <a:xfrm flipH="1">
                          <a:off x="1215061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9" name="直接连接符 158"/>
                        <p:cNvCxnSpPr/>
                        <p:nvPr/>
                      </p:nvCxnSpPr>
                      <p:spPr>
                        <a:xfrm flipH="1">
                          <a:off x="1343868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0" name="直接连接符 159"/>
                        <p:cNvCxnSpPr/>
                        <p:nvPr/>
                      </p:nvCxnSpPr>
                      <p:spPr>
                        <a:xfrm flipH="1">
                          <a:off x="1474788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1" name="直接连接符 160"/>
                        <p:cNvCxnSpPr/>
                        <p:nvPr/>
                      </p:nvCxnSpPr>
                      <p:spPr>
                        <a:xfrm flipH="1">
                          <a:off x="1603597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2" name="直接连接符 161"/>
                        <p:cNvCxnSpPr/>
                        <p:nvPr/>
                      </p:nvCxnSpPr>
                      <p:spPr>
                        <a:xfrm flipH="1">
                          <a:off x="1734517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3" name="直接连接符 162"/>
                        <p:cNvCxnSpPr/>
                        <p:nvPr/>
                      </p:nvCxnSpPr>
                      <p:spPr>
                        <a:xfrm flipH="1">
                          <a:off x="1863324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46182" name="组合 140"/>
                      <p:cNvGrpSpPr/>
                      <p:nvPr/>
                    </p:nvGrpSpPr>
                    <p:grpSpPr>
                      <a:xfrm>
                        <a:off x="29219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42" name="直接连接符 141"/>
                        <p:cNvCxnSpPr/>
                        <p:nvPr/>
                      </p:nvCxnSpPr>
                      <p:spPr>
                        <a:xfrm flipH="1">
                          <a:off x="567924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3" name="直接连接符 142"/>
                        <p:cNvCxnSpPr/>
                        <p:nvPr/>
                      </p:nvCxnSpPr>
                      <p:spPr>
                        <a:xfrm flipH="1">
                          <a:off x="69673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4" name="直接连接符 143"/>
                        <p:cNvCxnSpPr/>
                        <p:nvPr/>
                      </p:nvCxnSpPr>
                      <p:spPr>
                        <a:xfrm flipH="1">
                          <a:off x="82765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5" name="直接连接符 144"/>
                        <p:cNvCxnSpPr/>
                        <p:nvPr/>
                      </p:nvCxnSpPr>
                      <p:spPr>
                        <a:xfrm flipH="1">
                          <a:off x="956460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6" name="直接连接符 145"/>
                        <p:cNvCxnSpPr/>
                        <p:nvPr/>
                      </p:nvCxnSpPr>
                      <p:spPr>
                        <a:xfrm flipH="1">
                          <a:off x="1085269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7" name="直接连接符 146"/>
                        <p:cNvCxnSpPr/>
                        <p:nvPr/>
                      </p:nvCxnSpPr>
                      <p:spPr>
                        <a:xfrm flipH="1">
                          <a:off x="1216189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8" name="直接连接符 147"/>
                        <p:cNvCxnSpPr/>
                        <p:nvPr/>
                      </p:nvCxnSpPr>
                      <p:spPr>
                        <a:xfrm flipH="1">
                          <a:off x="1344996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9" name="直接连接符 148"/>
                        <p:cNvCxnSpPr/>
                        <p:nvPr/>
                      </p:nvCxnSpPr>
                      <p:spPr>
                        <a:xfrm flipH="1">
                          <a:off x="1473805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0" name="直接连接符 149"/>
                        <p:cNvCxnSpPr/>
                        <p:nvPr/>
                      </p:nvCxnSpPr>
                      <p:spPr>
                        <a:xfrm flipH="1">
                          <a:off x="1596278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1" name="直接连接符 150"/>
                        <p:cNvCxnSpPr/>
                        <p:nvPr/>
                      </p:nvCxnSpPr>
                      <p:spPr>
                        <a:xfrm flipH="1">
                          <a:off x="1727198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2" name="直接连接符 151"/>
                        <p:cNvCxnSpPr/>
                        <p:nvPr/>
                      </p:nvCxnSpPr>
                      <p:spPr>
                        <a:xfrm flipH="1">
                          <a:off x="1856006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</p:grpSp>
              <p:grpSp>
                <p:nvGrpSpPr>
                  <p:cNvPr id="46129" name="组合 87"/>
                  <p:cNvGrpSpPr/>
                  <p:nvPr/>
                </p:nvGrpSpPr>
                <p:grpSpPr>
                  <a:xfrm>
                    <a:off x="5522449" y="4451768"/>
                    <a:ext cx="1947936" cy="538486"/>
                    <a:chOff x="1626577" y="4451768"/>
                    <a:chExt cx="2590800" cy="538486"/>
                  </a:xfrm>
                </p:grpSpPr>
                <p:grpSp>
                  <p:nvGrpSpPr>
                    <p:cNvPr id="46155" name="组合 113"/>
                    <p:cNvGrpSpPr/>
                    <p:nvPr/>
                  </p:nvGrpSpPr>
                  <p:grpSpPr>
                    <a:xfrm>
                      <a:off x="16265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127" name="直接连接符 126"/>
                      <p:cNvCxnSpPr/>
                      <p:nvPr/>
                    </p:nvCxnSpPr>
                    <p:spPr>
                      <a:xfrm flipH="1">
                        <a:off x="560607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8" name="直接连接符 127"/>
                      <p:cNvCxnSpPr/>
                      <p:nvPr/>
                    </p:nvCxnSpPr>
                    <p:spPr>
                      <a:xfrm flipH="1">
                        <a:off x="689416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9" name="直接连接符 128"/>
                      <p:cNvCxnSpPr/>
                      <p:nvPr/>
                    </p:nvCxnSpPr>
                    <p:spPr>
                      <a:xfrm flipH="1">
                        <a:off x="820336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0" name="直接连接符 129"/>
                      <p:cNvCxnSpPr/>
                      <p:nvPr/>
                    </p:nvCxnSpPr>
                    <p:spPr>
                      <a:xfrm flipH="1">
                        <a:off x="949143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1" name="直接连接符 130"/>
                      <p:cNvCxnSpPr/>
                      <p:nvPr/>
                    </p:nvCxnSpPr>
                    <p:spPr>
                      <a:xfrm flipH="1">
                        <a:off x="107795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2" name="直接连接符 131"/>
                      <p:cNvCxnSpPr/>
                      <p:nvPr/>
                    </p:nvCxnSpPr>
                    <p:spPr>
                      <a:xfrm flipH="1">
                        <a:off x="1208872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3" name="直接连接符 132"/>
                      <p:cNvCxnSpPr/>
                      <p:nvPr/>
                    </p:nvCxnSpPr>
                    <p:spPr>
                      <a:xfrm flipH="1">
                        <a:off x="1337679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4" name="直接连接符 133"/>
                      <p:cNvCxnSpPr/>
                      <p:nvPr/>
                    </p:nvCxnSpPr>
                    <p:spPr>
                      <a:xfrm flipH="1">
                        <a:off x="146648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5" name="直接连接符 134"/>
                      <p:cNvCxnSpPr/>
                      <p:nvPr/>
                    </p:nvCxnSpPr>
                    <p:spPr>
                      <a:xfrm flipH="1">
                        <a:off x="1595295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6" name="直接连接符 135"/>
                      <p:cNvCxnSpPr/>
                      <p:nvPr/>
                    </p:nvCxnSpPr>
                    <p:spPr>
                      <a:xfrm flipH="1">
                        <a:off x="1726215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7" name="直接连接符 136"/>
                      <p:cNvCxnSpPr/>
                      <p:nvPr/>
                    </p:nvCxnSpPr>
                    <p:spPr>
                      <a:xfrm flipH="1">
                        <a:off x="1855024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6156" name="组合 114"/>
                    <p:cNvGrpSpPr/>
                    <p:nvPr/>
                  </p:nvGrpSpPr>
                  <p:grpSpPr>
                    <a:xfrm>
                      <a:off x="29219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116" name="直接连接符 115"/>
                      <p:cNvCxnSpPr/>
                      <p:nvPr/>
                    </p:nvCxnSpPr>
                    <p:spPr>
                      <a:xfrm flipH="1">
                        <a:off x="559624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7" name="直接连接符 116"/>
                      <p:cNvCxnSpPr/>
                      <p:nvPr/>
                    </p:nvCxnSpPr>
                    <p:spPr>
                      <a:xfrm flipH="1">
                        <a:off x="68843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8" name="直接连接符 117"/>
                      <p:cNvCxnSpPr/>
                      <p:nvPr/>
                    </p:nvCxnSpPr>
                    <p:spPr>
                      <a:xfrm flipH="1">
                        <a:off x="819351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9" name="直接连接符 118"/>
                      <p:cNvCxnSpPr/>
                      <p:nvPr/>
                    </p:nvCxnSpPr>
                    <p:spPr>
                      <a:xfrm flipH="1">
                        <a:off x="948160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0" name="直接连接符 119"/>
                      <p:cNvCxnSpPr/>
                      <p:nvPr/>
                    </p:nvCxnSpPr>
                    <p:spPr>
                      <a:xfrm flipH="1">
                        <a:off x="107696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1" name="直接连接符 120"/>
                      <p:cNvCxnSpPr/>
                      <p:nvPr/>
                    </p:nvCxnSpPr>
                    <p:spPr>
                      <a:xfrm flipH="1">
                        <a:off x="1207887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2" name="直接连接符 121"/>
                      <p:cNvCxnSpPr/>
                      <p:nvPr/>
                    </p:nvCxnSpPr>
                    <p:spPr>
                      <a:xfrm flipH="1">
                        <a:off x="1336696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3" name="直接连接符 122"/>
                      <p:cNvCxnSpPr/>
                      <p:nvPr/>
                    </p:nvCxnSpPr>
                    <p:spPr>
                      <a:xfrm flipH="1">
                        <a:off x="146550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4" name="直接连接符 123"/>
                      <p:cNvCxnSpPr/>
                      <p:nvPr/>
                    </p:nvCxnSpPr>
                    <p:spPr>
                      <a:xfrm flipH="1">
                        <a:off x="159431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5" name="直接连接符 124"/>
                      <p:cNvCxnSpPr/>
                      <p:nvPr/>
                    </p:nvCxnSpPr>
                    <p:spPr>
                      <a:xfrm flipH="1">
                        <a:off x="172523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6" name="直接连接符 125"/>
                      <p:cNvCxnSpPr/>
                      <p:nvPr/>
                    </p:nvCxnSpPr>
                    <p:spPr>
                      <a:xfrm flipH="1">
                        <a:off x="1847706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46130" name="组合 88"/>
                  <p:cNvGrpSpPr/>
                  <p:nvPr/>
                </p:nvGrpSpPr>
                <p:grpSpPr>
                  <a:xfrm>
                    <a:off x="7470385" y="4451768"/>
                    <a:ext cx="1947936" cy="538486"/>
                    <a:chOff x="1626577" y="4451768"/>
                    <a:chExt cx="2590800" cy="538486"/>
                  </a:xfrm>
                </p:grpSpPr>
                <p:grpSp>
                  <p:nvGrpSpPr>
                    <p:cNvPr id="46131" name="组合 89"/>
                    <p:cNvGrpSpPr/>
                    <p:nvPr/>
                  </p:nvGrpSpPr>
                  <p:grpSpPr>
                    <a:xfrm>
                      <a:off x="16265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103" name="直接连接符 102"/>
                      <p:cNvCxnSpPr/>
                      <p:nvPr/>
                    </p:nvCxnSpPr>
                    <p:spPr>
                      <a:xfrm flipH="1">
                        <a:off x="552306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4" name="直接连接符 103"/>
                      <p:cNvCxnSpPr/>
                      <p:nvPr/>
                    </p:nvCxnSpPr>
                    <p:spPr>
                      <a:xfrm flipH="1">
                        <a:off x="687449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5" name="直接连接符 104"/>
                      <p:cNvCxnSpPr/>
                      <p:nvPr/>
                    </p:nvCxnSpPr>
                    <p:spPr>
                      <a:xfrm flipH="1">
                        <a:off x="81836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6" name="直接连接符 105"/>
                      <p:cNvCxnSpPr/>
                      <p:nvPr/>
                    </p:nvCxnSpPr>
                    <p:spPr>
                      <a:xfrm flipH="1">
                        <a:off x="947176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7" name="直接连接符 106"/>
                      <p:cNvCxnSpPr/>
                      <p:nvPr/>
                    </p:nvCxnSpPr>
                    <p:spPr>
                      <a:xfrm flipH="1">
                        <a:off x="1078096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8" name="直接连接符 107"/>
                      <p:cNvCxnSpPr/>
                      <p:nvPr/>
                    </p:nvCxnSpPr>
                    <p:spPr>
                      <a:xfrm flipH="1">
                        <a:off x="1206904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9" name="直接连接符 108"/>
                      <p:cNvCxnSpPr/>
                      <p:nvPr/>
                    </p:nvCxnSpPr>
                    <p:spPr>
                      <a:xfrm flipH="1">
                        <a:off x="133571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0" name="直接连接符 109"/>
                      <p:cNvCxnSpPr/>
                      <p:nvPr/>
                    </p:nvCxnSpPr>
                    <p:spPr>
                      <a:xfrm flipH="1">
                        <a:off x="146663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1" name="直接连接符 110"/>
                      <p:cNvCxnSpPr/>
                      <p:nvPr/>
                    </p:nvCxnSpPr>
                    <p:spPr>
                      <a:xfrm flipH="1">
                        <a:off x="1595440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2" name="直接连接符 111"/>
                      <p:cNvCxnSpPr/>
                      <p:nvPr/>
                    </p:nvCxnSpPr>
                    <p:spPr>
                      <a:xfrm flipH="1">
                        <a:off x="1726360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3" name="直接连接符 112"/>
                      <p:cNvCxnSpPr/>
                      <p:nvPr/>
                    </p:nvCxnSpPr>
                    <p:spPr>
                      <a:xfrm flipH="1">
                        <a:off x="1855168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6132" name="组合 90"/>
                    <p:cNvGrpSpPr/>
                    <p:nvPr/>
                  </p:nvGrpSpPr>
                  <p:grpSpPr>
                    <a:xfrm>
                      <a:off x="29219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92" name="直接连接符 91"/>
                      <p:cNvCxnSpPr/>
                      <p:nvPr/>
                    </p:nvCxnSpPr>
                    <p:spPr>
                      <a:xfrm flipH="1">
                        <a:off x="559768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3" name="直接连接符 92"/>
                      <p:cNvCxnSpPr/>
                      <p:nvPr/>
                    </p:nvCxnSpPr>
                    <p:spPr>
                      <a:xfrm flipH="1">
                        <a:off x="688577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4" name="直接连接符 93"/>
                      <p:cNvCxnSpPr/>
                      <p:nvPr/>
                    </p:nvCxnSpPr>
                    <p:spPr>
                      <a:xfrm flipH="1">
                        <a:off x="819496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5" name="直接连接符 94"/>
                      <p:cNvCxnSpPr/>
                      <p:nvPr/>
                    </p:nvCxnSpPr>
                    <p:spPr>
                      <a:xfrm flipH="1">
                        <a:off x="94830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6" name="直接连接符 95"/>
                      <p:cNvCxnSpPr/>
                      <p:nvPr/>
                    </p:nvCxnSpPr>
                    <p:spPr>
                      <a:xfrm flipH="1">
                        <a:off x="1077113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7" name="直接连接符 96"/>
                      <p:cNvCxnSpPr/>
                      <p:nvPr/>
                    </p:nvCxnSpPr>
                    <p:spPr>
                      <a:xfrm flipH="1">
                        <a:off x="1208032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8" name="直接连接符 97"/>
                      <p:cNvCxnSpPr/>
                      <p:nvPr/>
                    </p:nvCxnSpPr>
                    <p:spPr>
                      <a:xfrm flipH="1">
                        <a:off x="1336840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9" name="直接连接符 98"/>
                      <p:cNvCxnSpPr/>
                      <p:nvPr/>
                    </p:nvCxnSpPr>
                    <p:spPr>
                      <a:xfrm flipH="1">
                        <a:off x="1465649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0" name="直接连接符 99"/>
                      <p:cNvCxnSpPr/>
                      <p:nvPr/>
                    </p:nvCxnSpPr>
                    <p:spPr>
                      <a:xfrm flipH="1">
                        <a:off x="1594456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1" name="直接连接符 100"/>
                      <p:cNvCxnSpPr/>
                      <p:nvPr/>
                    </p:nvCxnSpPr>
                    <p:spPr>
                      <a:xfrm flipH="1">
                        <a:off x="1725376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2" name="直接连接符 101"/>
                      <p:cNvCxnSpPr/>
                      <p:nvPr/>
                    </p:nvCxnSpPr>
                    <p:spPr>
                      <a:xfrm flipH="1">
                        <a:off x="1854185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grpSp>
              <p:nvGrpSpPr>
                <p:cNvPr id="46103" name="组合 61"/>
                <p:cNvGrpSpPr/>
                <p:nvPr/>
              </p:nvGrpSpPr>
              <p:grpSpPr>
                <a:xfrm>
                  <a:off x="9417930" y="4451768"/>
                  <a:ext cx="1947936" cy="538486"/>
                  <a:chOff x="1626577" y="4451768"/>
                  <a:chExt cx="2590800" cy="538486"/>
                </a:xfrm>
              </p:grpSpPr>
              <p:grpSp>
                <p:nvGrpSpPr>
                  <p:cNvPr id="46104" name="组合 62"/>
                  <p:cNvGrpSpPr/>
                  <p:nvPr/>
                </p:nvGrpSpPr>
                <p:grpSpPr>
                  <a:xfrm>
                    <a:off x="1626577" y="4451768"/>
                    <a:ext cx="1295400" cy="538486"/>
                    <a:chOff x="559777" y="3791368"/>
                    <a:chExt cx="1295400" cy="538486"/>
                  </a:xfrm>
                </p:grpSpPr>
                <p:cxnSp>
                  <p:nvCxnSpPr>
                    <p:cNvPr id="76" name="直接连接符 75"/>
                    <p:cNvCxnSpPr/>
                    <p:nvPr/>
                  </p:nvCxnSpPr>
                  <p:spPr>
                    <a:xfrm flipH="1">
                      <a:off x="559306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接连接符 76"/>
                    <p:cNvCxnSpPr/>
                    <p:nvPr/>
                  </p:nvCxnSpPr>
                  <p:spPr>
                    <a:xfrm flipH="1">
                      <a:off x="688114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 flipH="1">
                      <a:off x="819033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直接连接符 78"/>
                    <p:cNvCxnSpPr/>
                    <p:nvPr/>
                  </p:nvCxnSpPr>
                  <p:spPr>
                    <a:xfrm flipH="1">
                      <a:off x="947842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直接连接符 79"/>
                    <p:cNvCxnSpPr/>
                    <p:nvPr/>
                  </p:nvCxnSpPr>
                  <p:spPr>
                    <a:xfrm flipH="1">
                      <a:off x="1078762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直接连接符 80"/>
                    <p:cNvCxnSpPr/>
                    <p:nvPr/>
                  </p:nvCxnSpPr>
                  <p:spPr>
                    <a:xfrm flipH="1">
                      <a:off x="1207569" y="3791368"/>
                      <a:ext cx="0" cy="405437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直接连接符 81"/>
                    <p:cNvCxnSpPr/>
                    <p:nvPr/>
                  </p:nvCxnSpPr>
                  <p:spPr>
                    <a:xfrm flipH="1">
                      <a:off x="1336378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 flipH="1">
                      <a:off x="1467298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直接连接符 83"/>
                    <p:cNvCxnSpPr/>
                    <p:nvPr/>
                  </p:nvCxnSpPr>
                  <p:spPr>
                    <a:xfrm flipH="1">
                      <a:off x="1596106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直接连接符 84"/>
                    <p:cNvCxnSpPr/>
                    <p:nvPr/>
                  </p:nvCxnSpPr>
                  <p:spPr>
                    <a:xfrm flipH="1">
                      <a:off x="1727025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直接连接符 85"/>
                    <p:cNvCxnSpPr/>
                    <p:nvPr/>
                  </p:nvCxnSpPr>
                  <p:spPr>
                    <a:xfrm flipH="1">
                      <a:off x="1855834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6105" name="组合 63"/>
                  <p:cNvGrpSpPr/>
                  <p:nvPr/>
                </p:nvGrpSpPr>
                <p:grpSpPr>
                  <a:xfrm>
                    <a:off x="2921977" y="4451768"/>
                    <a:ext cx="1295400" cy="538486"/>
                    <a:chOff x="559777" y="3791368"/>
                    <a:chExt cx="1295400" cy="538486"/>
                  </a:xfrm>
                </p:grpSpPr>
                <p:cxnSp>
                  <p:nvCxnSpPr>
                    <p:cNvPr id="65" name="直接连接符 64"/>
                    <p:cNvCxnSpPr/>
                    <p:nvPr/>
                  </p:nvCxnSpPr>
                  <p:spPr>
                    <a:xfrm flipH="1">
                      <a:off x="560434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" name="直接连接符 65"/>
                    <p:cNvCxnSpPr/>
                    <p:nvPr/>
                  </p:nvCxnSpPr>
                  <p:spPr>
                    <a:xfrm flipH="1">
                      <a:off x="689242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直接连接符 66"/>
                    <p:cNvCxnSpPr/>
                    <p:nvPr/>
                  </p:nvCxnSpPr>
                  <p:spPr>
                    <a:xfrm flipH="1">
                      <a:off x="820161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直接连接符 67"/>
                    <p:cNvCxnSpPr/>
                    <p:nvPr/>
                  </p:nvCxnSpPr>
                  <p:spPr>
                    <a:xfrm flipH="1">
                      <a:off x="948970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直接连接符 68"/>
                    <p:cNvCxnSpPr/>
                    <p:nvPr/>
                  </p:nvCxnSpPr>
                  <p:spPr>
                    <a:xfrm flipH="1">
                      <a:off x="1077778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直接连接符 69"/>
                    <p:cNvCxnSpPr/>
                    <p:nvPr/>
                  </p:nvCxnSpPr>
                  <p:spPr>
                    <a:xfrm flipH="1">
                      <a:off x="1208697" y="3791368"/>
                      <a:ext cx="0" cy="405437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直接连接符 70"/>
                    <p:cNvCxnSpPr/>
                    <p:nvPr/>
                  </p:nvCxnSpPr>
                  <p:spPr>
                    <a:xfrm flipH="1">
                      <a:off x="1337506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直接连接符 71"/>
                    <p:cNvCxnSpPr/>
                    <p:nvPr/>
                  </p:nvCxnSpPr>
                  <p:spPr>
                    <a:xfrm flipH="1">
                      <a:off x="1466314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直接连接符 72"/>
                    <p:cNvCxnSpPr/>
                    <p:nvPr/>
                  </p:nvCxnSpPr>
                  <p:spPr>
                    <a:xfrm flipH="1">
                      <a:off x="1595123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" name="直接连接符 73"/>
                    <p:cNvCxnSpPr/>
                    <p:nvPr/>
                  </p:nvCxnSpPr>
                  <p:spPr>
                    <a:xfrm flipH="1">
                      <a:off x="1726042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" name="直接连接符 74"/>
                    <p:cNvCxnSpPr/>
                    <p:nvPr/>
                  </p:nvCxnSpPr>
                  <p:spPr>
                    <a:xfrm flipH="1">
                      <a:off x="1854850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sp>
          <p:nvSpPr>
            <p:cNvPr id="46089" name="文本框 47"/>
            <p:cNvSpPr txBox="1">
              <a:spLocks noChangeArrowheads="1"/>
            </p:cNvSpPr>
            <p:nvPr/>
          </p:nvSpPr>
          <p:spPr bwMode="auto">
            <a:xfrm>
              <a:off x="1408044" y="4626716"/>
              <a:ext cx="890777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0</a:t>
              </a:r>
              <a:r>
                <a:rPr lang="en-US" altLang="zh-CN">
                  <a:latin typeface="微软雅黑" panose="020B0503020204020204" pitchFamily="66" charset="-122"/>
                  <a:ea typeface="微软雅黑" panose="020B0503020204020204" pitchFamily="66" charset="-122"/>
                </a:rPr>
                <a:t>cm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6090" name="文本框 48"/>
            <p:cNvSpPr txBox="1">
              <a:spLocks noChangeArrowheads="1"/>
            </p:cNvSpPr>
            <p:nvPr/>
          </p:nvSpPr>
          <p:spPr bwMode="auto">
            <a:xfrm>
              <a:off x="2388484" y="4626716"/>
              <a:ext cx="45216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1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6091" name="文本框 49"/>
            <p:cNvSpPr txBox="1">
              <a:spLocks noChangeArrowheads="1"/>
            </p:cNvSpPr>
            <p:nvPr/>
          </p:nvSpPr>
          <p:spPr bwMode="auto">
            <a:xfrm>
              <a:off x="3362828" y="4626716"/>
              <a:ext cx="45216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2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6092" name="文本框 50"/>
            <p:cNvSpPr txBox="1">
              <a:spLocks noChangeArrowheads="1"/>
            </p:cNvSpPr>
            <p:nvPr/>
          </p:nvSpPr>
          <p:spPr bwMode="auto">
            <a:xfrm>
              <a:off x="4337172" y="4626716"/>
              <a:ext cx="45216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3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6093" name="文本框 51"/>
            <p:cNvSpPr txBox="1">
              <a:spLocks noChangeArrowheads="1"/>
            </p:cNvSpPr>
            <p:nvPr/>
          </p:nvSpPr>
          <p:spPr bwMode="auto">
            <a:xfrm>
              <a:off x="5311516" y="4626716"/>
              <a:ext cx="45216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4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6094" name="文本框 52"/>
            <p:cNvSpPr txBox="1">
              <a:spLocks noChangeArrowheads="1"/>
            </p:cNvSpPr>
            <p:nvPr/>
          </p:nvSpPr>
          <p:spPr bwMode="auto">
            <a:xfrm>
              <a:off x="6285860" y="4626716"/>
              <a:ext cx="45216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5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6095" name="文本框 53"/>
            <p:cNvSpPr txBox="1">
              <a:spLocks noChangeArrowheads="1"/>
            </p:cNvSpPr>
            <p:nvPr/>
          </p:nvSpPr>
          <p:spPr bwMode="auto">
            <a:xfrm>
              <a:off x="7260204" y="4626716"/>
              <a:ext cx="45216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6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6096" name="文本框 54"/>
            <p:cNvSpPr txBox="1">
              <a:spLocks noChangeArrowheads="1"/>
            </p:cNvSpPr>
            <p:nvPr/>
          </p:nvSpPr>
          <p:spPr bwMode="auto">
            <a:xfrm>
              <a:off x="8234548" y="4626716"/>
              <a:ext cx="45216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7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6097" name="文本框 55"/>
            <p:cNvSpPr txBox="1">
              <a:spLocks noChangeArrowheads="1"/>
            </p:cNvSpPr>
            <p:nvPr/>
          </p:nvSpPr>
          <p:spPr bwMode="auto">
            <a:xfrm>
              <a:off x="9208892" y="4626716"/>
              <a:ext cx="45216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8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6098" name="文本框 56"/>
            <p:cNvSpPr txBox="1">
              <a:spLocks noChangeArrowheads="1"/>
            </p:cNvSpPr>
            <p:nvPr/>
          </p:nvSpPr>
          <p:spPr bwMode="auto">
            <a:xfrm>
              <a:off x="10183236" y="4626716"/>
              <a:ext cx="45216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9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6099" name="文本框 57"/>
            <p:cNvSpPr txBox="1">
              <a:spLocks noChangeArrowheads="1"/>
            </p:cNvSpPr>
            <p:nvPr/>
          </p:nvSpPr>
          <p:spPr bwMode="auto">
            <a:xfrm>
              <a:off x="11032612" y="4626716"/>
              <a:ext cx="660462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10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</p:grpSp>
      <p:sp>
        <p:nvSpPr>
          <p:cNvPr id="188" name="文本框 187"/>
          <p:cNvSpPr txBox="1"/>
          <p:nvPr/>
        </p:nvSpPr>
        <p:spPr>
          <a:xfrm>
            <a:off x="4414322" y="3164681"/>
            <a:ext cx="311785" cy="414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?</a:t>
            </a:r>
            <a:endParaRPr lang="zh-CN" altLang="en-US" sz="2100">
              <a:solidFill>
                <a:schemeClr val="accent6">
                  <a:lumMod val="50000"/>
                </a:schemeClr>
              </a:solidFill>
              <a:latin typeface="微软雅黑" panose="020B0503020204020204" pitchFamily="66" charset="-122"/>
              <a:ea typeface="微软雅黑" panose="020B0503020204020204" pitchFamily="66" charset="-122"/>
            </a:endParaRPr>
          </a:p>
        </p:txBody>
      </p:sp>
      <p:sp>
        <p:nvSpPr>
          <p:cNvPr id="194" name="Text Box 51"/>
          <p:cNvSpPr txBox="1">
            <a:spLocks noChangeArrowheads="1"/>
          </p:cNvSpPr>
          <p:nvPr/>
        </p:nvSpPr>
        <p:spPr bwMode="auto">
          <a:xfrm>
            <a:off x="2553891" y="4705350"/>
            <a:ext cx="4036219" cy="5067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defRPr>
            </a:lvl9pPr>
          </a:lstStyle>
          <a:p>
            <a:pPr algn="ctr" eaLnBrk="1" fontAlgn="auto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700" b="0">
                <a:ln w="0"/>
                <a:solidFill>
                  <a:schemeClr val="accent2">
                    <a:lumMod val="50000"/>
                  </a:schemeClr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长度不到</a:t>
            </a:r>
            <a:r>
              <a:rPr lang="en-US" altLang="zh-CN" sz="2700" b="0">
                <a:ln w="0"/>
                <a:solidFill>
                  <a:schemeClr val="accent2">
                    <a:lumMod val="50000"/>
                  </a:schemeClr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1</a:t>
            </a:r>
            <a:r>
              <a:rPr lang="zh-CN" altLang="en-US" sz="2700" b="0">
                <a:ln w="0"/>
                <a:solidFill>
                  <a:schemeClr val="accent2">
                    <a:lumMod val="50000"/>
                  </a:schemeClr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厘米，怎么办？</a:t>
            </a:r>
            <a:endParaRPr lang="zh-CN" altLang="en-US" sz="2700" b="0">
              <a:ln w="0"/>
              <a:solidFill>
                <a:schemeClr val="accent2">
                  <a:lumMod val="50000"/>
                </a:schemeClr>
              </a:solidFill>
              <a:latin typeface="微软雅黑" panose="020B0503020204020204" pitchFamily="66" charset="-122"/>
              <a:ea typeface="微软雅黑" panose="020B0503020204020204" pitchFamily="66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8" grpId="0"/>
      <p:bldP spid="1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1" descr="趣学乐园_240" hidden="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66900" y="1905000"/>
            <a:ext cx="5410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图片 2" descr="耕耘·收获_240" hidden="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66900" y="1905000"/>
            <a:ext cx="5410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3" descr="奇思妙想_240" hidden="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66900" y="1905000"/>
            <a:ext cx="5410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图片 4" descr="傲雪寒梅_240" hidden="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60550" y="1905000"/>
            <a:ext cx="54229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图片 5" descr="荷塘_240" hidden="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66900" y="1905000"/>
            <a:ext cx="5410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图片 6" descr="化学博士_240" hidden="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66900" y="1905000"/>
            <a:ext cx="5410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图片 7" descr="午后教室_240" hidden="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66900" y="1905000"/>
            <a:ext cx="5410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A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1" r="16370" b="70102"/>
          <a:stretch>
            <a:fillRect/>
          </a:stretch>
        </p:blipFill>
        <p:spPr>
          <a:xfrm>
            <a:off x="625777" y="757555"/>
            <a:ext cx="7460055" cy="4591554"/>
          </a:xfrm>
          <a:prstGeom prst="rect">
            <a:avLst/>
          </a:prstGeom>
        </p:spPr>
      </p:pic>
      <p:sp>
        <p:nvSpPr>
          <p:cNvPr id="3075" name="文本框1"/>
          <p:cNvSpPr txBox="1"/>
          <p:nvPr/>
        </p:nvSpPr>
        <p:spPr>
          <a:xfrm>
            <a:off x="1800225" y="3303270"/>
            <a:ext cx="5543550" cy="13112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8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66" charset="-122"/>
                <a:ea typeface="微软雅黑" panose="020B0503020204020204" pitchFamily="66" charset="-122"/>
              </a:rPr>
              <a:t>毫米的认识</a:t>
            </a:r>
            <a:endParaRPr lang="zh-CN" altLang="en-US" sz="80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66" charset="-122"/>
              <a:ea typeface="微软雅黑" panose="020B0503020204020204" pitchFamily="66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9457"/>
          <p:cNvSpPr>
            <a:spLocks noGrp="1" noChangeArrowheads="1"/>
          </p:cNvSpPr>
          <p:nvPr>
            <p:ph type="title" idx="4294967295"/>
          </p:nvPr>
        </p:nvSpPr>
        <p:spPr>
          <a:xfrm>
            <a:off x="557213" y="787400"/>
            <a:ext cx="7772400" cy="1035050"/>
          </a:xfrm>
        </p:spPr>
        <p:txBody>
          <a:bodyPr/>
          <a:lstStyle/>
          <a:p>
            <a:pPr algn="just" defTabSz="449580">
              <a:tabLst>
                <a:tab pos="0" algn="l"/>
              </a:tabLst>
            </a:pPr>
            <a:r>
              <a:rPr lang="zh-CN" altLang="en-US" sz="3600" b="1">
                <a:latin typeface="宋体" panose="02010600030101010101" pitchFamily="2" charset="-122"/>
                <a:ea typeface="微软雅黑" panose="020B0503020204020204" pitchFamily="66" charset="-122"/>
              </a:rPr>
              <a:t>你能在自己的尺子上找到毫米吗？</a:t>
            </a:r>
            <a:endParaRPr lang="zh-CN" altLang="en-US" sz="3600" b="1">
              <a:latin typeface="宋体" panose="02010600030101010101" pitchFamily="2" charset="-122"/>
              <a:ea typeface="微软雅黑" panose="020B0503020204020204" pitchFamily="66" charset="-122"/>
            </a:endParaRPr>
          </a:p>
        </p:txBody>
      </p:sp>
      <p:grpSp>
        <p:nvGrpSpPr>
          <p:cNvPr id="2" name="组1"/>
          <p:cNvGrpSpPr/>
          <p:nvPr/>
        </p:nvGrpSpPr>
        <p:grpSpPr>
          <a:xfrm>
            <a:off x="501650" y="4604703"/>
            <a:ext cx="8353425" cy="1944687"/>
            <a:chOff x="0" y="0"/>
            <a:chExt cx="10000" cy="10000"/>
          </a:xfrm>
        </p:grpSpPr>
        <p:sp>
          <p:nvSpPr>
            <p:cNvPr id="8195" name="Line 26"/>
            <p:cNvSpPr>
              <a:spLocks noChangeShapeType="1"/>
            </p:cNvSpPr>
            <p:nvPr/>
          </p:nvSpPr>
          <p:spPr bwMode="auto">
            <a:xfrm>
              <a:off x="0" y="0"/>
              <a:ext cx="988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196" name="Line 27"/>
            <p:cNvSpPr>
              <a:spLocks noChangeShapeType="1"/>
            </p:cNvSpPr>
            <p:nvPr/>
          </p:nvSpPr>
          <p:spPr bwMode="auto">
            <a:xfrm>
              <a:off x="0" y="9784"/>
              <a:ext cx="988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197" name="Line 28"/>
            <p:cNvSpPr>
              <a:spLocks noChangeShapeType="1"/>
            </p:cNvSpPr>
            <p:nvPr/>
          </p:nvSpPr>
          <p:spPr bwMode="auto">
            <a:xfrm flipH="1">
              <a:off x="0" y="0"/>
              <a:ext cx="0" cy="100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198" name="Line 29"/>
            <p:cNvSpPr>
              <a:spLocks noChangeShapeType="1"/>
            </p:cNvSpPr>
            <p:nvPr/>
          </p:nvSpPr>
          <p:spPr bwMode="auto">
            <a:xfrm flipH="1">
              <a:off x="214" y="82"/>
              <a:ext cx="0" cy="4892"/>
            </a:xfrm>
            <a:prstGeom prst="line">
              <a:avLst/>
            </a:prstGeom>
            <a:noFill/>
            <a:ln w="38100">
              <a:solidFill>
                <a:srgbClr val="A30234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199" name="Line 30"/>
            <p:cNvSpPr>
              <a:spLocks noChangeShapeType="1"/>
            </p:cNvSpPr>
            <p:nvPr/>
          </p:nvSpPr>
          <p:spPr bwMode="auto">
            <a:xfrm flipH="1">
              <a:off x="451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00" name="Line 31"/>
            <p:cNvSpPr>
              <a:spLocks noChangeShapeType="1"/>
            </p:cNvSpPr>
            <p:nvPr/>
          </p:nvSpPr>
          <p:spPr bwMode="auto">
            <a:xfrm flipH="1">
              <a:off x="674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01" name="Line 32"/>
            <p:cNvSpPr>
              <a:spLocks noChangeShapeType="1"/>
            </p:cNvSpPr>
            <p:nvPr/>
          </p:nvSpPr>
          <p:spPr bwMode="auto">
            <a:xfrm flipH="1">
              <a:off x="899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02" name="Line 33"/>
            <p:cNvSpPr>
              <a:spLocks noChangeShapeType="1"/>
            </p:cNvSpPr>
            <p:nvPr/>
          </p:nvSpPr>
          <p:spPr bwMode="auto">
            <a:xfrm flipH="1">
              <a:off x="1125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03" name="Line 34"/>
            <p:cNvSpPr>
              <a:spLocks noChangeShapeType="1"/>
            </p:cNvSpPr>
            <p:nvPr/>
          </p:nvSpPr>
          <p:spPr bwMode="auto">
            <a:xfrm flipH="1">
              <a:off x="1350" y="0"/>
              <a:ext cx="0" cy="3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04" name="Line 35"/>
            <p:cNvSpPr>
              <a:spLocks noChangeShapeType="1"/>
            </p:cNvSpPr>
            <p:nvPr/>
          </p:nvSpPr>
          <p:spPr bwMode="auto">
            <a:xfrm flipH="1">
              <a:off x="1573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05" name="Line 36"/>
            <p:cNvSpPr>
              <a:spLocks noChangeShapeType="1"/>
            </p:cNvSpPr>
            <p:nvPr/>
          </p:nvSpPr>
          <p:spPr bwMode="auto">
            <a:xfrm flipH="1">
              <a:off x="1798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06" name="Line 37"/>
            <p:cNvSpPr>
              <a:spLocks noChangeShapeType="1"/>
            </p:cNvSpPr>
            <p:nvPr/>
          </p:nvSpPr>
          <p:spPr bwMode="auto">
            <a:xfrm flipH="1">
              <a:off x="2024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07" name="Line 38"/>
            <p:cNvSpPr>
              <a:spLocks noChangeShapeType="1"/>
            </p:cNvSpPr>
            <p:nvPr/>
          </p:nvSpPr>
          <p:spPr bwMode="auto">
            <a:xfrm flipH="1">
              <a:off x="2247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08" name="Line 39"/>
            <p:cNvSpPr>
              <a:spLocks noChangeShapeType="1"/>
            </p:cNvSpPr>
            <p:nvPr/>
          </p:nvSpPr>
          <p:spPr bwMode="auto">
            <a:xfrm flipH="1">
              <a:off x="2698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09" name="Line 40"/>
            <p:cNvSpPr>
              <a:spLocks noChangeShapeType="1"/>
            </p:cNvSpPr>
            <p:nvPr/>
          </p:nvSpPr>
          <p:spPr bwMode="auto">
            <a:xfrm flipH="1">
              <a:off x="2470" y="82"/>
              <a:ext cx="0" cy="4892"/>
            </a:xfrm>
            <a:prstGeom prst="line">
              <a:avLst/>
            </a:prstGeom>
            <a:noFill/>
            <a:ln w="38100">
              <a:solidFill>
                <a:srgbClr val="A30234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10" name="Line 41"/>
            <p:cNvSpPr>
              <a:spLocks noChangeShapeType="1"/>
            </p:cNvSpPr>
            <p:nvPr/>
          </p:nvSpPr>
          <p:spPr bwMode="auto">
            <a:xfrm flipH="1">
              <a:off x="2923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11" name="Line 42"/>
            <p:cNvSpPr>
              <a:spLocks noChangeShapeType="1"/>
            </p:cNvSpPr>
            <p:nvPr/>
          </p:nvSpPr>
          <p:spPr bwMode="auto">
            <a:xfrm flipH="1">
              <a:off x="3146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12" name="Line 43"/>
            <p:cNvSpPr>
              <a:spLocks noChangeShapeType="1"/>
            </p:cNvSpPr>
            <p:nvPr/>
          </p:nvSpPr>
          <p:spPr bwMode="auto">
            <a:xfrm flipH="1">
              <a:off x="3371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13" name="Line 44"/>
            <p:cNvSpPr>
              <a:spLocks noChangeShapeType="1"/>
            </p:cNvSpPr>
            <p:nvPr/>
          </p:nvSpPr>
          <p:spPr bwMode="auto">
            <a:xfrm flipH="1">
              <a:off x="1350" y="82"/>
              <a:ext cx="0" cy="3801"/>
            </a:xfrm>
            <a:prstGeom prst="line">
              <a:avLst/>
            </a:prstGeom>
            <a:noFill/>
            <a:ln w="38100">
              <a:solidFill>
                <a:srgbClr val="A30234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14" name="Line 45"/>
            <p:cNvSpPr>
              <a:spLocks noChangeShapeType="1"/>
            </p:cNvSpPr>
            <p:nvPr/>
          </p:nvSpPr>
          <p:spPr bwMode="auto">
            <a:xfrm flipH="1">
              <a:off x="3371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15" name="Line 46"/>
            <p:cNvSpPr>
              <a:spLocks noChangeShapeType="1"/>
            </p:cNvSpPr>
            <p:nvPr/>
          </p:nvSpPr>
          <p:spPr bwMode="auto">
            <a:xfrm flipH="1">
              <a:off x="3597" y="82"/>
              <a:ext cx="0" cy="3801"/>
            </a:xfrm>
            <a:prstGeom prst="line">
              <a:avLst/>
            </a:prstGeom>
            <a:noFill/>
            <a:ln w="38100">
              <a:solidFill>
                <a:srgbClr val="A30234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16" name="Line 47"/>
            <p:cNvSpPr>
              <a:spLocks noChangeShapeType="1"/>
            </p:cNvSpPr>
            <p:nvPr/>
          </p:nvSpPr>
          <p:spPr bwMode="auto">
            <a:xfrm flipH="1">
              <a:off x="3820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17" name="Line 48"/>
            <p:cNvSpPr>
              <a:spLocks noChangeShapeType="1"/>
            </p:cNvSpPr>
            <p:nvPr/>
          </p:nvSpPr>
          <p:spPr bwMode="auto">
            <a:xfrm flipH="1">
              <a:off x="4045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18" name="Line 49"/>
            <p:cNvSpPr>
              <a:spLocks noChangeShapeType="1"/>
            </p:cNvSpPr>
            <p:nvPr/>
          </p:nvSpPr>
          <p:spPr bwMode="auto">
            <a:xfrm flipH="1">
              <a:off x="4270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19" name="Line 50"/>
            <p:cNvSpPr>
              <a:spLocks noChangeShapeType="1"/>
            </p:cNvSpPr>
            <p:nvPr/>
          </p:nvSpPr>
          <p:spPr bwMode="auto">
            <a:xfrm flipH="1">
              <a:off x="4496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20" name="Line 51"/>
            <p:cNvSpPr>
              <a:spLocks noChangeShapeType="1"/>
            </p:cNvSpPr>
            <p:nvPr/>
          </p:nvSpPr>
          <p:spPr bwMode="auto">
            <a:xfrm flipH="1">
              <a:off x="4719" y="82"/>
              <a:ext cx="0" cy="4892"/>
            </a:xfrm>
            <a:prstGeom prst="line">
              <a:avLst/>
            </a:prstGeom>
            <a:noFill/>
            <a:ln w="38100">
              <a:solidFill>
                <a:srgbClr val="A30234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21" name="Line 52"/>
            <p:cNvSpPr>
              <a:spLocks noChangeShapeType="1"/>
            </p:cNvSpPr>
            <p:nvPr/>
          </p:nvSpPr>
          <p:spPr bwMode="auto">
            <a:xfrm flipH="1">
              <a:off x="4944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22" name="Line 53"/>
            <p:cNvSpPr>
              <a:spLocks noChangeShapeType="1"/>
            </p:cNvSpPr>
            <p:nvPr/>
          </p:nvSpPr>
          <p:spPr bwMode="auto">
            <a:xfrm flipH="1">
              <a:off x="5170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23" name="Line 54"/>
            <p:cNvSpPr>
              <a:spLocks noChangeShapeType="1"/>
            </p:cNvSpPr>
            <p:nvPr/>
          </p:nvSpPr>
          <p:spPr bwMode="auto">
            <a:xfrm flipH="1">
              <a:off x="5395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24" name="Line 55"/>
            <p:cNvSpPr>
              <a:spLocks noChangeShapeType="1"/>
            </p:cNvSpPr>
            <p:nvPr/>
          </p:nvSpPr>
          <p:spPr bwMode="auto">
            <a:xfrm flipH="1">
              <a:off x="5618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25" name="Line 56"/>
            <p:cNvSpPr>
              <a:spLocks noChangeShapeType="1"/>
            </p:cNvSpPr>
            <p:nvPr/>
          </p:nvSpPr>
          <p:spPr bwMode="auto">
            <a:xfrm flipH="1">
              <a:off x="5843" y="56"/>
              <a:ext cx="0" cy="3801"/>
            </a:xfrm>
            <a:prstGeom prst="line">
              <a:avLst/>
            </a:prstGeom>
            <a:noFill/>
            <a:ln w="38100">
              <a:solidFill>
                <a:srgbClr val="A30234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26" name="Line 57"/>
            <p:cNvSpPr>
              <a:spLocks noChangeShapeType="1"/>
            </p:cNvSpPr>
            <p:nvPr/>
          </p:nvSpPr>
          <p:spPr bwMode="auto">
            <a:xfrm flipH="1">
              <a:off x="6069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27" name="Line 58"/>
            <p:cNvSpPr>
              <a:spLocks noChangeShapeType="1"/>
            </p:cNvSpPr>
            <p:nvPr/>
          </p:nvSpPr>
          <p:spPr bwMode="auto">
            <a:xfrm flipH="1">
              <a:off x="6517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28" name="Line 59"/>
            <p:cNvSpPr>
              <a:spLocks noChangeShapeType="1"/>
            </p:cNvSpPr>
            <p:nvPr/>
          </p:nvSpPr>
          <p:spPr bwMode="auto">
            <a:xfrm flipH="1">
              <a:off x="6292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29" name="Line 60"/>
            <p:cNvSpPr>
              <a:spLocks noChangeShapeType="1"/>
            </p:cNvSpPr>
            <p:nvPr/>
          </p:nvSpPr>
          <p:spPr bwMode="auto">
            <a:xfrm flipH="1">
              <a:off x="6743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30" name="Line 61"/>
            <p:cNvSpPr>
              <a:spLocks noChangeShapeType="1"/>
            </p:cNvSpPr>
            <p:nvPr/>
          </p:nvSpPr>
          <p:spPr bwMode="auto">
            <a:xfrm flipH="1">
              <a:off x="6966" y="82"/>
              <a:ext cx="0" cy="4892"/>
            </a:xfrm>
            <a:prstGeom prst="line">
              <a:avLst/>
            </a:prstGeom>
            <a:noFill/>
            <a:ln w="38100">
              <a:solidFill>
                <a:srgbClr val="A30234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31" name="Line 62"/>
            <p:cNvSpPr>
              <a:spLocks noChangeShapeType="1"/>
            </p:cNvSpPr>
            <p:nvPr/>
          </p:nvSpPr>
          <p:spPr bwMode="auto">
            <a:xfrm flipH="1">
              <a:off x="7191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32" name="Line 63"/>
            <p:cNvSpPr>
              <a:spLocks noChangeShapeType="1"/>
            </p:cNvSpPr>
            <p:nvPr/>
          </p:nvSpPr>
          <p:spPr bwMode="auto">
            <a:xfrm flipH="1">
              <a:off x="7416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33" name="Line 64"/>
            <p:cNvSpPr>
              <a:spLocks noChangeShapeType="1"/>
            </p:cNvSpPr>
            <p:nvPr/>
          </p:nvSpPr>
          <p:spPr bwMode="auto">
            <a:xfrm flipH="1">
              <a:off x="7642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34" name="Line 65"/>
            <p:cNvSpPr>
              <a:spLocks noChangeShapeType="1"/>
            </p:cNvSpPr>
            <p:nvPr/>
          </p:nvSpPr>
          <p:spPr bwMode="auto">
            <a:xfrm flipH="1">
              <a:off x="7865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35" name="Line 66"/>
            <p:cNvSpPr>
              <a:spLocks noChangeShapeType="1"/>
            </p:cNvSpPr>
            <p:nvPr/>
          </p:nvSpPr>
          <p:spPr bwMode="auto">
            <a:xfrm flipH="1">
              <a:off x="8090" y="82"/>
              <a:ext cx="0" cy="3801"/>
            </a:xfrm>
            <a:prstGeom prst="line">
              <a:avLst/>
            </a:prstGeom>
            <a:noFill/>
            <a:ln w="38100">
              <a:solidFill>
                <a:srgbClr val="A30234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36" name="Line 67"/>
            <p:cNvSpPr>
              <a:spLocks noChangeShapeType="1"/>
            </p:cNvSpPr>
            <p:nvPr/>
          </p:nvSpPr>
          <p:spPr bwMode="auto">
            <a:xfrm flipH="1">
              <a:off x="8316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37" name="Line 68"/>
            <p:cNvSpPr>
              <a:spLocks noChangeShapeType="1"/>
            </p:cNvSpPr>
            <p:nvPr/>
          </p:nvSpPr>
          <p:spPr bwMode="auto">
            <a:xfrm flipH="1">
              <a:off x="8541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38" name="Line 69"/>
            <p:cNvSpPr>
              <a:spLocks noChangeShapeType="1"/>
            </p:cNvSpPr>
            <p:nvPr/>
          </p:nvSpPr>
          <p:spPr bwMode="auto">
            <a:xfrm flipH="1">
              <a:off x="8764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39" name="Line 70"/>
            <p:cNvSpPr>
              <a:spLocks noChangeShapeType="1"/>
            </p:cNvSpPr>
            <p:nvPr/>
          </p:nvSpPr>
          <p:spPr bwMode="auto">
            <a:xfrm flipH="1">
              <a:off x="8989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40" name="Line 72"/>
            <p:cNvSpPr>
              <a:spLocks noChangeShapeType="1"/>
            </p:cNvSpPr>
            <p:nvPr/>
          </p:nvSpPr>
          <p:spPr bwMode="auto">
            <a:xfrm flipH="1">
              <a:off x="9215" y="82"/>
              <a:ext cx="0" cy="4892"/>
            </a:xfrm>
            <a:prstGeom prst="line">
              <a:avLst/>
            </a:prstGeom>
            <a:noFill/>
            <a:ln w="38100">
              <a:solidFill>
                <a:srgbClr val="A30234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41" name="Line 73"/>
            <p:cNvSpPr>
              <a:spLocks noChangeShapeType="1"/>
            </p:cNvSpPr>
            <p:nvPr/>
          </p:nvSpPr>
          <p:spPr bwMode="auto">
            <a:xfrm flipH="1">
              <a:off x="9438" y="0"/>
              <a:ext cx="0" cy="2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42" name="Line 74"/>
            <p:cNvSpPr>
              <a:spLocks noChangeShapeType="1"/>
            </p:cNvSpPr>
            <p:nvPr/>
          </p:nvSpPr>
          <p:spPr bwMode="auto">
            <a:xfrm flipH="1">
              <a:off x="9777" y="0"/>
              <a:ext cx="112" cy="380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43" name="Line 75"/>
            <p:cNvSpPr>
              <a:spLocks noChangeShapeType="1"/>
            </p:cNvSpPr>
            <p:nvPr/>
          </p:nvSpPr>
          <p:spPr bwMode="auto">
            <a:xfrm>
              <a:off x="9777" y="3801"/>
              <a:ext cx="223" cy="272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44" name="Line 76"/>
            <p:cNvSpPr>
              <a:spLocks noChangeShapeType="1"/>
            </p:cNvSpPr>
            <p:nvPr/>
          </p:nvSpPr>
          <p:spPr bwMode="auto">
            <a:xfrm flipH="1">
              <a:off x="9777" y="6523"/>
              <a:ext cx="223" cy="3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45" name="Text Box 77"/>
            <p:cNvSpPr txBox="1">
              <a:spLocks noChangeArrowheads="1"/>
            </p:cNvSpPr>
            <p:nvPr/>
          </p:nvSpPr>
          <p:spPr bwMode="auto">
            <a:xfrm>
              <a:off x="0" y="4892"/>
              <a:ext cx="674" cy="2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en-US" altLang="zh-CN" sz="2500" b="1"/>
                <a:t>0</a:t>
              </a:r>
              <a:endParaRPr lang="en-US" altLang="zh-CN" sz="2500" b="1"/>
            </a:p>
          </p:txBody>
        </p:sp>
        <p:sp>
          <p:nvSpPr>
            <p:cNvPr id="8246" name="Text Box 78"/>
            <p:cNvSpPr txBox="1">
              <a:spLocks noChangeArrowheads="1"/>
            </p:cNvSpPr>
            <p:nvPr/>
          </p:nvSpPr>
          <p:spPr bwMode="auto">
            <a:xfrm>
              <a:off x="2247" y="4892"/>
              <a:ext cx="673" cy="2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en-US" altLang="zh-CN" sz="2500" b="1"/>
                <a:t>1</a:t>
              </a:r>
              <a:endParaRPr lang="en-US" altLang="zh-CN" sz="2500" b="1"/>
            </a:p>
          </p:txBody>
        </p:sp>
        <p:sp>
          <p:nvSpPr>
            <p:cNvPr id="8247" name="Text Box 79"/>
            <p:cNvSpPr txBox="1">
              <a:spLocks noChangeArrowheads="1"/>
            </p:cNvSpPr>
            <p:nvPr/>
          </p:nvSpPr>
          <p:spPr bwMode="auto">
            <a:xfrm>
              <a:off x="4382" y="4892"/>
              <a:ext cx="674" cy="2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en-US" altLang="zh-CN" sz="2500" b="1"/>
                <a:t>2</a:t>
              </a:r>
              <a:endParaRPr lang="en-US" altLang="zh-CN" sz="2500" b="1"/>
            </a:p>
          </p:txBody>
        </p:sp>
        <p:sp>
          <p:nvSpPr>
            <p:cNvPr id="8248" name="Text Box 80"/>
            <p:cNvSpPr txBox="1">
              <a:spLocks noChangeArrowheads="1"/>
            </p:cNvSpPr>
            <p:nvPr/>
          </p:nvSpPr>
          <p:spPr bwMode="auto">
            <a:xfrm>
              <a:off x="6629" y="4892"/>
              <a:ext cx="673" cy="2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en-US" altLang="zh-CN" sz="2500" b="1"/>
                <a:t>3</a:t>
              </a:r>
              <a:endParaRPr lang="en-US" altLang="zh-CN" sz="2500" b="1"/>
            </a:p>
          </p:txBody>
        </p:sp>
        <p:sp>
          <p:nvSpPr>
            <p:cNvPr id="8249" name="Text Box 82"/>
            <p:cNvSpPr txBox="1">
              <a:spLocks noChangeArrowheads="1"/>
            </p:cNvSpPr>
            <p:nvPr/>
          </p:nvSpPr>
          <p:spPr bwMode="auto">
            <a:xfrm>
              <a:off x="8878" y="4892"/>
              <a:ext cx="674" cy="2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en-US" altLang="zh-CN" sz="2500" b="1"/>
                <a:t>4</a:t>
              </a:r>
              <a:endParaRPr lang="en-US" altLang="zh-CN" sz="2500" b="1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0205" y="3423920"/>
            <a:ext cx="1149350" cy="1434465"/>
            <a:chOff x="0" y="3615"/>
            <a:chExt cx="1810" cy="2259"/>
          </a:xfrm>
        </p:grpSpPr>
        <p:sp>
          <p:nvSpPr>
            <p:cNvPr id="8251" name="线条1"/>
            <p:cNvSpPr>
              <a:spLocks noChangeShapeType="1"/>
            </p:cNvSpPr>
            <p:nvPr/>
          </p:nvSpPr>
          <p:spPr bwMode="auto">
            <a:xfrm flipH="1">
              <a:off x="1530" y="5500"/>
              <a:ext cx="0" cy="375"/>
            </a:xfrm>
            <a:prstGeom prst="line">
              <a:avLst/>
            </a:prstGeom>
            <a:noFill/>
            <a:ln w="14859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52" name="文本框 12329"/>
            <p:cNvSpPr txBox="1">
              <a:spLocks noChangeArrowheads="1"/>
            </p:cNvSpPr>
            <p:nvPr/>
          </p:nvSpPr>
          <p:spPr bwMode="auto">
            <a:xfrm>
              <a:off x="0" y="3615"/>
              <a:ext cx="1810" cy="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lstStyle/>
            <a:p>
              <a:r>
                <a:rPr lang="en-US" altLang="zh-CN" sz="3200">
                  <a:solidFill>
                    <a:srgbClr val="FF3300"/>
                  </a:solidFill>
                </a:rPr>
                <a:t>1</a:t>
              </a:r>
              <a:r>
                <a:rPr lang="zh-CN" altLang="en-US" sz="3200">
                  <a:solidFill>
                    <a:srgbClr val="FF3300"/>
                  </a:solidFill>
                </a:rPr>
                <a:t>毫米</a:t>
              </a:r>
              <a:endParaRPr lang="zh-CN" altLang="en-US" sz="3200">
                <a:solidFill>
                  <a:srgbClr val="FF3300"/>
                </a:solidFill>
              </a:endParaRPr>
            </a:p>
          </p:txBody>
        </p:sp>
        <p:sp>
          <p:nvSpPr>
            <p:cNvPr id="8253" name="线条2"/>
            <p:cNvSpPr>
              <a:spLocks noChangeShapeType="1"/>
            </p:cNvSpPr>
            <p:nvPr/>
          </p:nvSpPr>
          <p:spPr bwMode="auto">
            <a:xfrm>
              <a:off x="961" y="4271"/>
              <a:ext cx="531" cy="1221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3"/>
          <p:cNvGrpSpPr/>
          <p:nvPr/>
        </p:nvGrpSpPr>
        <p:grpSpPr>
          <a:xfrm>
            <a:off x="2073593" y="3423920"/>
            <a:ext cx="1147762" cy="1435100"/>
            <a:chOff x="0" y="0"/>
            <a:chExt cx="10000" cy="10000"/>
          </a:xfrm>
        </p:grpSpPr>
        <p:sp>
          <p:nvSpPr>
            <p:cNvPr id="8255" name="线条3"/>
            <p:cNvSpPr>
              <a:spLocks noChangeShapeType="1"/>
            </p:cNvSpPr>
            <p:nvPr/>
          </p:nvSpPr>
          <p:spPr bwMode="auto">
            <a:xfrm flipH="1">
              <a:off x="8377" y="8342"/>
              <a:ext cx="0" cy="1658"/>
            </a:xfrm>
            <a:prstGeom prst="line">
              <a:avLst/>
            </a:prstGeom>
            <a:noFill/>
            <a:ln w="149225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56" name="文本框2"/>
            <p:cNvSpPr txBox="1">
              <a:spLocks noChangeArrowheads="1"/>
            </p:cNvSpPr>
            <p:nvPr/>
          </p:nvSpPr>
          <p:spPr bwMode="auto">
            <a:xfrm>
              <a:off x="0" y="0"/>
              <a:ext cx="10000" cy="33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lstStyle/>
            <a:p>
              <a:r>
                <a:rPr lang="en-US" altLang="zh-CN" sz="3200">
                  <a:solidFill>
                    <a:srgbClr val="FF3300"/>
                  </a:solidFill>
                </a:rPr>
                <a:t>1</a:t>
              </a:r>
              <a:r>
                <a:rPr lang="zh-CN" altLang="en-US" sz="3200">
                  <a:solidFill>
                    <a:srgbClr val="FF3300"/>
                  </a:solidFill>
                </a:rPr>
                <a:t>毫米</a:t>
              </a:r>
              <a:endParaRPr lang="zh-CN" altLang="en-US" sz="3200">
                <a:solidFill>
                  <a:srgbClr val="FF3300"/>
                </a:solidFill>
              </a:endParaRPr>
            </a:p>
          </p:txBody>
        </p:sp>
        <p:sp>
          <p:nvSpPr>
            <p:cNvPr id="8257" name="线条4"/>
            <p:cNvSpPr>
              <a:spLocks noChangeShapeType="1"/>
            </p:cNvSpPr>
            <p:nvPr/>
          </p:nvSpPr>
          <p:spPr bwMode="auto">
            <a:xfrm>
              <a:off x="5312" y="2903"/>
              <a:ext cx="2935" cy="5403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4"/>
          <p:cNvGrpSpPr/>
          <p:nvPr/>
        </p:nvGrpSpPr>
        <p:grpSpPr>
          <a:xfrm>
            <a:off x="4526915" y="3358833"/>
            <a:ext cx="1150938" cy="1506537"/>
            <a:chOff x="0" y="0"/>
            <a:chExt cx="10000" cy="10000"/>
          </a:xfrm>
        </p:grpSpPr>
        <p:sp>
          <p:nvSpPr>
            <p:cNvPr id="8259" name="线条5"/>
            <p:cNvSpPr>
              <a:spLocks noChangeShapeType="1"/>
            </p:cNvSpPr>
            <p:nvPr/>
          </p:nvSpPr>
          <p:spPr bwMode="auto">
            <a:xfrm flipH="1">
              <a:off x="8275" y="8342"/>
              <a:ext cx="0" cy="1658"/>
            </a:xfrm>
            <a:prstGeom prst="line">
              <a:avLst/>
            </a:prstGeom>
            <a:noFill/>
            <a:ln w="15875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8260" name="文本框3"/>
            <p:cNvSpPr txBox="1">
              <a:spLocks noChangeArrowheads="1"/>
            </p:cNvSpPr>
            <p:nvPr/>
          </p:nvSpPr>
          <p:spPr bwMode="auto">
            <a:xfrm>
              <a:off x="0" y="0"/>
              <a:ext cx="10000" cy="33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lstStyle/>
            <a:p>
              <a:r>
                <a:rPr lang="en-US" altLang="zh-CN" sz="3200">
                  <a:solidFill>
                    <a:srgbClr val="FF3300"/>
                  </a:solidFill>
                </a:rPr>
                <a:t>1</a:t>
              </a:r>
              <a:r>
                <a:rPr lang="zh-CN" altLang="en-US" sz="3200">
                  <a:solidFill>
                    <a:srgbClr val="FF3300"/>
                  </a:solidFill>
                </a:rPr>
                <a:t>毫米</a:t>
              </a:r>
              <a:endParaRPr lang="zh-CN" altLang="en-US" sz="3200">
                <a:solidFill>
                  <a:srgbClr val="FF3300"/>
                </a:solidFill>
              </a:endParaRPr>
            </a:p>
          </p:txBody>
        </p:sp>
        <p:sp>
          <p:nvSpPr>
            <p:cNvPr id="8261" name="线条6"/>
            <p:cNvSpPr>
              <a:spLocks noChangeShapeType="1"/>
            </p:cNvSpPr>
            <p:nvPr/>
          </p:nvSpPr>
          <p:spPr bwMode="auto">
            <a:xfrm>
              <a:off x="5312" y="2903"/>
              <a:ext cx="2935" cy="5403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</p:grpSp>
      <p:sp>
        <p:nvSpPr>
          <p:cNvPr id="8269" name="TextArt 对象1"/>
          <p:cNvSpPr>
            <a:spLocks noChangeArrowheads="1"/>
          </p:cNvSpPr>
          <p:nvPr/>
        </p:nvSpPr>
        <p:spPr bwMode="auto">
          <a:xfrm>
            <a:off x="501650" y="288925"/>
            <a:ext cx="2063750" cy="817563"/>
          </a:xfrm>
          <a:prstGeom prst="rect">
            <a:avLst/>
          </a:prstGeom>
        </p:spPr>
        <p:txBody>
          <a:bodyPr wrap="none" fromWordArt="1"/>
          <a:lstStyle/>
          <a:p>
            <a:r>
              <a:rPr lang="zh-CN" altLang="en-US" sz="3600" b="1" kern="10">
                <a:ln w="9525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1">
                      <a:srgbClr val="E81766"/>
                    </a:gs>
                    <a:gs pos="27000">
                      <a:srgbClr val="EE3F17"/>
                    </a:gs>
                    <a:gs pos="48001">
                      <a:srgbClr val="FFFF00"/>
                    </a:gs>
                    <a:gs pos="65001">
                      <a:srgbClr val="1A8D48"/>
                    </a:gs>
                    <a:gs pos="79001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43482" dir="3671352" kx="3239990" algn="bl" rotWithShape="0">
                    <a:srgbClr val="C0C0C0"/>
                  </a:outerShdw>
                </a:effectLst>
                <a:latin typeface="Arial Black" panose="020B0A04020102020204"/>
              </a:rPr>
              <a:t>自主探究</a:t>
            </a:r>
            <a:endParaRPr lang="zh-CN" altLang="en-US" sz="3600" b="1" kern="10">
              <a:ln w="9525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1">
                    <a:srgbClr val="E81766"/>
                  </a:gs>
                  <a:gs pos="27000">
                    <a:srgbClr val="EE3F17"/>
                  </a:gs>
                  <a:gs pos="48001">
                    <a:srgbClr val="FFFF00"/>
                  </a:gs>
                  <a:gs pos="65001">
                    <a:srgbClr val="1A8D48"/>
                  </a:gs>
                  <a:gs pos="79001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43482" dir="3671352" kx="3239990" algn="bl" rotWithShape="0">
                  <a:srgbClr val="C0C0C0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04355" y="3413125"/>
            <a:ext cx="1220470" cy="1456690"/>
            <a:chOff x="10873" y="5375"/>
            <a:chExt cx="1922" cy="2294"/>
          </a:xfrm>
        </p:grpSpPr>
        <p:sp>
          <p:nvSpPr>
            <p:cNvPr id="8264" name="文本框4"/>
            <p:cNvSpPr txBox="1">
              <a:spLocks noChangeArrowheads="1"/>
            </p:cNvSpPr>
            <p:nvPr/>
          </p:nvSpPr>
          <p:spPr bwMode="auto">
            <a:xfrm>
              <a:off x="10873" y="5375"/>
              <a:ext cx="1922" cy="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lstStyle/>
            <a:p>
              <a:r>
                <a:rPr lang="en-US" altLang="zh-CN" sz="3200">
                  <a:solidFill>
                    <a:srgbClr val="FF3300"/>
                  </a:solidFill>
                </a:rPr>
                <a:t>1</a:t>
              </a:r>
              <a:r>
                <a:rPr lang="zh-CN" altLang="en-US" sz="3200">
                  <a:solidFill>
                    <a:srgbClr val="FF3300"/>
                  </a:solidFill>
                </a:rPr>
                <a:t>毫米</a:t>
              </a:r>
              <a:endParaRPr lang="zh-CN" altLang="en-US" sz="3200">
                <a:solidFill>
                  <a:srgbClr val="FF3300"/>
                </a:solidFill>
              </a:endParaRPr>
            </a:p>
          </p:txBody>
        </p:sp>
        <p:sp>
          <p:nvSpPr>
            <p:cNvPr id="8265" name="直接连接符 12330"/>
            <p:cNvSpPr>
              <a:spLocks noChangeShapeType="1"/>
            </p:cNvSpPr>
            <p:nvPr/>
          </p:nvSpPr>
          <p:spPr bwMode="auto">
            <a:xfrm>
              <a:off x="11894" y="6031"/>
              <a:ext cx="564" cy="1221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7" name="线条5"/>
            <p:cNvSpPr>
              <a:spLocks noChangeShapeType="1"/>
            </p:cNvSpPr>
            <p:nvPr/>
          </p:nvSpPr>
          <p:spPr bwMode="auto">
            <a:xfrm flipH="1">
              <a:off x="12459" y="7277"/>
              <a:ext cx="0" cy="393"/>
            </a:xfrm>
            <a:prstGeom prst="line">
              <a:avLst/>
            </a:prstGeom>
            <a:noFill/>
            <a:ln w="16510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13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5" name="组合 35"/>
          <p:cNvGrpSpPr/>
          <p:nvPr/>
        </p:nvGrpSpPr>
        <p:grpSpPr>
          <a:xfrm>
            <a:off x="2009775" y="2856310"/>
            <a:ext cx="7185183" cy="594130"/>
            <a:chOff x="1408044" y="4386671"/>
            <a:chExt cx="10301945" cy="791839"/>
          </a:xfrm>
        </p:grpSpPr>
        <p:grpSp>
          <p:nvGrpSpPr>
            <p:cNvPr id="47142" name="组合 46"/>
            <p:cNvGrpSpPr/>
            <p:nvPr/>
          </p:nvGrpSpPr>
          <p:grpSpPr>
            <a:xfrm>
              <a:off x="1475740" y="4386671"/>
              <a:ext cx="10076180" cy="752488"/>
              <a:chOff x="1475740" y="4386671"/>
              <a:chExt cx="10076180" cy="752488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476327" y="4386671"/>
                <a:ext cx="10075244" cy="752158"/>
              </a:xfrm>
              <a:prstGeom prst="rect">
                <a:avLst/>
              </a:prstGeom>
              <a:solidFill>
                <a:schemeClr val="accent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47155" name="组合 59"/>
              <p:cNvGrpSpPr/>
              <p:nvPr/>
            </p:nvGrpSpPr>
            <p:grpSpPr>
              <a:xfrm>
                <a:off x="1609269" y="4386671"/>
                <a:ext cx="9739289" cy="292952"/>
                <a:chOff x="1626577" y="4451768"/>
                <a:chExt cx="9739289" cy="538486"/>
              </a:xfrm>
            </p:grpSpPr>
            <p:grpSp>
              <p:nvGrpSpPr>
                <p:cNvPr id="47156" name="组合 60"/>
                <p:cNvGrpSpPr/>
                <p:nvPr/>
              </p:nvGrpSpPr>
              <p:grpSpPr>
                <a:xfrm>
                  <a:off x="1626577" y="4451768"/>
                  <a:ext cx="7791744" cy="538486"/>
                  <a:chOff x="1626577" y="4451768"/>
                  <a:chExt cx="7791744" cy="538486"/>
                </a:xfrm>
              </p:grpSpPr>
              <p:grpSp>
                <p:nvGrpSpPr>
                  <p:cNvPr id="47182" name="组合 86"/>
                  <p:cNvGrpSpPr/>
                  <p:nvPr/>
                </p:nvGrpSpPr>
                <p:grpSpPr>
                  <a:xfrm>
                    <a:off x="1626577" y="4451768"/>
                    <a:ext cx="3895872" cy="538486"/>
                    <a:chOff x="1626577" y="4451768"/>
                    <a:chExt cx="5181600" cy="538486"/>
                  </a:xfrm>
                </p:grpSpPr>
                <p:grpSp>
                  <p:nvGrpSpPr>
                    <p:cNvPr id="47233" name="组合 137"/>
                    <p:cNvGrpSpPr/>
                    <p:nvPr/>
                  </p:nvGrpSpPr>
                  <p:grpSpPr>
                    <a:xfrm>
                      <a:off x="1626577" y="4451768"/>
                      <a:ext cx="2590800" cy="538486"/>
                      <a:chOff x="1626577" y="4451768"/>
                      <a:chExt cx="2590800" cy="538486"/>
                    </a:xfrm>
                  </p:grpSpPr>
                  <p:grpSp>
                    <p:nvGrpSpPr>
                      <p:cNvPr id="47259" name="组合 163"/>
                      <p:cNvGrpSpPr/>
                      <p:nvPr/>
                    </p:nvGrpSpPr>
                    <p:grpSpPr>
                      <a:xfrm>
                        <a:off x="16265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77" name="直接连接符 176"/>
                        <p:cNvCxnSpPr/>
                        <p:nvPr/>
                      </p:nvCxnSpPr>
                      <p:spPr>
                        <a:xfrm flipH="1">
                          <a:off x="560057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8" name="直接连接符 177"/>
                        <p:cNvCxnSpPr/>
                        <p:nvPr/>
                      </p:nvCxnSpPr>
                      <p:spPr>
                        <a:xfrm flipH="1">
                          <a:off x="689475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9" name="直接连接符 178"/>
                        <p:cNvCxnSpPr/>
                        <p:nvPr/>
                      </p:nvCxnSpPr>
                      <p:spPr>
                        <a:xfrm flipH="1">
                          <a:off x="818891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0" name="直接连接符 179"/>
                        <p:cNvCxnSpPr/>
                        <p:nvPr/>
                      </p:nvCxnSpPr>
                      <p:spPr>
                        <a:xfrm flipH="1">
                          <a:off x="948308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1" name="直接连接符 180"/>
                        <p:cNvCxnSpPr/>
                        <p:nvPr/>
                      </p:nvCxnSpPr>
                      <p:spPr>
                        <a:xfrm flipH="1">
                          <a:off x="1077724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2" name="直接连接符 181"/>
                        <p:cNvCxnSpPr/>
                        <p:nvPr/>
                      </p:nvCxnSpPr>
                      <p:spPr>
                        <a:xfrm flipH="1">
                          <a:off x="1209411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3" name="直接连接符 182"/>
                        <p:cNvCxnSpPr/>
                        <p:nvPr/>
                      </p:nvCxnSpPr>
                      <p:spPr>
                        <a:xfrm flipH="1">
                          <a:off x="1338829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4" name="直接连接符 183"/>
                        <p:cNvCxnSpPr/>
                        <p:nvPr/>
                      </p:nvCxnSpPr>
                      <p:spPr>
                        <a:xfrm flipH="1">
                          <a:off x="1468245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5" name="直接连接符 184"/>
                        <p:cNvCxnSpPr/>
                        <p:nvPr/>
                      </p:nvCxnSpPr>
                      <p:spPr>
                        <a:xfrm flipH="1">
                          <a:off x="159766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6" name="直接连接符 185"/>
                        <p:cNvCxnSpPr/>
                        <p:nvPr/>
                      </p:nvCxnSpPr>
                      <p:spPr>
                        <a:xfrm flipH="1">
                          <a:off x="1733890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87" name="直接连接符 186"/>
                        <p:cNvCxnSpPr/>
                        <p:nvPr/>
                      </p:nvCxnSpPr>
                      <p:spPr>
                        <a:xfrm flipH="1">
                          <a:off x="1863306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47260" name="组合 164"/>
                      <p:cNvGrpSpPr/>
                      <p:nvPr/>
                    </p:nvGrpSpPr>
                    <p:grpSpPr>
                      <a:xfrm>
                        <a:off x="29219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66" name="直接连接符 165"/>
                        <p:cNvCxnSpPr/>
                        <p:nvPr/>
                      </p:nvCxnSpPr>
                      <p:spPr>
                        <a:xfrm flipH="1">
                          <a:off x="567906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7" name="直接连接符 166"/>
                        <p:cNvCxnSpPr/>
                        <p:nvPr/>
                      </p:nvCxnSpPr>
                      <p:spPr>
                        <a:xfrm flipH="1">
                          <a:off x="697324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8" name="直接连接符 167"/>
                        <p:cNvCxnSpPr/>
                        <p:nvPr/>
                      </p:nvCxnSpPr>
                      <p:spPr>
                        <a:xfrm flipH="1">
                          <a:off x="819929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9" name="直接连接符 168"/>
                        <p:cNvCxnSpPr/>
                        <p:nvPr/>
                      </p:nvCxnSpPr>
                      <p:spPr>
                        <a:xfrm flipH="1">
                          <a:off x="949345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0" name="直接连接符 169"/>
                        <p:cNvCxnSpPr/>
                        <p:nvPr/>
                      </p:nvCxnSpPr>
                      <p:spPr>
                        <a:xfrm flipH="1">
                          <a:off x="107876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1" name="直接连接符 170"/>
                        <p:cNvCxnSpPr/>
                        <p:nvPr/>
                      </p:nvCxnSpPr>
                      <p:spPr>
                        <a:xfrm flipH="1">
                          <a:off x="1208179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2" name="直接连接符 171"/>
                        <p:cNvCxnSpPr/>
                        <p:nvPr/>
                      </p:nvCxnSpPr>
                      <p:spPr>
                        <a:xfrm flipH="1">
                          <a:off x="1337596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3" name="直接连接符 172"/>
                        <p:cNvCxnSpPr/>
                        <p:nvPr/>
                      </p:nvCxnSpPr>
                      <p:spPr>
                        <a:xfrm flipH="1">
                          <a:off x="146701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4" name="直接连接符 173"/>
                        <p:cNvCxnSpPr/>
                        <p:nvPr/>
                      </p:nvCxnSpPr>
                      <p:spPr>
                        <a:xfrm flipH="1">
                          <a:off x="1596429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5" name="直接连接符 174"/>
                        <p:cNvCxnSpPr/>
                        <p:nvPr/>
                      </p:nvCxnSpPr>
                      <p:spPr>
                        <a:xfrm flipH="1">
                          <a:off x="1725845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6" name="直接连接符 175"/>
                        <p:cNvCxnSpPr/>
                        <p:nvPr/>
                      </p:nvCxnSpPr>
                      <p:spPr>
                        <a:xfrm flipH="1">
                          <a:off x="1855263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grpSp>
                  <p:nvGrpSpPr>
                    <p:cNvPr id="47234" name="组合 138"/>
                    <p:cNvGrpSpPr/>
                    <p:nvPr/>
                  </p:nvGrpSpPr>
                  <p:grpSpPr>
                    <a:xfrm>
                      <a:off x="4217377" y="4451768"/>
                      <a:ext cx="2590800" cy="538486"/>
                      <a:chOff x="1626577" y="4451768"/>
                      <a:chExt cx="2590800" cy="538486"/>
                    </a:xfrm>
                  </p:grpSpPr>
                  <p:grpSp>
                    <p:nvGrpSpPr>
                      <p:cNvPr id="47235" name="组合 139"/>
                      <p:cNvGrpSpPr/>
                      <p:nvPr/>
                    </p:nvGrpSpPr>
                    <p:grpSpPr>
                      <a:xfrm>
                        <a:off x="16265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53" name="直接连接符 152"/>
                        <p:cNvCxnSpPr/>
                        <p:nvPr/>
                      </p:nvCxnSpPr>
                      <p:spPr>
                        <a:xfrm flipH="1">
                          <a:off x="559863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4" name="直接连接符 153"/>
                        <p:cNvCxnSpPr/>
                        <p:nvPr/>
                      </p:nvCxnSpPr>
                      <p:spPr>
                        <a:xfrm flipH="1">
                          <a:off x="689279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5" name="直接连接符 154"/>
                        <p:cNvCxnSpPr/>
                        <p:nvPr/>
                      </p:nvCxnSpPr>
                      <p:spPr>
                        <a:xfrm flipH="1">
                          <a:off x="818696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6" name="直接连接符 155"/>
                        <p:cNvCxnSpPr/>
                        <p:nvPr/>
                      </p:nvCxnSpPr>
                      <p:spPr>
                        <a:xfrm flipH="1">
                          <a:off x="948112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7" name="直接连接符 156"/>
                        <p:cNvCxnSpPr/>
                        <p:nvPr/>
                      </p:nvCxnSpPr>
                      <p:spPr>
                        <a:xfrm flipH="1">
                          <a:off x="1077530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8" name="直接连接符 157"/>
                        <p:cNvCxnSpPr/>
                        <p:nvPr/>
                      </p:nvCxnSpPr>
                      <p:spPr>
                        <a:xfrm flipH="1">
                          <a:off x="1209217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9" name="直接连接符 158"/>
                        <p:cNvCxnSpPr/>
                        <p:nvPr/>
                      </p:nvCxnSpPr>
                      <p:spPr>
                        <a:xfrm flipH="1">
                          <a:off x="133863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0" name="直接连接符 159"/>
                        <p:cNvCxnSpPr/>
                        <p:nvPr/>
                      </p:nvCxnSpPr>
                      <p:spPr>
                        <a:xfrm flipH="1">
                          <a:off x="1468050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1" name="直接连接符 160"/>
                        <p:cNvCxnSpPr/>
                        <p:nvPr/>
                      </p:nvCxnSpPr>
                      <p:spPr>
                        <a:xfrm flipH="1">
                          <a:off x="1597466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2" name="直接连接符 161"/>
                        <p:cNvCxnSpPr/>
                        <p:nvPr/>
                      </p:nvCxnSpPr>
                      <p:spPr>
                        <a:xfrm flipH="1">
                          <a:off x="1726884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3" name="直接连接符 162"/>
                        <p:cNvCxnSpPr/>
                        <p:nvPr/>
                      </p:nvCxnSpPr>
                      <p:spPr>
                        <a:xfrm flipH="1">
                          <a:off x="1856300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47236" name="组合 140"/>
                      <p:cNvGrpSpPr/>
                      <p:nvPr/>
                    </p:nvGrpSpPr>
                    <p:grpSpPr>
                      <a:xfrm>
                        <a:off x="2921977" y="4451768"/>
                        <a:ext cx="1295400" cy="538486"/>
                        <a:chOff x="559777" y="3791368"/>
                        <a:chExt cx="1295400" cy="538486"/>
                      </a:xfrm>
                    </p:grpSpPr>
                    <p:cxnSp>
                      <p:nvCxnSpPr>
                        <p:cNvPr id="142" name="直接连接符 141"/>
                        <p:cNvCxnSpPr/>
                        <p:nvPr/>
                      </p:nvCxnSpPr>
                      <p:spPr>
                        <a:xfrm flipH="1">
                          <a:off x="560900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3" name="直接连接符 142"/>
                        <p:cNvCxnSpPr/>
                        <p:nvPr/>
                      </p:nvCxnSpPr>
                      <p:spPr>
                        <a:xfrm flipH="1">
                          <a:off x="690317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4" name="直接连接符 143"/>
                        <p:cNvCxnSpPr/>
                        <p:nvPr/>
                      </p:nvCxnSpPr>
                      <p:spPr>
                        <a:xfrm flipH="1">
                          <a:off x="81973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5" name="直接连接符 144"/>
                        <p:cNvCxnSpPr/>
                        <p:nvPr/>
                      </p:nvCxnSpPr>
                      <p:spPr>
                        <a:xfrm flipH="1">
                          <a:off x="949151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6" name="直接连接符 145"/>
                        <p:cNvCxnSpPr/>
                        <p:nvPr/>
                      </p:nvCxnSpPr>
                      <p:spPr>
                        <a:xfrm flipH="1">
                          <a:off x="1078567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7" name="直接连接符 146"/>
                        <p:cNvCxnSpPr/>
                        <p:nvPr/>
                      </p:nvCxnSpPr>
                      <p:spPr>
                        <a:xfrm flipH="1">
                          <a:off x="1207984" y="3791368"/>
                          <a:ext cx="0" cy="405437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8" name="直接连接符 147"/>
                        <p:cNvCxnSpPr/>
                        <p:nvPr/>
                      </p:nvCxnSpPr>
                      <p:spPr>
                        <a:xfrm flipH="1">
                          <a:off x="1337400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9" name="直接连接符 148"/>
                        <p:cNvCxnSpPr/>
                        <p:nvPr/>
                      </p:nvCxnSpPr>
                      <p:spPr>
                        <a:xfrm flipH="1">
                          <a:off x="1466817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0" name="直接连接符 149"/>
                        <p:cNvCxnSpPr/>
                        <p:nvPr/>
                      </p:nvCxnSpPr>
                      <p:spPr>
                        <a:xfrm flipH="1">
                          <a:off x="1596233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1" name="直接连接符 150"/>
                        <p:cNvCxnSpPr/>
                        <p:nvPr/>
                      </p:nvCxnSpPr>
                      <p:spPr>
                        <a:xfrm flipH="1">
                          <a:off x="1725651" y="3791368"/>
                          <a:ext cx="0" cy="250846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2" name="直接连接符 151"/>
                        <p:cNvCxnSpPr/>
                        <p:nvPr/>
                      </p:nvCxnSpPr>
                      <p:spPr>
                        <a:xfrm flipH="1">
                          <a:off x="1855067" y="3791368"/>
                          <a:ext cx="0" cy="539610"/>
                        </a:xfrm>
                        <a:prstGeom prst="line">
                          <a:avLst/>
                        </a:prstGeom>
                        <a:ln w="28575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</p:grpSp>
              <p:grpSp>
                <p:nvGrpSpPr>
                  <p:cNvPr id="47183" name="组合 87"/>
                  <p:cNvGrpSpPr/>
                  <p:nvPr/>
                </p:nvGrpSpPr>
                <p:grpSpPr>
                  <a:xfrm>
                    <a:off x="5522449" y="4451768"/>
                    <a:ext cx="1947936" cy="538486"/>
                    <a:chOff x="1626577" y="4451768"/>
                    <a:chExt cx="2590800" cy="538486"/>
                  </a:xfrm>
                </p:grpSpPr>
                <p:grpSp>
                  <p:nvGrpSpPr>
                    <p:cNvPr id="47209" name="组合 113"/>
                    <p:cNvGrpSpPr/>
                    <p:nvPr/>
                  </p:nvGrpSpPr>
                  <p:grpSpPr>
                    <a:xfrm>
                      <a:off x="16265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127" name="直接连接符 126"/>
                      <p:cNvCxnSpPr/>
                      <p:nvPr/>
                    </p:nvCxnSpPr>
                    <p:spPr>
                      <a:xfrm flipH="1">
                        <a:off x="559667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8" name="直接连接符 127"/>
                      <p:cNvCxnSpPr/>
                      <p:nvPr/>
                    </p:nvCxnSpPr>
                    <p:spPr>
                      <a:xfrm flipH="1">
                        <a:off x="68908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9" name="直接连接符 128"/>
                      <p:cNvCxnSpPr/>
                      <p:nvPr/>
                    </p:nvCxnSpPr>
                    <p:spPr>
                      <a:xfrm flipH="1">
                        <a:off x="818500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0" name="直接连接符 129"/>
                      <p:cNvCxnSpPr/>
                      <p:nvPr/>
                    </p:nvCxnSpPr>
                    <p:spPr>
                      <a:xfrm flipH="1">
                        <a:off x="94791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1" name="直接连接符 130"/>
                      <p:cNvCxnSpPr/>
                      <p:nvPr/>
                    </p:nvCxnSpPr>
                    <p:spPr>
                      <a:xfrm flipH="1">
                        <a:off x="107733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2" name="直接连接符 131"/>
                      <p:cNvCxnSpPr/>
                      <p:nvPr/>
                    </p:nvCxnSpPr>
                    <p:spPr>
                      <a:xfrm flipH="1">
                        <a:off x="1209021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3" name="直接连接符 132"/>
                      <p:cNvCxnSpPr/>
                      <p:nvPr/>
                    </p:nvCxnSpPr>
                    <p:spPr>
                      <a:xfrm flipH="1">
                        <a:off x="133843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4" name="直接连接符 133"/>
                      <p:cNvCxnSpPr/>
                      <p:nvPr/>
                    </p:nvCxnSpPr>
                    <p:spPr>
                      <a:xfrm flipH="1">
                        <a:off x="146785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5" name="直接连接符 134"/>
                      <p:cNvCxnSpPr/>
                      <p:nvPr/>
                    </p:nvCxnSpPr>
                    <p:spPr>
                      <a:xfrm flipH="1">
                        <a:off x="159727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6" name="直接连接符 135"/>
                      <p:cNvCxnSpPr/>
                      <p:nvPr/>
                    </p:nvCxnSpPr>
                    <p:spPr>
                      <a:xfrm flipH="1">
                        <a:off x="172668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7" name="直接连接符 136"/>
                      <p:cNvCxnSpPr/>
                      <p:nvPr/>
                    </p:nvCxnSpPr>
                    <p:spPr>
                      <a:xfrm flipH="1">
                        <a:off x="1856105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7210" name="组合 114"/>
                    <p:cNvGrpSpPr/>
                    <p:nvPr/>
                  </p:nvGrpSpPr>
                  <p:grpSpPr>
                    <a:xfrm>
                      <a:off x="29219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116" name="直接连接符 115"/>
                      <p:cNvCxnSpPr/>
                      <p:nvPr/>
                    </p:nvCxnSpPr>
                    <p:spPr>
                      <a:xfrm flipH="1">
                        <a:off x="560705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7" name="直接连接符 116"/>
                      <p:cNvCxnSpPr/>
                      <p:nvPr/>
                    </p:nvCxnSpPr>
                    <p:spPr>
                      <a:xfrm flipH="1">
                        <a:off x="690121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8" name="直接连接符 117"/>
                      <p:cNvCxnSpPr/>
                      <p:nvPr/>
                    </p:nvCxnSpPr>
                    <p:spPr>
                      <a:xfrm flipH="1">
                        <a:off x="819539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9" name="直接连接符 118"/>
                      <p:cNvCxnSpPr/>
                      <p:nvPr/>
                    </p:nvCxnSpPr>
                    <p:spPr>
                      <a:xfrm flipH="1">
                        <a:off x="948955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0" name="直接连接符 119"/>
                      <p:cNvCxnSpPr/>
                      <p:nvPr/>
                    </p:nvCxnSpPr>
                    <p:spPr>
                      <a:xfrm flipH="1">
                        <a:off x="107837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1" name="直接连接符 120"/>
                      <p:cNvCxnSpPr/>
                      <p:nvPr/>
                    </p:nvCxnSpPr>
                    <p:spPr>
                      <a:xfrm flipH="1">
                        <a:off x="1207788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2" name="直接连接符 121"/>
                      <p:cNvCxnSpPr/>
                      <p:nvPr/>
                    </p:nvCxnSpPr>
                    <p:spPr>
                      <a:xfrm flipH="1">
                        <a:off x="1337206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3" name="直接连接符 122"/>
                      <p:cNvCxnSpPr/>
                      <p:nvPr/>
                    </p:nvCxnSpPr>
                    <p:spPr>
                      <a:xfrm flipH="1">
                        <a:off x="146662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4" name="直接连接符 123"/>
                      <p:cNvCxnSpPr/>
                      <p:nvPr/>
                    </p:nvCxnSpPr>
                    <p:spPr>
                      <a:xfrm flipH="1">
                        <a:off x="1596039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5" name="直接连接符 124"/>
                      <p:cNvCxnSpPr/>
                      <p:nvPr/>
                    </p:nvCxnSpPr>
                    <p:spPr>
                      <a:xfrm flipH="1">
                        <a:off x="1725455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6" name="直接连接符 125"/>
                      <p:cNvCxnSpPr/>
                      <p:nvPr/>
                    </p:nvCxnSpPr>
                    <p:spPr>
                      <a:xfrm flipH="1">
                        <a:off x="1854872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47184" name="组合 88"/>
                  <p:cNvGrpSpPr/>
                  <p:nvPr/>
                </p:nvGrpSpPr>
                <p:grpSpPr>
                  <a:xfrm>
                    <a:off x="7470385" y="4451768"/>
                    <a:ext cx="1947936" cy="538486"/>
                    <a:chOff x="1626577" y="4451768"/>
                    <a:chExt cx="2590800" cy="538486"/>
                  </a:xfrm>
                </p:grpSpPr>
                <p:grpSp>
                  <p:nvGrpSpPr>
                    <p:cNvPr id="47185" name="组合 89"/>
                    <p:cNvGrpSpPr/>
                    <p:nvPr/>
                  </p:nvGrpSpPr>
                  <p:grpSpPr>
                    <a:xfrm>
                      <a:off x="16265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103" name="直接连接符 102"/>
                      <p:cNvCxnSpPr/>
                      <p:nvPr/>
                    </p:nvCxnSpPr>
                    <p:spPr>
                      <a:xfrm flipH="1">
                        <a:off x="559474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4" name="直接连接符 103"/>
                      <p:cNvCxnSpPr/>
                      <p:nvPr/>
                    </p:nvCxnSpPr>
                    <p:spPr>
                      <a:xfrm flipH="1">
                        <a:off x="688890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5" name="直接连接符 104"/>
                      <p:cNvCxnSpPr/>
                      <p:nvPr/>
                    </p:nvCxnSpPr>
                    <p:spPr>
                      <a:xfrm flipH="1">
                        <a:off x="818307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6" name="直接连接符 105"/>
                      <p:cNvCxnSpPr/>
                      <p:nvPr/>
                    </p:nvCxnSpPr>
                    <p:spPr>
                      <a:xfrm flipH="1">
                        <a:off x="947723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7" name="直接连接符 106"/>
                      <p:cNvCxnSpPr/>
                      <p:nvPr/>
                    </p:nvCxnSpPr>
                    <p:spPr>
                      <a:xfrm flipH="1">
                        <a:off x="1077141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8" name="直接连接符 107"/>
                      <p:cNvCxnSpPr/>
                      <p:nvPr/>
                    </p:nvCxnSpPr>
                    <p:spPr>
                      <a:xfrm flipH="1">
                        <a:off x="1208828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9" name="直接连接符 108"/>
                      <p:cNvCxnSpPr/>
                      <p:nvPr/>
                    </p:nvCxnSpPr>
                    <p:spPr>
                      <a:xfrm flipH="1">
                        <a:off x="133824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0" name="直接连接符 109"/>
                      <p:cNvCxnSpPr/>
                      <p:nvPr/>
                    </p:nvCxnSpPr>
                    <p:spPr>
                      <a:xfrm flipH="1">
                        <a:off x="1467661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1" name="直接连接符 110"/>
                      <p:cNvCxnSpPr/>
                      <p:nvPr/>
                    </p:nvCxnSpPr>
                    <p:spPr>
                      <a:xfrm flipH="1">
                        <a:off x="1597077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2" name="直接连接符 111"/>
                      <p:cNvCxnSpPr/>
                      <p:nvPr/>
                    </p:nvCxnSpPr>
                    <p:spPr>
                      <a:xfrm flipH="1">
                        <a:off x="1726495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3" name="直接连接符 112"/>
                      <p:cNvCxnSpPr/>
                      <p:nvPr/>
                    </p:nvCxnSpPr>
                    <p:spPr>
                      <a:xfrm flipH="1">
                        <a:off x="1855911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7186" name="组合 90"/>
                    <p:cNvGrpSpPr/>
                    <p:nvPr/>
                  </p:nvGrpSpPr>
                  <p:grpSpPr>
                    <a:xfrm>
                      <a:off x="2921977" y="4451768"/>
                      <a:ext cx="1295400" cy="538486"/>
                      <a:chOff x="559777" y="3791368"/>
                      <a:chExt cx="1295400" cy="538486"/>
                    </a:xfrm>
                  </p:grpSpPr>
                  <p:cxnSp>
                    <p:nvCxnSpPr>
                      <p:cNvPr id="92" name="直接连接符 91"/>
                      <p:cNvCxnSpPr/>
                      <p:nvPr/>
                    </p:nvCxnSpPr>
                    <p:spPr>
                      <a:xfrm flipH="1">
                        <a:off x="560511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3" name="直接连接符 92"/>
                      <p:cNvCxnSpPr/>
                      <p:nvPr/>
                    </p:nvCxnSpPr>
                    <p:spPr>
                      <a:xfrm flipH="1">
                        <a:off x="68992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4" name="直接连接符 93"/>
                      <p:cNvCxnSpPr/>
                      <p:nvPr/>
                    </p:nvCxnSpPr>
                    <p:spPr>
                      <a:xfrm flipH="1">
                        <a:off x="81934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5" name="直接连接符 94"/>
                      <p:cNvCxnSpPr/>
                      <p:nvPr/>
                    </p:nvCxnSpPr>
                    <p:spPr>
                      <a:xfrm flipH="1">
                        <a:off x="94876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6" name="直接连接符 95"/>
                      <p:cNvCxnSpPr/>
                      <p:nvPr/>
                    </p:nvCxnSpPr>
                    <p:spPr>
                      <a:xfrm flipH="1">
                        <a:off x="107817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7" name="直接连接符 96"/>
                      <p:cNvCxnSpPr/>
                      <p:nvPr/>
                    </p:nvCxnSpPr>
                    <p:spPr>
                      <a:xfrm flipH="1">
                        <a:off x="1207595" y="3791368"/>
                        <a:ext cx="0" cy="405437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8" name="直接连接符 97"/>
                      <p:cNvCxnSpPr/>
                      <p:nvPr/>
                    </p:nvCxnSpPr>
                    <p:spPr>
                      <a:xfrm flipH="1">
                        <a:off x="1337011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9" name="直接连接符 98"/>
                      <p:cNvCxnSpPr/>
                      <p:nvPr/>
                    </p:nvCxnSpPr>
                    <p:spPr>
                      <a:xfrm flipH="1">
                        <a:off x="1466428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0" name="直接连接符 99"/>
                      <p:cNvCxnSpPr/>
                      <p:nvPr/>
                    </p:nvCxnSpPr>
                    <p:spPr>
                      <a:xfrm flipH="1">
                        <a:off x="1595844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1" name="直接连接符 100"/>
                      <p:cNvCxnSpPr/>
                      <p:nvPr/>
                    </p:nvCxnSpPr>
                    <p:spPr>
                      <a:xfrm flipH="1">
                        <a:off x="1725262" y="3791368"/>
                        <a:ext cx="0" cy="250846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2" name="直接连接符 101"/>
                      <p:cNvCxnSpPr/>
                      <p:nvPr/>
                    </p:nvCxnSpPr>
                    <p:spPr>
                      <a:xfrm flipH="1">
                        <a:off x="1854678" y="3791368"/>
                        <a:ext cx="0" cy="539610"/>
                      </a:xfrm>
                      <a:prstGeom prst="line">
                        <a:avLst/>
                      </a:prstGeom>
                      <a:ln w="28575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grpSp>
              <p:nvGrpSpPr>
                <p:cNvPr id="47157" name="组合 61"/>
                <p:cNvGrpSpPr/>
                <p:nvPr/>
              </p:nvGrpSpPr>
              <p:grpSpPr>
                <a:xfrm>
                  <a:off x="9417930" y="4451768"/>
                  <a:ext cx="1947936" cy="538486"/>
                  <a:chOff x="1626577" y="4451768"/>
                  <a:chExt cx="2590800" cy="538486"/>
                </a:xfrm>
              </p:grpSpPr>
              <p:grpSp>
                <p:nvGrpSpPr>
                  <p:cNvPr id="47158" name="组合 62"/>
                  <p:cNvGrpSpPr/>
                  <p:nvPr/>
                </p:nvGrpSpPr>
                <p:grpSpPr>
                  <a:xfrm>
                    <a:off x="1626577" y="4451768"/>
                    <a:ext cx="1295400" cy="538486"/>
                    <a:chOff x="559777" y="3791368"/>
                    <a:chExt cx="1295400" cy="538486"/>
                  </a:xfrm>
                </p:grpSpPr>
                <p:cxnSp>
                  <p:nvCxnSpPr>
                    <p:cNvPr id="76" name="直接连接符 75"/>
                    <p:cNvCxnSpPr/>
                    <p:nvPr/>
                  </p:nvCxnSpPr>
                  <p:spPr>
                    <a:xfrm flipH="1">
                      <a:off x="559798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接连接符 76"/>
                    <p:cNvCxnSpPr/>
                    <p:nvPr/>
                  </p:nvCxnSpPr>
                  <p:spPr>
                    <a:xfrm flipH="1">
                      <a:off x="689216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 flipH="1">
                      <a:off x="818632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直接连接符 78"/>
                    <p:cNvCxnSpPr/>
                    <p:nvPr/>
                  </p:nvCxnSpPr>
                  <p:spPr>
                    <a:xfrm flipH="1">
                      <a:off x="948049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直接连接符 79"/>
                    <p:cNvCxnSpPr/>
                    <p:nvPr/>
                  </p:nvCxnSpPr>
                  <p:spPr>
                    <a:xfrm flipH="1">
                      <a:off x="1077465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直接连接符 80"/>
                    <p:cNvCxnSpPr/>
                    <p:nvPr/>
                  </p:nvCxnSpPr>
                  <p:spPr>
                    <a:xfrm flipH="1">
                      <a:off x="1209152" y="3791368"/>
                      <a:ext cx="0" cy="405437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直接连接符 81"/>
                    <p:cNvCxnSpPr/>
                    <p:nvPr/>
                  </p:nvCxnSpPr>
                  <p:spPr>
                    <a:xfrm flipH="1">
                      <a:off x="1338570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 flipH="1">
                      <a:off x="1467986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直接连接符 83"/>
                    <p:cNvCxnSpPr/>
                    <p:nvPr/>
                  </p:nvCxnSpPr>
                  <p:spPr>
                    <a:xfrm flipH="1">
                      <a:off x="1597403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直接连接符 84"/>
                    <p:cNvCxnSpPr/>
                    <p:nvPr/>
                  </p:nvCxnSpPr>
                  <p:spPr>
                    <a:xfrm flipH="1">
                      <a:off x="1726819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直接连接符 85"/>
                    <p:cNvCxnSpPr/>
                    <p:nvPr/>
                  </p:nvCxnSpPr>
                  <p:spPr>
                    <a:xfrm flipH="1">
                      <a:off x="1856237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7159" name="组合 63"/>
                  <p:cNvGrpSpPr/>
                  <p:nvPr/>
                </p:nvGrpSpPr>
                <p:grpSpPr>
                  <a:xfrm>
                    <a:off x="2921977" y="4451768"/>
                    <a:ext cx="1295400" cy="538486"/>
                    <a:chOff x="559777" y="3791368"/>
                    <a:chExt cx="1295400" cy="538486"/>
                  </a:xfrm>
                </p:grpSpPr>
                <p:cxnSp>
                  <p:nvCxnSpPr>
                    <p:cNvPr id="65" name="直接连接符 64"/>
                    <p:cNvCxnSpPr/>
                    <p:nvPr/>
                  </p:nvCxnSpPr>
                  <p:spPr>
                    <a:xfrm flipH="1">
                      <a:off x="560837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" name="直接连接符 65"/>
                    <p:cNvCxnSpPr/>
                    <p:nvPr/>
                  </p:nvCxnSpPr>
                  <p:spPr>
                    <a:xfrm flipH="1">
                      <a:off x="690253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直接连接符 66"/>
                    <p:cNvCxnSpPr/>
                    <p:nvPr/>
                  </p:nvCxnSpPr>
                  <p:spPr>
                    <a:xfrm flipH="1">
                      <a:off x="819670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直接连接符 67"/>
                    <p:cNvCxnSpPr/>
                    <p:nvPr/>
                  </p:nvCxnSpPr>
                  <p:spPr>
                    <a:xfrm flipH="1">
                      <a:off x="949086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直接连接符 68"/>
                    <p:cNvCxnSpPr/>
                    <p:nvPr/>
                  </p:nvCxnSpPr>
                  <p:spPr>
                    <a:xfrm flipH="1">
                      <a:off x="1078504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直接连接符 69"/>
                    <p:cNvCxnSpPr/>
                    <p:nvPr/>
                  </p:nvCxnSpPr>
                  <p:spPr>
                    <a:xfrm flipH="1">
                      <a:off x="1207920" y="3791368"/>
                      <a:ext cx="0" cy="405437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直接连接符 70"/>
                    <p:cNvCxnSpPr/>
                    <p:nvPr/>
                  </p:nvCxnSpPr>
                  <p:spPr>
                    <a:xfrm flipH="1">
                      <a:off x="1337337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直接连接符 71"/>
                    <p:cNvCxnSpPr/>
                    <p:nvPr/>
                  </p:nvCxnSpPr>
                  <p:spPr>
                    <a:xfrm flipH="1">
                      <a:off x="1466753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直接连接符 72"/>
                    <p:cNvCxnSpPr/>
                    <p:nvPr/>
                  </p:nvCxnSpPr>
                  <p:spPr>
                    <a:xfrm flipH="1">
                      <a:off x="1596171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" name="直接连接符 73"/>
                    <p:cNvCxnSpPr/>
                    <p:nvPr/>
                  </p:nvCxnSpPr>
                  <p:spPr>
                    <a:xfrm flipH="1">
                      <a:off x="1725587" y="3791368"/>
                      <a:ext cx="0" cy="250846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" name="直接连接符 74"/>
                    <p:cNvCxnSpPr/>
                    <p:nvPr/>
                  </p:nvCxnSpPr>
                  <p:spPr>
                    <a:xfrm flipH="1">
                      <a:off x="1855004" y="3791368"/>
                      <a:ext cx="0" cy="53961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sp>
          <p:nvSpPr>
            <p:cNvPr id="47143" name="文本框 47"/>
            <p:cNvSpPr txBox="1">
              <a:spLocks noChangeArrowheads="1"/>
            </p:cNvSpPr>
            <p:nvPr/>
          </p:nvSpPr>
          <p:spPr bwMode="auto">
            <a:xfrm>
              <a:off x="1408044" y="4626716"/>
              <a:ext cx="957791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0</a:t>
              </a:r>
              <a:r>
                <a:rPr lang="en-US" altLang="zh-CN">
                  <a:latin typeface="微软雅黑" panose="020B0503020204020204" pitchFamily="66" charset="-122"/>
                  <a:ea typeface="微软雅黑" panose="020B0503020204020204" pitchFamily="66" charset="-122"/>
                </a:rPr>
                <a:t>cm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7144" name="文本框 48"/>
            <p:cNvSpPr txBox="1">
              <a:spLocks noChangeArrowheads="1"/>
            </p:cNvSpPr>
            <p:nvPr/>
          </p:nvSpPr>
          <p:spPr bwMode="auto">
            <a:xfrm>
              <a:off x="2388484" y="4626716"/>
              <a:ext cx="48617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1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7145" name="文本框 49"/>
            <p:cNvSpPr txBox="1">
              <a:spLocks noChangeArrowheads="1"/>
            </p:cNvSpPr>
            <p:nvPr/>
          </p:nvSpPr>
          <p:spPr bwMode="auto">
            <a:xfrm>
              <a:off x="3362828" y="4626716"/>
              <a:ext cx="48617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2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7146" name="文本框 50"/>
            <p:cNvSpPr txBox="1">
              <a:spLocks noChangeArrowheads="1"/>
            </p:cNvSpPr>
            <p:nvPr/>
          </p:nvSpPr>
          <p:spPr bwMode="auto">
            <a:xfrm>
              <a:off x="4337172" y="4626716"/>
              <a:ext cx="48617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3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7147" name="文本框 51"/>
            <p:cNvSpPr txBox="1">
              <a:spLocks noChangeArrowheads="1"/>
            </p:cNvSpPr>
            <p:nvPr/>
          </p:nvSpPr>
          <p:spPr bwMode="auto">
            <a:xfrm>
              <a:off x="5311516" y="4626716"/>
              <a:ext cx="48617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4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7148" name="文本框 52"/>
            <p:cNvSpPr txBox="1">
              <a:spLocks noChangeArrowheads="1"/>
            </p:cNvSpPr>
            <p:nvPr/>
          </p:nvSpPr>
          <p:spPr bwMode="auto">
            <a:xfrm>
              <a:off x="6285860" y="4626716"/>
              <a:ext cx="48617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5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7149" name="文本框 53"/>
            <p:cNvSpPr txBox="1">
              <a:spLocks noChangeArrowheads="1"/>
            </p:cNvSpPr>
            <p:nvPr/>
          </p:nvSpPr>
          <p:spPr bwMode="auto">
            <a:xfrm>
              <a:off x="7260204" y="4626716"/>
              <a:ext cx="48617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6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7150" name="文本框 54"/>
            <p:cNvSpPr txBox="1">
              <a:spLocks noChangeArrowheads="1"/>
            </p:cNvSpPr>
            <p:nvPr/>
          </p:nvSpPr>
          <p:spPr bwMode="auto">
            <a:xfrm>
              <a:off x="8234548" y="4626716"/>
              <a:ext cx="48617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7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7151" name="文本框 55"/>
            <p:cNvSpPr txBox="1">
              <a:spLocks noChangeArrowheads="1"/>
            </p:cNvSpPr>
            <p:nvPr/>
          </p:nvSpPr>
          <p:spPr bwMode="auto">
            <a:xfrm>
              <a:off x="9208892" y="4626716"/>
              <a:ext cx="48617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8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7152" name="文本框 56"/>
            <p:cNvSpPr txBox="1">
              <a:spLocks noChangeArrowheads="1"/>
            </p:cNvSpPr>
            <p:nvPr/>
          </p:nvSpPr>
          <p:spPr bwMode="auto">
            <a:xfrm>
              <a:off x="10183236" y="4626716"/>
              <a:ext cx="48617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9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7153" name="文本框 57"/>
            <p:cNvSpPr txBox="1">
              <a:spLocks noChangeArrowheads="1"/>
            </p:cNvSpPr>
            <p:nvPr/>
          </p:nvSpPr>
          <p:spPr bwMode="auto">
            <a:xfrm>
              <a:off x="10999840" y="4626716"/>
              <a:ext cx="710149" cy="5517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100">
                  <a:latin typeface="微软雅黑" panose="020B0503020204020204" pitchFamily="66" charset="-122"/>
                  <a:ea typeface="微软雅黑" panose="020B0503020204020204" pitchFamily="66" charset="-122"/>
                </a:rPr>
                <a:t>10</a:t>
              </a:r>
              <a:endParaRPr lang="zh-CN" altLang="en-US" sz="21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</p:grpSp>
      <p:grpSp>
        <p:nvGrpSpPr>
          <p:cNvPr id="1153" name="组合 1152"/>
          <p:cNvGrpSpPr/>
          <p:nvPr/>
        </p:nvGrpSpPr>
        <p:grpSpPr>
          <a:xfrm>
            <a:off x="948055" y="2742565"/>
            <a:ext cx="3375660" cy="1703070"/>
            <a:chOff x="1825091" y="2298472"/>
            <a:chExt cx="2710814" cy="1498100"/>
          </a:xfrm>
        </p:grpSpPr>
        <p:sp>
          <p:nvSpPr>
            <p:cNvPr id="248" name="矩形 247"/>
            <p:cNvSpPr/>
            <p:nvPr/>
          </p:nvSpPr>
          <p:spPr>
            <a:xfrm>
              <a:off x="1890202" y="2298472"/>
              <a:ext cx="2645703" cy="1498100"/>
            </a:xfrm>
            <a:custGeom>
              <a:avLst/>
              <a:gdLst>
                <a:gd name="connsiteX0" fmla="*/ 0 w 2645641"/>
                <a:gd name="connsiteY0" fmla="*/ 0 h 1498100"/>
                <a:gd name="connsiteX1" fmla="*/ 2645641 w 2645641"/>
                <a:gd name="connsiteY1" fmla="*/ 0 h 1498100"/>
                <a:gd name="connsiteX2" fmla="*/ 2645641 w 2645641"/>
                <a:gd name="connsiteY2" fmla="*/ 1498100 h 1498100"/>
                <a:gd name="connsiteX3" fmla="*/ 0 w 2645641"/>
                <a:gd name="connsiteY3" fmla="*/ 1498100 h 1498100"/>
                <a:gd name="connsiteX4" fmla="*/ 0 w 2645641"/>
                <a:gd name="connsiteY4" fmla="*/ 0 h 1498100"/>
                <a:gd name="connsiteX0-1" fmla="*/ 0 w 2645641"/>
                <a:gd name="connsiteY0-2" fmla="*/ 0 h 1498100"/>
                <a:gd name="connsiteX1-3" fmla="*/ 2645641 w 2645641"/>
                <a:gd name="connsiteY1-4" fmla="*/ 0 h 1498100"/>
                <a:gd name="connsiteX2-5" fmla="*/ 2420851 w 2645641"/>
                <a:gd name="connsiteY2-6" fmla="*/ 1494290 h 1498100"/>
                <a:gd name="connsiteX3-7" fmla="*/ 0 w 2645641"/>
                <a:gd name="connsiteY3-8" fmla="*/ 1498100 h 1498100"/>
                <a:gd name="connsiteX4-9" fmla="*/ 0 w 2645641"/>
                <a:gd name="connsiteY4-10" fmla="*/ 0 h 14981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645641" h="1498100">
                  <a:moveTo>
                    <a:pt x="0" y="0"/>
                  </a:moveTo>
                  <a:lnTo>
                    <a:pt x="2645641" y="0"/>
                  </a:lnTo>
                  <a:lnTo>
                    <a:pt x="2420851" y="1494290"/>
                  </a:lnTo>
                  <a:lnTo>
                    <a:pt x="0" y="1498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grpSp>
          <p:nvGrpSpPr>
            <p:cNvPr id="47125" name="组合 352"/>
            <p:cNvGrpSpPr/>
            <p:nvPr/>
          </p:nvGrpSpPr>
          <p:grpSpPr>
            <a:xfrm>
              <a:off x="2137487" y="2298472"/>
              <a:ext cx="1803259" cy="583227"/>
              <a:chOff x="559777" y="3791368"/>
              <a:chExt cx="1295400" cy="538486"/>
            </a:xfrm>
          </p:grpSpPr>
          <p:cxnSp>
            <p:nvCxnSpPr>
              <p:cNvPr id="366" name="直接连接符 365"/>
              <p:cNvCxnSpPr/>
              <p:nvPr/>
            </p:nvCxnSpPr>
            <p:spPr>
              <a:xfrm flipH="1">
                <a:off x="560102" y="3791368"/>
                <a:ext cx="0" cy="539204"/>
              </a:xfrm>
              <a:prstGeom prst="line">
                <a:avLst/>
              </a:prstGeom>
              <a:ln w="28575">
                <a:solidFill>
                  <a:srgbClr val="AF0B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/>
            </p:nvCxnSpPr>
            <p:spPr>
              <a:xfrm flipH="1">
                <a:off x="690154" y="3791368"/>
                <a:ext cx="0" cy="25201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直接连接符 367"/>
              <p:cNvCxnSpPr/>
              <p:nvPr/>
            </p:nvCxnSpPr>
            <p:spPr>
              <a:xfrm flipH="1">
                <a:off x="819065" y="3791368"/>
                <a:ext cx="0" cy="25201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直接连接符 368"/>
              <p:cNvCxnSpPr/>
              <p:nvPr/>
            </p:nvCxnSpPr>
            <p:spPr>
              <a:xfrm flipH="1">
                <a:off x="949116" y="3791368"/>
                <a:ext cx="0" cy="25201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直接连接符 369"/>
              <p:cNvCxnSpPr/>
              <p:nvPr/>
            </p:nvCxnSpPr>
            <p:spPr>
              <a:xfrm flipH="1">
                <a:off x="1078028" y="3791368"/>
                <a:ext cx="0" cy="25201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接连接符 370"/>
              <p:cNvCxnSpPr/>
              <p:nvPr/>
            </p:nvCxnSpPr>
            <p:spPr>
              <a:xfrm flipH="1">
                <a:off x="1208080" y="3791368"/>
                <a:ext cx="0" cy="404403"/>
              </a:xfrm>
              <a:prstGeom prst="line">
                <a:avLst/>
              </a:prstGeom>
              <a:ln w="28575">
                <a:solidFill>
                  <a:srgbClr val="AF0B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接连接符 371"/>
              <p:cNvCxnSpPr/>
              <p:nvPr/>
            </p:nvCxnSpPr>
            <p:spPr>
              <a:xfrm flipH="1">
                <a:off x="1336991" y="3791368"/>
                <a:ext cx="0" cy="25201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接连接符 372"/>
              <p:cNvCxnSpPr/>
              <p:nvPr/>
            </p:nvCxnSpPr>
            <p:spPr>
              <a:xfrm flipH="1">
                <a:off x="1467043" y="3791368"/>
                <a:ext cx="0" cy="25201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接连接符 373"/>
              <p:cNvCxnSpPr/>
              <p:nvPr/>
            </p:nvCxnSpPr>
            <p:spPr>
              <a:xfrm flipH="1">
                <a:off x="1595954" y="3791368"/>
                <a:ext cx="0" cy="25201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/>
              <p:cNvCxnSpPr/>
              <p:nvPr/>
            </p:nvCxnSpPr>
            <p:spPr>
              <a:xfrm flipH="1">
                <a:off x="1726006" y="3791368"/>
                <a:ext cx="0" cy="25201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直接连接符 375"/>
              <p:cNvCxnSpPr/>
              <p:nvPr/>
            </p:nvCxnSpPr>
            <p:spPr>
              <a:xfrm flipH="1">
                <a:off x="1854917" y="3791368"/>
                <a:ext cx="0" cy="53920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5" name="直接连接符 354"/>
            <p:cNvCxnSpPr/>
            <p:nvPr/>
          </p:nvCxnSpPr>
          <p:spPr>
            <a:xfrm flipH="1">
              <a:off x="3940383" y="2298472"/>
              <a:ext cx="0" cy="584005"/>
            </a:xfrm>
            <a:prstGeom prst="line">
              <a:avLst/>
            </a:prstGeom>
            <a:ln w="28575">
              <a:solidFill>
                <a:srgbClr val="AF0B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直接连接符 355"/>
            <p:cNvCxnSpPr/>
            <p:nvPr/>
          </p:nvCxnSpPr>
          <p:spPr>
            <a:xfrm flipH="1">
              <a:off x="4121422" y="2298472"/>
              <a:ext cx="0" cy="2713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直接连接符 356"/>
            <p:cNvCxnSpPr/>
            <p:nvPr/>
          </p:nvCxnSpPr>
          <p:spPr>
            <a:xfrm flipH="1">
              <a:off x="4300873" y="2298472"/>
              <a:ext cx="0" cy="27137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129" name="文本框 236"/>
            <p:cNvSpPr txBox="1">
              <a:spLocks noChangeArrowheads="1"/>
            </p:cNvSpPr>
            <p:nvPr/>
          </p:nvSpPr>
          <p:spPr bwMode="auto">
            <a:xfrm>
              <a:off x="1825091" y="2776369"/>
              <a:ext cx="1677835" cy="6892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4500">
                  <a:latin typeface="微软雅黑" panose="020B0503020204020204" pitchFamily="66" charset="-122"/>
                  <a:ea typeface="微软雅黑" panose="020B0503020204020204" pitchFamily="66" charset="-122"/>
                </a:rPr>
                <a:t>0</a:t>
              </a:r>
              <a:r>
                <a:rPr lang="en-US" altLang="zh-CN" sz="4050">
                  <a:latin typeface="微软雅黑" panose="020B0503020204020204" pitchFamily="66" charset="-122"/>
                  <a:ea typeface="微软雅黑" panose="020B0503020204020204" pitchFamily="66" charset="-122"/>
                </a:rPr>
                <a:t>cm</a:t>
              </a:r>
              <a:endParaRPr lang="zh-CN" altLang="en-US" sz="45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  <p:sp>
          <p:nvSpPr>
            <p:cNvPr id="47130" name="文本框 237"/>
            <p:cNvSpPr txBox="1">
              <a:spLocks noChangeArrowheads="1"/>
            </p:cNvSpPr>
            <p:nvPr/>
          </p:nvSpPr>
          <p:spPr bwMode="auto">
            <a:xfrm>
              <a:off x="3731507" y="2776369"/>
              <a:ext cx="691123" cy="6892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4500">
                  <a:latin typeface="微软雅黑" panose="020B0503020204020204" pitchFamily="66" charset="-122"/>
                  <a:ea typeface="微软雅黑" panose="020B0503020204020204" pitchFamily="66" charset="-122"/>
                </a:rPr>
                <a:t>1</a:t>
              </a:r>
              <a:endParaRPr lang="zh-CN" altLang="en-US" sz="4500"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</p:grpSp>
      <p:pic>
        <p:nvPicPr>
          <p:cNvPr id="1151" name="图片 1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2108835" y="1358900"/>
            <a:ext cx="6669405" cy="610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57" name="组合 1156"/>
          <p:cNvGrpSpPr/>
          <p:nvPr/>
        </p:nvGrpSpPr>
        <p:grpSpPr>
          <a:xfrm>
            <a:off x="2626360" y="391160"/>
            <a:ext cx="6960235" cy="1072515"/>
            <a:chOff x="4289197" y="3798408"/>
            <a:chExt cx="8832635" cy="1303807"/>
          </a:xfrm>
        </p:grpSpPr>
        <p:sp>
          <p:nvSpPr>
            <p:cNvPr id="1156" name="思想气泡: 云 1155"/>
            <p:cNvSpPr/>
            <p:nvPr/>
          </p:nvSpPr>
          <p:spPr>
            <a:xfrm>
              <a:off x="4289197" y="3798408"/>
              <a:ext cx="7859526" cy="130380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7763943 w 7528560"/>
                <a:gd name="connsiteY0-2" fmla="*/ 629063 h 746760"/>
                <a:gd name="connsiteX1-3" fmla="*/ 7743200 w 7528560"/>
                <a:gd name="connsiteY1-4" fmla="*/ 649806 h 746760"/>
                <a:gd name="connsiteX2-5" fmla="*/ 7722457 w 7528560"/>
                <a:gd name="connsiteY2-6" fmla="*/ 629063 h 746760"/>
                <a:gd name="connsiteX3-7" fmla="*/ 7743200 w 7528560"/>
                <a:gd name="connsiteY3-8" fmla="*/ 608320 h 746760"/>
                <a:gd name="connsiteX4-9" fmla="*/ 7763943 w 7528560"/>
                <a:gd name="connsiteY4-10" fmla="*/ 629063 h 746760"/>
                <a:gd name="connsiteX0-11" fmla="*/ 7525264 w 7528560"/>
                <a:gd name="connsiteY0-12" fmla="*/ 612393 h 746760"/>
                <a:gd name="connsiteX1-13" fmla="*/ 7483777 w 7528560"/>
                <a:gd name="connsiteY1-14" fmla="*/ 653880 h 746760"/>
                <a:gd name="connsiteX2-15" fmla="*/ 7442290 w 7528560"/>
                <a:gd name="connsiteY2-16" fmla="*/ 612393 h 746760"/>
                <a:gd name="connsiteX3-17" fmla="*/ 7483777 w 7528560"/>
                <a:gd name="connsiteY3-18" fmla="*/ 570906 h 746760"/>
                <a:gd name="connsiteX4-19" fmla="*/ 7525264 w 7528560"/>
                <a:gd name="connsiteY4-20" fmla="*/ 612393 h 746760"/>
                <a:gd name="connsiteX0-21" fmla="*/ 7245183 w 7528560"/>
                <a:gd name="connsiteY0-22" fmla="*/ 593062 h 746760"/>
                <a:gd name="connsiteX1-23" fmla="*/ 7182953 w 7528560"/>
                <a:gd name="connsiteY1-24" fmla="*/ 655292 h 746760"/>
                <a:gd name="connsiteX2-25" fmla="*/ 7120723 w 7528560"/>
                <a:gd name="connsiteY2-26" fmla="*/ 593062 h 746760"/>
                <a:gd name="connsiteX3-27" fmla="*/ 7182953 w 7528560"/>
                <a:gd name="connsiteY3-28" fmla="*/ 530832 h 746760"/>
                <a:gd name="connsiteX4-29" fmla="*/ 7245183 w 7528560"/>
                <a:gd name="connsiteY4-30" fmla="*/ 593062 h 746760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44587"/>
                <a:gd name="connsiteY0-76" fmla="*/ 14229 h 43219"/>
                <a:gd name="connsiteX1-77" fmla="*/ 5659 w 44587"/>
                <a:gd name="connsiteY1-78" fmla="*/ 6766 h 43219"/>
                <a:gd name="connsiteX2-79" fmla="*/ 14041 w 44587"/>
                <a:gd name="connsiteY2-80" fmla="*/ 5061 h 43219"/>
                <a:gd name="connsiteX3-81" fmla="*/ 22492 w 44587"/>
                <a:gd name="connsiteY3-82" fmla="*/ 3291 h 43219"/>
                <a:gd name="connsiteX4-83" fmla="*/ 25785 w 44587"/>
                <a:gd name="connsiteY4-84" fmla="*/ 59 h 43219"/>
                <a:gd name="connsiteX5-85" fmla="*/ 29869 w 44587"/>
                <a:gd name="connsiteY5-86" fmla="*/ 2340 h 43219"/>
                <a:gd name="connsiteX6-87" fmla="*/ 35499 w 44587"/>
                <a:gd name="connsiteY6-88" fmla="*/ 549 h 43219"/>
                <a:gd name="connsiteX7-89" fmla="*/ 38354 w 44587"/>
                <a:gd name="connsiteY7-90" fmla="*/ 5435 h 43219"/>
                <a:gd name="connsiteX8-91" fmla="*/ 42018 w 44587"/>
                <a:gd name="connsiteY8-92" fmla="*/ 10177 h 43219"/>
                <a:gd name="connsiteX9-93" fmla="*/ 41854 w 44587"/>
                <a:gd name="connsiteY9-94" fmla="*/ 15319 h 43219"/>
                <a:gd name="connsiteX10-95" fmla="*/ 43052 w 44587"/>
                <a:gd name="connsiteY10-96" fmla="*/ 23181 h 43219"/>
                <a:gd name="connsiteX11-97" fmla="*/ 37440 w 44587"/>
                <a:gd name="connsiteY11-98" fmla="*/ 30063 h 43219"/>
                <a:gd name="connsiteX12-99" fmla="*/ 35431 w 44587"/>
                <a:gd name="connsiteY12-100" fmla="*/ 35960 h 43219"/>
                <a:gd name="connsiteX13-101" fmla="*/ 28591 w 44587"/>
                <a:gd name="connsiteY13-102" fmla="*/ 36674 h 43219"/>
                <a:gd name="connsiteX14-103" fmla="*/ 23703 w 44587"/>
                <a:gd name="connsiteY14-104" fmla="*/ 42965 h 43219"/>
                <a:gd name="connsiteX15-105" fmla="*/ 16516 w 44587"/>
                <a:gd name="connsiteY15-106" fmla="*/ 39125 h 43219"/>
                <a:gd name="connsiteX16-107" fmla="*/ 5840 w 44587"/>
                <a:gd name="connsiteY16-108" fmla="*/ 35331 h 43219"/>
                <a:gd name="connsiteX17-109" fmla="*/ 1146 w 44587"/>
                <a:gd name="connsiteY17-110" fmla="*/ 31109 h 43219"/>
                <a:gd name="connsiteX18-111" fmla="*/ 2149 w 44587"/>
                <a:gd name="connsiteY18-112" fmla="*/ 25410 h 43219"/>
                <a:gd name="connsiteX19-113" fmla="*/ 31 w 44587"/>
                <a:gd name="connsiteY19-114" fmla="*/ 19563 h 43219"/>
                <a:gd name="connsiteX20-115" fmla="*/ 3899 w 44587"/>
                <a:gd name="connsiteY20-116" fmla="*/ 14366 h 43219"/>
                <a:gd name="connsiteX21-117" fmla="*/ 3936 w 44587"/>
                <a:gd name="connsiteY21-118" fmla="*/ 14229 h 43219"/>
                <a:gd name="connsiteX0-119" fmla="*/ 7770217 w 7770217"/>
                <a:gd name="connsiteY0-120" fmla="*/ 626626 h 747089"/>
                <a:gd name="connsiteX1-121" fmla="*/ 7749474 w 7770217"/>
                <a:gd name="connsiteY1-122" fmla="*/ 647369 h 747089"/>
                <a:gd name="connsiteX2-123" fmla="*/ 7728731 w 7770217"/>
                <a:gd name="connsiteY2-124" fmla="*/ 626626 h 747089"/>
                <a:gd name="connsiteX3-125" fmla="*/ 7749474 w 7770217"/>
                <a:gd name="connsiteY3-126" fmla="*/ 605883 h 747089"/>
                <a:gd name="connsiteX4-127" fmla="*/ 7770217 w 7770217"/>
                <a:gd name="connsiteY4-128" fmla="*/ 626626 h 747089"/>
                <a:gd name="connsiteX0-129" fmla="*/ 7531538 w 7770217"/>
                <a:gd name="connsiteY0-130" fmla="*/ 609956 h 747089"/>
                <a:gd name="connsiteX1-131" fmla="*/ 7490051 w 7770217"/>
                <a:gd name="connsiteY1-132" fmla="*/ 651443 h 747089"/>
                <a:gd name="connsiteX2-133" fmla="*/ 7448564 w 7770217"/>
                <a:gd name="connsiteY2-134" fmla="*/ 609956 h 747089"/>
                <a:gd name="connsiteX3-135" fmla="*/ 7490051 w 7770217"/>
                <a:gd name="connsiteY3-136" fmla="*/ 568469 h 747089"/>
                <a:gd name="connsiteX4-137" fmla="*/ 7531538 w 7770217"/>
                <a:gd name="connsiteY4-138" fmla="*/ 609956 h 747089"/>
                <a:gd name="connsiteX0-139" fmla="*/ 7251457 w 7770217"/>
                <a:gd name="connsiteY0-140" fmla="*/ 590625 h 747089"/>
                <a:gd name="connsiteX1-141" fmla="*/ 7189227 w 7770217"/>
                <a:gd name="connsiteY1-142" fmla="*/ 652855 h 747089"/>
                <a:gd name="connsiteX2-143" fmla="*/ 7126997 w 7770217"/>
                <a:gd name="connsiteY2-144" fmla="*/ 590625 h 747089"/>
                <a:gd name="connsiteX3-145" fmla="*/ 7189227 w 7770217"/>
                <a:gd name="connsiteY3-146" fmla="*/ 528395 h 747089"/>
                <a:gd name="connsiteX4-147" fmla="*/ 7251457 w 7770217"/>
                <a:gd name="connsiteY4-148" fmla="*/ 590625 h 747089"/>
                <a:gd name="connsiteX0-149" fmla="*/ 6964 w 44587"/>
                <a:gd name="connsiteY0-150" fmla="*/ 34758 h 43219"/>
                <a:gd name="connsiteX1-151" fmla="*/ 5856 w 44587"/>
                <a:gd name="connsiteY1-152" fmla="*/ 35139 h 43219"/>
                <a:gd name="connsiteX2-153" fmla="*/ 16514 w 44587"/>
                <a:gd name="connsiteY2-154" fmla="*/ 38949 h 43219"/>
                <a:gd name="connsiteX3-155" fmla="*/ 15846 w 44587"/>
                <a:gd name="connsiteY3-156" fmla="*/ 37209 h 43219"/>
                <a:gd name="connsiteX4-157" fmla="*/ 28863 w 44587"/>
                <a:gd name="connsiteY4-158" fmla="*/ 34610 h 43219"/>
                <a:gd name="connsiteX5-159" fmla="*/ 28596 w 44587"/>
                <a:gd name="connsiteY5-160" fmla="*/ 36519 h 43219"/>
                <a:gd name="connsiteX6-161" fmla="*/ 34165 w 44587"/>
                <a:gd name="connsiteY6-162" fmla="*/ 22813 h 43219"/>
                <a:gd name="connsiteX7-163" fmla="*/ 37416 w 44587"/>
                <a:gd name="connsiteY7-164" fmla="*/ 29949 h 43219"/>
                <a:gd name="connsiteX8-165" fmla="*/ 41834 w 44587"/>
                <a:gd name="connsiteY8-166" fmla="*/ 15213 h 43219"/>
                <a:gd name="connsiteX9-167" fmla="*/ 40386 w 44587"/>
                <a:gd name="connsiteY9-168" fmla="*/ 17889 h 43219"/>
                <a:gd name="connsiteX10-169" fmla="*/ 38360 w 44587"/>
                <a:gd name="connsiteY10-170" fmla="*/ 5285 h 43219"/>
                <a:gd name="connsiteX11-171" fmla="*/ 38436 w 44587"/>
                <a:gd name="connsiteY11-172" fmla="*/ 6549 h 43219"/>
                <a:gd name="connsiteX12-173" fmla="*/ 29114 w 44587"/>
                <a:gd name="connsiteY12-174" fmla="*/ 3811 h 43219"/>
                <a:gd name="connsiteX13-175" fmla="*/ 29856 w 44587"/>
                <a:gd name="connsiteY13-176" fmla="*/ 2199 h 43219"/>
                <a:gd name="connsiteX14-177" fmla="*/ 22177 w 44587"/>
                <a:gd name="connsiteY14-178" fmla="*/ 4579 h 43219"/>
                <a:gd name="connsiteX15-179" fmla="*/ 22536 w 44587"/>
                <a:gd name="connsiteY15-180" fmla="*/ 3189 h 43219"/>
                <a:gd name="connsiteX16-181" fmla="*/ 14036 w 44587"/>
                <a:gd name="connsiteY16-182" fmla="*/ 5051 h 43219"/>
                <a:gd name="connsiteX17-183" fmla="*/ 15336 w 44587"/>
                <a:gd name="connsiteY17-184" fmla="*/ 6399 h 43219"/>
                <a:gd name="connsiteX18-185" fmla="*/ 4163 w 44587"/>
                <a:gd name="connsiteY18-186" fmla="*/ 15648 h 43219"/>
                <a:gd name="connsiteX19-187" fmla="*/ 3936 w 44587"/>
                <a:gd name="connsiteY19-188" fmla="*/ 14229 h 43219"/>
                <a:gd name="connsiteX0-189" fmla="*/ 3936 w 44587"/>
                <a:gd name="connsiteY0-190" fmla="*/ 14229 h 43219"/>
                <a:gd name="connsiteX1-191" fmla="*/ 5659 w 44587"/>
                <a:gd name="connsiteY1-192" fmla="*/ 6766 h 43219"/>
                <a:gd name="connsiteX2-193" fmla="*/ 14041 w 44587"/>
                <a:gd name="connsiteY2-194" fmla="*/ 5061 h 43219"/>
                <a:gd name="connsiteX3-195" fmla="*/ 22492 w 44587"/>
                <a:gd name="connsiteY3-196" fmla="*/ 3291 h 43219"/>
                <a:gd name="connsiteX4-197" fmla="*/ 25785 w 44587"/>
                <a:gd name="connsiteY4-198" fmla="*/ 59 h 43219"/>
                <a:gd name="connsiteX5-199" fmla="*/ 29869 w 44587"/>
                <a:gd name="connsiteY5-200" fmla="*/ 2340 h 43219"/>
                <a:gd name="connsiteX6-201" fmla="*/ 35499 w 44587"/>
                <a:gd name="connsiteY6-202" fmla="*/ 549 h 43219"/>
                <a:gd name="connsiteX7-203" fmla="*/ 38354 w 44587"/>
                <a:gd name="connsiteY7-204" fmla="*/ 5435 h 43219"/>
                <a:gd name="connsiteX8-205" fmla="*/ 42018 w 44587"/>
                <a:gd name="connsiteY8-206" fmla="*/ 10177 h 43219"/>
                <a:gd name="connsiteX9-207" fmla="*/ 41854 w 44587"/>
                <a:gd name="connsiteY9-208" fmla="*/ 15319 h 43219"/>
                <a:gd name="connsiteX10-209" fmla="*/ 43052 w 44587"/>
                <a:gd name="connsiteY10-210" fmla="*/ 23181 h 43219"/>
                <a:gd name="connsiteX11-211" fmla="*/ 37440 w 44587"/>
                <a:gd name="connsiteY11-212" fmla="*/ 30063 h 43219"/>
                <a:gd name="connsiteX12-213" fmla="*/ 35431 w 44587"/>
                <a:gd name="connsiteY12-214" fmla="*/ 35960 h 43219"/>
                <a:gd name="connsiteX13-215" fmla="*/ 28591 w 44587"/>
                <a:gd name="connsiteY13-216" fmla="*/ 36674 h 43219"/>
                <a:gd name="connsiteX14-217" fmla="*/ 23703 w 44587"/>
                <a:gd name="connsiteY14-218" fmla="*/ 42965 h 43219"/>
                <a:gd name="connsiteX15-219" fmla="*/ 16516 w 44587"/>
                <a:gd name="connsiteY15-220" fmla="*/ 39125 h 43219"/>
                <a:gd name="connsiteX16-221" fmla="*/ 5840 w 44587"/>
                <a:gd name="connsiteY16-222" fmla="*/ 35331 h 43219"/>
                <a:gd name="connsiteX17-223" fmla="*/ 1146 w 44587"/>
                <a:gd name="connsiteY17-224" fmla="*/ 31109 h 43219"/>
                <a:gd name="connsiteX18-225" fmla="*/ 2149 w 44587"/>
                <a:gd name="connsiteY18-226" fmla="*/ 25410 h 43219"/>
                <a:gd name="connsiteX19-227" fmla="*/ 31 w 44587"/>
                <a:gd name="connsiteY19-228" fmla="*/ 19563 h 43219"/>
                <a:gd name="connsiteX20-229" fmla="*/ 3899 w 44587"/>
                <a:gd name="connsiteY20-230" fmla="*/ 14366 h 43219"/>
                <a:gd name="connsiteX21-231" fmla="*/ 3936 w 44587"/>
                <a:gd name="connsiteY21-232" fmla="*/ 14229 h 43219"/>
                <a:gd name="connsiteX0-233" fmla="*/ 7770217 w 7770217"/>
                <a:gd name="connsiteY0-234" fmla="*/ 626626 h 747089"/>
                <a:gd name="connsiteX1-235" fmla="*/ 7749474 w 7770217"/>
                <a:gd name="connsiteY1-236" fmla="*/ 647369 h 747089"/>
                <a:gd name="connsiteX2-237" fmla="*/ 7728731 w 7770217"/>
                <a:gd name="connsiteY2-238" fmla="*/ 626626 h 747089"/>
                <a:gd name="connsiteX3-239" fmla="*/ 7749474 w 7770217"/>
                <a:gd name="connsiteY3-240" fmla="*/ 605883 h 747089"/>
                <a:gd name="connsiteX4-241" fmla="*/ 7770217 w 7770217"/>
                <a:gd name="connsiteY4-242" fmla="*/ 626626 h 747089"/>
                <a:gd name="connsiteX0-243" fmla="*/ 7531538 w 7770217"/>
                <a:gd name="connsiteY0-244" fmla="*/ 609956 h 747089"/>
                <a:gd name="connsiteX1-245" fmla="*/ 7490051 w 7770217"/>
                <a:gd name="connsiteY1-246" fmla="*/ 651443 h 747089"/>
                <a:gd name="connsiteX2-247" fmla="*/ 7448564 w 7770217"/>
                <a:gd name="connsiteY2-248" fmla="*/ 609956 h 747089"/>
                <a:gd name="connsiteX3-249" fmla="*/ 7490051 w 7770217"/>
                <a:gd name="connsiteY3-250" fmla="*/ 568469 h 747089"/>
                <a:gd name="connsiteX4-251" fmla="*/ 7531538 w 7770217"/>
                <a:gd name="connsiteY4-252" fmla="*/ 609956 h 747089"/>
                <a:gd name="connsiteX0-253" fmla="*/ 7251457 w 7770217"/>
                <a:gd name="connsiteY0-254" fmla="*/ 590625 h 747089"/>
                <a:gd name="connsiteX1-255" fmla="*/ 7189227 w 7770217"/>
                <a:gd name="connsiteY1-256" fmla="*/ 652855 h 747089"/>
                <a:gd name="connsiteX2-257" fmla="*/ 7126997 w 7770217"/>
                <a:gd name="connsiteY2-258" fmla="*/ 590625 h 747089"/>
                <a:gd name="connsiteX3-259" fmla="*/ 7189227 w 7770217"/>
                <a:gd name="connsiteY3-260" fmla="*/ 528395 h 747089"/>
                <a:gd name="connsiteX4-261" fmla="*/ 7251457 w 7770217"/>
                <a:gd name="connsiteY4-262" fmla="*/ 590625 h 747089"/>
                <a:gd name="connsiteX0-263" fmla="*/ 6964 w 44587"/>
                <a:gd name="connsiteY0-264" fmla="*/ 34758 h 43219"/>
                <a:gd name="connsiteX1-265" fmla="*/ 5856 w 44587"/>
                <a:gd name="connsiteY1-266" fmla="*/ 35139 h 43219"/>
                <a:gd name="connsiteX2-267" fmla="*/ 16514 w 44587"/>
                <a:gd name="connsiteY2-268" fmla="*/ 38949 h 43219"/>
                <a:gd name="connsiteX3-269" fmla="*/ 15846 w 44587"/>
                <a:gd name="connsiteY3-270" fmla="*/ 37209 h 43219"/>
                <a:gd name="connsiteX4-271" fmla="*/ 28863 w 44587"/>
                <a:gd name="connsiteY4-272" fmla="*/ 34610 h 43219"/>
                <a:gd name="connsiteX5-273" fmla="*/ 28596 w 44587"/>
                <a:gd name="connsiteY5-274" fmla="*/ 36519 h 43219"/>
                <a:gd name="connsiteX6-275" fmla="*/ 41834 w 44587"/>
                <a:gd name="connsiteY6-276" fmla="*/ 15213 h 43219"/>
                <a:gd name="connsiteX7-277" fmla="*/ 40386 w 44587"/>
                <a:gd name="connsiteY7-278" fmla="*/ 17889 h 43219"/>
                <a:gd name="connsiteX8-279" fmla="*/ 38360 w 44587"/>
                <a:gd name="connsiteY8-280" fmla="*/ 5285 h 43219"/>
                <a:gd name="connsiteX9-281" fmla="*/ 38436 w 44587"/>
                <a:gd name="connsiteY9-282" fmla="*/ 6549 h 43219"/>
                <a:gd name="connsiteX10-283" fmla="*/ 29114 w 44587"/>
                <a:gd name="connsiteY10-284" fmla="*/ 3811 h 43219"/>
                <a:gd name="connsiteX11-285" fmla="*/ 29856 w 44587"/>
                <a:gd name="connsiteY11-286" fmla="*/ 2199 h 43219"/>
                <a:gd name="connsiteX12-287" fmla="*/ 22177 w 44587"/>
                <a:gd name="connsiteY12-288" fmla="*/ 4579 h 43219"/>
                <a:gd name="connsiteX13-289" fmla="*/ 22536 w 44587"/>
                <a:gd name="connsiteY13-290" fmla="*/ 3189 h 43219"/>
                <a:gd name="connsiteX14-291" fmla="*/ 14036 w 44587"/>
                <a:gd name="connsiteY14-292" fmla="*/ 5051 h 43219"/>
                <a:gd name="connsiteX15-293" fmla="*/ 15336 w 44587"/>
                <a:gd name="connsiteY15-294" fmla="*/ 6399 h 43219"/>
                <a:gd name="connsiteX16-295" fmla="*/ 4163 w 44587"/>
                <a:gd name="connsiteY16-296" fmla="*/ 15648 h 43219"/>
                <a:gd name="connsiteX17-297" fmla="*/ 3936 w 44587"/>
                <a:gd name="connsiteY17-298" fmla="*/ 14229 h 43219"/>
                <a:gd name="connsiteX0-299" fmla="*/ 3936 w 44587"/>
                <a:gd name="connsiteY0-300" fmla="*/ 14229 h 43219"/>
                <a:gd name="connsiteX1-301" fmla="*/ 5659 w 44587"/>
                <a:gd name="connsiteY1-302" fmla="*/ 6766 h 43219"/>
                <a:gd name="connsiteX2-303" fmla="*/ 14041 w 44587"/>
                <a:gd name="connsiteY2-304" fmla="*/ 5061 h 43219"/>
                <a:gd name="connsiteX3-305" fmla="*/ 22492 w 44587"/>
                <a:gd name="connsiteY3-306" fmla="*/ 3291 h 43219"/>
                <a:gd name="connsiteX4-307" fmla="*/ 25785 w 44587"/>
                <a:gd name="connsiteY4-308" fmla="*/ 59 h 43219"/>
                <a:gd name="connsiteX5-309" fmla="*/ 29869 w 44587"/>
                <a:gd name="connsiteY5-310" fmla="*/ 2340 h 43219"/>
                <a:gd name="connsiteX6-311" fmla="*/ 35499 w 44587"/>
                <a:gd name="connsiteY6-312" fmla="*/ 549 h 43219"/>
                <a:gd name="connsiteX7-313" fmla="*/ 38354 w 44587"/>
                <a:gd name="connsiteY7-314" fmla="*/ 5435 h 43219"/>
                <a:gd name="connsiteX8-315" fmla="*/ 42018 w 44587"/>
                <a:gd name="connsiteY8-316" fmla="*/ 10177 h 43219"/>
                <a:gd name="connsiteX9-317" fmla="*/ 41854 w 44587"/>
                <a:gd name="connsiteY9-318" fmla="*/ 15319 h 43219"/>
                <a:gd name="connsiteX10-319" fmla="*/ 43052 w 44587"/>
                <a:gd name="connsiteY10-320" fmla="*/ 23181 h 43219"/>
                <a:gd name="connsiteX11-321" fmla="*/ 37440 w 44587"/>
                <a:gd name="connsiteY11-322" fmla="*/ 30063 h 43219"/>
                <a:gd name="connsiteX12-323" fmla="*/ 35431 w 44587"/>
                <a:gd name="connsiteY12-324" fmla="*/ 35960 h 43219"/>
                <a:gd name="connsiteX13-325" fmla="*/ 28591 w 44587"/>
                <a:gd name="connsiteY13-326" fmla="*/ 36674 h 43219"/>
                <a:gd name="connsiteX14-327" fmla="*/ 23703 w 44587"/>
                <a:gd name="connsiteY14-328" fmla="*/ 42965 h 43219"/>
                <a:gd name="connsiteX15-329" fmla="*/ 16516 w 44587"/>
                <a:gd name="connsiteY15-330" fmla="*/ 39125 h 43219"/>
                <a:gd name="connsiteX16-331" fmla="*/ 5840 w 44587"/>
                <a:gd name="connsiteY16-332" fmla="*/ 35331 h 43219"/>
                <a:gd name="connsiteX17-333" fmla="*/ 1146 w 44587"/>
                <a:gd name="connsiteY17-334" fmla="*/ 31109 h 43219"/>
                <a:gd name="connsiteX18-335" fmla="*/ 2149 w 44587"/>
                <a:gd name="connsiteY18-336" fmla="*/ 25410 h 43219"/>
                <a:gd name="connsiteX19-337" fmla="*/ 31 w 44587"/>
                <a:gd name="connsiteY19-338" fmla="*/ 19563 h 43219"/>
                <a:gd name="connsiteX20-339" fmla="*/ 3899 w 44587"/>
                <a:gd name="connsiteY20-340" fmla="*/ 14366 h 43219"/>
                <a:gd name="connsiteX21-341" fmla="*/ 3936 w 44587"/>
                <a:gd name="connsiteY21-342" fmla="*/ 14229 h 43219"/>
                <a:gd name="connsiteX0-343" fmla="*/ 7770217 w 7770217"/>
                <a:gd name="connsiteY0-344" fmla="*/ 626626 h 747089"/>
                <a:gd name="connsiteX1-345" fmla="*/ 7749474 w 7770217"/>
                <a:gd name="connsiteY1-346" fmla="*/ 647369 h 747089"/>
                <a:gd name="connsiteX2-347" fmla="*/ 7728731 w 7770217"/>
                <a:gd name="connsiteY2-348" fmla="*/ 626626 h 747089"/>
                <a:gd name="connsiteX3-349" fmla="*/ 7749474 w 7770217"/>
                <a:gd name="connsiteY3-350" fmla="*/ 605883 h 747089"/>
                <a:gd name="connsiteX4-351" fmla="*/ 7770217 w 7770217"/>
                <a:gd name="connsiteY4-352" fmla="*/ 626626 h 747089"/>
                <a:gd name="connsiteX0-353" fmla="*/ 7531538 w 7770217"/>
                <a:gd name="connsiteY0-354" fmla="*/ 609956 h 747089"/>
                <a:gd name="connsiteX1-355" fmla="*/ 7490051 w 7770217"/>
                <a:gd name="connsiteY1-356" fmla="*/ 651443 h 747089"/>
                <a:gd name="connsiteX2-357" fmla="*/ 7448564 w 7770217"/>
                <a:gd name="connsiteY2-358" fmla="*/ 609956 h 747089"/>
                <a:gd name="connsiteX3-359" fmla="*/ 7490051 w 7770217"/>
                <a:gd name="connsiteY3-360" fmla="*/ 568469 h 747089"/>
                <a:gd name="connsiteX4-361" fmla="*/ 7531538 w 7770217"/>
                <a:gd name="connsiteY4-362" fmla="*/ 609956 h 747089"/>
                <a:gd name="connsiteX0-363" fmla="*/ 7251457 w 7770217"/>
                <a:gd name="connsiteY0-364" fmla="*/ 590625 h 747089"/>
                <a:gd name="connsiteX1-365" fmla="*/ 7189227 w 7770217"/>
                <a:gd name="connsiteY1-366" fmla="*/ 652855 h 747089"/>
                <a:gd name="connsiteX2-367" fmla="*/ 7126997 w 7770217"/>
                <a:gd name="connsiteY2-368" fmla="*/ 590625 h 747089"/>
                <a:gd name="connsiteX3-369" fmla="*/ 7189227 w 7770217"/>
                <a:gd name="connsiteY3-370" fmla="*/ 528395 h 747089"/>
                <a:gd name="connsiteX4-371" fmla="*/ 7251457 w 7770217"/>
                <a:gd name="connsiteY4-372" fmla="*/ 590625 h 747089"/>
                <a:gd name="connsiteX0-373" fmla="*/ 6964 w 44587"/>
                <a:gd name="connsiteY0-374" fmla="*/ 34758 h 43219"/>
                <a:gd name="connsiteX1-375" fmla="*/ 5856 w 44587"/>
                <a:gd name="connsiteY1-376" fmla="*/ 35139 h 43219"/>
                <a:gd name="connsiteX2-377" fmla="*/ 16514 w 44587"/>
                <a:gd name="connsiteY2-378" fmla="*/ 38949 h 43219"/>
                <a:gd name="connsiteX3-379" fmla="*/ 15846 w 44587"/>
                <a:gd name="connsiteY3-380" fmla="*/ 37209 h 43219"/>
                <a:gd name="connsiteX4-381" fmla="*/ 28863 w 44587"/>
                <a:gd name="connsiteY4-382" fmla="*/ 34610 h 43219"/>
                <a:gd name="connsiteX5-383" fmla="*/ 28596 w 44587"/>
                <a:gd name="connsiteY5-384" fmla="*/ 36519 h 43219"/>
                <a:gd name="connsiteX6-385" fmla="*/ 41834 w 44587"/>
                <a:gd name="connsiteY6-386" fmla="*/ 15213 h 43219"/>
                <a:gd name="connsiteX7-387" fmla="*/ 40386 w 44587"/>
                <a:gd name="connsiteY7-388" fmla="*/ 17889 h 43219"/>
                <a:gd name="connsiteX8-389" fmla="*/ 38360 w 44587"/>
                <a:gd name="connsiteY8-390" fmla="*/ 5285 h 43219"/>
                <a:gd name="connsiteX9-391" fmla="*/ 38436 w 44587"/>
                <a:gd name="connsiteY9-392" fmla="*/ 6549 h 43219"/>
                <a:gd name="connsiteX10-393" fmla="*/ 29114 w 44587"/>
                <a:gd name="connsiteY10-394" fmla="*/ 3811 h 43219"/>
                <a:gd name="connsiteX11-395" fmla="*/ 29856 w 44587"/>
                <a:gd name="connsiteY11-396" fmla="*/ 2199 h 43219"/>
                <a:gd name="connsiteX12-397" fmla="*/ 22177 w 44587"/>
                <a:gd name="connsiteY12-398" fmla="*/ 4579 h 43219"/>
                <a:gd name="connsiteX13-399" fmla="*/ 22536 w 44587"/>
                <a:gd name="connsiteY13-400" fmla="*/ 3189 h 43219"/>
                <a:gd name="connsiteX14-401" fmla="*/ 14036 w 44587"/>
                <a:gd name="connsiteY14-402" fmla="*/ 5051 h 43219"/>
                <a:gd name="connsiteX15-403" fmla="*/ 15336 w 44587"/>
                <a:gd name="connsiteY15-404" fmla="*/ 639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</a:cxnLst>
              <a:rect l="l" t="t" r="r" b="b"/>
              <a:pathLst>
                <a:path w="44587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7770217" h="747089">
                  <a:moveTo>
                    <a:pt x="7770217" y="626626"/>
                  </a:moveTo>
                  <a:cubicBezTo>
                    <a:pt x="7770217" y="638082"/>
                    <a:pt x="7760930" y="647369"/>
                    <a:pt x="7749474" y="647369"/>
                  </a:cubicBezTo>
                  <a:cubicBezTo>
                    <a:pt x="7738018" y="647369"/>
                    <a:pt x="7728731" y="638082"/>
                    <a:pt x="7728731" y="626626"/>
                  </a:cubicBezTo>
                  <a:cubicBezTo>
                    <a:pt x="7728731" y="615170"/>
                    <a:pt x="7738018" y="605883"/>
                    <a:pt x="7749474" y="605883"/>
                  </a:cubicBezTo>
                  <a:cubicBezTo>
                    <a:pt x="7760930" y="605883"/>
                    <a:pt x="7770217" y="615170"/>
                    <a:pt x="7770217" y="626626"/>
                  </a:cubicBezTo>
                  <a:close/>
                </a:path>
                <a:path w="7770217" h="747089">
                  <a:moveTo>
                    <a:pt x="7531538" y="609956"/>
                  </a:moveTo>
                  <a:cubicBezTo>
                    <a:pt x="7531538" y="632869"/>
                    <a:pt x="7512964" y="651443"/>
                    <a:pt x="7490051" y="651443"/>
                  </a:cubicBezTo>
                  <a:cubicBezTo>
                    <a:pt x="7467138" y="651443"/>
                    <a:pt x="7448564" y="632869"/>
                    <a:pt x="7448564" y="609956"/>
                  </a:cubicBezTo>
                  <a:cubicBezTo>
                    <a:pt x="7448564" y="587043"/>
                    <a:pt x="7467138" y="568469"/>
                    <a:pt x="7490051" y="568469"/>
                  </a:cubicBezTo>
                  <a:cubicBezTo>
                    <a:pt x="7512964" y="568469"/>
                    <a:pt x="7531538" y="587043"/>
                    <a:pt x="7531538" y="609956"/>
                  </a:cubicBezTo>
                  <a:close/>
                </a:path>
                <a:path w="7770217" h="747089">
                  <a:moveTo>
                    <a:pt x="7251457" y="590625"/>
                  </a:moveTo>
                  <a:cubicBezTo>
                    <a:pt x="7251457" y="624994"/>
                    <a:pt x="7223596" y="652855"/>
                    <a:pt x="7189227" y="652855"/>
                  </a:cubicBezTo>
                  <a:cubicBezTo>
                    <a:pt x="7154858" y="652855"/>
                    <a:pt x="7126997" y="624994"/>
                    <a:pt x="7126997" y="590625"/>
                  </a:cubicBezTo>
                  <a:cubicBezTo>
                    <a:pt x="7126997" y="556256"/>
                    <a:pt x="7154858" y="528395"/>
                    <a:pt x="7189227" y="528395"/>
                  </a:cubicBezTo>
                  <a:cubicBezTo>
                    <a:pt x="7223596" y="528395"/>
                    <a:pt x="7251457" y="556256"/>
                    <a:pt x="7251457" y="590625"/>
                  </a:cubicBezTo>
                  <a:close/>
                </a:path>
                <a:path w="44587" h="43219" fill="none" extrusionOk="0"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b="1"/>
            </a:p>
          </p:txBody>
        </p:sp>
        <p:sp>
          <p:nvSpPr>
            <p:cNvPr id="47123" name="矩形 1154"/>
            <p:cNvSpPr>
              <a:spLocks noChangeArrowheads="1"/>
            </p:cNvSpPr>
            <p:nvPr/>
          </p:nvSpPr>
          <p:spPr bwMode="auto">
            <a:xfrm>
              <a:off x="5081949" y="3916936"/>
              <a:ext cx="8039883" cy="784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pitchFamily="66" charset="-122"/>
                  <a:ea typeface="微软雅黑" panose="020B0503020204020204" pitchFamily="66" charset="-122"/>
                </a:rPr>
                <a:t>直尺上每一个小格的长度是</a:t>
              </a:r>
              <a:r>
                <a:rPr lang="en-US" altLang="zh-CN" sz="2400" b="1">
                  <a:solidFill>
                    <a:srgbClr val="F00C06"/>
                  </a:solidFill>
                  <a:latin typeface="微软雅黑" panose="020B0503020204020204" pitchFamily="66" charset="-122"/>
                  <a:ea typeface="微软雅黑" panose="020B0503020204020204" pitchFamily="66" charset="-122"/>
                </a:rPr>
                <a:t>1</a:t>
              </a:r>
              <a:r>
                <a:rPr lang="zh-CN" altLang="en-US" sz="2400" b="1">
                  <a:solidFill>
                    <a:srgbClr val="F00C06"/>
                  </a:solidFill>
                  <a:latin typeface="微软雅黑" panose="020B0503020204020204" pitchFamily="66" charset="-122"/>
                  <a:ea typeface="微软雅黑" panose="020B0503020204020204" pitchFamily="66" charset="-122"/>
                </a:rPr>
                <a:t>毫米</a:t>
              </a:r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pitchFamily="66" charset="-122"/>
                  <a:ea typeface="微软雅黑" panose="020B0503020204020204" pitchFamily="66" charset="-122"/>
                </a:rPr>
                <a:t>。</a:t>
              </a:r>
              <a:endParaRPr lang="en-US" altLang="zh-CN" sz="2400" b="1">
                <a:solidFill>
                  <a:srgbClr val="000000"/>
                </a:solidFill>
                <a:latin typeface="微软雅黑" panose="020B0503020204020204" pitchFamily="66" charset="-122"/>
                <a:ea typeface="微软雅黑" panose="020B0503020204020204" pitchFamily="66" charset="-122"/>
              </a:endParaRPr>
            </a:p>
          </p:txBody>
        </p:sp>
      </p:grpSp>
      <p:sp>
        <p:nvSpPr>
          <p:cNvPr id="1158" name="矩形 1157"/>
          <p:cNvSpPr/>
          <p:nvPr/>
        </p:nvSpPr>
        <p:spPr>
          <a:xfrm flipH="1">
            <a:off x="1587897" y="2742565"/>
            <a:ext cx="198000" cy="37623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29" name="矩形 528"/>
          <p:cNvSpPr/>
          <p:nvPr/>
        </p:nvSpPr>
        <p:spPr>
          <a:xfrm flipH="1">
            <a:off x="1338580" y="2742565"/>
            <a:ext cx="224790" cy="37592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30" name="矩形 529"/>
          <p:cNvSpPr/>
          <p:nvPr/>
        </p:nvSpPr>
        <p:spPr>
          <a:xfrm flipH="1">
            <a:off x="2684384" y="2742565"/>
            <a:ext cx="198000" cy="37623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31" name="矩形 530"/>
          <p:cNvSpPr/>
          <p:nvPr/>
        </p:nvSpPr>
        <p:spPr>
          <a:xfrm flipH="1">
            <a:off x="2901315" y="2742565"/>
            <a:ext cx="231775" cy="376555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32" name="矩形 531"/>
          <p:cNvSpPr/>
          <p:nvPr/>
        </p:nvSpPr>
        <p:spPr>
          <a:xfrm flipH="1">
            <a:off x="2460705" y="2742565"/>
            <a:ext cx="198000" cy="37623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33" name="矩形 532"/>
          <p:cNvSpPr/>
          <p:nvPr/>
        </p:nvSpPr>
        <p:spPr>
          <a:xfrm flipH="1">
            <a:off x="3376930" y="2742565"/>
            <a:ext cx="198000" cy="37623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34" name="矩形 533"/>
          <p:cNvSpPr/>
          <p:nvPr/>
        </p:nvSpPr>
        <p:spPr>
          <a:xfrm flipH="1">
            <a:off x="2244646" y="2742565"/>
            <a:ext cx="198000" cy="37623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35" name="矩形 534"/>
          <p:cNvSpPr/>
          <p:nvPr/>
        </p:nvSpPr>
        <p:spPr>
          <a:xfrm flipH="1">
            <a:off x="3133725" y="2742565"/>
            <a:ext cx="224155" cy="376555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36" name="矩形 535"/>
          <p:cNvSpPr/>
          <p:nvPr/>
        </p:nvSpPr>
        <p:spPr>
          <a:xfrm flipH="1">
            <a:off x="2036921" y="2742565"/>
            <a:ext cx="198000" cy="37623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39" name="矩形 538"/>
          <p:cNvSpPr/>
          <p:nvPr/>
        </p:nvSpPr>
        <p:spPr>
          <a:xfrm flipH="1">
            <a:off x="1811417" y="2742565"/>
            <a:ext cx="198000" cy="37623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40" name="Text Box 51"/>
          <p:cNvSpPr txBox="1">
            <a:spLocks noChangeArrowheads="1"/>
          </p:cNvSpPr>
          <p:nvPr/>
        </p:nvSpPr>
        <p:spPr bwMode="auto">
          <a:xfrm>
            <a:off x="4560491" y="1616631"/>
            <a:ext cx="4689872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>
                <a:solidFill>
                  <a:srgbClr val="843C0C"/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毫米用“</a:t>
            </a:r>
            <a:r>
              <a:rPr lang="en-US" altLang="zh-CN" sz="2700" b="1">
                <a:solidFill>
                  <a:srgbClr val="F00C06"/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mm</a:t>
            </a:r>
            <a:r>
              <a:rPr lang="zh-CN" altLang="en-US" sz="2700" b="1">
                <a:solidFill>
                  <a:srgbClr val="843C0C"/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”来表示。</a:t>
            </a:r>
            <a:endParaRPr lang="zh-CN" altLang="en-US" sz="2700" b="1">
              <a:solidFill>
                <a:srgbClr val="843C0C"/>
              </a:solidFill>
              <a:latin typeface="微软雅黑" panose="020B0503020204020204" pitchFamily="66" charset="-122"/>
              <a:ea typeface="微软雅黑" panose="020B0503020204020204" pitchFamily="66" charset="-122"/>
            </a:endParaRPr>
          </a:p>
        </p:txBody>
      </p:sp>
      <p:sp>
        <p:nvSpPr>
          <p:cNvPr id="188" name="Text Box 51"/>
          <p:cNvSpPr txBox="1">
            <a:spLocks noChangeArrowheads="1"/>
          </p:cNvSpPr>
          <p:nvPr/>
        </p:nvSpPr>
        <p:spPr bwMode="auto">
          <a:xfrm>
            <a:off x="4513739" y="3708559"/>
            <a:ext cx="2934891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>
                <a:solidFill>
                  <a:srgbClr val="F00C06"/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1</a:t>
            </a:r>
            <a:r>
              <a:rPr lang="zh-CN" altLang="en-US" sz="2700" b="1">
                <a:solidFill>
                  <a:srgbClr val="F00C06"/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厘米＝</a:t>
            </a:r>
            <a:r>
              <a:rPr lang="en-US" altLang="zh-CN" sz="2700" b="1">
                <a:solidFill>
                  <a:srgbClr val="F00C06"/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10</a:t>
            </a:r>
            <a:r>
              <a:rPr lang="zh-CN" altLang="en-US" sz="2700" b="1">
                <a:solidFill>
                  <a:srgbClr val="F00C06"/>
                </a:solidFill>
                <a:latin typeface="微软雅黑" panose="020B0503020204020204" pitchFamily="66" charset="-122"/>
                <a:ea typeface="微软雅黑" panose="020B0503020204020204" pitchFamily="66" charset="-122"/>
              </a:rPr>
              <a:t>毫米</a:t>
            </a:r>
            <a:endParaRPr lang="zh-CN" altLang="en-US" sz="2700" b="1">
              <a:solidFill>
                <a:srgbClr val="F00C06"/>
              </a:solidFill>
              <a:latin typeface="微软雅黑" panose="020B0503020204020204" pitchFamily="66" charset="-122"/>
              <a:ea typeface="微软雅黑" panose="020B0503020204020204" pitchFamily="66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" fill="hold"/>
                                        <p:tgtEl>
                                          <p:spTgt spid="1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" fill="hold"/>
                                        <p:tgtEl>
                                          <p:spTgt spid="1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"/>
                                        <p:tgtEl>
                                          <p:spTgt spid="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8" grpId="0"/>
      <p:bldP spid="529" grpId="0"/>
      <p:bldP spid="530" grpId="0"/>
      <p:bldP spid="531" grpId="0"/>
      <p:bldP spid="532" grpId="0"/>
      <p:bldP spid="533" grpId="0"/>
      <p:bldP spid="534" grpId="0"/>
      <p:bldP spid="535" grpId="0"/>
      <p:bldP spid="536" grpId="0"/>
      <p:bldP spid="539" grpId="0"/>
      <p:bldP spid="540" grpId="0"/>
      <p:bldP spid="1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048192" y="620760"/>
            <a:ext cx="1332088" cy="648000"/>
            <a:chOff x="6048192" y="620760"/>
            <a:chExt cx="1332088" cy="648000"/>
          </a:xfrm>
        </p:grpSpPr>
        <p:sp>
          <p:nvSpPr>
            <p:cNvPr id="16" name="矩形3"/>
            <p:cNvSpPr>
              <a:spLocks noChangeArrowheads="1"/>
            </p:cNvSpPr>
            <p:nvPr/>
          </p:nvSpPr>
          <p:spPr bwMode="auto">
            <a:xfrm>
              <a:off x="6048192" y="620760"/>
              <a:ext cx="288000" cy="648000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buClrTx/>
                <a:buSzTx/>
                <a:buFontTx/>
              </a:pPr>
              <a:endParaRPr lang="en-US" altLang="zh-CN" sz="1800" b="1">
                <a:solidFill>
                  <a:schemeClr val="tx1"/>
                </a:solidFill>
              </a:endParaRPr>
            </a:p>
          </p:txBody>
        </p:sp>
        <p:sp>
          <p:nvSpPr>
            <p:cNvPr id="48" name="矩形3"/>
            <p:cNvSpPr>
              <a:spLocks noChangeArrowheads="1"/>
            </p:cNvSpPr>
            <p:nvPr/>
          </p:nvSpPr>
          <p:spPr bwMode="auto">
            <a:xfrm>
              <a:off x="6372200" y="620760"/>
              <a:ext cx="288000" cy="648000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buClrTx/>
                <a:buSzTx/>
                <a:buFontTx/>
              </a:pPr>
              <a:endParaRPr lang="en-US" altLang="zh-CN" sz="1800" b="1">
                <a:solidFill>
                  <a:schemeClr val="tx1"/>
                </a:solidFill>
              </a:endParaRPr>
            </a:p>
          </p:txBody>
        </p:sp>
        <p:sp>
          <p:nvSpPr>
            <p:cNvPr id="54" name="矩形3"/>
            <p:cNvSpPr>
              <a:spLocks noChangeArrowheads="1"/>
            </p:cNvSpPr>
            <p:nvPr/>
          </p:nvSpPr>
          <p:spPr bwMode="auto">
            <a:xfrm>
              <a:off x="6732240" y="620760"/>
              <a:ext cx="288000" cy="648000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buClrTx/>
                <a:buSzTx/>
                <a:buFontTx/>
              </a:pPr>
              <a:endParaRPr lang="en-US" altLang="zh-CN" sz="1800" b="1">
                <a:solidFill>
                  <a:schemeClr val="tx1"/>
                </a:solidFill>
              </a:endParaRPr>
            </a:p>
          </p:txBody>
        </p:sp>
        <p:sp>
          <p:nvSpPr>
            <p:cNvPr id="55" name="矩形3"/>
            <p:cNvSpPr>
              <a:spLocks noChangeArrowheads="1"/>
            </p:cNvSpPr>
            <p:nvPr/>
          </p:nvSpPr>
          <p:spPr bwMode="auto">
            <a:xfrm>
              <a:off x="7092280" y="620760"/>
              <a:ext cx="288000" cy="648000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buClrTx/>
                <a:buSzTx/>
                <a:buFontTx/>
              </a:pPr>
              <a:endParaRPr lang="en-US" altLang="zh-CN" sz="18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68072" y="620760"/>
            <a:ext cx="1008080" cy="648000"/>
            <a:chOff x="4968072" y="620760"/>
            <a:chExt cx="1008080" cy="648000"/>
          </a:xfrm>
        </p:grpSpPr>
        <p:sp>
          <p:nvSpPr>
            <p:cNvPr id="13" name="矩形3"/>
            <p:cNvSpPr>
              <a:spLocks noChangeArrowheads="1"/>
            </p:cNvSpPr>
            <p:nvPr/>
          </p:nvSpPr>
          <p:spPr bwMode="auto">
            <a:xfrm>
              <a:off x="4968072" y="620760"/>
              <a:ext cx="288000" cy="648000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buClrTx/>
                <a:buSzTx/>
                <a:buFontTx/>
              </a:pPr>
              <a:endParaRPr lang="en-US" altLang="zh-CN" sz="1800" b="1">
                <a:solidFill>
                  <a:schemeClr val="tx1"/>
                </a:solidFill>
              </a:endParaRPr>
            </a:p>
          </p:txBody>
        </p:sp>
        <p:sp>
          <p:nvSpPr>
            <p:cNvPr id="14" name="矩形3"/>
            <p:cNvSpPr>
              <a:spLocks noChangeArrowheads="1"/>
            </p:cNvSpPr>
            <p:nvPr/>
          </p:nvSpPr>
          <p:spPr bwMode="auto">
            <a:xfrm>
              <a:off x="5328112" y="620760"/>
              <a:ext cx="288000" cy="648000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buClrTx/>
                <a:buSzTx/>
                <a:buFontTx/>
              </a:pPr>
              <a:endParaRPr lang="en-US" altLang="zh-CN" sz="1800" b="1">
                <a:solidFill>
                  <a:schemeClr val="tx1"/>
                </a:solidFill>
              </a:endParaRPr>
            </a:p>
          </p:txBody>
        </p:sp>
        <p:sp>
          <p:nvSpPr>
            <p:cNvPr id="15" name="矩形3"/>
            <p:cNvSpPr>
              <a:spLocks noChangeArrowheads="1"/>
            </p:cNvSpPr>
            <p:nvPr/>
          </p:nvSpPr>
          <p:spPr bwMode="auto">
            <a:xfrm>
              <a:off x="5688152" y="620760"/>
              <a:ext cx="288000" cy="648000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>
                <a:buClrTx/>
                <a:buSzTx/>
                <a:buFontTx/>
              </a:pPr>
              <a:endParaRPr lang="en-US" altLang="zh-CN" sz="18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1"/>
          <p:cNvGrpSpPr/>
          <p:nvPr/>
        </p:nvGrpSpPr>
        <p:grpSpPr>
          <a:xfrm>
            <a:off x="417195" y="574675"/>
            <a:ext cx="8726880" cy="3380105"/>
            <a:chOff x="0" y="0"/>
            <a:chExt cx="14749" cy="10000"/>
          </a:xfrm>
        </p:grpSpPr>
        <p:sp>
          <p:nvSpPr>
            <p:cNvPr id="9218" name="Line 143"/>
            <p:cNvSpPr>
              <a:spLocks noChangeShapeType="1"/>
            </p:cNvSpPr>
            <p:nvPr/>
          </p:nvSpPr>
          <p:spPr bwMode="auto">
            <a:xfrm>
              <a:off x="0" y="2"/>
              <a:ext cx="14749" cy="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19" name="Line 144"/>
            <p:cNvSpPr>
              <a:spLocks noChangeShapeType="1"/>
            </p:cNvSpPr>
            <p:nvPr/>
          </p:nvSpPr>
          <p:spPr bwMode="auto">
            <a:xfrm>
              <a:off x="0" y="0"/>
              <a:ext cx="18" cy="100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20" name="Line 145"/>
            <p:cNvSpPr>
              <a:spLocks noChangeShapeType="1"/>
            </p:cNvSpPr>
            <p:nvPr/>
          </p:nvSpPr>
          <p:spPr bwMode="auto">
            <a:xfrm flipH="1">
              <a:off x="328" y="0"/>
              <a:ext cx="0" cy="7506"/>
            </a:xfrm>
            <a:prstGeom prst="line">
              <a:avLst/>
            </a:prstGeom>
            <a:noFill/>
            <a:ln w="57150">
              <a:solidFill>
                <a:srgbClr val="AF0BB5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21" name="Line 146"/>
            <p:cNvSpPr>
              <a:spLocks noChangeShapeType="1"/>
            </p:cNvSpPr>
            <p:nvPr/>
          </p:nvSpPr>
          <p:spPr bwMode="auto">
            <a:xfrm flipH="1">
              <a:off x="937" y="0"/>
              <a:ext cx="0" cy="415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22" name="Line 147"/>
            <p:cNvSpPr>
              <a:spLocks noChangeShapeType="1"/>
            </p:cNvSpPr>
            <p:nvPr/>
          </p:nvSpPr>
          <p:spPr bwMode="auto">
            <a:xfrm flipH="1">
              <a:off x="1545" y="0"/>
              <a:ext cx="0" cy="415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23" name="Line 148"/>
            <p:cNvSpPr>
              <a:spLocks noChangeShapeType="1"/>
            </p:cNvSpPr>
            <p:nvPr/>
          </p:nvSpPr>
          <p:spPr bwMode="auto">
            <a:xfrm flipH="1">
              <a:off x="2154" y="0"/>
              <a:ext cx="0" cy="415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24" name="Line 149"/>
            <p:cNvSpPr>
              <a:spLocks noChangeShapeType="1"/>
            </p:cNvSpPr>
            <p:nvPr/>
          </p:nvSpPr>
          <p:spPr bwMode="auto">
            <a:xfrm flipH="1">
              <a:off x="2762" y="0"/>
              <a:ext cx="0" cy="415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25" name="Line 150"/>
            <p:cNvSpPr>
              <a:spLocks noChangeShapeType="1"/>
            </p:cNvSpPr>
            <p:nvPr/>
          </p:nvSpPr>
          <p:spPr bwMode="auto">
            <a:xfrm flipH="1">
              <a:off x="3979" y="0"/>
              <a:ext cx="0" cy="415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26" name="Line 151"/>
            <p:cNvSpPr>
              <a:spLocks noChangeShapeType="1"/>
            </p:cNvSpPr>
            <p:nvPr/>
          </p:nvSpPr>
          <p:spPr bwMode="auto">
            <a:xfrm flipH="1">
              <a:off x="4588" y="0"/>
              <a:ext cx="0" cy="415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27" name="Line 152"/>
            <p:cNvSpPr>
              <a:spLocks noChangeShapeType="1"/>
            </p:cNvSpPr>
            <p:nvPr/>
          </p:nvSpPr>
          <p:spPr bwMode="auto">
            <a:xfrm flipH="1">
              <a:off x="5196" y="0"/>
              <a:ext cx="0" cy="415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28" name="Line 153"/>
            <p:cNvSpPr>
              <a:spLocks noChangeShapeType="1"/>
            </p:cNvSpPr>
            <p:nvPr/>
          </p:nvSpPr>
          <p:spPr bwMode="auto">
            <a:xfrm flipH="1">
              <a:off x="5805" y="0"/>
              <a:ext cx="0" cy="415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29" name="Line 154"/>
            <p:cNvSpPr>
              <a:spLocks noChangeShapeType="1"/>
            </p:cNvSpPr>
            <p:nvPr/>
          </p:nvSpPr>
          <p:spPr bwMode="auto">
            <a:xfrm flipH="1">
              <a:off x="6413" y="0"/>
              <a:ext cx="0" cy="7506"/>
            </a:xfrm>
            <a:prstGeom prst="line">
              <a:avLst/>
            </a:prstGeom>
            <a:noFill/>
            <a:ln w="57150">
              <a:solidFill>
                <a:srgbClr val="AF0BB5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30" name="Line 155"/>
            <p:cNvSpPr>
              <a:spLocks noChangeShapeType="1"/>
            </p:cNvSpPr>
            <p:nvPr/>
          </p:nvSpPr>
          <p:spPr bwMode="auto">
            <a:xfrm flipH="1">
              <a:off x="3371" y="0"/>
              <a:ext cx="0" cy="5829"/>
            </a:xfrm>
            <a:prstGeom prst="line">
              <a:avLst/>
            </a:prstGeom>
            <a:noFill/>
            <a:ln w="57150">
              <a:solidFill>
                <a:srgbClr val="AF0BB5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  <p:sp>
          <p:nvSpPr>
            <p:cNvPr id="9231" name="Text Box 156"/>
            <p:cNvSpPr txBox="1">
              <a:spLocks noChangeArrowheads="1"/>
            </p:cNvSpPr>
            <p:nvPr/>
          </p:nvSpPr>
          <p:spPr bwMode="auto">
            <a:xfrm>
              <a:off x="268" y="7454"/>
              <a:ext cx="2323" cy="22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en-US" altLang="zh-CN" sz="4400" b="1"/>
                <a:t>0 cm</a:t>
              </a:r>
              <a:endParaRPr lang="en-US" altLang="zh-CN" sz="4400" b="1"/>
            </a:p>
          </p:txBody>
        </p:sp>
        <p:sp>
          <p:nvSpPr>
            <p:cNvPr id="9232" name="Text Box 157"/>
            <p:cNvSpPr txBox="1">
              <a:spLocks noChangeArrowheads="1"/>
            </p:cNvSpPr>
            <p:nvPr/>
          </p:nvSpPr>
          <p:spPr bwMode="auto">
            <a:xfrm>
              <a:off x="6113" y="7615"/>
              <a:ext cx="624" cy="22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r>
                <a:rPr lang="en-US" altLang="zh-CN" sz="4400" b="1"/>
                <a:t>1</a:t>
              </a:r>
              <a:endParaRPr lang="en-US" altLang="zh-CN" sz="4400" b="1"/>
            </a:p>
          </p:txBody>
        </p:sp>
        <p:sp>
          <p:nvSpPr>
            <p:cNvPr id="9233" name="Line 158"/>
            <p:cNvSpPr>
              <a:spLocks noChangeShapeType="1"/>
            </p:cNvSpPr>
            <p:nvPr/>
          </p:nvSpPr>
          <p:spPr bwMode="auto">
            <a:xfrm flipV="1">
              <a:off x="18" y="9789"/>
              <a:ext cx="14731" cy="8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zh-CN">
                <a:latin typeface="Arial" panose="020B0604020202020204" pitchFamily="34" charset="0"/>
              </a:endParaRPr>
            </a:p>
          </p:txBody>
        </p:sp>
      </p:grpSp>
      <p:sp>
        <p:nvSpPr>
          <p:cNvPr id="9236" name="矩形2"/>
          <p:cNvSpPr>
            <a:spLocks noChangeArrowheads="1"/>
          </p:cNvSpPr>
          <p:nvPr/>
        </p:nvSpPr>
        <p:spPr bwMode="auto">
          <a:xfrm>
            <a:off x="1004168" y="620760"/>
            <a:ext cx="307940" cy="6480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2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9237" name="矩形3"/>
          <p:cNvSpPr>
            <a:spLocks noChangeArrowheads="1"/>
          </p:cNvSpPr>
          <p:nvPr/>
        </p:nvSpPr>
        <p:spPr bwMode="auto">
          <a:xfrm>
            <a:off x="1339894" y="620760"/>
            <a:ext cx="350972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3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9238" name="矩形4"/>
          <p:cNvSpPr>
            <a:spLocks noChangeArrowheads="1"/>
          </p:cNvSpPr>
          <p:nvPr/>
        </p:nvSpPr>
        <p:spPr bwMode="auto">
          <a:xfrm>
            <a:off x="650631" y="620760"/>
            <a:ext cx="337736" cy="6480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1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9239" name="矩形5"/>
          <p:cNvSpPr>
            <a:spLocks noChangeArrowheads="1"/>
          </p:cNvSpPr>
          <p:nvPr/>
        </p:nvSpPr>
        <p:spPr bwMode="auto">
          <a:xfrm>
            <a:off x="1735967" y="620760"/>
            <a:ext cx="288000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4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9240" name="矩形7"/>
          <p:cNvSpPr>
            <a:spLocks noChangeArrowheads="1"/>
          </p:cNvSpPr>
          <p:nvPr/>
        </p:nvSpPr>
        <p:spPr bwMode="auto">
          <a:xfrm>
            <a:off x="2420014" y="620760"/>
            <a:ext cx="323491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6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9241" name="矩形8"/>
          <p:cNvSpPr>
            <a:spLocks noChangeArrowheads="1"/>
          </p:cNvSpPr>
          <p:nvPr/>
        </p:nvSpPr>
        <p:spPr bwMode="auto">
          <a:xfrm>
            <a:off x="2816087" y="620760"/>
            <a:ext cx="288000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7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9242" name="矩形9"/>
          <p:cNvSpPr>
            <a:spLocks noChangeArrowheads="1"/>
          </p:cNvSpPr>
          <p:nvPr/>
        </p:nvSpPr>
        <p:spPr bwMode="auto">
          <a:xfrm>
            <a:off x="3167872" y="620760"/>
            <a:ext cx="288000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8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9243" name="矩形10"/>
          <p:cNvSpPr>
            <a:spLocks noChangeArrowheads="1"/>
          </p:cNvSpPr>
          <p:nvPr/>
        </p:nvSpPr>
        <p:spPr bwMode="auto">
          <a:xfrm>
            <a:off x="3527912" y="620760"/>
            <a:ext cx="288000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9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9244" name="矩形11"/>
          <p:cNvSpPr>
            <a:spLocks noChangeArrowheads="1"/>
          </p:cNvSpPr>
          <p:nvPr/>
        </p:nvSpPr>
        <p:spPr bwMode="auto">
          <a:xfrm>
            <a:off x="3887952" y="620760"/>
            <a:ext cx="288000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10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9245" name="矩形6"/>
          <p:cNvSpPr>
            <a:spLocks noChangeArrowheads="1"/>
          </p:cNvSpPr>
          <p:nvPr/>
        </p:nvSpPr>
        <p:spPr bwMode="auto">
          <a:xfrm>
            <a:off x="2096007" y="620760"/>
            <a:ext cx="288000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5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4" name="Line 153"/>
          <p:cNvSpPr>
            <a:spLocks noChangeShapeType="1"/>
          </p:cNvSpPr>
          <p:nvPr/>
        </p:nvSpPr>
        <p:spPr bwMode="auto">
          <a:xfrm flipH="1">
            <a:off x="4572000" y="575310"/>
            <a:ext cx="0" cy="140511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5" name="矩形3"/>
          <p:cNvSpPr>
            <a:spLocks noChangeArrowheads="1"/>
          </p:cNvSpPr>
          <p:nvPr/>
        </p:nvSpPr>
        <p:spPr bwMode="auto">
          <a:xfrm>
            <a:off x="4247992" y="620760"/>
            <a:ext cx="288000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ClrTx/>
              <a:buSzTx/>
              <a:buFontTx/>
            </a:pPr>
            <a:endParaRPr lang="en-US" altLang="zh-CN" sz="1800" b="1">
              <a:solidFill>
                <a:schemeClr val="tx1"/>
              </a:solidFill>
            </a:endParaRPr>
          </a:p>
        </p:txBody>
      </p:sp>
      <p:sp>
        <p:nvSpPr>
          <p:cNvPr id="6" name="Line 153"/>
          <p:cNvSpPr>
            <a:spLocks noChangeShapeType="1"/>
          </p:cNvSpPr>
          <p:nvPr/>
        </p:nvSpPr>
        <p:spPr bwMode="auto">
          <a:xfrm flipH="1">
            <a:off x="4932040" y="575310"/>
            <a:ext cx="0" cy="140511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7" name="Line 153"/>
          <p:cNvSpPr>
            <a:spLocks noChangeShapeType="1"/>
          </p:cNvSpPr>
          <p:nvPr/>
        </p:nvSpPr>
        <p:spPr bwMode="auto">
          <a:xfrm flipH="1">
            <a:off x="5292080" y="575310"/>
            <a:ext cx="0" cy="140511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8" name="Line 153"/>
          <p:cNvSpPr>
            <a:spLocks noChangeShapeType="1"/>
          </p:cNvSpPr>
          <p:nvPr/>
        </p:nvSpPr>
        <p:spPr bwMode="auto">
          <a:xfrm flipH="1">
            <a:off x="5652120" y="574675"/>
            <a:ext cx="0" cy="140511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" name="Line 155"/>
          <p:cNvSpPr>
            <a:spLocks noChangeShapeType="1"/>
          </p:cNvSpPr>
          <p:nvPr/>
        </p:nvSpPr>
        <p:spPr bwMode="auto">
          <a:xfrm flipH="1">
            <a:off x="6012160" y="574675"/>
            <a:ext cx="0" cy="1970263"/>
          </a:xfrm>
          <a:prstGeom prst="line">
            <a:avLst/>
          </a:prstGeom>
          <a:noFill/>
          <a:ln w="57150">
            <a:solidFill>
              <a:srgbClr val="AF0BB5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" name="Line 153"/>
          <p:cNvSpPr>
            <a:spLocks noChangeShapeType="1"/>
          </p:cNvSpPr>
          <p:nvPr/>
        </p:nvSpPr>
        <p:spPr bwMode="auto">
          <a:xfrm flipH="1">
            <a:off x="6372200" y="574675"/>
            <a:ext cx="0" cy="140511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2" name="矩形3"/>
          <p:cNvSpPr>
            <a:spLocks noChangeArrowheads="1"/>
          </p:cNvSpPr>
          <p:nvPr/>
        </p:nvSpPr>
        <p:spPr bwMode="auto">
          <a:xfrm>
            <a:off x="4608032" y="620760"/>
            <a:ext cx="288000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ClrTx/>
              <a:buSzTx/>
              <a:buFontTx/>
            </a:pPr>
            <a:endParaRPr lang="en-US" altLang="zh-CN" sz="1800" b="1">
              <a:solidFill>
                <a:schemeClr val="tx1"/>
              </a:solidFill>
            </a:endParaRPr>
          </a:p>
        </p:txBody>
      </p:sp>
      <p:sp>
        <p:nvSpPr>
          <p:cNvPr id="47" name="Line 153"/>
          <p:cNvSpPr>
            <a:spLocks noChangeShapeType="1"/>
          </p:cNvSpPr>
          <p:nvPr/>
        </p:nvSpPr>
        <p:spPr bwMode="auto">
          <a:xfrm flipH="1">
            <a:off x="6696208" y="595276"/>
            <a:ext cx="0" cy="140511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49" name="Line 153"/>
          <p:cNvSpPr>
            <a:spLocks noChangeShapeType="1"/>
          </p:cNvSpPr>
          <p:nvPr/>
        </p:nvSpPr>
        <p:spPr bwMode="auto">
          <a:xfrm flipH="1">
            <a:off x="7056248" y="595276"/>
            <a:ext cx="0" cy="140511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50" name="Line 153"/>
          <p:cNvSpPr>
            <a:spLocks noChangeShapeType="1"/>
          </p:cNvSpPr>
          <p:nvPr/>
        </p:nvSpPr>
        <p:spPr bwMode="auto">
          <a:xfrm flipH="1">
            <a:off x="7416288" y="595276"/>
            <a:ext cx="0" cy="140511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51" name="Line 153"/>
          <p:cNvSpPr>
            <a:spLocks noChangeShapeType="1"/>
          </p:cNvSpPr>
          <p:nvPr/>
        </p:nvSpPr>
        <p:spPr bwMode="auto">
          <a:xfrm flipH="1">
            <a:off x="7776328" y="594640"/>
            <a:ext cx="0" cy="2330303"/>
          </a:xfrm>
          <a:prstGeom prst="line">
            <a:avLst/>
          </a:prstGeom>
          <a:noFill/>
          <a:ln w="57150">
            <a:solidFill>
              <a:srgbClr val="AF0BB5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52" name="Line 155"/>
          <p:cNvSpPr>
            <a:spLocks noChangeShapeType="1"/>
          </p:cNvSpPr>
          <p:nvPr/>
        </p:nvSpPr>
        <p:spPr bwMode="auto">
          <a:xfrm flipH="1">
            <a:off x="8136368" y="594642"/>
            <a:ext cx="0" cy="138514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53" name="Line 153"/>
          <p:cNvSpPr>
            <a:spLocks noChangeShapeType="1"/>
          </p:cNvSpPr>
          <p:nvPr/>
        </p:nvSpPr>
        <p:spPr bwMode="auto">
          <a:xfrm flipH="1">
            <a:off x="8496408" y="594641"/>
            <a:ext cx="0" cy="140511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56" name="矩形3"/>
          <p:cNvSpPr>
            <a:spLocks noChangeArrowheads="1"/>
          </p:cNvSpPr>
          <p:nvPr/>
        </p:nvSpPr>
        <p:spPr bwMode="auto">
          <a:xfrm>
            <a:off x="7452320" y="620760"/>
            <a:ext cx="288000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ClrTx/>
              <a:buSzTx/>
              <a:buFontTx/>
            </a:pPr>
            <a:endParaRPr lang="en-US" altLang="zh-CN" sz="1800" b="1">
              <a:solidFill>
                <a:schemeClr val="tx1"/>
              </a:solidFill>
            </a:endParaRPr>
          </a:p>
        </p:txBody>
      </p:sp>
      <p:sp>
        <p:nvSpPr>
          <p:cNvPr id="57" name="矩形3"/>
          <p:cNvSpPr>
            <a:spLocks noChangeArrowheads="1"/>
          </p:cNvSpPr>
          <p:nvPr/>
        </p:nvSpPr>
        <p:spPr bwMode="auto">
          <a:xfrm>
            <a:off x="7812360" y="620760"/>
            <a:ext cx="288000" cy="6480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buClrTx/>
              <a:buSzTx/>
              <a:buFontTx/>
            </a:pPr>
            <a:endParaRPr lang="en-US" altLang="zh-CN" sz="1800" b="1">
              <a:solidFill>
                <a:schemeClr val="tx1"/>
              </a:solidFill>
            </a:endParaRPr>
          </a:p>
        </p:txBody>
      </p:sp>
      <p:sp>
        <p:nvSpPr>
          <p:cNvPr id="59" name="Text Box 157"/>
          <p:cNvSpPr txBox="1">
            <a:spLocks noChangeArrowheads="1"/>
          </p:cNvSpPr>
          <p:nvPr/>
        </p:nvSpPr>
        <p:spPr bwMode="auto">
          <a:xfrm>
            <a:off x="7524328" y="3122295"/>
            <a:ext cx="369216" cy="7622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r>
              <a:rPr lang="en-US" altLang="zh-CN" sz="4400" b="1"/>
              <a:t>2</a:t>
            </a:r>
            <a:endParaRPr lang="en-US" altLang="zh-CN" sz="4400" b="1"/>
          </a:p>
        </p:txBody>
      </p:sp>
      <p:sp>
        <p:nvSpPr>
          <p:cNvPr id="60" name="Line 153"/>
          <p:cNvSpPr>
            <a:spLocks noChangeShapeType="1"/>
          </p:cNvSpPr>
          <p:nvPr/>
        </p:nvSpPr>
        <p:spPr bwMode="auto">
          <a:xfrm flipH="1">
            <a:off x="8856448" y="583730"/>
            <a:ext cx="0" cy="140511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62" name="文本框 15481"/>
          <p:cNvSpPr txBox="1">
            <a:spLocks noChangeArrowheads="1"/>
          </p:cNvSpPr>
          <p:nvPr/>
        </p:nvSpPr>
        <p:spPr bwMode="auto">
          <a:xfrm>
            <a:off x="1047513" y="4143867"/>
            <a:ext cx="3505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（ </a:t>
            </a:r>
            <a:r>
              <a:rPr lang="en-US" altLang="zh-CN" sz="2400" b="1">
                <a:solidFill>
                  <a:srgbClr val="0070C0"/>
                </a:solidFill>
              </a:rPr>
              <a:t>11</a:t>
            </a:r>
            <a:r>
              <a:rPr lang="zh-CN" altLang="en-US" sz="2400" b="1">
                <a:solidFill>
                  <a:srgbClr val="0070C0"/>
                </a:solidFill>
              </a:rPr>
              <a:t>  ）毫米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64" name="文本框 15481"/>
          <p:cNvSpPr txBox="1">
            <a:spLocks noChangeArrowheads="1"/>
          </p:cNvSpPr>
          <p:nvPr/>
        </p:nvSpPr>
        <p:spPr bwMode="auto">
          <a:xfrm>
            <a:off x="2872090" y="4113439"/>
            <a:ext cx="55600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0070C0"/>
                </a:solidFill>
              </a:rPr>
              <a:t>=</a:t>
            </a:r>
            <a:r>
              <a:rPr lang="zh-CN" altLang="en-US" sz="2400" b="1">
                <a:solidFill>
                  <a:srgbClr val="0070C0"/>
                </a:solidFill>
              </a:rPr>
              <a:t>（ </a:t>
            </a:r>
            <a:r>
              <a:rPr lang="en-US" altLang="zh-CN" sz="2400" b="1">
                <a:solidFill>
                  <a:srgbClr val="0070C0"/>
                </a:solidFill>
              </a:rPr>
              <a:t>1</a:t>
            </a:r>
            <a:r>
              <a:rPr lang="zh-CN" altLang="en-US" sz="2400" b="1">
                <a:solidFill>
                  <a:srgbClr val="0070C0"/>
                </a:solidFill>
              </a:rPr>
              <a:t>   ）厘米（  </a:t>
            </a:r>
            <a:r>
              <a:rPr lang="en-US" altLang="zh-CN" sz="2400" b="1">
                <a:solidFill>
                  <a:srgbClr val="0070C0"/>
                </a:solidFill>
              </a:rPr>
              <a:t>1</a:t>
            </a:r>
            <a:r>
              <a:rPr lang="zh-CN" altLang="en-US" sz="2400" b="1">
                <a:solidFill>
                  <a:srgbClr val="0070C0"/>
                </a:solidFill>
              </a:rPr>
              <a:t>  ）毫米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  <p:sp>
        <p:nvSpPr>
          <p:cNvPr id="67" name="文本框 15482"/>
          <p:cNvSpPr txBox="1">
            <a:spLocks noChangeArrowheads="1"/>
          </p:cNvSpPr>
          <p:nvPr/>
        </p:nvSpPr>
        <p:spPr bwMode="auto">
          <a:xfrm>
            <a:off x="4175928" y="764704"/>
            <a:ext cx="46808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11</a:t>
            </a:r>
            <a:endParaRPr lang="en-US" altLang="zh-CN" sz="1600" b="1">
              <a:solidFill>
                <a:srgbClr val="FFFF00"/>
              </a:solidFill>
            </a:endParaRPr>
          </a:p>
        </p:txBody>
      </p:sp>
      <p:sp>
        <p:nvSpPr>
          <p:cNvPr id="68" name="文本框 15482"/>
          <p:cNvSpPr txBox="1">
            <a:spLocks noChangeArrowheads="1"/>
          </p:cNvSpPr>
          <p:nvPr/>
        </p:nvSpPr>
        <p:spPr bwMode="auto">
          <a:xfrm>
            <a:off x="4537846" y="764704"/>
            <a:ext cx="46808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12</a:t>
            </a:r>
            <a:endParaRPr lang="en-US" altLang="zh-CN" sz="1600" b="1">
              <a:solidFill>
                <a:srgbClr val="FFFF00"/>
              </a:solidFill>
            </a:endParaRPr>
          </a:p>
        </p:txBody>
      </p:sp>
      <p:sp>
        <p:nvSpPr>
          <p:cNvPr id="69" name="文本框 15482"/>
          <p:cNvSpPr txBox="1">
            <a:spLocks noChangeArrowheads="1"/>
          </p:cNvSpPr>
          <p:nvPr/>
        </p:nvSpPr>
        <p:spPr bwMode="auto">
          <a:xfrm>
            <a:off x="4897886" y="764704"/>
            <a:ext cx="46808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13</a:t>
            </a:r>
            <a:endParaRPr lang="en-US" altLang="zh-CN" sz="1600" b="1">
              <a:solidFill>
                <a:srgbClr val="FFFF00"/>
              </a:solidFill>
            </a:endParaRPr>
          </a:p>
        </p:txBody>
      </p:sp>
      <p:sp>
        <p:nvSpPr>
          <p:cNvPr id="70" name="文本框 15482"/>
          <p:cNvSpPr txBox="1">
            <a:spLocks noChangeArrowheads="1"/>
          </p:cNvSpPr>
          <p:nvPr/>
        </p:nvSpPr>
        <p:spPr bwMode="auto">
          <a:xfrm>
            <a:off x="5251199" y="764704"/>
            <a:ext cx="46808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14</a:t>
            </a:r>
            <a:endParaRPr lang="en-US" altLang="zh-CN" sz="1600" b="1">
              <a:solidFill>
                <a:srgbClr val="FFFF00"/>
              </a:solidFill>
            </a:endParaRPr>
          </a:p>
        </p:txBody>
      </p:sp>
      <p:sp>
        <p:nvSpPr>
          <p:cNvPr id="71" name="文本框 15482"/>
          <p:cNvSpPr txBox="1">
            <a:spLocks noChangeArrowheads="1"/>
          </p:cNvSpPr>
          <p:nvPr/>
        </p:nvSpPr>
        <p:spPr bwMode="auto">
          <a:xfrm>
            <a:off x="5617454" y="764704"/>
            <a:ext cx="46808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15</a:t>
            </a:r>
            <a:endParaRPr lang="en-US" altLang="zh-CN" sz="1600" b="1">
              <a:solidFill>
                <a:srgbClr val="FFFF00"/>
              </a:solidFill>
            </a:endParaRPr>
          </a:p>
        </p:txBody>
      </p:sp>
      <p:sp>
        <p:nvSpPr>
          <p:cNvPr id="72" name="文本框 15482"/>
          <p:cNvSpPr txBox="1">
            <a:spLocks noChangeArrowheads="1"/>
          </p:cNvSpPr>
          <p:nvPr/>
        </p:nvSpPr>
        <p:spPr bwMode="auto">
          <a:xfrm>
            <a:off x="6003660" y="764704"/>
            <a:ext cx="46808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16</a:t>
            </a:r>
            <a:endParaRPr lang="en-US" altLang="zh-CN" sz="1600" b="1">
              <a:solidFill>
                <a:srgbClr val="FFFF00"/>
              </a:solidFill>
            </a:endParaRPr>
          </a:p>
        </p:txBody>
      </p:sp>
      <p:sp>
        <p:nvSpPr>
          <p:cNvPr id="73" name="文本框 15482"/>
          <p:cNvSpPr txBox="1">
            <a:spLocks noChangeArrowheads="1"/>
          </p:cNvSpPr>
          <p:nvPr/>
        </p:nvSpPr>
        <p:spPr bwMode="auto">
          <a:xfrm>
            <a:off x="6300192" y="764704"/>
            <a:ext cx="46808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17</a:t>
            </a:r>
            <a:endParaRPr lang="en-US" altLang="zh-CN" sz="1600" b="1">
              <a:solidFill>
                <a:srgbClr val="FFFF00"/>
              </a:solidFill>
            </a:endParaRPr>
          </a:p>
        </p:txBody>
      </p:sp>
      <p:sp>
        <p:nvSpPr>
          <p:cNvPr id="74" name="文本框 15482"/>
          <p:cNvSpPr txBox="1">
            <a:spLocks noChangeArrowheads="1"/>
          </p:cNvSpPr>
          <p:nvPr/>
        </p:nvSpPr>
        <p:spPr bwMode="auto">
          <a:xfrm>
            <a:off x="6655327" y="786190"/>
            <a:ext cx="46808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18</a:t>
            </a:r>
            <a:endParaRPr lang="en-US" altLang="zh-CN" sz="1600" b="1">
              <a:solidFill>
                <a:srgbClr val="FFFF00"/>
              </a:solidFill>
            </a:endParaRPr>
          </a:p>
        </p:txBody>
      </p:sp>
      <p:sp>
        <p:nvSpPr>
          <p:cNvPr id="75" name="文本框 15482"/>
          <p:cNvSpPr txBox="1">
            <a:spLocks noChangeArrowheads="1"/>
          </p:cNvSpPr>
          <p:nvPr/>
        </p:nvSpPr>
        <p:spPr bwMode="auto">
          <a:xfrm>
            <a:off x="7056248" y="764704"/>
            <a:ext cx="46808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19</a:t>
            </a:r>
            <a:endParaRPr lang="en-US" altLang="zh-CN" sz="1600" b="1">
              <a:solidFill>
                <a:srgbClr val="FFFF00"/>
              </a:solidFill>
            </a:endParaRPr>
          </a:p>
        </p:txBody>
      </p:sp>
      <p:sp>
        <p:nvSpPr>
          <p:cNvPr id="76" name="文本框 15482"/>
          <p:cNvSpPr txBox="1">
            <a:spLocks noChangeArrowheads="1"/>
          </p:cNvSpPr>
          <p:nvPr/>
        </p:nvSpPr>
        <p:spPr bwMode="auto">
          <a:xfrm>
            <a:off x="7380312" y="764704"/>
            <a:ext cx="46808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20</a:t>
            </a:r>
            <a:endParaRPr lang="en-US" altLang="zh-CN" sz="1600" b="1">
              <a:solidFill>
                <a:srgbClr val="FFFF00"/>
              </a:solidFill>
            </a:endParaRPr>
          </a:p>
        </p:txBody>
      </p:sp>
      <p:sp>
        <p:nvSpPr>
          <p:cNvPr id="77" name="文本框 15482"/>
          <p:cNvSpPr txBox="1">
            <a:spLocks noChangeArrowheads="1"/>
          </p:cNvSpPr>
          <p:nvPr/>
        </p:nvSpPr>
        <p:spPr bwMode="auto">
          <a:xfrm>
            <a:off x="7740352" y="771878"/>
            <a:ext cx="468080" cy="338554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rgbClr val="FFFF00"/>
                </a:solidFill>
              </a:rPr>
              <a:t>21</a:t>
            </a:r>
            <a:endParaRPr lang="en-US" altLang="zh-CN" sz="1600" b="1">
              <a:solidFill>
                <a:srgbClr val="FFFF00"/>
              </a:solidFill>
            </a:endParaRPr>
          </a:p>
        </p:txBody>
      </p:sp>
      <p:sp>
        <p:nvSpPr>
          <p:cNvPr id="82" name="文本框 15481"/>
          <p:cNvSpPr txBox="1">
            <a:spLocks noChangeArrowheads="1"/>
          </p:cNvSpPr>
          <p:nvPr/>
        </p:nvSpPr>
        <p:spPr bwMode="auto">
          <a:xfrm>
            <a:off x="1018941" y="4767535"/>
            <a:ext cx="3505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（  </a:t>
            </a:r>
            <a:r>
              <a:rPr lang="en-US" altLang="zh-CN" sz="2400" b="1">
                <a:solidFill>
                  <a:srgbClr val="0070C0"/>
                </a:solidFill>
              </a:rPr>
              <a:t>15</a:t>
            </a:r>
            <a:r>
              <a:rPr lang="zh-CN" altLang="en-US" sz="2400" b="1">
                <a:solidFill>
                  <a:srgbClr val="0070C0"/>
                </a:solidFill>
              </a:rPr>
              <a:t>  ）毫米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84" name="文本框 15481"/>
          <p:cNvSpPr txBox="1">
            <a:spLocks noChangeArrowheads="1"/>
          </p:cNvSpPr>
          <p:nvPr/>
        </p:nvSpPr>
        <p:spPr bwMode="auto">
          <a:xfrm>
            <a:off x="2886812" y="4759987"/>
            <a:ext cx="55600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0070C0"/>
                </a:solidFill>
              </a:rPr>
              <a:t>=</a:t>
            </a:r>
            <a:r>
              <a:rPr lang="zh-CN" altLang="en-US" sz="2400" b="1">
                <a:solidFill>
                  <a:srgbClr val="0070C0"/>
                </a:solidFill>
              </a:rPr>
              <a:t>（ </a:t>
            </a:r>
            <a:r>
              <a:rPr lang="en-US" altLang="zh-CN" sz="2400" b="1">
                <a:solidFill>
                  <a:srgbClr val="0070C0"/>
                </a:solidFill>
              </a:rPr>
              <a:t>1</a:t>
            </a:r>
            <a:r>
              <a:rPr lang="zh-CN" altLang="en-US" sz="2400" b="1">
                <a:solidFill>
                  <a:srgbClr val="0070C0"/>
                </a:solidFill>
              </a:rPr>
              <a:t>   ）厘米（  </a:t>
            </a:r>
            <a:r>
              <a:rPr lang="en-US" altLang="zh-CN" sz="2400" b="1">
                <a:solidFill>
                  <a:srgbClr val="0070C0"/>
                </a:solidFill>
              </a:rPr>
              <a:t>5</a:t>
            </a:r>
            <a:r>
              <a:rPr lang="zh-CN" altLang="en-US" sz="2400" b="1">
                <a:solidFill>
                  <a:srgbClr val="0070C0"/>
                </a:solidFill>
              </a:rPr>
              <a:t>  ）毫米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  <p:sp>
        <p:nvSpPr>
          <p:cNvPr id="88" name="文本框 15481"/>
          <p:cNvSpPr txBox="1">
            <a:spLocks noChangeArrowheads="1"/>
          </p:cNvSpPr>
          <p:nvPr/>
        </p:nvSpPr>
        <p:spPr bwMode="auto">
          <a:xfrm>
            <a:off x="1018941" y="5393230"/>
            <a:ext cx="3505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（  </a:t>
            </a:r>
            <a:r>
              <a:rPr lang="en-US" altLang="zh-CN" sz="2400" b="1">
                <a:solidFill>
                  <a:srgbClr val="0070C0"/>
                </a:solidFill>
              </a:rPr>
              <a:t>19</a:t>
            </a:r>
            <a:r>
              <a:rPr lang="zh-CN" altLang="en-US" sz="2400" b="1">
                <a:solidFill>
                  <a:srgbClr val="0070C0"/>
                </a:solidFill>
              </a:rPr>
              <a:t>  ）毫米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90" name="文本框 15481"/>
          <p:cNvSpPr txBox="1">
            <a:spLocks noChangeArrowheads="1"/>
          </p:cNvSpPr>
          <p:nvPr/>
        </p:nvSpPr>
        <p:spPr bwMode="auto">
          <a:xfrm>
            <a:off x="2886812" y="5385682"/>
            <a:ext cx="55600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0070C0"/>
                </a:solidFill>
              </a:rPr>
              <a:t>=</a:t>
            </a:r>
            <a:r>
              <a:rPr lang="zh-CN" altLang="en-US" sz="2400" b="1">
                <a:solidFill>
                  <a:srgbClr val="0070C0"/>
                </a:solidFill>
              </a:rPr>
              <a:t>（ </a:t>
            </a:r>
            <a:r>
              <a:rPr lang="en-US" altLang="zh-CN" sz="2400" b="1">
                <a:solidFill>
                  <a:srgbClr val="0070C0"/>
                </a:solidFill>
              </a:rPr>
              <a:t>1</a:t>
            </a:r>
            <a:r>
              <a:rPr lang="zh-CN" altLang="en-US" sz="2400" b="1">
                <a:solidFill>
                  <a:srgbClr val="0070C0"/>
                </a:solidFill>
              </a:rPr>
              <a:t>   ）厘米（  </a:t>
            </a:r>
            <a:r>
              <a:rPr lang="en-US" altLang="zh-CN" sz="2400" b="1">
                <a:solidFill>
                  <a:srgbClr val="0070C0"/>
                </a:solidFill>
              </a:rPr>
              <a:t>9</a:t>
            </a:r>
            <a:r>
              <a:rPr lang="zh-CN" altLang="en-US" sz="2400" b="1">
                <a:solidFill>
                  <a:srgbClr val="0070C0"/>
                </a:solidFill>
              </a:rPr>
              <a:t>  ）毫米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  <p:sp>
        <p:nvSpPr>
          <p:cNvPr id="94" name="文本框 15481"/>
          <p:cNvSpPr txBox="1">
            <a:spLocks noChangeArrowheads="1"/>
          </p:cNvSpPr>
          <p:nvPr/>
        </p:nvSpPr>
        <p:spPr bwMode="auto">
          <a:xfrm>
            <a:off x="1018941" y="5991671"/>
            <a:ext cx="3505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rgbClr val="0070C0"/>
                </a:solidFill>
              </a:rPr>
              <a:t>（   </a:t>
            </a:r>
            <a:r>
              <a:rPr lang="en-US" altLang="zh-CN" sz="2400" b="1">
                <a:solidFill>
                  <a:srgbClr val="0070C0"/>
                </a:solidFill>
              </a:rPr>
              <a:t>21</a:t>
            </a:r>
            <a:r>
              <a:rPr lang="zh-CN" altLang="en-US" sz="2400" b="1">
                <a:solidFill>
                  <a:srgbClr val="0070C0"/>
                </a:solidFill>
              </a:rPr>
              <a:t> ）毫米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96" name="文本框 15481"/>
          <p:cNvSpPr txBox="1">
            <a:spLocks noChangeArrowheads="1"/>
          </p:cNvSpPr>
          <p:nvPr/>
        </p:nvSpPr>
        <p:spPr bwMode="auto">
          <a:xfrm>
            <a:off x="2886812" y="5984123"/>
            <a:ext cx="55600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0070C0"/>
                </a:solidFill>
              </a:rPr>
              <a:t>=</a:t>
            </a:r>
            <a:r>
              <a:rPr lang="zh-CN" altLang="en-US" sz="2400" b="1">
                <a:solidFill>
                  <a:srgbClr val="0070C0"/>
                </a:solidFill>
              </a:rPr>
              <a:t>（  </a:t>
            </a:r>
            <a:r>
              <a:rPr lang="en-US" altLang="zh-CN" sz="2400" b="1">
                <a:solidFill>
                  <a:srgbClr val="0070C0"/>
                </a:solidFill>
              </a:rPr>
              <a:t>2</a:t>
            </a:r>
            <a:r>
              <a:rPr lang="zh-CN" altLang="en-US" sz="2400" b="1">
                <a:solidFill>
                  <a:srgbClr val="0070C0"/>
                </a:solidFill>
              </a:rPr>
              <a:t>   ）厘米（ </a:t>
            </a:r>
            <a:r>
              <a:rPr lang="en-US" altLang="zh-CN" sz="2400" b="1">
                <a:solidFill>
                  <a:srgbClr val="0070C0"/>
                </a:solidFill>
              </a:rPr>
              <a:t>1</a:t>
            </a:r>
            <a:r>
              <a:rPr lang="zh-CN" altLang="en-US" sz="2400" b="1">
                <a:solidFill>
                  <a:srgbClr val="0070C0"/>
                </a:solidFill>
              </a:rPr>
              <a:t>   ）毫米</a:t>
            </a:r>
            <a:endParaRPr lang="en-US" altLang="zh-CN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dvAuto="0"/>
      <p:bldP spid="12" grpId="0" advAuto="0"/>
      <p:bldP spid="56" grpId="0" advAuto="0"/>
      <p:bldP spid="57" grpId="0" advAuto="0"/>
      <p:bldP spid="62" grpId="0"/>
      <p:bldP spid="64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82" grpId="0"/>
      <p:bldP spid="84" grpId="0"/>
      <p:bldP spid="88" grpId="0"/>
      <p:bldP spid="90" grpId="0"/>
      <p:bldP spid="94" grpId="0"/>
      <p:bldP spid="96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毫米的认识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1031</Words>
  <Application>WPS 演示</Application>
  <PresentationFormat>On-screen Show (4:3)</PresentationFormat>
  <Paragraphs>284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楷体_GB2312</vt:lpstr>
      <vt:lpstr>新宋体</vt:lpstr>
      <vt:lpstr>Arial Black</vt:lpstr>
      <vt:lpstr>华文琥珀</vt:lpstr>
      <vt:lpstr>Calibri</vt:lpstr>
      <vt:lpstr>Arial Unicode MS</vt:lpstr>
      <vt:lpstr>等线</vt:lpstr>
      <vt:lpstr>毫米的认识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你能在自己的尺子上找到毫米吗？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2021-04-16T11:03:00Z</cp:lastPrinted>
  <dcterms:created xsi:type="dcterms:W3CDTF">2021-04-16T11:03:00Z</dcterms:created>
  <dcterms:modified xsi:type="dcterms:W3CDTF">2021-11-09T11:08:17Z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D757E3E2C8ED4F2FB878E5DF9C4F65A3</vt:lpwstr>
  </property>
  <property fmtid="{D5CDD505-2E9C-101B-9397-08002B2CF9AE}" pid="7" name="KSOProductBuildVer">
    <vt:lpwstr>2052-11.1.0.11045</vt:lpwstr>
  </property>
</Properties>
</file>