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62" r:id="rId6"/>
    <p:sldId id="259" r:id="rId7"/>
    <p:sldId id="268" r:id="rId8"/>
    <p:sldId id="269" r:id="rId9"/>
    <p:sldId id="270" r:id="rId10"/>
    <p:sldId id="260" r:id="rId11"/>
    <p:sldId id="271" r:id="rId12"/>
    <p:sldId id="261" r:id="rId13"/>
    <p:sldId id="272" r:id="rId14"/>
    <p:sldId id="263" r:id="rId15"/>
    <p:sldId id="264" r:id="rId16"/>
    <p:sldId id="265" r:id="rId17"/>
    <p:sldId id="266" r:id="rId18"/>
    <p:sldId id="267" r:id="rId19"/>
    <p:sldId id="273" r:id="rId20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SzPct val="100000"/>
      <a:buFont typeface="Arial" panose="020B0604020202020204" pitchFamily="34" charset="0"/>
      <a:buNone/>
      <a:defRPr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SzPct val="100000"/>
      <a:buFont typeface="Arial" panose="020B0604020202020204" pitchFamily="34" charset="0"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SzPct val="100000"/>
      <a:buFont typeface="Arial" panose="020B0604020202020204" pitchFamily="34" charset="0"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SzPct val="100000"/>
      <a:buFont typeface="Arial" panose="020B0604020202020204" pitchFamily="34" charset="0"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SzPct val="100000"/>
      <a:buFont typeface="Arial" panose="020B0604020202020204" pitchFamily="34" charset="0"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ClrTx/>
      <a:buSzPct val="100000"/>
      <a:buFont typeface="Arial" panose="020B0604020202020204" pitchFamily="34" charset="0"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ClrTx/>
      <a:buSzPct val="100000"/>
      <a:buFont typeface="Arial" panose="020B0604020202020204" pitchFamily="34" charset="0"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ClrTx/>
      <a:buSzPct val="100000"/>
      <a:buFont typeface="Arial" panose="020B0604020202020204" pitchFamily="34" charset="0"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ClrTx/>
      <a:buSzPct val="100000"/>
      <a:buFont typeface="Arial" panose="020B0604020202020204" pitchFamily="34" charset="0"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howGuides="1">
      <p:cViewPr varScale="1">
        <p:scale>
          <a:sx n="73" d="100"/>
          <a:sy n="73" d="100"/>
        </p:scale>
        <p:origin x="-102" y="-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3" Type="http://schemas.openxmlformats.org/officeDocument/2006/relationships/tableStyles" Target="tableStyles.xml"/><Relationship Id="rId22" Type="http://schemas.openxmlformats.org/officeDocument/2006/relationships/viewProps" Target="viewProps.xml"/><Relationship Id="rId21" Type="http://schemas.openxmlformats.org/officeDocument/2006/relationships/presProps" Target="presProps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Sp="0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050" name="任意多边形 5121"/>
          <p:cNvSpPr/>
          <p:nvPr/>
        </p:nvSpPr>
        <p:spPr>
          <a:xfrm>
            <a:off x="20638" y="12700"/>
            <a:ext cx="8896350" cy="6780213"/>
          </a:xfrm>
          <a:solidFill>
            <a:schemeClr val="accent1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grpSp>
        <p:nvGrpSpPr>
          <p:cNvPr id="2051" name="组合 5127"/>
          <p:cNvGrpSpPr/>
          <p:nvPr/>
        </p:nvGrpSpPr>
        <p:grpSpPr>
          <a:xfrm>
            <a:off x="195263" y="234950"/>
            <a:ext cx="3787775" cy="1778000"/>
            <a:chOff x="123" y="148"/>
            <a:chExt cx="2386" cy="1120"/>
          </a:xfrm>
        </p:grpSpPr>
        <p:sp>
          <p:nvSpPr>
            <p:cNvPr id="2052" name="任意多边形 5128"/>
            <p:cNvSpPr/>
            <p:nvPr/>
          </p:nvSpPr>
          <p:spPr>
            <a:xfrm>
              <a:off x="177" y="177"/>
              <a:ext cx="2250" cy="1017"/>
            </a:xfrm>
            <a:solidFill>
              <a:srgbClr val="F8F8F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053" name="任意多边形 5129"/>
            <p:cNvSpPr/>
            <p:nvPr/>
          </p:nvSpPr>
          <p:spPr>
            <a:xfrm>
              <a:off x="166" y="261"/>
              <a:ext cx="2244" cy="1007"/>
            </a:xfrm>
            <a:solidFill>
              <a:schemeClr val="tx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054" name="任意多边形 5130"/>
            <p:cNvSpPr/>
            <p:nvPr/>
          </p:nvSpPr>
          <p:spPr>
            <a:xfrm>
              <a:off x="474" y="344"/>
              <a:ext cx="1488" cy="919"/>
            </a:xfrm>
            <a:solidFill>
              <a:schemeClr val="bg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grpSp>
          <p:nvGrpSpPr>
            <p:cNvPr id="2055" name="组合 5131"/>
            <p:cNvGrpSpPr/>
            <p:nvPr/>
          </p:nvGrpSpPr>
          <p:grpSpPr>
            <a:xfrm>
              <a:off x="123" y="148"/>
              <a:ext cx="2386" cy="1081"/>
              <a:chOff x="123" y="148"/>
              <a:chExt cx="2386" cy="1081"/>
            </a:xfrm>
          </p:grpSpPr>
          <p:sp>
            <p:nvSpPr>
              <p:cNvPr id="2056" name="任意多边形 5132"/>
              <p:cNvSpPr/>
              <p:nvPr/>
            </p:nvSpPr>
            <p:spPr>
              <a:xfrm>
                <a:off x="2005" y="934"/>
                <a:ext cx="212" cy="214"/>
              </a:xfrm>
              <a:solidFill>
                <a:schemeClr val="accent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2057" name="任意多边形 5133"/>
              <p:cNvSpPr/>
              <p:nvPr/>
            </p:nvSpPr>
            <p:spPr>
              <a:xfrm>
                <a:off x="123" y="148"/>
                <a:ext cx="2386" cy="1081"/>
              </a:xfrm>
              <a:solidFill>
                <a:schemeClr val="accent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2058" name="任意多边形 5134"/>
              <p:cNvSpPr/>
              <p:nvPr/>
            </p:nvSpPr>
            <p:spPr>
              <a:xfrm>
                <a:off x="324" y="158"/>
                <a:ext cx="1686" cy="614"/>
              </a:xfrm>
              <a:solidFill>
                <a:schemeClr val="accent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2059" name="任意多边形 5135"/>
              <p:cNvSpPr/>
              <p:nvPr/>
            </p:nvSpPr>
            <p:spPr>
              <a:xfrm>
                <a:off x="409" y="251"/>
                <a:ext cx="227" cy="410"/>
              </a:xfrm>
              <a:solidFill>
                <a:schemeClr val="accent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2060" name="任意多边形 5136"/>
              <p:cNvSpPr/>
              <p:nvPr/>
            </p:nvSpPr>
            <p:spPr>
              <a:xfrm>
                <a:off x="846" y="536"/>
                <a:ext cx="691" cy="364"/>
              </a:xfrm>
              <a:solidFill>
                <a:schemeClr val="accent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</p:grpSp>
      </p:grpSp>
      <p:grpSp>
        <p:nvGrpSpPr>
          <p:cNvPr id="2061" name="组合 5137"/>
          <p:cNvGrpSpPr/>
          <p:nvPr/>
        </p:nvGrpSpPr>
        <p:grpSpPr>
          <a:xfrm>
            <a:off x="7915275" y="4368800"/>
            <a:ext cx="742950" cy="1058863"/>
            <a:chOff x="4986" y="2752"/>
            <a:chExt cx="468" cy="667"/>
          </a:xfrm>
        </p:grpSpPr>
        <p:sp>
          <p:nvSpPr>
            <p:cNvPr id="2062" name="任意多边形 5138"/>
            <p:cNvSpPr/>
            <p:nvPr/>
          </p:nvSpPr>
          <p:spPr>
            <a:xfrm rot="7320000">
              <a:off x="4907" y="2934"/>
              <a:ext cx="629" cy="293"/>
            </a:xfrm>
            <a:solidFill>
              <a:srgbClr val="F8F8F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063" name="任意多边形 5139"/>
            <p:cNvSpPr/>
            <p:nvPr/>
          </p:nvSpPr>
          <p:spPr>
            <a:xfrm rot="7320000">
              <a:off x="4891" y="2920"/>
              <a:ext cx="627" cy="290"/>
            </a:xfrm>
            <a:solidFill>
              <a:schemeClr val="folHlink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064" name="任意多边形 5140"/>
            <p:cNvSpPr/>
            <p:nvPr/>
          </p:nvSpPr>
          <p:spPr>
            <a:xfrm rot="7320000">
              <a:off x="4998" y="2909"/>
              <a:ext cx="416" cy="265"/>
            </a:xfrm>
            <a:solidFill>
              <a:schemeClr val="bg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grpSp>
          <p:nvGrpSpPr>
            <p:cNvPr id="2065" name="组合 5141"/>
            <p:cNvGrpSpPr/>
            <p:nvPr/>
          </p:nvGrpSpPr>
          <p:grpSpPr>
            <a:xfrm>
              <a:off x="4986" y="2752"/>
              <a:ext cx="468" cy="667"/>
              <a:chOff x="4986" y="2752"/>
              <a:chExt cx="468" cy="667"/>
            </a:xfrm>
          </p:grpSpPr>
          <p:sp>
            <p:nvSpPr>
              <p:cNvPr id="2066" name="任意多边形 5142"/>
              <p:cNvSpPr/>
              <p:nvPr/>
            </p:nvSpPr>
            <p:spPr>
              <a:xfrm rot="7320000">
                <a:off x="4985" y="3188"/>
                <a:ext cx="59" cy="61"/>
              </a:xfrm>
              <a:solidFill>
                <a:schemeClr val="accent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2067" name="任意多边形 5143"/>
              <p:cNvSpPr/>
              <p:nvPr/>
            </p:nvSpPr>
            <p:spPr>
              <a:xfrm rot="7320000">
                <a:off x="4885" y="2928"/>
                <a:ext cx="667" cy="311"/>
              </a:xfrm>
              <a:solidFill>
                <a:schemeClr val="accent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2068" name="任意多边形 5144"/>
              <p:cNvSpPr/>
              <p:nvPr/>
            </p:nvSpPr>
            <p:spPr>
              <a:xfrm rot="7320000">
                <a:off x="5062" y="2997"/>
                <a:ext cx="472" cy="176"/>
              </a:xfrm>
              <a:solidFill>
                <a:schemeClr val="accent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2069" name="任意多边形 5145"/>
              <p:cNvSpPr/>
              <p:nvPr/>
            </p:nvSpPr>
            <p:spPr>
              <a:xfrm rot="7320000">
                <a:off x="5361" y="2872"/>
                <a:ext cx="63" cy="118"/>
              </a:xfrm>
              <a:solidFill>
                <a:schemeClr val="accent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2070" name="任意多边形 5146"/>
              <p:cNvSpPr/>
              <p:nvPr/>
            </p:nvSpPr>
            <p:spPr>
              <a:xfrm rot="7320000">
                <a:off x="5133" y="2998"/>
                <a:ext cx="193" cy="104"/>
              </a:xfrm>
              <a:solidFill>
                <a:schemeClr val="accent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</p:grpSp>
      </p:grpSp>
      <p:sp>
        <p:nvSpPr>
          <p:cNvPr id="2071" name="任意多边形 5147"/>
          <p:cNvSpPr/>
          <p:nvPr/>
        </p:nvSpPr>
        <p:spPr>
          <a:xfrm>
            <a:off x="901700" y="5054600"/>
            <a:ext cx="6807200" cy="728663"/>
          </a:xfrm>
          <a:noFill/>
          <a:ln w="76200" cap="flat" cmpd="sng">
            <a:solidFill>
              <a:schemeClr val="folHlink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2072" name="任意多边形 5148"/>
          <p:cNvSpPr/>
          <p:nvPr/>
        </p:nvSpPr>
        <p:spPr>
          <a:xfrm>
            <a:off x="4076700" y="1930400"/>
            <a:ext cx="889000" cy="381000"/>
          </a:xfrm>
          <a:noFill/>
          <a:ln w="114300" cap="flat" cmpd="sng">
            <a:solidFill>
              <a:schemeClr val="tx2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5123" name="标题 5122"/>
          <p:cNvSpPr>
            <a:spLocks noGrp="1"/>
          </p:cNvSpPr>
          <p:nvPr>
            <p:ph type="ctrTitle"/>
          </p:nvPr>
        </p:nvSpPr>
        <p:spPr>
          <a:xfrm>
            <a:off x="1371600" y="1511300"/>
            <a:ext cx="6400800" cy="2273300"/>
          </a:xfrm>
          <a:prstGeom prst="rect">
            <a:avLst/>
          </a:prstGeom>
          <a:noFill/>
          <a:ln w="9525">
            <a:noFill/>
            <a:miter/>
          </a:ln>
          <a:effectLst>
            <a:outerShdw dist="45791" dir="2021404" algn="ctr" rotWithShape="0">
              <a:schemeClr val="bg2"/>
            </a:outerShdw>
          </a:effectLst>
        </p:spPr>
        <p:txBody>
          <a:bodyPr/>
          <a:lstStyle>
            <a:lvl1pPr lvl="0">
              <a:defRPr kern="1200">
                <a:solidFill>
                  <a:schemeClr val="tx2"/>
                </a:solidFill>
                <a:effectLst>
                  <a:outerShdw blurRad="38100" dist="38100" dir="2700000">
                    <a:srgbClr val="C0C0C0"/>
                  </a:outerShdw>
                </a:effectLst>
              </a:defRPr>
            </a:lvl1pPr>
          </a:lstStyle>
          <a:p>
            <a:pPr lvl="0"/>
            <a:r>
              <a:rPr kumimoji="0" lang="zh-CN" altLang="en-US" sz="44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5124" name="副标题 5123"/>
          <p:cNvSpPr>
            <a:spLocks noGrp="1"/>
          </p:cNvSpPr>
          <p:nvPr>
            <p:ph type="subTitle" idx="1"/>
          </p:nvPr>
        </p:nvSpPr>
        <p:spPr>
          <a:xfrm>
            <a:off x="1549400" y="4051300"/>
            <a:ext cx="6032500" cy="100330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 marL="0" lvl="0" indent="0" algn="ctr">
              <a:buNone/>
              <a:defRPr sz="2800" kern="1200">
                <a:effectLst>
                  <a:outerShdw blurRad="38100" dist="38100" dir="2700000">
                    <a:srgbClr val="C0C0C0"/>
                  </a:outerShdw>
                </a:effectLst>
              </a:defRPr>
            </a:lvl1pPr>
            <a:lvl2pPr marL="457200" lvl="1" indent="-457200" algn="ctr">
              <a:buNone/>
              <a:defRPr sz="2800" kern="1200">
                <a:effectLst>
                  <a:outerShdw blurRad="38100" dist="38100" dir="2700000">
                    <a:srgbClr val="C0C0C0"/>
                  </a:outerShdw>
                </a:effectLst>
              </a:defRPr>
            </a:lvl2pPr>
            <a:lvl3pPr marL="914400" lvl="2" indent="-914400" algn="ctr">
              <a:buNone/>
              <a:defRPr sz="2800" kern="1200">
                <a:effectLst>
                  <a:outerShdw blurRad="38100" dist="38100" dir="2700000">
                    <a:srgbClr val="C0C0C0"/>
                  </a:outerShdw>
                </a:effectLst>
              </a:defRPr>
            </a:lvl3pPr>
            <a:lvl4pPr marL="1371600" lvl="3" indent="-1371600" algn="ctr">
              <a:buNone/>
              <a:defRPr sz="2800" kern="1200">
                <a:effectLst>
                  <a:outerShdw blurRad="38100" dist="38100" dir="2700000">
                    <a:srgbClr val="C0C0C0"/>
                  </a:outerShdw>
                </a:effectLst>
              </a:defRPr>
            </a:lvl4pPr>
            <a:lvl5pPr marL="1828800" lvl="4" indent="-1828800" algn="ctr">
              <a:buNone/>
              <a:defRPr sz="2800" kern="1200">
                <a:effectLst>
                  <a:outerShdw blurRad="38100" dist="38100" dir="2700000">
                    <a:srgbClr val="C0C0C0"/>
                  </a:outerShdw>
                </a:effectLst>
              </a:defRPr>
            </a:lvl5pPr>
          </a:lstStyle>
          <a:p>
            <a:pPr lvl="0"/>
            <a:r>
              <a:rPr kumimoji="0" lang="zh-CN" altLang="en-US" sz="2800" b="0" i="0" u="none" strike="noStrike" kern="1200" cap="none" spc="0" normalizeH="0" baseline="0" noProof="1">
                <a:uLnTx/>
                <a:uFillTx/>
              </a:rPr>
              <a:t>单击此处编辑母版副标题样式</a:t>
            </a:r>
            <a:endParaRPr kumimoji="0" lang="zh-CN" altLang="en-US" sz="28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2073" name="灯片编号占位符 5126"/>
          <p:cNvSpPr>
            <a:spLocks noGrp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algn="r">
              <a:buClr>
                <a:srgbClr val="000000"/>
              </a:buClr>
            </a:pPr>
            <a:fld id="{9A0DB2DC-4C9A-4742-B13C-FB6460FD3503}" type="slidenum">
              <a:rPr lang="en-US" altLang="zh-CN">
                <a:latin typeface="Comic Sans MS" panose="030F0702030302020204" pitchFamily="66" charset="0"/>
              </a:rPr>
            </a:fld>
            <a:endParaRPr lang="en-US" altLang="zh-CN">
              <a:latin typeface="Comic Sans MS" panose="030F0702030302020204" pitchFamily="66" charset="0"/>
            </a:endParaRPr>
          </a:p>
        </p:txBody>
      </p:sp>
      <p:sp>
        <p:nvSpPr>
          <p:cNvPr id="2076" name="日期占位符 5124"/>
          <p:cNvSpPr>
            <a:spLocks noGrp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>
              <a:buClr>
                <a:srgbClr val="000000"/>
              </a:buClr>
            </a:pPr>
            <a:endParaRPr lang="en-US" altLang="en-US">
              <a:latin typeface="Comic Sans MS" panose="030F0702030302020204" pitchFamily="66" charset="0"/>
            </a:endParaRPr>
          </a:p>
        </p:txBody>
      </p:sp>
      <p:sp>
        <p:nvSpPr>
          <p:cNvPr id="2077" name="页脚占位符 5125"/>
          <p:cNvSpPr>
            <a:spLocks noGrp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algn="ctr">
              <a:buClr>
                <a:srgbClr val="000000"/>
              </a:buClr>
            </a:pPr>
            <a:endParaRPr lang="en-US" altLang="zh-CN">
              <a:latin typeface="Comic Sans MS" panose="030F0702030302020204" pitchFamily="66" charset="0"/>
            </a:endParaRPr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>
  <p:cSld name="标题和竖排文字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1600200"/>
          </a:xfr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85800" y="1828800"/>
            <a:ext cx="7696200" cy="3657600"/>
          </a:xfrm>
        </p:spPr>
        <p:txBody>
          <a:bodyPr vert="eaVert"/>
          <a:lstStyle/>
          <a:p>
            <a:pPr lvl="0"/>
            <a:r>
              <a:rPr kumimoji="0" lang="zh-CN" altLang="en-US" sz="32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1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1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11312" name="灯片编号占位符 4102"/>
          <p:cNvSpPr>
            <a:spLocks noGrp="1"/>
          </p:cNvSpPr>
          <p:nvPr>
            <p:ph type="sldNum" sz="quarter" idx="4"/>
          </p:nvPr>
        </p:nvSpPr>
        <p:spPr>
          <a:xfrm>
            <a:off x="6718300" y="6248400"/>
            <a:ext cx="1905000" cy="45720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algn="r">
              <a:buClr>
                <a:srgbClr val="000000"/>
              </a:buClr>
            </a:pPr>
            <a:fld id="{9A0DB2DC-4C9A-4742-B13C-FB6460FD3503}" type="slidenum">
              <a:rPr lang="en-US" altLang="zh-CN">
                <a:latin typeface="Comic Sans MS" panose="030F0702030302020204" pitchFamily="66" charset="0"/>
              </a:rPr>
            </a:fld>
            <a:endParaRPr lang="en-US" altLang="zh-CN">
              <a:latin typeface="Comic Sans MS" panose="030F0702030302020204" pitchFamily="66" charset="0"/>
            </a:endParaRPr>
          </a:p>
        </p:txBody>
      </p:sp>
      <p:sp>
        <p:nvSpPr>
          <p:cNvPr id="11315" name="日期占位符 4100"/>
          <p:cNvSpPr>
            <a:spLocks noGrp="1"/>
          </p:cNvSpPr>
          <p:nvPr>
            <p:ph type="dt" sz="half" idx="2"/>
          </p:nvPr>
        </p:nvSpPr>
        <p:spPr>
          <a:xfrm>
            <a:off x="1371600" y="6248400"/>
            <a:ext cx="1905000" cy="45720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>
              <a:buClr>
                <a:srgbClr val="000000"/>
              </a:buClr>
            </a:pPr>
            <a:endParaRPr lang="en-US" altLang="en-US">
              <a:latin typeface="Comic Sans MS" panose="030F0702030302020204" pitchFamily="66" charset="0"/>
            </a:endParaRPr>
          </a:p>
        </p:txBody>
      </p:sp>
      <p:sp>
        <p:nvSpPr>
          <p:cNvPr id="11316" name="页脚占位符 4101"/>
          <p:cNvSpPr>
            <a:spLocks noGrp="1"/>
          </p:cNvSpPr>
          <p:nvPr>
            <p:ph type="ftr" sz="quarter" idx="3"/>
          </p:nvPr>
        </p:nvSpPr>
        <p:spPr>
          <a:xfrm>
            <a:off x="3556000" y="6248400"/>
            <a:ext cx="2895600" cy="45720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algn="ctr">
              <a:buClr>
                <a:srgbClr val="000000"/>
              </a:buClr>
            </a:pPr>
            <a:endParaRPr lang="en-US" altLang="zh-CN">
              <a:latin typeface="Comic Sans MS" panose="030F0702030302020204" pitchFamily="66" charset="0"/>
            </a:endParaRPr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>
  <p:cSld name="竖版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457950" y="152400"/>
            <a:ext cx="1924050" cy="5334000"/>
          </a:xfrm>
        </p:spPr>
        <p:txBody>
          <a:bodyPr vert="eaVert"/>
          <a:lstStyle/>
          <a:p>
            <a:r>
              <a:rPr kumimoji="0" lang="zh-CN" altLang="en-US" sz="44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85800" y="152400"/>
            <a:ext cx="5660611" cy="5334000"/>
          </a:xfrm>
        </p:spPr>
        <p:txBody>
          <a:bodyPr vert="eaVert"/>
          <a:lstStyle/>
          <a:p>
            <a:pPr lvl="0"/>
            <a:r>
              <a:rPr kumimoji="0" lang="zh-CN" altLang="en-US" sz="32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1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1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12336" name="灯片编号占位符 4102"/>
          <p:cNvSpPr>
            <a:spLocks noGrp="1"/>
          </p:cNvSpPr>
          <p:nvPr>
            <p:ph type="sldNum" sz="quarter" idx="4"/>
          </p:nvPr>
        </p:nvSpPr>
        <p:spPr>
          <a:xfrm>
            <a:off x="6718300" y="6248400"/>
            <a:ext cx="1905000" cy="45720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algn="r">
              <a:buClr>
                <a:srgbClr val="000000"/>
              </a:buClr>
            </a:pPr>
            <a:fld id="{9A0DB2DC-4C9A-4742-B13C-FB6460FD3503}" type="slidenum">
              <a:rPr lang="en-US" altLang="zh-CN">
                <a:latin typeface="Comic Sans MS" panose="030F0702030302020204" pitchFamily="66" charset="0"/>
              </a:rPr>
            </a:fld>
            <a:endParaRPr lang="en-US" altLang="zh-CN">
              <a:latin typeface="Comic Sans MS" panose="030F0702030302020204" pitchFamily="66" charset="0"/>
            </a:endParaRPr>
          </a:p>
        </p:txBody>
      </p:sp>
      <p:sp>
        <p:nvSpPr>
          <p:cNvPr id="12339" name="日期占位符 4100"/>
          <p:cNvSpPr>
            <a:spLocks noGrp="1"/>
          </p:cNvSpPr>
          <p:nvPr>
            <p:ph type="dt" sz="half" idx="2"/>
          </p:nvPr>
        </p:nvSpPr>
        <p:spPr>
          <a:xfrm>
            <a:off x="1371600" y="6248400"/>
            <a:ext cx="1905000" cy="45720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>
              <a:buClr>
                <a:srgbClr val="000000"/>
              </a:buClr>
            </a:pPr>
            <a:endParaRPr lang="en-US" altLang="en-US">
              <a:latin typeface="Comic Sans MS" panose="030F0702030302020204" pitchFamily="66" charset="0"/>
            </a:endParaRPr>
          </a:p>
        </p:txBody>
      </p:sp>
      <p:sp>
        <p:nvSpPr>
          <p:cNvPr id="12340" name="页脚占位符 4101"/>
          <p:cNvSpPr>
            <a:spLocks noGrp="1"/>
          </p:cNvSpPr>
          <p:nvPr>
            <p:ph type="ftr" sz="quarter" idx="3"/>
          </p:nvPr>
        </p:nvSpPr>
        <p:spPr>
          <a:xfrm>
            <a:off x="3556000" y="6248400"/>
            <a:ext cx="2895600" cy="45720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algn="ctr">
              <a:buClr>
                <a:srgbClr val="000000"/>
              </a:buClr>
            </a:pPr>
            <a:endParaRPr lang="en-US" altLang="zh-CN">
              <a:latin typeface="Comic Sans MS" panose="030F0702030302020204" pitchFamily="66" charset="0"/>
            </a:endParaRPr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1600200"/>
          </a:xfr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85800" y="1828800"/>
            <a:ext cx="7696200" cy="3657600"/>
          </a:xfrm>
        </p:spPr>
        <p:txBody>
          <a:bodyPr/>
          <a:lstStyle/>
          <a:p>
            <a:pPr lvl="0"/>
            <a:r>
              <a:rPr kumimoji="0" lang="zh-CN" altLang="en-US" sz="32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1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1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120" name="灯片编号占位符 4102"/>
          <p:cNvSpPr>
            <a:spLocks noGrp="1"/>
          </p:cNvSpPr>
          <p:nvPr>
            <p:ph type="sldNum" sz="quarter" idx="4"/>
          </p:nvPr>
        </p:nvSpPr>
        <p:spPr>
          <a:xfrm>
            <a:off x="6718300" y="6248400"/>
            <a:ext cx="1905000" cy="45720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algn="r">
              <a:buClr>
                <a:srgbClr val="000000"/>
              </a:buClr>
            </a:pPr>
            <a:fld id="{9A0DB2DC-4C9A-4742-B13C-FB6460FD3503}" type="slidenum">
              <a:rPr lang="en-US" altLang="zh-CN">
                <a:latin typeface="Comic Sans MS" panose="030F0702030302020204" pitchFamily="66" charset="0"/>
              </a:rPr>
            </a:fld>
            <a:endParaRPr lang="en-US" altLang="zh-CN">
              <a:latin typeface="Comic Sans MS" panose="030F0702030302020204" pitchFamily="66" charset="0"/>
            </a:endParaRPr>
          </a:p>
        </p:txBody>
      </p:sp>
      <p:sp>
        <p:nvSpPr>
          <p:cNvPr id="3123" name="日期占位符 4100"/>
          <p:cNvSpPr>
            <a:spLocks noGrp="1"/>
          </p:cNvSpPr>
          <p:nvPr>
            <p:ph type="dt" sz="half" idx="2"/>
          </p:nvPr>
        </p:nvSpPr>
        <p:spPr>
          <a:xfrm>
            <a:off x="1371600" y="6248400"/>
            <a:ext cx="1905000" cy="45720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>
              <a:buClr>
                <a:srgbClr val="000000"/>
              </a:buClr>
            </a:pPr>
            <a:endParaRPr lang="en-US" altLang="en-US">
              <a:latin typeface="Comic Sans MS" panose="030F0702030302020204" pitchFamily="66" charset="0"/>
            </a:endParaRPr>
          </a:p>
        </p:txBody>
      </p:sp>
      <p:sp>
        <p:nvSpPr>
          <p:cNvPr id="3124" name="页脚占位符 4101"/>
          <p:cNvSpPr>
            <a:spLocks noGrp="1"/>
          </p:cNvSpPr>
          <p:nvPr>
            <p:ph type="ftr" sz="quarter" idx="3"/>
          </p:nvPr>
        </p:nvSpPr>
        <p:spPr>
          <a:xfrm>
            <a:off x="3556000" y="6248400"/>
            <a:ext cx="2895600" cy="45720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algn="ctr">
              <a:buClr>
                <a:srgbClr val="000000"/>
              </a:buClr>
            </a:pPr>
            <a:endParaRPr lang="en-US" altLang="zh-CN">
              <a:latin typeface="Comic Sans MS" panose="030F0702030302020204" pitchFamily="66" charset="0"/>
            </a:endParaRPr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节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/>
          <a:lstStyle>
            <a:lvl1pPr>
              <a:defRPr sz="4500"/>
            </a:lvl1pPr>
          </a:lstStyle>
          <a:p>
            <a:r>
              <a:rPr kumimoji="0" lang="zh-CN" altLang="en-US" sz="45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45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0" lang="zh-CN" altLang="en-US" sz="18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18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4144" name="灯片编号占位符 4102"/>
          <p:cNvSpPr>
            <a:spLocks noGrp="1"/>
          </p:cNvSpPr>
          <p:nvPr>
            <p:ph type="sldNum" sz="quarter" idx="4"/>
          </p:nvPr>
        </p:nvSpPr>
        <p:spPr>
          <a:xfrm>
            <a:off x="6718300" y="6248400"/>
            <a:ext cx="1905000" cy="45720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algn="r">
              <a:buClr>
                <a:srgbClr val="000000"/>
              </a:buClr>
            </a:pPr>
            <a:fld id="{9A0DB2DC-4C9A-4742-B13C-FB6460FD3503}" type="slidenum">
              <a:rPr lang="en-US" altLang="zh-CN">
                <a:latin typeface="Comic Sans MS" panose="030F0702030302020204" pitchFamily="66" charset="0"/>
              </a:rPr>
            </a:fld>
            <a:endParaRPr lang="en-US" altLang="zh-CN">
              <a:latin typeface="Comic Sans MS" panose="030F0702030302020204" pitchFamily="66" charset="0"/>
            </a:endParaRPr>
          </a:p>
        </p:txBody>
      </p:sp>
      <p:sp>
        <p:nvSpPr>
          <p:cNvPr id="4147" name="日期占位符 4100"/>
          <p:cNvSpPr>
            <a:spLocks noGrp="1"/>
          </p:cNvSpPr>
          <p:nvPr>
            <p:ph type="dt" sz="half" idx="2"/>
          </p:nvPr>
        </p:nvSpPr>
        <p:spPr>
          <a:xfrm>
            <a:off x="1371600" y="6248400"/>
            <a:ext cx="1905000" cy="45720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>
              <a:buClr>
                <a:srgbClr val="000000"/>
              </a:buClr>
            </a:pPr>
            <a:endParaRPr lang="en-US" altLang="en-US">
              <a:latin typeface="Comic Sans MS" panose="030F0702030302020204" pitchFamily="66" charset="0"/>
            </a:endParaRPr>
          </a:p>
        </p:txBody>
      </p:sp>
      <p:sp>
        <p:nvSpPr>
          <p:cNvPr id="4148" name="页脚占位符 4101"/>
          <p:cNvSpPr>
            <a:spLocks noGrp="1"/>
          </p:cNvSpPr>
          <p:nvPr>
            <p:ph type="ftr" sz="quarter" idx="3"/>
          </p:nvPr>
        </p:nvSpPr>
        <p:spPr>
          <a:xfrm>
            <a:off x="3556000" y="6248400"/>
            <a:ext cx="2895600" cy="45720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algn="ctr">
              <a:buClr>
                <a:srgbClr val="000000"/>
              </a:buClr>
            </a:pPr>
            <a:endParaRPr lang="en-US" altLang="zh-CN">
              <a:latin typeface="Comic Sans MS" panose="030F0702030302020204" pitchFamily="66" charset="0"/>
            </a:endParaRPr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两栏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1600200"/>
          </a:xfr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85800" y="1828800"/>
            <a:ext cx="3771138" cy="3657600"/>
          </a:xfrm>
        </p:spPr>
        <p:txBody>
          <a:bodyPr/>
          <a:lstStyle/>
          <a:p>
            <a:pPr lvl="0"/>
            <a:r>
              <a:rPr kumimoji="0" lang="zh-CN" altLang="en-US" sz="32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1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1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10862" y="1828800"/>
            <a:ext cx="3771138" cy="3657600"/>
          </a:xfrm>
        </p:spPr>
        <p:txBody>
          <a:bodyPr/>
          <a:lstStyle/>
          <a:p>
            <a:pPr lvl="0"/>
            <a:r>
              <a:rPr kumimoji="0" lang="zh-CN" altLang="en-US" sz="32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1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1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5168" name="灯片编号占位符 4102"/>
          <p:cNvSpPr>
            <a:spLocks noGrp="1"/>
          </p:cNvSpPr>
          <p:nvPr>
            <p:ph type="sldNum" sz="quarter" idx="4"/>
          </p:nvPr>
        </p:nvSpPr>
        <p:spPr>
          <a:xfrm>
            <a:off x="6718300" y="6248400"/>
            <a:ext cx="1905000" cy="45720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algn="r">
              <a:buClr>
                <a:srgbClr val="000000"/>
              </a:buClr>
            </a:pPr>
            <a:fld id="{9A0DB2DC-4C9A-4742-B13C-FB6460FD3503}" type="slidenum">
              <a:rPr lang="en-US" altLang="zh-CN">
                <a:latin typeface="Comic Sans MS" panose="030F0702030302020204" pitchFamily="66" charset="0"/>
              </a:rPr>
            </a:fld>
            <a:endParaRPr lang="en-US" altLang="zh-CN">
              <a:latin typeface="Comic Sans MS" panose="030F0702030302020204" pitchFamily="66" charset="0"/>
            </a:endParaRPr>
          </a:p>
        </p:txBody>
      </p:sp>
      <p:sp>
        <p:nvSpPr>
          <p:cNvPr id="5171" name="日期占位符 4100"/>
          <p:cNvSpPr>
            <a:spLocks noGrp="1"/>
          </p:cNvSpPr>
          <p:nvPr>
            <p:ph type="dt" sz="half" idx="2"/>
          </p:nvPr>
        </p:nvSpPr>
        <p:spPr>
          <a:xfrm>
            <a:off x="1371600" y="6248400"/>
            <a:ext cx="1905000" cy="45720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>
              <a:buClr>
                <a:srgbClr val="000000"/>
              </a:buClr>
            </a:pPr>
            <a:endParaRPr lang="en-US" altLang="en-US">
              <a:latin typeface="Comic Sans MS" panose="030F0702030302020204" pitchFamily="66" charset="0"/>
            </a:endParaRPr>
          </a:p>
        </p:txBody>
      </p:sp>
      <p:sp>
        <p:nvSpPr>
          <p:cNvPr id="5172" name="页脚占位符 4101"/>
          <p:cNvSpPr>
            <a:spLocks noGrp="1"/>
          </p:cNvSpPr>
          <p:nvPr>
            <p:ph type="ftr" sz="quarter" idx="3"/>
          </p:nvPr>
        </p:nvSpPr>
        <p:spPr>
          <a:xfrm>
            <a:off x="3556000" y="6248400"/>
            <a:ext cx="2895600" cy="45720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algn="ctr">
              <a:buClr>
                <a:srgbClr val="000000"/>
              </a:buClr>
            </a:pPr>
            <a:endParaRPr lang="en-US" altLang="zh-CN">
              <a:latin typeface="Comic Sans MS" panose="030F0702030302020204" pitchFamily="66" charset="0"/>
            </a:endParaRPr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比较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kumimoji="0" lang="zh-CN" altLang="en-US" sz="21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21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kumimoji="0" lang="zh-CN" altLang="en-US" sz="32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1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1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kumimoji="0" lang="zh-CN" altLang="en-US" sz="21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21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kumimoji="0" lang="zh-CN" altLang="en-US" sz="32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1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1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6192" name="灯片编号占位符 4102"/>
          <p:cNvSpPr>
            <a:spLocks noGrp="1"/>
          </p:cNvSpPr>
          <p:nvPr>
            <p:ph type="sldNum" sz="quarter" idx="4"/>
          </p:nvPr>
        </p:nvSpPr>
        <p:spPr>
          <a:xfrm>
            <a:off x="6718300" y="6248400"/>
            <a:ext cx="1905000" cy="45720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algn="r">
              <a:buClr>
                <a:srgbClr val="000000"/>
              </a:buClr>
            </a:pPr>
            <a:fld id="{9A0DB2DC-4C9A-4742-B13C-FB6460FD3503}" type="slidenum">
              <a:rPr lang="en-US" altLang="zh-CN">
                <a:latin typeface="Comic Sans MS" panose="030F0702030302020204" pitchFamily="66" charset="0"/>
              </a:rPr>
            </a:fld>
            <a:endParaRPr lang="en-US" altLang="zh-CN">
              <a:latin typeface="Comic Sans MS" panose="030F0702030302020204" pitchFamily="66" charset="0"/>
            </a:endParaRPr>
          </a:p>
        </p:txBody>
      </p:sp>
      <p:sp>
        <p:nvSpPr>
          <p:cNvPr id="6195" name="日期占位符 4100"/>
          <p:cNvSpPr>
            <a:spLocks noGrp="1"/>
          </p:cNvSpPr>
          <p:nvPr>
            <p:ph type="dt" sz="half" idx="2"/>
          </p:nvPr>
        </p:nvSpPr>
        <p:spPr>
          <a:xfrm>
            <a:off x="1371600" y="6248400"/>
            <a:ext cx="1905000" cy="45720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>
              <a:buClr>
                <a:srgbClr val="000000"/>
              </a:buClr>
            </a:pPr>
            <a:endParaRPr lang="en-US" altLang="en-US">
              <a:latin typeface="Comic Sans MS" panose="030F0702030302020204" pitchFamily="66" charset="0"/>
            </a:endParaRPr>
          </a:p>
        </p:txBody>
      </p:sp>
      <p:sp>
        <p:nvSpPr>
          <p:cNvPr id="6196" name="页脚占位符 4101"/>
          <p:cNvSpPr>
            <a:spLocks noGrp="1"/>
          </p:cNvSpPr>
          <p:nvPr>
            <p:ph type="ftr" sz="quarter" idx="3"/>
          </p:nvPr>
        </p:nvSpPr>
        <p:spPr>
          <a:xfrm>
            <a:off x="3556000" y="6248400"/>
            <a:ext cx="2895600" cy="45720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algn="ctr">
              <a:buClr>
                <a:srgbClr val="000000"/>
              </a:buClr>
            </a:pPr>
            <a:endParaRPr lang="en-US" altLang="zh-CN">
              <a:latin typeface="Comic Sans MS" panose="030F0702030302020204" pitchFamily="66" charset="0"/>
            </a:endParaRPr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仅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1600200"/>
          </a:xfr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7216" name="灯片编号占位符 4102"/>
          <p:cNvSpPr>
            <a:spLocks noGrp="1"/>
          </p:cNvSpPr>
          <p:nvPr>
            <p:ph type="sldNum" sz="quarter" idx="4"/>
          </p:nvPr>
        </p:nvSpPr>
        <p:spPr>
          <a:xfrm>
            <a:off x="6718300" y="6248400"/>
            <a:ext cx="1905000" cy="45720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algn="r">
              <a:buClr>
                <a:srgbClr val="000000"/>
              </a:buClr>
            </a:pPr>
            <a:fld id="{9A0DB2DC-4C9A-4742-B13C-FB6460FD3503}" type="slidenum">
              <a:rPr lang="en-US" altLang="zh-CN">
                <a:latin typeface="Comic Sans MS" panose="030F0702030302020204" pitchFamily="66" charset="0"/>
              </a:rPr>
            </a:fld>
            <a:endParaRPr lang="en-US" altLang="zh-CN">
              <a:latin typeface="Comic Sans MS" panose="030F0702030302020204" pitchFamily="66" charset="0"/>
            </a:endParaRPr>
          </a:p>
        </p:txBody>
      </p:sp>
      <p:sp>
        <p:nvSpPr>
          <p:cNvPr id="7219" name="日期占位符 4100"/>
          <p:cNvSpPr>
            <a:spLocks noGrp="1"/>
          </p:cNvSpPr>
          <p:nvPr>
            <p:ph type="dt" sz="half" idx="2"/>
          </p:nvPr>
        </p:nvSpPr>
        <p:spPr>
          <a:xfrm>
            <a:off x="1371600" y="6248400"/>
            <a:ext cx="1905000" cy="45720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>
              <a:buClr>
                <a:srgbClr val="000000"/>
              </a:buClr>
            </a:pPr>
            <a:endParaRPr lang="en-US" altLang="en-US">
              <a:latin typeface="Comic Sans MS" panose="030F0702030302020204" pitchFamily="66" charset="0"/>
            </a:endParaRPr>
          </a:p>
        </p:txBody>
      </p:sp>
      <p:sp>
        <p:nvSpPr>
          <p:cNvPr id="7220" name="页脚占位符 4101"/>
          <p:cNvSpPr>
            <a:spLocks noGrp="1"/>
          </p:cNvSpPr>
          <p:nvPr>
            <p:ph type="ftr" sz="quarter" idx="3"/>
          </p:nvPr>
        </p:nvSpPr>
        <p:spPr>
          <a:xfrm>
            <a:off x="3556000" y="6248400"/>
            <a:ext cx="2895600" cy="45720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algn="ctr">
              <a:buClr>
                <a:srgbClr val="000000"/>
              </a:buClr>
            </a:pPr>
            <a:endParaRPr lang="en-US" altLang="zh-CN">
              <a:latin typeface="Comic Sans MS" panose="030F0702030302020204" pitchFamily="66" charset="0"/>
            </a:endParaRPr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8240" name="灯片编号占位符 4102"/>
          <p:cNvSpPr>
            <a:spLocks noGrp="1"/>
          </p:cNvSpPr>
          <p:nvPr>
            <p:ph type="sldNum" sz="quarter" idx="4"/>
          </p:nvPr>
        </p:nvSpPr>
        <p:spPr>
          <a:xfrm>
            <a:off x="6718300" y="6248400"/>
            <a:ext cx="1905000" cy="45720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algn="r">
              <a:buClr>
                <a:srgbClr val="000000"/>
              </a:buClr>
            </a:pPr>
            <a:fld id="{9A0DB2DC-4C9A-4742-B13C-FB6460FD3503}" type="slidenum">
              <a:rPr lang="en-US" altLang="zh-CN">
                <a:latin typeface="Comic Sans MS" panose="030F0702030302020204" pitchFamily="66" charset="0"/>
              </a:rPr>
            </a:fld>
            <a:endParaRPr lang="en-US" altLang="zh-CN">
              <a:latin typeface="Comic Sans MS" panose="030F0702030302020204" pitchFamily="66" charset="0"/>
            </a:endParaRPr>
          </a:p>
        </p:txBody>
      </p:sp>
      <p:sp>
        <p:nvSpPr>
          <p:cNvPr id="8243" name="日期占位符 4100"/>
          <p:cNvSpPr>
            <a:spLocks noGrp="1"/>
          </p:cNvSpPr>
          <p:nvPr>
            <p:ph type="dt" sz="half" idx="2"/>
          </p:nvPr>
        </p:nvSpPr>
        <p:spPr>
          <a:xfrm>
            <a:off x="1371600" y="6248400"/>
            <a:ext cx="1905000" cy="45720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>
              <a:buClr>
                <a:srgbClr val="000000"/>
              </a:buClr>
            </a:pPr>
            <a:endParaRPr lang="en-US" altLang="en-US">
              <a:latin typeface="Comic Sans MS" panose="030F0702030302020204" pitchFamily="66" charset="0"/>
            </a:endParaRPr>
          </a:p>
        </p:txBody>
      </p:sp>
      <p:sp>
        <p:nvSpPr>
          <p:cNvPr id="8244" name="页脚占位符 4101"/>
          <p:cNvSpPr>
            <a:spLocks noGrp="1"/>
          </p:cNvSpPr>
          <p:nvPr>
            <p:ph type="ftr" sz="quarter" idx="3"/>
          </p:nvPr>
        </p:nvSpPr>
        <p:spPr>
          <a:xfrm>
            <a:off x="3556000" y="6248400"/>
            <a:ext cx="2895600" cy="45720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algn="ctr">
              <a:buClr>
                <a:srgbClr val="000000"/>
              </a:buClr>
            </a:pPr>
            <a:endParaRPr lang="en-US" altLang="zh-CN">
              <a:latin typeface="Comic Sans MS" panose="030F0702030302020204" pitchFamily="66" charset="0"/>
            </a:endParaRPr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内容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/>
          <a:lstStyle>
            <a:lvl1pPr>
              <a:defRPr sz="2400"/>
            </a:lvl1pPr>
          </a:lstStyle>
          <a:p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  <a:p>
            <a:pPr lvl="1"/>
            <a:r>
              <a:rPr kumimoji="0" lang="zh-CN" altLang="en-US" sz="21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2100" b="0" i="0" u="none" strike="noStrike" kern="1200" cap="none" spc="0" normalizeH="0" baseline="0" noProof="1">
              <a:uLnTx/>
              <a:uFillTx/>
            </a:endParaRPr>
          </a:p>
          <a:p>
            <a:pPr lvl="2"/>
            <a:r>
              <a:rPr kumimoji="0" lang="zh-CN" altLang="en-US" sz="18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1800" b="0" i="0" u="none" strike="noStrike" kern="1200" cap="none" spc="0" normalizeH="0" baseline="0" noProof="1">
              <a:uLnTx/>
              <a:uFillTx/>
            </a:endParaRPr>
          </a:p>
          <a:p>
            <a:pPr lvl="3"/>
            <a:r>
              <a:rPr kumimoji="0" lang="zh-CN" altLang="en-US" sz="15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1500" b="0" i="0" u="none" strike="noStrike" kern="1200" cap="none" spc="0" normalizeH="0" baseline="0" noProof="1">
              <a:uLnTx/>
              <a:uFillTx/>
            </a:endParaRPr>
          </a:p>
          <a:p>
            <a:pPr lvl="4"/>
            <a:r>
              <a:rPr kumimoji="0" lang="zh-CN" altLang="en-US" sz="15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15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kumimoji="0" lang="zh-CN" altLang="en-US" sz="12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9264" name="灯片编号占位符 4102"/>
          <p:cNvSpPr>
            <a:spLocks noGrp="1"/>
          </p:cNvSpPr>
          <p:nvPr>
            <p:ph type="sldNum" sz="quarter" idx="4"/>
          </p:nvPr>
        </p:nvSpPr>
        <p:spPr>
          <a:xfrm>
            <a:off x="6718300" y="6248400"/>
            <a:ext cx="1905000" cy="45720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algn="r">
              <a:buClr>
                <a:srgbClr val="000000"/>
              </a:buClr>
            </a:pPr>
            <a:fld id="{9A0DB2DC-4C9A-4742-B13C-FB6460FD3503}" type="slidenum">
              <a:rPr lang="en-US" altLang="zh-CN">
                <a:latin typeface="Comic Sans MS" panose="030F0702030302020204" pitchFamily="66" charset="0"/>
              </a:rPr>
            </a:fld>
            <a:endParaRPr lang="en-US" altLang="zh-CN">
              <a:latin typeface="Comic Sans MS" panose="030F0702030302020204" pitchFamily="66" charset="0"/>
            </a:endParaRPr>
          </a:p>
        </p:txBody>
      </p:sp>
      <p:sp>
        <p:nvSpPr>
          <p:cNvPr id="9267" name="日期占位符 4100"/>
          <p:cNvSpPr>
            <a:spLocks noGrp="1"/>
          </p:cNvSpPr>
          <p:nvPr>
            <p:ph type="dt" sz="half" idx="2"/>
          </p:nvPr>
        </p:nvSpPr>
        <p:spPr>
          <a:xfrm>
            <a:off x="1371600" y="6248400"/>
            <a:ext cx="1905000" cy="45720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>
              <a:buClr>
                <a:srgbClr val="000000"/>
              </a:buClr>
            </a:pPr>
            <a:endParaRPr lang="en-US" altLang="en-US">
              <a:latin typeface="Comic Sans MS" panose="030F0702030302020204" pitchFamily="66" charset="0"/>
            </a:endParaRPr>
          </a:p>
        </p:txBody>
      </p:sp>
      <p:sp>
        <p:nvSpPr>
          <p:cNvPr id="9268" name="页脚占位符 4101"/>
          <p:cNvSpPr>
            <a:spLocks noGrp="1"/>
          </p:cNvSpPr>
          <p:nvPr>
            <p:ph type="ftr" sz="quarter" idx="3"/>
          </p:nvPr>
        </p:nvSpPr>
        <p:spPr>
          <a:xfrm>
            <a:off x="3556000" y="6248400"/>
            <a:ext cx="2895600" cy="45720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algn="ctr">
              <a:buClr>
                <a:srgbClr val="000000"/>
              </a:buClr>
            </a:pPr>
            <a:endParaRPr lang="en-US" altLang="zh-CN">
              <a:latin typeface="Comic Sans MS" panose="030F0702030302020204" pitchFamily="66" charset="0"/>
            </a:endParaRPr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图片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/>
          <a:lstStyle>
            <a:lvl1pPr>
              <a:defRPr sz="2400"/>
            </a:lvl1pPr>
          </a:lstStyle>
          <a:p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kumimoji="0" lang="zh-CN" altLang="en-US" sz="15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15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10288" name="灯片编号占位符 4102"/>
          <p:cNvSpPr>
            <a:spLocks noGrp="1"/>
          </p:cNvSpPr>
          <p:nvPr>
            <p:ph type="sldNum" sz="quarter" idx="4"/>
          </p:nvPr>
        </p:nvSpPr>
        <p:spPr>
          <a:xfrm>
            <a:off x="6718300" y="6248400"/>
            <a:ext cx="1905000" cy="45720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algn="r">
              <a:buClr>
                <a:srgbClr val="000000"/>
              </a:buClr>
            </a:pPr>
            <a:fld id="{9A0DB2DC-4C9A-4742-B13C-FB6460FD3503}" type="slidenum">
              <a:rPr lang="en-US" altLang="zh-CN">
                <a:latin typeface="Comic Sans MS" panose="030F0702030302020204" pitchFamily="66" charset="0"/>
              </a:rPr>
            </a:fld>
            <a:endParaRPr lang="en-US" altLang="zh-CN">
              <a:latin typeface="Comic Sans MS" panose="030F0702030302020204" pitchFamily="66" charset="0"/>
            </a:endParaRPr>
          </a:p>
        </p:txBody>
      </p:sp>
      <p:sp>
        <p:nvSpPr>
          <p:cNvPr id="10291" name="日期占位符 4100"/>
          <p:cNvSpPr>
            <a:spLocks noGrp="1"/>
          </p:cNvSpPr>
          <p:nvPr>
            <p:ph type="dt" sz="half" idx="2"/>
          </p:nvPr>
        </p:nvSpPr>
        <p:spPr>
          <a:xfrm>
            <a:off x="1371600" y="6248400"/>
            <a:ext cx="1905000" cy="45720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>
              <a:buClr>
                <a:srgbClr val="000000"/>
              </a:buClr>
            </a:pPr>
            <a:endParaRPr lang="en-US" altLang="en-US">
              <a:latin typeface="Comic Sans MS" panose="030F0702030302020204" pitchFamily="66" charset="0"/>
            </a:endParaRPr>
          </a:p>
        </p:txBody>
      </p:sp>
      <p:sp>
        <p:nvSpPr>
          <p:cNvPr id="10292" name="页脚占位符 4101"/>
          <p:cNvSpPr>
            <a:spLocks noGrp="1"/>
          </p:cNvSpPr>
          <p:nvPr>
            <p:ph type="ftr" sz="quarter" idx="3"/>
          </p:nvPr>
        </p:nvSpPr>
        <p:spPr>
          <a:xfrm>
            <a:off x="3556000" y="6248400"/>
            <a:ext cx="2895600" cy="45720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algn="ctr">
              <a:buClr>
                <a:srgbClr val="000000"/>
              </a:buClr>
            </a:pPr>
            <a:endParaRPr lang="en-US" altLang="zh-CN">
              <a:latin typeface="Comic Sans MS" panose="030F0702030302020204" pitchFamily="66" charset="0"/>
            </a:endParaRPr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任意多边形 4097"/>
          <p:cNvSpPr/>
          <p:nvPr/>
        </p:nvSpPr>
        <p:spPr>
          <a:xfrm rot="18420000">
            <a:off x="7777163" y="-14287"/>
            <a:ext cx="1162050" cy="2082800"/>
          </a:xfrm>
          <a:solidFill>
            <a:srgbClr val="FFFFFF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1027" name="标题 4098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1600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8" name="文本占位符 4099"/>
          <p:cNvSpPr>
            <a:spLocks noGrp="1"/>
          </p:cNvSpPr>
          <p:nvPr>
            <p:ph type="body" idx="1"/>
          </p:nvPr>
        </p:nvSpPr>
        <p:spPr>
          <a:xfrm>
            <a:off x="685800" y="1828800"/>
            <a:ext cx="7696200" cy="36576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9" name="日期占位符 4100"/>
          <p:cNvSpPr>
            <a:spLocks noGrp="1"/>
          </p:cNvSpPr>
          <p:nvPr>
            <p:ph type="dt" sz="half" idx="2"/>
          </p:nvPr>
        </p:nvSpPr>
        <p:spPr>
          <a:xfrm>
            <a:off x="1371600" y="6248400"/>
            <a:ext cx="19050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0" indent="0">
              <a:defRPr sz="1400">
                <a:latin typeface="Comic Sans MS" panose="030F0702030302020204" pitchFamily="66" charset="0"/>
              </a:defRPr>
            </a:lvl1pPr>
          </a:lstStyle>
          <a:p>
            <a:pPr lvl="0" eaLnBrk="1" hangingPunct="1">
              <a:buClr>
                <a:srgbClr val="000000"/>
              </a:buClr>
            </a:pPr>
            <a:endParaRPr lang="en-US" altLang="en-US"/>
          </a:p>
        </p:txBody>
      </p:sp>
      <p:sp>
        <p:nvSpPr>
          <p:cNvPr id="1030" name="页脚占位符 4101"/>
          <p:cNvSpPr>
            <a:spLocks noGrp="1"/>
          </p:cNvSpPr>
          <p:nvPr>
            <p:ph type="ftr" sz="quarter" idx="3"/>
          </p:nvPr>
        </p:nvSpPr>
        <p:spPr>
          <a:xfrm>
            <a:off x="3556000" y="6248400"/>
            <a:ext cx="28956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0" indent="0" algn="ctr">
              <a:defRPr sz="1400">
                <a:latin typeface="Comic Sans MS" panose="030F0702030302020204" pitchFamily="66" charset="0"/>
              </a:defRPr>
            </a:lvl1pPr>
          </a:lstStyle>
          <a:p>
            <a:pPr lvl="0" eaLnBrk="1" hangingPunct="1">
              <a:buClr>
                <a:srgbClr val="000000"/>
              </a:buClr>
            </a:pPr>
            <a:endParaRPr lang="en-US" altLang="zh-CN"/>
          </a:p>
        </p:txBody>
      </p:sp>
      <p:sp>
        <p:nvSpPr>
          <p:cNvPr id="1031" name="灯片编号占位符 4102"/>
          <p:cNvSpPr>
            <a:spLocks noGrp="1"/>
          </p:cNvSpPr>
          <p:nvPr>
            <p:ph type="sldNum" sz="quarter" idx="4"/>
          </p:nvPr>
        </p:nvSpPr>
        <p:spPr>
          <a:xfrm>
            <a:off x="6718300" y="6248400"/>
            <a:ext cx="19050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0" indent="0" algn="r">
              <a:defRPr sz="1400">
                <a:latin typeface="Comic Sans MS" panose="030F0702030302020204" pitchFamily="66" charset="0"/>
              </a:defRPr>
            </a:lvl1pPr>
          </a:lstStyle>
          <a:p>
            <a:pPr lvl="0" eaLnBrk="1" hangingPunct="1">
              <a:buClr>
                <a:srgbClr val="000000"/>
              </a:buClr>
            </a:pPr>
            <a:fld id="{9A0DB2DC-4C9A-4742-B13C-FB6460FD3503}" type="slidenum">
              <a:rPr lang="en-US" altLang="zh-CN"/>
            </a:fld>
            <a:endParaRPr lang="en-US" altLang="zh-CN"/>
          </a:p>
        </p:txBody>
      </p:sp>
      <p:sp>
        <p:nvSpPr>
          <p:cNvPr id="1032" name="任意多边形 4103"/>
          <p:cNvSpPr/>
          <p:nvPr/>
        </p:nvSpPr>
        <p:spPr>
          <a:xfrm rot="18420000">
            <a:off x="7862888" y="20638"/>
            <a:ext cx="1165225" cy="2098675"/>
          </a:xfrm>
          <a:solidFill>
            <a:schemeClr val="folHlink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1033" name="任意多边形 4104"/>
          <p:cNvSpPr/>
          <p:nvPr/>
        </p:nvSpPr>
        <p:spPr>
          <a:xfrm rot="18420000">
            <a:off x="7831138" y="192088"/>
            <a:ext cx="1025525" cy="1571625"/>
          </a:xfrm>
          <a:solidFill>
            <a:schemeClr val="bg2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grpSp>
        <p:nvGrpSpPr>
          <p:cNvPr id="1034" name="组合 4105"/>
          <p:cNvGrpSpPr/>
          <p:nvPr/>
        </p:nvGrpSpPr>
        <p:grpSpPr>
          <a:xfrm>
            <a:off x="7938" y="5540375"/>
            <a:ext cx="1784350" cy="1246188"/>
            <a:chOff x="5" y="3490"/>
            <a:chExt cx="1124" cy="785"/>
          </a:xfrm>
        </p:grpSpPr>
        <p:sp>
          <p:nvSpPr>
            <p:cNvPr id="1035" name="任意多边形 4106"/>
            <p:cNvSpPr/>
            <p:nvPr/>
          </p:nvSpPr>
          <p:spPr>
            <a:xfrm>
              <a:off x="24" y="3505"/>
              <a:ext cx="1089" cy="649"/>
            </a:xfrm>
            <a:solidFill>
              <a:srgbClr val="F8F8F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36" name="任意多边形 4107"/>
            <p:cNvSpPr/>
            <p:nvPr/>
          </p:nvSpPr>
          <p:spPr>
            <a:xfrm>
              <a:off x="1022" y="3582"/>
              <a:ext cx="71" cy="129"/>
            </a:xfrm>
            <a:solidFill>
              <a:schemeClr val="accent1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37" name="任意多边形 4108"/>
            <p:cNvSpPr/>
            <p:nvPr/>
          </p:nvSpPr>
          <p:spPr>
            <a:xfrm>
              <a:off x="20" y="3774"/>
              <a:ext cx="792" cy="410"/>
            </a:xfrm>
            <a:solidFill>
              <a:schemeClr val="tx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38" name="任意多边形 4109"/>
            <p:cNvSpPr/>
            <p:nvPr/>
          </p:nvSpPr>
          <p:spPr>
            <a:xfrm>
              <a:off x="129" y="3808"/>
              <a:ext cx="525" cy="374"/>
            </a:xfrm>
            <a:solidFill>
              <a:schemeClr val="bg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39" name="任意多边形 4110"/>
            <p:cNvSpPr/>
            <p:nvPr/>
          </p:nvSpPr>
          <p:spPr>
            <a:xfrm>
              <a:off x="485" y="3532"/>
              <a:ext cx="135" cy="121"/>
            </a:xfrm>
            <a:solidFill>
              <a:schemeClr val="hlink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40" name="任意多边形 4111"/>
            <p:cNvSpPr/>
            <p:nvPr/>
          </p:nvSpPr>
          <p:spPr>
            <a:xfrm>
              <a:off x="641" y="4163"/>
              <a:ext cx="76" cy="112"/>
            </a:xfrm>
            <a:solidFill>
              <a:schemeClr val="hlink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41" name="任意多边形 4112"/>
            <p:cNvSpPr/>
            <p:nvPr/>
          </p:nvSpPr>
          <p:spPr>
            <a:xfrm>
              <a:off x="504" y="3607"/>
              <a:ext cx="193" cy="383"/>
            </a:xfrm>
            <a:solidFill>
              <a:schemeClr val="bg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42" name="任意多边形 4113"/>
            <p:cNvSpPr/>
            <p:nvPr/>
          </p:nvSpPr>
          <p:spPr>
            <a:xfrm>
              <a:off x="668" y="3590"/>
              <a:ext cx="364" cy="174"/>
            </a:xfrm>
            <a:solidFill>
              <a:schemeClr val="bg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43" name="任意多边形 4114"/>
            <p:cNvSpPr/>
            <p:nvPr/>
          </p:nvSpPr>
          <p:spPr>
            <a:xfrm>
              <a:off x="347" y="3693"/>
              <a:ext cx="156" cy="67"/>
            </a:xfrm>
            <a:solidFill>
              <a:schemeClr val="accent1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grpSp>
          <p:nvGrpSpPr>
            <p:cNvPr id="1044" name="组合 4115"/>
            <p:cNvGrpSpPr/>
            <p:nvPr/>
          </p:nvGrpSpPr>
          <p:grpSpPr>
            <a:xfrm>
              <a:off x="5" y="3490"/>
              <a:ext cx="1124" cy="780"/>
              <a:chOff x="5" y="3490"/>
              <a:chExt cx="1124" cy="780"/>
            </a:xfrm>
          </p:grpSpPr>
          <p:grpSp>
            <p:nvGrpSpPr>
              <p:cNvPr id="1045" name="组合 4116"/>
              <p:cNvGrpSpPr/>
              <p:nvPr/>
            </p:nvGrpSpPr>
            <p:grpSpPr>
              <a:xfrm>
                <a:off x="499" y="3562"/>
                <a:ext cx="548" cy="708"/>
                <a:chOff x="499" y="3562"/>
                <a:chExt cx="548" cy="708"/>
              </a:xfrm>
            </p:grpSpPr>
            <p:sp>
              <p:nvSpPr>
                <p:cNvPr id="1046" name="任意多边形 4117"/>
                <p:cNvSpPr/>
                <p:nvPr/>
              </p:nvSpPr>
              <p:spPr>
                <a:xfrm>
                  <a:off x="499" y="3587"/>
                  <a:ext cx="157" cy="87"/>
                </a:xfrm>
                <a:solidFill>
                  <a:schemeClr val="accent2"/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1047" name="任意多边形 4118"/>
                <p:cNvSpPr/>
                <p:nvPr/>
              </p:nvSpPr>
              <p:spPr>
                <a:xfrm>
                  <a:off x="636" y="4137"/>
                  <a:ext cx="115" cy="133"/>
                </a:xfrm>
                <a:solidFill>
                  <a:schemeClr val="accent2"/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1048" name="任意多边形 4119"/>
                <p:cNvSpPr/>
                <p:nvPr/>
              </p:nvSpPr>
              <p:spPr>
                <a:xfrm>
                  <a:off x="1004" y="3562"/>
                  <a:ext cx="43" cy="117"/>
                </a:xfrm>
                <a:solidFill>
                  <a:schemeClr val="accent2"/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</p:grpSp>
          <p:sp>
            <p:nvSpPr>
              <p:cNvPr id="1049" name="任意多边形 4120"/>
              <p:cNvSpPr/>
              <p:nvPr/>
            </p:nvSpPr>
            <p:spPr>
              <a:xfrm>
                <a:off x="76" y="3732"/>
                <a:ext cx="595" cy="250"/>
              </a:xfrm>
              <a:solidFill>
                <a:schemeClr val="accent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050" name="任意多边形 4121"/>
              <p:cNvSpPr/>
              <p:nvPr/>
            </p:nvSpPr>
            <p:spPr>
              <a:xfrm>
                <a:off x="260" y="3886"/>
                <a:ext cx="244" cy="148"/>
              </a:xfrm>
              <a:solidFill>
                <a:schemeClr val="accent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051" name="任意多边形 4122"/>
              <p:cNvSpPr/>
              <p:nvPr/>
            </p:nvSpPr>
            <p:spPr>
              <a:xfrm>
                <a:off x="565" y="3680"/>
                <a:ext cx="107" cy="238"/>
              </a:xfrm>
              <a:solidFill>
                <a:schemeClr val="accent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grpSp>
            <p:nvGrpSpPr>
              <p:cNvPr id="1052" name="组合 4123"/>
              <p:cNvGrpSpPr/>
              <p:nvPr/>
            </p:nvGrpSpPr>
            <p:grpSpPr>
              <a:xfrm>
                <a:off x="5" y="3490"/>
                <a:ext cx="1124" cy="678"/>
                <a:chOff x="5" y="3490"/>
                <a:chExt cx="1124" cy="678"/>
              </a:xfrm>
            </p:grpSpPr>
            <p:sp>
              <p:nvSpPr>
                <p:cNvPr id="1053" name="任意多边形 4124"/>
                <p:cNvSpPr/>
                <p:nvPr/>
              </p:nvSpPr>
              <p:spPr>
                <a:xfrm>
                  <a:off x="669" y="4048"/>
                  <a:ext cx="75" cy="87"/>
                </a:xfrm>
                <a:solidFill>
                  <a:schemeClr val="accent2"/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1054" name="任意多边形 4125"/>
                <p:cNvSpPr/>
                <p:nvPr/>
              </p:nvSpPr>
              <p:spPr>
                <a:xfrm>
                  <a:off x="5" y="3728"/>
                  <a:ext cx="842" cy="440"/>
                </a:xfrm>
                <a:solidFill>
                  <a:schemeClr val="accent2"/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1055" name="任意多边形 4126"/>
                <p:cNvSpPr/>
                <p:nvPr/>
              </p:nvSpPr>
              <p:spPr>
                <a:xfrm>
                  <a:off x="106" y="3770"/>
                  <a:ext cx="80" cy="167"/>
                </a:xfrm>
                <a:solidFill>
                  <a:schemeClr val="accent2"/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1056" name="任意多边形 4127"/>
                <p:cNvSpPr/>
                <p:nvPr/>
              </p:nvSpPr>
              <p:spPr>
                <a:xfrm>
                  <a:off x="449" y="3490"/>
                  <a:ext cx="322" cy="594"/>
                </a:xfrm>
                <a:solidFill>
                  <a:schemeClr val="accent2"/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1057" name="任意多边形 4128"/>
                <p:cNvSpPr/>
                <p:nvPr/>
              </p:nvSpPr>
              <p:spPr>
                <a:xfrm>
                  <a:off x="578" y="3650"/>
                  <a:ext cx="96" cy="252"/>
                </a:xfrm>
                <a:solidFill>
                  <a:schemeClr val="accent2"/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1058" name="任意多边形 4129"/>
                <p:cNvSpPr/>
                <p:nvPr/>
              </p:nvSpPr>
              <p:spPr>
                <a:xfrm>
                  <a:off x="328" y="3630"/>
                  <a:ext cx="195" cy="135"/>
                </a:xfrm>
                <a:solidFill>
                  <a:schemeClr val="accent2"/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1059" name="任意多边形 4130"/>
                <p:cNvSpPr/>
                <p:nvPr/>
              </p:nvSpPr>
              <p:spPr>
                <a:xfrm>
                  <a:off x="658" y="3538"/>
                  <a:ext cx="471" cy="212"/>
                </a:xfrm>
                <a:solidFill>
                  <a:schemeClr val="accent2"/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1060" name="任意多边形 4131"/>
                <p:cNvSpPr/>
                <p:nvPr/>
              </p:nvSpPr>
              <p:spPr>
                <a:xfrm>
                  <a:off x="717" y="3606"/>
                  <a:ext cx="245" cy="86"/>
                </a:xfrm>
                <a:solidFill>
                  <a:schemeClr val="accent2"/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</p:grpSp>
        </p:grpSp>
      </p:grpSp>
      <p:grpSp>
        <p:nvGrpSpPr>
          <p:cNvPr id="1061" name="组合 4132"/>
          <p:cNvGrpSpPr/>
          <p:nvPr/>
        </p:nvGrpSpPr>
        <p:grpSpPr>
          <a:xfrm>
            <a:off x="8680450" y="2116138"/>
            <a:ext cx="385763" cy="4308475"/>
            <a:chOff x="5468" y="1333"/>
            <a:chExt cx="243" cy="2714"/>
          </a:xfrm>
        </p:grpSpPr>
        <p:sp>
          <p:nvSpPr>
            <p:cNvPr id="1062" name="任意多边形 4133"/>
            <p:cNvSpPr/>
            <p:nvPr/>
          </p:nvSpPr>
          <p:spPr>
            <a:xfrm flipH="1">
              <a:off x="5468" y="2620"/>
              <a:ext cx="205" cy="1427"/>
            </a:xfrm>
            <a:solidFill>
              <a:schemeClr val="folHlink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63" name="任意多边形 4134"/>
            <p:cNvSpPr/>
            <p:nvPr/>
          </p:nvSpPr>
          <p:spPr>
            <a:xfrm flipH="1">
              <a:off x="5506" y="1333"/>
              <a:ext cx="205" cy="1633"/>
            </a:xfrm>
            <a:solidFill>
              <a:schemeClr val="folHlink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grpSp>
        <p:nvGrpSpPr>
          <p:cNvPr id="1064" name="组合 4135"/>
          <p:cNvGrpSpPr/>
          <p:nvPr/>
        </p:nvGrpSpPr>
        <p:grpSpPr>
          <a:xfrm>
            <a:off x="7318375" y="90488"/>
            <a:ext cx="2133600" cy="1911350"/>
            <a:chOff x="4610" y="57"/>
            <a:chExt cx="1344" cy="1204"/>
          </a:xfrm>
        </p:grpSpPr>
        <p:grpSp>
          <p:nvGrpSpPr>
            <p:cNvPr id="1065" name="组合 4136"/>
            <p:cNvGrpSpPr/>
            <p:nvPr/>
          </p:nvGrpSpPr>
          <p:grpSpPr>
            <a:xfrm>
              <a:off x="4610" y="57"/>
              <a:ext cx="1344" cy="1204"/>
              <a:chOff x="4610" y="57"/>
              <a:chExt cx="1344" cy="1204"/>
            </a:xfrm>
          </p:grpSpPr>
          <p:sp>
            <p:nvSpPr>
              <p:cNvPr id="1066" name="任意多边形 4137"/>
              <p:cNvSpPr/>
              <p:nvPr/>
            </p:nvSpPr>
            <p:spPr>
              <a:xfrm rot="18420000">
                <a:off x="5430" y="1086"/>
                <a:ext cx="62" cy="288"/>
              </a:xfrm>
              <a:solidFill>
                <a:schemeClr val="accent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grpSp>
            <p:nvGrpSpPr>
              <p:cNvPr id="1067" name="组合 4138"/>
              <p:cNvGrpSpPr/>
              <p:nvPr/>
            </p:nvGrpSpPr>
            <p:grpSpPr>
              <a:xfrm>
                <a:off x="4610" y="57"/>
                <a:ext cx="1344" cy="985"/>
                <a:chOff x="4610" y="57"/>
                <a:chExt cx="1344" cy="985"/>
              </a:xfrm>
            </p:grpSpPr>
            <p:sp>
              <p:nvSpPr>
                <p:cNvPr id="1068" name="任意多边形 4139"/>
                <p:cNvSpPr/>
                <p:nvPr/>
              </p:nvSpPr>
              <p:spPr>
                <a:xfrm rot="18420000">
                  <a:off x="4964" y="69"/>
                  <a:ext cx="153" cy="125"/>
                </a:xfrm>
                <a:solidFill>
                  <a:schemeClr val="accent2"/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1069" name="任意多边形 4140"/>
                <p:cNvSpPr/>
                <p:nvPr/>
              </p:nvSpPr>
              <p:spPr>
                <a:xfrm rot="18420000">
                  <a:off x="5046" y="329"/>
                  <a:ext cx="269" cy="438"/>
                </a:xfrm>
                <a:solidFill>
                  <a:schemeClr val="accent2"/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1070" name="任意多边形 4141"/>
                <p:cNvSpPr/>
                <p:nvPr/>
              </p:nvSpPr>
              <p:spPr>
                <a:xfrm rot="18420000">
                  <a:off x="4856" y="179"/>
                  <a:ext cx="505" cy="898"/>
                </a:xfrm>
                <a:solidFill>
                  <a:schemeClr val="accent2"/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1071" name="任意多边形 4142"/>
                <p:cNvSpPr/>
                <p:nvPr/>
              </p:nvSpPr>
              <p:spPr>
                <a:xfrm rot="18420000">
                  <a:off x="4903" y="-19"/>
                  <a:ext cx="758" cy="1344"/>
                </a:xfrm>
                <a:solidFill>
                  <a:schemeClr val="accent2"/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1072" name="任意多边形 4143"/>
                <p:cNvSpPr/>
                <p:nvPr/>
              </p:nvSpPr>
              <p:spPr>
                <a:xfrm rot="18420000">
                  <a:off x="5294" y="895"/>
                  <a:ext cx="169" cy="122"/>
                </a:xfrm>
                <a:solidFill>
                  <a:schemeClr val="accent2"/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1073" name="任意多边形 4144"/>
                <p:cNvSpPr/>
                <p:nvPr/>
              </p:nvSpPr>
              <p:spPr>
                <a:xfrm rot="18420000">
                  <a:off x="5251" y="803"/>
                  <a:ext cx="181" cy="144"/>
                </a:xfrm>
                <a:solidFill>
                  <a:schemeClr val="accent2"/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1074" name="任意多边形 4145"/>
                <p:cNvSpPr/>
                <p:nvPr/>
              </p:nvSpPr>
              <p:spPr>
                <a:xfrm rot="18420000">
                  <a:off x="4983" y="208"/>
                  <a:ext cx="181" cy="147"/>
                </a:xfrm>
                <a:solidFill>
                  <a:schemeClr val="accent2"/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1075" name="任意多边形 4146"/>
                <p:cNvSpPr/>
                <p:nvPr/>
              </p:nvSpPr>
              <p:spPr>
                <a:xfrm rot="18420000">
                  <a:off x="4945" y="140"/>
                  <a:ext cx="179" cy="138"/>
                </a:xfrm>
                <a:solidFill>
                  <a:schemeClr val="accent2"/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</p:grpSp>
        </p:grpSp>
        <p:cxnSp>
          <p:nvCxnSpPr>
            <p:cNvPr id="1076" name="直接连接符 4147"/>
            <p:cNvCxnSpPr/>
            <p:nvPr/>
          </p:nvCxnSpPr>
          <p:spPr>
            <a:xfrm>
              <a:off x="4870" y="84"/>
              <a:ext cx="42" cy="96"/>
            </a:xfrm>
            <a:prstGeom prst="line">
              <a:avLst/>
            </a:prstGeom>
            <a:ln w="38100" cap="flat" cmpd="sng">
              <a:solidFill>
                <a:schemeClr val="accent2"/>
              </a:solidFill>
              <a:prstDash val="solid"/>
              <a:headEnd type="none" w="med" len="med"/>
              <a:tailEnd type="none" w="med" len="med"/>
            </a:ln>
          </p:spPr>
        </p:cxn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indent="0" algn="ctr" defTabSz="914400" rtl="0" eaLnBrk="0" fontAlgn="base" hangingPunct="0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4400" b="0" i="0" u="none" kern="1200" baseline="0">
          <a:solidFill>
            <a:schemeClr val="tx1"/>
          </a:solidFill>
          <a:effectLst/>
          <a:latin typeface="Arial" panose="020B0604020202020204" pitchFamily="34" charset="0"/>
          <a:ea typeface="宋体" panose="02010600030101010101" pitchFamily="2" charset="-122"/>
          <a:cs typeface="+mj-cs"/>
        </a:defRPr>
      </a:lvl1pPr>
    </p:titleStyle>
    <p:bodyStyle>
      <a:lvl1pPr marL="342900" indent="-3429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•"/>
        <a:defRPr kumimoji="0" sz="32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lvl="1" indent="-28575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–"/>
        <a:defRPr kumimoji="0" sz="2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lvl="2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•"/>
        <a:defRPr kumimoji="0" sz="24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lvl="3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–"/>
        <a:defRPr kumimoji="0" sz="20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lvl="4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»"/>
        <a:defRPr kumimoji="0" sz="20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457200" lvl="1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914400" lvl="2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371600" lvl="3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1828800" lvl="4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286000" lvl="5" indent="0" algn="l" defTabSz="914400" eaLnBrk="1" fontAlgn="base" latinLnBrk="0" hangingPunct="1"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743200" lvl="6" indent="0" algn="l" defTabSz="914400" eaLnBrk="1" fontAlgn="base" latinLnBrk="0" hangingPunct="1"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200400" lvl="7" indent="0" algn="l" defTabSz="914400" eaLnBrk="1" fontAlgn="base" latinLnBrk="0" hangingPunct="1"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657600" lvl="8" indent="0" algn="l" defTabSz="914400" eaLnBrk="1" fontAlgn="base" latinLnBrk="0" hangingPunct="1"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7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3314" name="矩形 2051"/>
          <p:cNvSpPr/>
          <p:nvPr/>
        </p:nvSpPr>
        <p:spPr>
          <a:xfrm>
            <a:off x="395288" y="92075"/>
            <a:ext cx="5822950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2400">
                <a:solidFill>
                  <a:srgbClr val="003366"/>
                </a:solidFill>
                <a:latin typeface="宋体" panose="02010600030101010101" pitchFamily="2" charset="-122"/>
              </a:rPr>
              <a:t>九年义务教育人教版小学数学三年级 上册</a:t>
            </a:r>
            <a:endParaRPr lang="zh-CN" altLang="en-US" sz="2400">
              <a:solidFill>
                <a:srgbClr val="003366"/>
              </a:solidFill>
              <a:latin typeface="宋体" panose="02010600030101010101" pitchFamily="2" charset="-122"/>
            </a:endParaRPr>
          </a:p>
        </p:txBody>
      </p:sp>
      <p:sp>
        <p:nvSpPr>
          <p:cNvPr id="13315" name="文本框 2052"/>
          <p:cNvSpPr/>
          <p:nvPr/>
        </p:nvSpPr>
        <p:spPr>
          <a:xfrm>
            <a:off x="1908175" y="1989138"/>
            <a:ext cx="4764088" cy="173831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7200" b="1">
                <a:solidFill>
                  <a:srgbClr val="003366"/>
                </a:solidFill>
                <a:effectLst>
                  <a:outerShdw blurRad="38100" dist="38100" dir="2700000">
                    <a:srgbClr val="C0C0C0"/>
                  </a:outerShdw>
                </a:effectLst>
                <a:ea typeface="楷体_GB2312" pitchFamily="49" charset="-122"/>
              </a:rPr>
              <a:t>千米的认识</a:t>
            </a:r>
            <a:endParaRPr lang="zh-CN" altLang="en-US" sz="7200" b="1">
              <a:solidFill>
                <a:srgbClr val="003366"/>
              </a:solidFill>
              <a:effectLst>
                <a:outerShdw blurRad="38100" dist="38100" dir="2700000">
                  <a:srgbClr val="C0C0C0"/>
                </a:outerShdw>
              </a:effectLst>
              <a:ea typeface="楷体_GB2312" pitchFamily="49" charset="-122"/>
            </a:endParaRPr>
          </a:p>
          <a:p>
            <a:endParaRPr lang="zh-CN" altLang="en-US" sz="7200" b="1">
              <a:solidFill>
                <a:srgbClr val="003366"/>
              </a:solidFill>
              <a:effectLst>
                <a:outerShdw blurRad="38100" dist="38100" dir="2700000">
                  <a:srgbClr val="C0C0C0"/>
                </a:outerShdw>
              </a:effectLst>
              <a:ea typeface="楷体_GB2312" pitchFamily="49" charset="-122"/>
            </a:endParaRPr>
          </a:p>
        </p:txBody>
      </p:sp>
      <p:sp>
        <p:nvSpPr>
          <p:cNvPr id="13316" name="文本框 2053"/>
          <p:cNvSpPr/>
          <p:nvPr/>
        </p:nvSpPr>
        <p:spPr>
          <a:xfrm>
            <a:off x="5684838" y="4941888"/>
            <a:ext cx="2487612" cy="10366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2400" b="1">
                <a:latin typeface="Comic Sans MS" panose="030F0702030302020204" pitchFamily="66" charset="0"/>
              </a:rPr>
              <a:t>濮城镇苏郝小学  </a:t>
            </a:r>
            <a:endParaRPr lang="zh-CN" altLang="en-US" sz="2400" b="1">
              <a:latin typeface="Comic Sans MS" panose="030F0702030302020204" pitchFamily="66" charset="0"/>
            </a:endParaRPr>
          </a:p>
          <a:p>
            <a:pPr>
              <a:spcBef>
                <a:spcPct val="50000"/>
              </a:spcBef>
            </a:pPr>
            <a:r>
              <a:rPr lang="zh-CN" altLang="en-US" sz="2400" b="1">
                <a:latin typeface="Comic Sans MS" panose="030F0702030302020204" pitchFamily="66" charset="0"/>
              </a:rPr>
              <a:t>     叶莎莎</a:t>
            </a:r>
            <a:endParaRPr lang="zh-CN" altLang="en-US" sz="2400" b="1">
              <a:latin typeface="Comic Sans MS" panose="030F0702030302020204" pitchFamily="66" charset="0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2530" name="标题 21505"/>
          <p:cNvSpPr>
            <a:spLocks noGrp="1"/>
          </p:cNvSpPr>
          <p:nvPr>
            <p:ph type="title"/>
          </p:nvPr>
        </p:nvSpPr>
        <p:spPr>
          <a:xfrm>
            <a:off x="684213" y="0"/>
            <a:ext cx="6870700" cy="1044575"/>
          </a:xfrm>
          <a:ln/>
        </p:spPr>
        <p:txBody>
          <a:bodyPr wrap="square" lIns="91440" tIns="45720" rIns="91440" bIns="45720" anchor="b" anchorCtr="0"/>
          <a:p>
            <a:pPr algn="l" eaLnBrk="1" hangingPunct="1"/>
            <a:r>
              <a:rPr lang="zh-CN" altLang="en-US"/>
              <a:t>三、合作探究</a:t>
            </a:r>
            <a:endParaRPr lang="zh-CN" altLang="en-US"/>
          </a:p>
        </p:txBody>
      </p:sp>
      <p:sp>
        <p:nvSpPr>
          <p:cNvPr id="22531" name="文本占位符 21506"/>
          <p:cNvSpPr>
            <a:spLocks noGrp="1"/>
          </p:cNvSpPr>
          <p:nvPr>
            <p:ph idx="1"/>
          </p:nvPr>
        </p:nvSpPr>
        <p:spPr>
          <a:xfrm>
            <a:off x="684213" y="1268413"/>
            <a:ext cx="7696200" cy="4968875"/>
          </a:xfrm>
          <a:ln/>
        </p:spPr>
        <p:txBody>
          <a:bodyPr wrap="square" lIns="91440" tIns="45720" rIns="91440" bIns="45720" anchor="t" anchorCtr="0"/>
          <a:p>
            <a:pPr eaLnBrk="1" hangingPunct="1"/>
            <a:r>
              <a:rPr lang="en-US" altLang="zh-CN"/>
              <a:t>2.</a:t>
            </a:r>
            <a:r>
              <a:rPr lang="zh-CN" altLang="en-US"/>
              <a:t>初步感知</a:t>
            </a:r>
            <a:r>
              <a:rPr lang="en-US" altLang="zh-CN"/>
              <a:t>1</a:t>
            </a:r>
            <a:r>
              <a:rPr lang="zh-CN" altLang="en-US"/>
              <a:t>千米（出示学校操场情景图）</a:t>
            </a:r>
            <a:endParaRPr lang="zh-CN" altLang="en-US"/>
          </a:p>
        </p:txBody>
      </p:sp>
      <p:pic>
        <p:nvPicPr>
          <p:cNvPr id="22532" name="图片 21507" descr="3ef2de419cff4576-59dfc5421e75c90f-869c66a565b393b36310b7736326964d[1]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411413" y="2060575"/>
            <a:ext cx="4824412" cy="33115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2533" name="矩形 21509"/>
          <p:cNvSpPr/>
          <p:nvPr/>
        </p:nvSpPr>
        <p:spPr>
          <a:xfrm>
            <a:off x="1835150" y="5805488"/>
            <a:ext cx="6840538" cy="519112"/>
          </a:xfrm>
          <a:prstGeom prst="rect">
            <a:avLst/>
          </a:prstGeom>
          <a:noFill/>
          <a:ln w="9525">
            <a:noFill/>
          </a:ln>
        </p:spPr>
        <p:txBody>
          <a:bodyPr anchor="ctr" anchorCtr="0">
            <a:spAutoFit/>
          </a:bodyPr>
          <a:p>
            <a:r>
              <a:rPr lang="zh-CN" altLang="en-US" sz="2800">
                <a:latin typeface="Comic Sans MS" panose="030F0702030302020204" pitchFamily="66" charset="0"/>
              </a:rPr>
              <a:t>我可以推出：</a:t>
            </a:r>
            <a:r>
              <a:rPr lang="en-US" altLang="zh-CN" sz="2800">
                <a:latin typeface="Comic Sans MS" panose="030F0702030302020204" pitchFamily="66" charset="0"/>
              </a:rPr>
              <a:t>1</a:t>
            </a:r>
            <a:r>
              <a:rPr lang="zh-CN" altLang="en-US" sz="2800">
                <a:latin typeface="Comic Sans MS" panose="030F0702030302020204" pitchFamily="66" charset="0"/>
              </a:rPr>
              <a:t>千米（公里）</a:t>
            </a:r>
            <a:r>
              <a:rPr lang="en-US" altLang="zh-CN" sz="2800">
                <a:latin typeface="Comic Sans MS" panose="030F0702030302020204" pitchFamily="66" charset="0"/>
              </a:rPr>
              <a:t>=</a:t>
            </a:r>
            <a:r>
              <a:rPr lang="zh-CN" altLang="en-US" sz="2800">
                <a:latin typeface="Comic Sans MS" panose="030F0702030302020204" pitchFamily="66" charset="0"/>
              </a:rPr>
              <a:t>（    ）米 </a:t>
            </a:r>
            <a:endParaRPr lang="zh-CN" altLang="en-US" sz="2800">
              <a:latin typeface="Comic Sans MS" panose="030F0702030302020204" pitchFamily="66" charset="0"/>
            </a:endParaRPr>
          </a:p>
        </p:txBody>
      </p:sp>
      <p:sp>
        <p:nvSpPr>
          <p:cNvPr id="22534" name="文本框 21511"/>
          <p:cNvSpPr/>
          <p:nvPr/>
        </p:nvSpPr>
        <p:spPr>
          <a:xfrm>
            <a:off x="6732588" y="5876925"/>
            <a:ext cx="792162" cy="3667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>
                <a:solidFill>
                  <a:srgbClr val="FF0000"/>
                </a:solidFill>
                <a:latin typeface="Comic Sans MS" panose="030F0702030302020204" pitchFamily="66" charset="0"/>
              </a:rPr>
              <a:t>1000</a:t>
            </a:r>
            <a:endParaRPr lang="en-US" altLang="zh-CN">
              <a:latin typeface="Comic Sans MS" panose="030F0702030302020204" pitchFamily="66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5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5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 fill="hold"/>
                                        <p:tgtEl>
                                          <p:spTgt spid="225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3" grpId="0" animBg="1"/>
      <p:bldP spid="2253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3554" name="标题 11265"/>
          <p:cNvSpPr>
            <a:spLocks noGrp="1"/>
          </p:cNvSpPr>
          <p:nvPr>
            <p:ph type="title"/>
          </p:nvPr>
        </p:nvSpPr>
        <p:spPr>
          <a:xfrm>
            <a:off x="685800" y="152400"/>
            <a:ext cx="3814763" cy="973138"/>
          </a:xfrm>
          <a:ln/>
        </p:spPr>
        <p:txBody>
          <a:bodyPr wrap="square" lIns="91440" tIns="45720" rIns="91440" bIns="45720" anchor="b" anchorCtr="0"/>
          <a:p>
            <a:pPr eaLnBrk="1" hangingPunct="1"/>
            <a:r>
              <a:rPr lang="zh-CN" altLang="en-US"/>
              <a:t>三、合作探究</a:t>
            </a:r>
            <a:endParaRPr lang="zh-CN" altLang="en-US"/>
          </a:p>
        </p:txBody>
      </p:sp>
      <p:sp>
        <p:nvSpPr>
          <p:cNvPr id="23555" name="内容占位符 11266"/>
          <p:cNvSpPr>
            <a:spLocks noGrp="1"/>
          </p:cNvSpPr>
          <p:nvPr>
            <p:ph idx="1"/>
          </p:nvPr>
        </p:nvSpPr>
        <p:spPr>
          <a:xfrm>
            <a:off x="684213" y="1412875"/>
            <a:ext cx="7696200" cy="3657600"/>
          </a:xfrm>
          <a:ln/>
        </p:spPr>
        <p:txBody>
          <a:bodyPr wrap="square" lIns="91440" tIns="45720" rIns="91440" bIns="45720" anchor="t" anchorCtr="0"/>
          <a:p>
            <a:pPr eaLnBrk="1" hangingPunct="1"/>
            <a:r>
              <a:rPr lang="zh-CN" altLang="en-US"/>
              <a:t>（</a:t>
            </a:r>
            <a:r>
              <a:rPr lang="en-US" altLang="zh-CN"/>
              <a:t>2</a:t>
            </a:r>
            <a:r>
              <a:rPr lang="zh-CN" altLang="en-US"/>
              <a:t>）估想（</a:t>
            </a:r>
            <a:r>
              <a:rPr lang="en-US" altLang="zh-CN"/>
              <a:t>1</a:t>
            </a:r>
            <a:r>
              <a:rPr lang="zh-CN" altLang="en-US"/>
              <a:t>千米到底有多长）</a:t>
            </a:r>
            <a:endParaRPr lang="zh-CN" altLang="en-US"/>
          </a:p>
          <a:p>
            <a:pPr eaLnBrk="1" hangingPunct="1"/>
            <a:endParaRPr lang="zh-CN" altLang="en-US"/>
          </a:p>
        </p:txBody>
      </p:sp>
      <p:sp>
        <p:nvSpPr>
          <p:cNvPr id="23556" name="矩形 11270"/>
          <p:cNvSpPr/>
          <p:nvPr/>
        </p:nvSpPr>
        <p:spPr>
          <a:xfrm>
            <a:off x="1763713" y="5707063"/>
            <a:ext cx="5365750" cy="1066800"/>
          </a:xfrm>
          <a:prstGeom prst="rect">
            <a:avLst/>
          </a:prstGeom>
          <a:solidFill>
            <a:srgbClr val="E9F640"/>
          </a:solidFill>
          <a:ln w="9525">
            <a:noFill/>
          </a:ln>
        </p:spPr>
        <p:txBody>
          <a:bodyPr anchor="ctr" anchorCtr="0">
            <a:spAutoFit/>
          </a:bodyPr>
          <a:p>
            <a:pPr algn="ctr"/>
            <a:r>
              <a:rPr lang="zh-CN" altLang="en-US" sz="3200" b="1">
                <a:solidFill>
                  <a:srgbClr val="FF3300"/>
                </a:solidFill>
                <a:latin typeface="楷体_GB2312" pitchFamily="49" charset="-122"/>
                <a:ea typeface="楷体_GB2312" pitchFamily="49" charset="-122"/>
              </a:rPr>
              <a:t>走一走</a:t>
            </a:r>
            <a:r>
              <a:rPr lang="zh-CN" altLang="en-US" sz="3200" b="1">
                <a:latin typeface="楷体_GB2312" pitchFamily="49" charset="-122"/>
                <a:ea typeface="楷体_GB2312" pitchFamily="49" charset="-122"/>
              </a:rPr>
              <a:t>，看看</a:t>
            </a:r>
            <a:r>
              <a:rPr lang="en-US" altLang="zh-CN" sz="3200" b="1">
                <a:latin typeface="楷体_GB2312" pitchFamily="49" charset="-122"/>
                <a:ea typeface="楷体_GB2312" pitchFamily="49" charset="-122"/>
              </a:rPr>
              <a:t>100</a:t>
            </a:r>
            <a:r>
              <a:rPr lang="zh-CN" altLang="en-US" sz="3200" b="1">
                <a:latin typeface="楷体_GB2312" pitchFamily="49" charset="-122"/>
                <a:ea typeface="楷体_GB2312" pitchFamily="49" charset="-122"/>
              </a:rPr>
              <a:t>米有多长。一千米中有多少个</a:t>
            </a:r>
            <a:r>
              <a:rPr lang="en-US" altLang="zh-CN" sz="3200" b="1">
                <a:latin typeface="楷体_GB2312" pitchFamily="49" charset="-122"/>
                <a:ea typeface="楷体_GB2312" pitchFamily="49" charset="-122"/>
              </a:rPr>
              <a:t>100</a:t>
            </a:r>
            <a:r>
              <a:rPr lang="zh-CN" altLang="en-US" sz="3200" b="1">
                <a:latin typeface="楷体_GB2312" pitchFamily="49" charset="-122"/>
                <a:ea typeface="楷体_GB2312" pitchFamily="49" charset="-122"/>
              </a:rPr>
              <a:t>米？</a:t>
            </a:r>
            <a:endParaRPr lang="zh-CN" altLang="en-US" sz="3200" b="1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23557" name="矩形 11271"/>
          <p:cNvSpPr/>
          <p:nvPr/>
        </p:nvSpPr>
        <p:spPr>
          <a:xfrm>
            <a:off x="755650" y="2205038"/>
            <a:ext cx="7286625" cy="946150"/>
          </a:xfrm>
          <a:prstGeom prst="rect">
            <a:avLst/>
          </a:prstGeom>
          <a:solidFill>
            <a:srgbClr val="E9F640"/>
          </a:solidFill>
          <a:ln w="9525">
            <a:noFill/>
          </a:ln>
        </p:spPr>
        <p:txBody>
          <a:bodyPr anchor="ctr" anchorCtr="0">
            <a:spAutoFit/>
          </a:bodyPr>
          <a:p>
            <a:r>
              <a:rPr lang="zh-CN" altLang="en-US" sz="2800" b="1">
                <a:latin typeface="楷体_GB2312" pitchFamily="49" charset="-122"/>
                <a:ea typeface="楷体_GB2312" pitchFamily="49" charset="-122"/>
              </a:rPr>
              <a:t>在操场的跑道上，或在学校的其他地方量出</a:t>
            </a:r>
            <a:r>
              <a:rPr lang="en-US" altLang="zh-CN" sz="2800" b="1">
                <a:latin typeface="楷体_GB2312" pitchFamily="49" charset="-122"/>
                <a:ea typeface="楷体_GB2312" pitchFamily="49" charset="-122"/>
              </a:rPr>
              <a:t>100</a:t>
            </a:r>
            <a:r>
              <a:rPr lang="zh-CN" altLang="en-US" sz="2800" b="1">
                <a:latin typeface="楷体_GB2312" pitchFamily="49" charset="-122"/>
                <a:ea typeface="楷体_GB2312" pitchFamily="49" charset="-122"/>
              </a:rPr>
              <a:t>米的直线距离。</a:t>
            </a:r>
            <a:r>
              <a:rPr lang="zh-CN" altLang="en-US" sz="2800"/>
              <a:t> </a:t>
            </a:r>
            <a:endParaRPr lang="zh-CN" altLang="en-US" sz="2800"/>
          </a:p>
        </p:txBody>
      </p:sp>
      <p:pic>
        <p:nvPicPr>
          <p:cNvPr id="23558" name="图片 1127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187450" y="3500438"/>
            <a:ext cx="6607175" cy="20637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charRg st="0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555">
                                            <p:txEl>
                                              <p:charRg st="0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555">
                                            <p:txEl>
                                              <p:charRg st="0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 fill="hold"/>
                                        <p:tgtEl>
                                          <p:spTgt spid="235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 fill="hold"/>
                                        <p:tgtEl>
                                          <p:spTgt spid="235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1000" fill="hold"/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6" grpId="0" animBg="1"/>
      <p:bldP spid="2355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4578" name="标题 22529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1044575"/>
          </a:xfrm>
          <a:ln/>
        </p:spPr>
        <p:txBody>
          <a:bodyPr wrap="square" lIns="91440" tIns="45720" rIns="91440" bIns="45720" anchor="b" anchorCtr="0"/>
          <a:p>
            <a:pPr algn="l" eaLnBrk="1" hangingPunct="1"/>
            <a:r>
              <a:rPr lang="zh-CN" altLang="en-US"/>
              <a:t>三、合作探究</a:t>
            </a:r>
            <a:endParaRPr lang="zh-CN" altLang="en-US"/>
          </a:p>
        </p:txBody>
      </p:sp>
      <p:sp>
        <p:nvSpPr>
          <p:cNvPr id="24579" name="内容占位符 22530"/>
          <p:cNvSpPr>
            <a:spLocks noGrp="1"/>
          </p:cNvSpPr>
          <p:nvPr>
            <p:ph idx="1"/>
          </p:nvPr>
        </p:nvSpPr>
        <p:spPr>
          <a:xfrm>
            <a:off x="684213" y="1268413"/>
            <a:ext cx="7696200" cy="4968875"/>
          </a:xfrm>
          <a:ln/>
        </p:spPr>
        <p:txBody>
          <a:bodyPr wrap="square" lIns="91440" tIns="45720" rIns="91440" bIns="45720" anchor="t" anchorCtr="0"/>
          <a:p>
            <a:pPr eaLnBrk="1" hangingPunct="1">
              <a:buNone/>
            </a:pPr>
            <a:r>
              <a:rPr lang="zh-CN" altLang="en-US"/>
              <a:t>（</a:t>
            </a:r>
            <a:r>
              <a:rPr lang="en-US" altLang="zh-CN"/>
              <a:t>3</a:t>
            </a:r>
            <a:r>
              <a:rPr lang="zh-CN" altLang="en-US"/>
              <a:t>）千米和米的单位换算</a:t>
            </a:r>
            <a:endParaRPr lang="zh-CN" altLang="en-US"/>
          </a:p>
          <a:p>
            <a:pPr eaLnBrk="1" hangingPunct="1"/>
            <a:endParaRPr lang="zh-CN" altLang="en-US"/>
          </a:p>
          <a:p>
            <a:pPr eaLnBrk="1" hangingPunct="1"/>
            <a:r>
              <a:rPr lang="zh-CN" altLang="en-US"/>
              <a:t>我知道</a:t>
            </a:r>
            <a:r>
              <a:rPr lang="en-US" altLang="zh-CN"/>
              <a:t>1</a:t>
            </a:r>
            <a:r>
              <a:rPr lang="zh-CN" altLang="en-US"/>
              <a:t>千米</a:t>
            </a:r>
            <a:r>
              <a:rPr lang="en-US" altLang="zh-CN"/>
              <a:t>=</a:t>
            </a:r>
            <a:r>
              <a:rPr lang="zh-CN" altLang="en-US"/>
              <a:t>（  ）米，所以千米与米之间的进率是（  ）</a:t>
            </a:r>
            <a:endParaRPr lang="zh-CN" altLang="en-US"/>
          </a:p>
          <a:p>
            <a:pPr eaLnBrk="1" hangingPunct="1"/>
            <a:r>
              <a:rPr lang="en-US" altLang="zh-CN"/>
              <a:t>3</a:t>
            </a:r>
            <a:r>
              <a:rPr lang="zh-CN" altLang="en-US"/>
              <a:t>千米</a:t>
            </a:r>
            <a:r>
              <a:rPr lang="en-US" altLang="zh-CN"/>
              <a:t>=</a:t>
            </a:r>
            <a:r>
              <a:rPr lang="zh-CN" altLang="en-US"/>
              <a:t>（   ）米     </a:t>
            </a:r>
            <a:r>
              <a:rPr lang="en-US" altLang="zh-CN"/>
              <a:t>5000</a:t>
            </a:r>
            <a:r>
              <a:rPr lang="zh-CN" altLang="en-US"/>
              <a:t>米</a:t>
            </a:r>
            <a:r>
              <a:rPr lang="en-US" altLang="zh-CN"/>
              <a:t>=</a:t>
            </a:r>
            <a:r>
              <a:rPr lang="zh-CN" altLang="en-US"/>
              <a:t>（  ）千米  </a:t>
            </a:r>
            <a:endParaRPr lang="zh-CN" altLang="en-US"/>
          </a:p>
          <a:p>
            <a:pPr eaLnBrk="1" hangingPunct="1"/>
            <a:r>
              <a:rPr lang="en-US" altLang="zh-CN"/>
              <a:t>(</a:t>
            </a:r>
            <a:r>
              <a:rPr lang="zh-CN" altLang="en-US"/>
              <a:t>小组之间互相说一说自己解决以上问题的方法</a:t>
            </a:r>
            <a:r>
              <a:rPr lang="en-US" altLang="zh-CN"/>
              <a:t>)</a:t>
            </a:r>
            <a:endParaRPr lang="en-US" altLang="zh-CN"/>
          </a:p>
        </p:txBody>
      </p:sp>
      <p:sp>
        <p:nvSpPr>
          <p:cNvPr id="24580" name="文本框 22533"/>
          <p:cNvSpPr/>
          <p:nvPr/>
        </p:nvSpPr>
        <p:spPr>
          <a:xfrm>
            <a:off x="3708400" y="2492375"/>
            <a:ext cx="1008063" cy="3667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>
                <a:solidFill>
                  <a:srgbClr val="FF0000"/>
                </a:solidFill>
                <a:latin typeface="Comic Sans MS" panose="030F0702030302020204" pitchFamily="66" charset="0"/>
              </a:rPr>
              <a:t>1000</a:t>
            </a:r>
            <a:endParaRPr lang="en-US" altLang="zh-CN">
              <a:latin typeface="Comic Sans MS" panose="030F0702030302020204" pitchFamily="66" charset="0"/>
            </a:endParaRPr>
          </a:p>
        </p:txBody>
      </p:sp>
      <p:sp>
        <p:nvSpPr>
          <p:cNvPr id="24581" name="文本框 22534"/>
          <p:cNvSpPr/>
          <p:nvPr/>
        </p:nvSpPr>
        <p:spPr>
          <a:xfrm>
            <a:off x="3635375" y="2997200"/>
            <a:ext cx="863600" cy="3667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>
                <a:solidFill>
                  <a:srgbClr val="FF0000"/>
                </a:solidFill>
                <a:latin typeface="Comic Sans MS" panose="030F0702030302020204" pitchFamily="66" charset="0"/>
              </a:rPr>
              <a:t>1000</a:t>
            </a:r>
            <a:endParaRPr lang="en-US" altLang="zh-CN">
              <a:latin typeface="Comic Sans MS" panose="030F0702030302020204" pitchFamily="66" charset="0"/>
            </a:endParaRPr>
          </a:p>
        </p:txBody>
      </p:sp>
      <p:sp>
        <p:nvSpPr>
          <p:cNvPr id="24582" name="文本框 22535"/>
          <p:cNvSpPr/>
          <p:nvPr/>
        </p:nvSpPr>
        <p:spPr>
          <a:xfrm>
            <a:off x="2627313" y="3644900"/>
            <a:ext cx="936625" cy="3667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>
                <a:solidFill>
                  <a:srgbClr val="FF0000"/>
                </a:solidFill>
                <a:latin typeface="Comic Sans MS" panose="030F0702030302020204" pitchFamily="66" charset="0"/>
              </a:rPr>
              <a:t>3000</a:t>
            </a:r>
            <a:endParaRPr lang="en-US" altLang="zh-CN">
              <a:latin typeface="Comic Sans MS" panose="030F0702030302020204" pitchFamily="66" charset="0"/>
            </a:endParaRPr>
          </a:p>
        </p:txBody>
      </p:sp>
      <p:sp>
        <p:nvSpPr>
          <p:cNvPr id="24583" name="文本框 22536"/>
          <p:cNvSpPr/>
          <p:nvPr/>
        </p:nvSpPr>
        <p:spPr>
          <a:xfrm>
            <a:off x="6588125" y="3644900"/>
            <a:ext cx="358775" cy="3667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>
                <a:solidFill>
                  <a:srgbClr val="FF0000"/>
                </a:solidFill>
                <a:latin typeface="Comic Sans MS" panose="030F0702030302020204" pitchFamily="66" charset="0"/>
              </a:rPr>
              <a:t>5</a:t>
            </a:r>
            <a:endParaRPr lang="en-US" altLang="zh-CN">
              <a:latin typeface="Comic Sans MS" panose="030F0702030302020204" pitchFamily="66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charRg st="0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 fill="hold"/>
                                        <p:tgtEl>
                                          <p:spTgt spid="24579">
                                            <p:txEl>
                                              <p:charRg st="0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charRg st="14" end="4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 fill="hold"/>
                                        <p:tgtEl>
                                          <p:spTgt spid="24579">
                                            <p:txEl>
                                              <p:charRg st="14" end="4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charRg st="44" end="7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4579">
                                            <p:txEl>
                                              <p:charRg st="44" end="7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4579">
                                            <p:txEl>
                                              <p:charRg st="44" end="7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charRg st="74" end="9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3" dur="500" fill="hold"/>
                                        <p:tgtEl>
                                          <p:spTgt spid="24579">
                                            <p:txEl>
                                              <p:charRg st="74" end="9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>
                                            <p:txEl>
                                              <p:charRg st="0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4580">
                                            <p:txEl>
                                              <p:charRg st="0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4580">
                                            <p:txEl>
                                              <p:charRg st="0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>
                                            <p:txEl>
                                              <p:charRg st="0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4581">
                                            <p:txEl>
                                              <p:charRg st="0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4581">
                                            <p:txEl>
                                              <p:charRg st="0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>
                                            <p:txEl>
                                              <p:charRg st="0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4582">
                                            <p:txEl>
                                              <p:charRg st="0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4582">
                                            <p:txEl>
                                              <p:charRg st="0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45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45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5602" name="标题 13313"/>
          <p:cNvSpPr>
            <a:spLocks noGrp="1"/>
          </p:cNvSpPr>
          <p:nvPr>
            <p:ph type="title"/>
          </p:nvPr>
        </p:nvSpPr>
        <p:spPr>
          <a:xfrm>
            <a:off x="685800" y="152400"/>
            <a:ext cx="3814763" cy="900113"/>
          </a:xfrm>
          <a:ln/>
        </p:spPr>
        <p:txBody>
          <a:bodyPr wrap="square" lIns="91440" tIns="45720" rIns="91440" bIns="45720" anchor="b" anchorCtr="0"/>
          <a:p>
            <a:pPr algn="l" eaLnBrk="1" hangingPunct="1"/>
            <a:r>
              <a:rPr lang="zh-CN" altLang="en-US"/>
              <a:t>四、反馈提升</a:t>
            </a:r>
            <a:endParaRPr lang="zh-CN" altLang="en-US"/>
          </a:p>
        </p:txBody>
      </p:sp>
      <p:sp>
        <p:nvSpPr>
          <p:cNvPr id="25603" name="内容占位符 13314"/>
          <p:cNvSpPr>
            <a:spLocks noGrp="1"/>
          </p:cNvSpPr>
          <p:nvPr>
            <p:ph idx="1"/>
          </p:nvPr>
        </p:nvSpPr>
        <p:spPr>
          <a:ln/>
        </p:spPr>
        <p:txBody>
          <a:bodyPr wrap="square" lIns="91440" tIns="45720" rIns="91440" bIns="45720" anchor="t" anchorCtr="0"/>
          <a:p>
            <a:pPr eaLnBrk="1" hangingPunct="1"/>
            <a:r>
              <a:rPr lang="zh-CN" altLang="en-US"/>
              <a:t>明明家和丽丽家都住在少年宫的正东面，明明家距离少年宫</a:t>
            </a:r>
            <a:r>
              <a:rPr lang="en-US" altLang="zh-CN"/>
              <a:t>3</a:t>
            </a:r>
            <a:r>
              <a:rPr lang="zh-CN" altLang="en-US"/>
              <a:t>千米，丽丽家距离少年宫</a:t>
            </a:r>
            <a:r>
              <a:rPr lang="en-US" altLang="zh-CN"/>
              <a:t>2000</a:t>
            </a:r>
            <a:r>
              <a:rPr lang="zh-CN" altLang="en-US"/>
              <a:t>米，明明家到丽丽家有多远？</a:t>
            </a:r>
            <a:endParaRPr lang="zh-CN" altLang="en-US"/>
          </a:p>
        </p:txBody>
      </p:sp>
      <p:sp>
        <p:nvSpPr>
          <p:cNvPr id="25604" name="文本框 13315"/>
          <p:cNvSpPr/>
          <p:nvPr/>
        </p:nvSpPr>
        <p:spPr>
          <a:xfrm>
            <a:off x="1908175" y="4005263"/>
            <a:ext cx="5040313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2400">
                <a:solidFill>
                  <a:srgbClr val="FF0000"/>
                </a:solidFill>
                <a:latin typeface="Comic Sans MS" panose="030F0702030302020204" pitchFamily="66" charset="0"/>
              </a:rPr>
              <a:t>2000</a:t>
            </a:r>
            <a:r>
              <a:rPr lang="zh-CN" altLang="en-US" sz="2400">
                <a:solidFill>
                  <a:srgbClr val="FF0000"/>
                </a:solidFill>
                <a:latin typeface="Comic Sans MS" panose="030F0702030302020204" pitchFamily="66" charset="0"/>
              </a:rPr>
              <a:t>米</a:t>
            </a:r>
            <a:r>
              <a:rPr lang="en-US" altLang="zh-CN" sz="2400">
                <a:solidFill>
                  <a:srgbClr val="FF0000"/>
                </a:solidFill>
                <a:latin typeface="Comic Sans MS" panose="030F0702030302020204" pitchFamily="66" charset="0"/>
              </a:rPr>
              <a:t>=2</a:t>
            </a:r>
            <a:r>
              <a:rPr lang="zh-CN" altLang="en-US" sz="2400">
                <a:solidFill>
                  <a:srgbClr val="FF0000"/>
                </a:solidFill>
                <a:latin typeface="Comic Sans MS" panose="030F0702030302020204" pitchFamily="66" charset="0"/>
              </a:rPr>
              <a:t>千米</a:t>
            </a:r>
            <a:endParaRPr lang="zh-CN" altLang="en-US" sz="2400">
              <a:latin typeface="Comic Sans MS" panose="030F0702030302020204" pitchFamily="66" charset="0"/>
            </a:endParaRPr>
          </a:p>
        </p:txBody>
      </p:sp>
      <p:sp>
        <p:nvSpPr>
          <p:cNvPr id="25605" name="文本框 13316"/>
          <p:cNvSpPr/>
          <p:nvPr/>
        </p:nvSpPr>
        <p:spPr>
          <a:xfrm>
            <a:off x="1908175" y="4868863"/>
            <a:ext cx="3455988" cy="4873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2400">
                <a:solidFill>
                  <a:srgbClr val="FF0000"/>
                </a:solidFill>
                <a:latin typeface="Comic Sans MS" panose="030F0702030302020204" pitchFamily="66" charset="0"/>
              </a:rPr>
              <a:t>3</a:t>
            </a:r>
            <a:r>
              <a:rPr lang="zh-CN" altLang="en-US" sz="2400">
                <a:solidFill>
                  <a:srgbClr val="FF0000"/>
                </a:solidFill>
                <a:latin typeface="Comic Sans MS" panose="030F0702030302020204" pitchFamily="66" charset="0"/>
              </a:rPr>
              <a:t>千米</a:t>
            </a:r>
            <a:r>
              <a:rPr lang="en-US" altLang="zh-CN" sz="2400">
                <a:solidFill>
                  <a:srgbClr val="FF0000"/>
                </a:solidFill>
                <a:latin typeface="Comic Sans MS" panose="030F0702030302020204" pitchFamily="66" charset="0"/>
              </a:rPr>
              <a:t>-2</a:t>
            </a:r>
            <a:r>
              <a:rPr lang="zh-CN" altLang="en-US" sz="2400">
                <a:solidFill>
                  <a:srgbClr val="FF0000"/>
                </a:solidFill>
                <a:latin typeface="Comic Sans MS" panose="030F0702030302020204" pitchFamily="66" charset="0"/>
              </a:rPr>
              <a:t>千米</a:t>
            </a:r>
            <a:r>
              <a:rPr lang="en-US" altLang="zh-CN" sz="2400">
                <a:solidFill>
                  <a:srgbClr val="FF0000"/>
                </a:solidFill>
                <a:latin typeface="Comic Sans MS" panose="030F0702030302020204" pitchFamily="66" charset="0"/>
              </a:rPr>
              <a:t>=1</a:t>
            </a:r>
            <a:r>
              <a:rPr lang="zh-CN" altLang="en-US" sz="2400">
                <a:solidFill>
                  <a:srgbClr val="FF0000"/>
                </a:solidFill>
                <a:latin typeface="Comic Sans MS" panose="030F0702030302020204" pitchFamily="66" charset="0"/>
              </a:rPr>
              <a:t>千米</a:t>
            </a:r>
            <a:endParaRPr lang="zh-CN" altLang="en-US" sz="2400">
              <a:latin typeface="Comic Sans MS" panose="030F0702030302020204" pitchFamily="66" charset="0"/>
            </a:endParaRPr>
          </a:p>
        </p:txBody>
      </p:sp>
      <p:sp>
        <p:nvSpPr>
          <p:cNvPr id="25606" name="文本框 13317"/>
          <p:cNvSpPr/>
          <p:nvPr/>
        </p:nvSpPr>
        <p:spPr>
          <a:xfrm>
            <a:off x="1908175" y="5589588"/>
            <a:ext cx="3744913" cy="4873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2400">
                <a:solidFill>
                  <a:srgbClr val="FF0000"/>
                </a:solidFill>
                <a:latin typeface="Comic Sans MS" panose="030F0702030302020204" pitchFamily="66" charset="0"/>
              </a:rPr>
              <a:t>答：明明家到丽丽家</a:t>
            </a:r>
            <a:r>
              <a:rPr lang="en-US" altLang="zh-CN" sz="2400">
                <a:solidFill>
                  <a:srgbClr val="FF0000"/>
                </a:solidFill>
                <a:latin typeface="Comic Sans MS" panose="030F0702030302020204" pitchFamily="66" charset="0"/>
              </a:rPr>
              <a:t>1</a:t>
            </a:r>
            <a:r>
              <a:rPr lang="zh-CN" altLang="en-US" sz="2400">
                <a:solidFill>
                  <a:srgbClr val="FF0000"/>
                </a:solidFill>
                <a:latin typeface="Comic Sans MS" panose="030F0702030302020204" pitchFamily="66" charset="0"/>
              </a:rPr>
              <a:t>千米。</a:t>
            </a:r>
            <a:endParaRPr lang="zh-CN" altLang="en-US" sz="2400">
              <a:latin typeface="Comic Sans MS" panose="030F0702030302020204" pitchFamily="66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charRg st="0" end="5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 fill="hold"/>
                                        <p:tgtEl>
                                          <p:spTgt spid="25603">
                                            <p:txEl>
                                              <p:charRg st="0" end="5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>
                                            <p:txEl>
                                              <p:charRg st="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5604">
                                            <p:txEl>
                                              <p:charRg st="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5604">
                                            <p:txEl>
                                              <p:charRg st="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>
                                            <p:txEl>
                                              <p:charRg st="0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5605">
                                            <p:txEl>
                                              <p:charRg st="0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5605">
                                            <p:txEl>
                                              <p:charRg st="0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>
                                            <p:txEl>
                                              <p:charRg st="0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5606">
                                            <p:txEl>
                                              <p:charRg st="0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5606">
                                            <p:txEl>
                                              <p:charRg st="0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6626" name="标题 14337"/>
          <p:cNvSpPr>
            <a:spLocks noGrp="1"/>
          </p:cNvSpPr>
          <p:nvPr>
            <p:ph type="title"/>
          </p:nvPr>
        </p:nvSpPr>
        <p:spPr>
          <a:xfrm>
            <a:off x="685800" y="152400"/>
            <a:ext cx="3741738" cy="828675"/>
          </a:xfrm>
          <a:ln/>
        </p:spPr>
        <p:txBody>
          <a:bodyPr wrap="square" lIns="91440" tIns="45720" rIns="91440" bIns="45720" anchor="b" anchorCtr="0"/>
          <a:p>
            <a:pPr algn="l" eaLnBrk="1" hangingPunct="1"/>
            <a:r>
              <a:rPr lang="zh-CN" altLang="en-US"/>
              <a:t>五、达标运用</a:t>
            </a:r>
            <a:endParaRPr lang="zh-CN" altLang="en-US"/>
          </a:p>
        </p:txBody>
      </p:sp>
      <p:sp>
        <p:nvSpPr>
          <p:cNvPr id="26627" name="内容占位符 14338"/>
          <p:cNvSpPr>
            <a:spLocks noGrp="1"/>
          </p:cNvSpPr>
          <p:nvPr>
            <p:ph idx="1"/>
          </p:nvPr>
        </p:nvSpPr>
        <p:spPr>
          <a:ln/>
        </p:spPr>
        <p:txBody>
          <a:bodyPr wrap="square" lIns="91440" tIns="45720" rIns="91440" bIns="45720" anchor="t" anchorCtr="0"/>
          <a:p>
            <a:pPr marL="609600" indent="-609600" eaLnBrk="1" hangingPunct="1">
              <a:buNone/>
            </a:pPr>
            <a:r>
              <a:rPr lang="en-US" altLang="zh-CN"/>
              <a:t>1.</a:t>
            </a:r>
            <a:r>
              <a:rPr lang="zh-CN" altLang="en-US"/>
              <a:t>我会填</a:t>
            </a:r>
            <a:endParaRPr lang="zh-CN" altLang="en-US"/>
          </a:p>
          <a:p>
            <a:pPr marL="609600" indent="-609600" eaLnBrk="1" hangingPunct="1"/>
            <a:r>
              <a:rPr lang="zh-CN" altLang="en-US"/>
              <a:t>（</a:t>
            </a:r>
            <a:r>
              <a:rPr lang="en-US" altLang="zh-CN"/>
              <a:t>1</a:t>
            </a:r>
            <a:r>
              <a:rPr lang="zh-CN" altLang="en-US"/>
              <a:t>）</a:t>
            </a:r>
            <a:r>
              <a:rPr lang="en-US" altLang="zh-CN"/>
              <a:t>7</a:t>
            </a:r>
            <a:r>
              <a:rPr lang="zh-CN" altLang="en-US"/>
              <a:t>千米</a:t>
            </a:r>
            <a:r>
              <a:rPr lang="en-US" altLang="zh-CN"/>
              <a:t>=</a:t>
            </a:r>
            <a:r>
              <a:rPr lang="zh-CN" altLang="en-US"/>
              <a:t>（  ）米    </a:t>
            </a:r>
            <a:endParaRPr lang="zh-CN" altLang="en-US"/>
          </a:p>
          <a:p>
            <a:pPr marL="609600" indent="-609600" eaLnBrk="1" hangingPunct="1"/>
            <a:r>
              <a:rPr lang="zh-CN" altLang="en-US"/>
              <a:t> </a:t>
            </a:r>
            <a:r>
              <a:rPr lang="en-US" altLang="zh-CN"/>
              <a:t>(2)5000</a:t>
            </a:r>
            <a:r>
              <a:rPr lang="zh-CN" altLang="en-US"/>
              <a:t>米</a:t>
            </a:r>
            <a:r>
              <a:rPr lang="en-US" altLang="zh-CN"/>
              <a:t>=</a:t>
            </a:r>
            <a:r>
              <a:rPr lang="zh-CN" altLang="en-US"/>
              <a:t>（  ）千米</a:t>
            </a:r>
            <a:endParaRPr lang="zh-CN" altLang="en-US"/>
          </a:p>
          <a:p>
            <a:pPr marL="609600" indent="-609600" eaLnBrk="1" hangingPunct="1"/>
            <a:r>
              <a:rPr lang="zh-CN" altLang="en-US"/>
              <a:t> </a:t>
            </a:r>
            <a:r>
              <a:rPr lang="en-US" altLang="zh-CN"/>
              <a:t>(3)6</a:t>
            </a:r>
            <a:r>
              <a:rPr lang="zh-CN" altLang="en-US"/>
              <a:t>千米</a:t>
            </a:r>
            <a:r>
              <a:rPr lang="en-US" altLang="zh-CN"/>
              <a:t>=</a:t>
            </a:r>
            <a:r>
              <a:rPr lang="zh-CN" altLang="en-US"/>
              <a:t>（  ）米</a:t>
            </a:r>
            <a:endParaRPr lang="zh-CN" altLang="en-US"/>
          </a:p>
          <a:p>
            <a:pPr marL="609600" indent="-609600" eaLnBrk="1" hangingPunct="1"/>
            <a:endParaRPr lang="zh-CN" altLang="en-US"/>
          </a:p>
        </p:txBody>
      </p:sp>
      <p:sp>
        <p:nvSpPr>
          <p:cNvPr id="26628" name="文本框 14339"/>
          <p:cNvSpPr/>
          <p:nvPr/>
        </p:nvSpPr>
        <p:spPr>
          <a:xfrm>
            <a:off x="3779838" y="2492375"/>
            <a:ext cx="1079500" cy="3667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>
                <a:solidFill>
                  <a:srgbClr val="FF0000"/>
                </a:solidFill>
                <a:latin typeface="Comic Sans MS" panose="030F0702030302020204" pitchFamily="66" charset="0"/>
              </a:rPr>
              <a:t>7000</a:t>
            </a:r>
            <a:endParaRPr lang="en-US" altLang="zh-CN">
              <a:latin typeface="Comic Sans MS" panose="030F0702030302020204" pitchFamily="66" charset="0"/>
            </a:endParaRPr>
          </a:p>
        </p:txBody>
      </p:sp>
      <p:sp>
        <p:nvSpPr>
          <p:cNvPr id="26629" name="文本框 14340"/>
          <p:cNvSpPr/>
          <p:nvPr/>
        </p:nvSpPr>
        <p:spPr>
          <a:xfrm>
            <a:off x="3924300" y="3141663"/>
            <a:ext cx="287338" cy="387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>
                <a:solidFill>
                  <a:srgbClr val="FF0000"/>
                </a:solidFill>
                <a:latin typeface="Comic Sans MS" panose="030F0702030302020204" pitchFamily="66" charset="0"/>
              </a:rPr>
              <a:t>5</a:t>
            </a:r>
            <a:endParaRPr lang="en-US" altLang="zh-CN">
              <a:latin typeface="Comic Sans MS" panose="030F0702030302020204" pitchFamily="66" charset="0"/>
            </a:endParaRPr>
          </a:p>
        </p:txBody>
      </p:sp>
      <p:sp>
        <p:nvSpPr>
          <p:cNvPr id="26630" name="文本框 14341"/>
          <p:cNvSpPr/>
          <p:nvPr/>
        </p:nvSpPr>
        <p:spPr>
          <a:xfrm>
            <a:off x="3492500" y="3716338"/>
            <a:ext cx="792163" cy="3667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>
                <a:solidFill>
                  <a:srgbClr val="FF0000"/>
                </a:solidFill>
                <a:latin typeface="Comic Sans MS" panose="030F0702030302020204" pitchFamily="66" charset="0"/>
              </a:rPr>
              <a:t>6000</a:t>
            </a:r>
            <a:endParaRPr lang="en-US" altLang="zh-CN">
              <a:latin typeface="Comic Sans MS" panose="030F0702030302020204" pitchFamily="66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charRg st="0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 fill="hold"/>
                                        <p:tgtEl>
                                          <p:spTgt spid="26627">
                                            <p:txEl>
                                              <p:charRg st="0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charRg st="6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" dur="500" fill="hold"/>
                                        <p:tgtEl>
                                          <p:spTgt spid="26627">
                                            <p:txEl>
                                              <p:charRg st="6" end="2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charRg st="23" end="4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500" fill="hold"/>
                                        <p:tgtEl>
                                          <p:spTgt spid="26627">
                                            <p:txEl>
                                              <p:charRg st="23" end="4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charRg st="40" end="5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500" fill="hold"/>
                                        <p:tgtEl>
                                          <p:spTgt spid="26627">
                                            <p:txEl>
                                              <p:charRg st="40" end="5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>
                                            <p:txEl>
                                              <p:charRg st="0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6628">
                                            <p:txEl>
                                              <p:charRg st="0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6628">
                                            <p:txEl>
                                              <p:charRg st="0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>
                                            <p:txEl>
                                              <p:charRg st="0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6630">
                                            <p:txEl>
                                              <p:charRg st="0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6630">
                                            <p:txEl>
                                              <p:charRg st="0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7650" name="标题 15361"/>
          <p:cNvSpPr>
            <a:spLocks noGrp="1"/>
          </p:cNvSpPr>
          <p:nvPr>
            <p:ph type="title"/>
          </p:nvPr>
        </p:nvSpPr>
        <p:spPr>
          <a:xfrm>
            <a:off x="685800" y="152400"/>
            <a:ext cx="3741738" cy="828675"/>
          </a:xfrm>
          <a:ln/>
        </p:spPr>
        <p:txBody>
          <a:bodyPr wrap="square" lIns="91440" tIns="45720" rIns="91440" bIns="45720" anchor="b" anchorCtr="0"/>
          <a:p>
            <a:pPr algn="l" eaLnBrk="1" hangingPunct="1"/>
            <a:r>
              <a:rPr lang="zh-CN" altLang="en-US"/>
              <a:t>五、达标运用</a:t>
            </a:r>
            <a:endParaRPr lang="zh-CN" altLang="en-US"/>
          </a:p>
        </p:txBody>
      </p:sp>
      <p:sp>
        <p:nvSpPr>
          <p:cNvPr id="27651" name="内容占位符 15362"/>
          <p:cNvSpPr>
            <a:spLocks noGrp="1"/>
          </p:cNvSpPr>
          <p:nvPr>
            <p:ph idx="1"/>
          </p:nvPr>
        </p:nvSpPr>
        <p:spPr>
          <a:ln/>
        </p:spPr>
        <p:txBody>
          <a:bodyPr wrap="square" lIns="91440" tIns="45720" rIns="91440" bIns="45720" anchor="t" anchorCtr="0"/>
          <a:p>
            <a:pPr eaLnBrk="1" hangingPunct="1"/>
            <a:r>
              <a:rPr lang="en-US" altLang="zh-CN"/>
              <a:t>2</a:t>
            </a:r>
            <a:r>
              <a:rPr lang="zh-CN" altLang="en-US"/>
              <a:t>、我会连</a:t>
            </a:r>
            <a:endParaRPr lang="zh-CN" altLang="en-US"/>
          </a:p>
          <a:p>
            <a:pPr eaLnBrk="1" hangingPunct="1"/>
            <a:r>
              <a:rPr lang="zh-CN" altLang="en-US"/>
              <a:t>  小明步行         每小时</a:t>
            </a:r>
            <a:r>
              <a:rPr lang="en-US" altLang="zh-CN"/>
              <a:t>980</a:t>
            </a:r>
            <a:r>
              <a:rPr lang="zh-CN" altLang="en-US"/>
              <a:t>千米</a:t>
            </a:r>
            <a:endParaRPr lang="zh-CN" altLang="en-US"/>
          </a:p>
          <a:p>
            <a:pPr eaLnBrk="1" hangingPunct="1"/>
            <a:r>
              <a:rPr lang="zh-CN" altLang="en-US"/>
              <a:t>  小汽车             每小时</a:t>
            </a:r>
            <a:r>
              <a:rPr lang="en-US" altLang="zh-CN"/>
              <a:t>5</a:t>
            </a:r>
            <a:r>
              <a:rPr lang="zh-CN" altLang="en-US"/>
              <a:t>千米</a:t>
            </a:r>
            <a:endParaRPr lang="zh-CN" altLang="en-US"/>
          </a:p>
          <a:p>
            <a:pPr eaLnBrk="1" hangingPunct="1"/>
            <a:r>
              <a:rPr lang="zh-CN" altLang="en-US"/>
              <a:t>  飞机                 每小时</a:t>
            </a:r>
            <a:r>
              <a:rPr lang="en-US" altLang="zh-CN"/>
              <a:t>15</a:t>
            </a:r>
            <a:r>
              <a:rPr lang="zh-CN" altLang="en-US"/>
              <a:t>千米</a:t>
            </a:r>
            <a:endParaRPr lang="zh-CN" altLang="en-US"/>
          </a:p>
          <a:p>
            <a:pPr eaLnBrk="1" hangingPunct="1"/>
            <a:r>
              <a:rPr lang="zh-CN" altLang="en-US"/>
              <a:t>  自行车             每小时</a:t>
            </a:r>
            <a:r>
              <a:rPr lang="en-US" altLang="zh-CN"/>
              <a:t>40</a:t>
            </a:r>
            <a:r>
              <a:rPr lang="zh-CN" altLang="en-US"/>
              <a:t>千米</a:t>
            </a:r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charRg st="0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 fill="hold"/>
                                        <p:tgtEl>
                                          <p:spTgt spid="27651">
                                            <p:txEl>
                                              <p:charRg st="0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charRg st="6" end="3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 fill="hold"/>
                                        <p:tgtEl>
                                          <p:spTgt spid="27651">
                                            <p:txEl>
                                              <p:charRg st="6" end="3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charRg st="30" end="5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 fill="hold"/>
                                        <p:tgtEl>
                                          <p:spTgt spid="27651">
                                            <p:txEl>
                                              <p:charRg st="30" end="5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charRg st="55" end="8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 fill="hold"/>
                                        <p:tgtEl>
                                          <p:spTgt spid="27651">
                                            <p:txEl>
                                              <p:charRg st="55" end="8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charRg st="84" end="1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 fill="hold"/>
                                        <p:tgtEl>
                                          <p:spTgt spid="27651">
                                            <p:txEl>
                                              <p:charRg st="84" end="1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1" grpId="0" animBg="1" uiExpand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8674" name="标题 16385"/>
          <p:cNvSpPr>
            <a:spLocks noGrp="1"/>
          </p:cNvSpPr>
          <p:nvPr>
            <p:ph type="title"/>
          </p:nvPr>
        </p:nvSpPr>
        <p:spPr>
          <a:xfrm>
            <a:off x="685800" y="152400"/>
            <a:ext cx="3886200" cy="828675"/>
          </a:xfrm>
          <a:ln/>
        </p:spPr>
        <p:txBody>
          <a:bodyPr wrap="square" lIns="91440" tIns="45720" rIns="91440" bIns="45720" anchor="b" anchorCtr="0"/>
          <a:p>
            <a:pPr algn="l" eaLnBrk="1" hangingPunct="1"/>
            <a:r>
              <a:rPr lang="zh-CN" altLang="en-US"/>
              <a:t>五、达标运用</a:t>
            </a:r>
            <a:endParaRPr lang="zh-CN" altLang="en-US"/>
          </a:p>
        </p:txBody>
      </p:sp>
      <p:sp>
        <p:nvSpPr>
          <p:cNvPr id="28675" name="内容占位符 16386"/>
          <p:cNvSpPr>
            <a:spLocks noGrp="1"/>
          </p:cNvSpPr>
          <p:nvPr>
            <p:ph idx="1"/>
          </p:nvPr>
        </p:nvSpPr>
        <p:spPr>
          <a:xfrm>
            <a:off x="611188" y="1196975"/>
            <a:ext cx="7848600" cy="3657600"/>
          </a:xfrm>
          <a:ln/>
        </p:spPr>
        <p:txBody>
          <a:bodyPr wrap="square" lIns="91440" tIns="45720" rIns="91440" bIns="45720" anchor="t" anchorCtr="0"/>
          <a:p>
            <a:pPr eaLnBrk="1" hangingPunct="1">
              <a:buNone/>
            </a:pPr>
            <a:r>
              <a:rPr lang="en-US" altLang="zh-CN"/>
              <a:t>3</a:t>
            </a:r>
            <a:r>
              <a:rPr lang="zh-CN" altLang="en-US"/>
              <a:t>、我会选</a:t>
            </a:r>
            <a:endParaRPr lang="zh-CN" altLang="en-US"/>
          </a:p>
          <a:p>
            <a:pPr eaLnBrk="1" hangingPunct="1"/>
            <a:r>
              <a:rPr lang="zh-CN" altLang="en-US"/>
              <a:t>（</a:t>
            </a:r>
            <a:r>
              <a:rPr lang="en-US" altLang="zh-CN"/>
              <a:t>1</a:t>
            </a:r>
            <a:r>
              <a:rPr lang="zh-CN" altLang="en-US"/>
              <a:t>）</a:t>
            </a:r>
            <a:r>
              <a:rPr lang="en-US" altLang="zh-CN"/>
              <a:t>1</a:t>
            </a:r>
            <a:r>
              <a:rPr lang="zh-CN" altLang="en-US"/>
              <a:t>千米的路相当于（ ） </a:t>
            </a:r>
            <a:endParaRPr lang="zh-CN" altLang="en-US"/>
          </a:p>
          <a:p>
            <a:pPr eaLnBrk="1" hangingPunct="1"/>
            <a:r>
              <a:rPr lang="zh-CN" altLang="en-US"/>
              <a:t> </a:t>
            </a:r>
            <a:r>
              <a:rPr lang="en-US" altLang="zh-CN"/>
              <a:t>A.1000</a:t>
            </a:r>
            <a:r>
              <a:rPr lang="zh-CN" altLang="en-US"/>
              <a:t>厘米 </a:t>
            </a:r>
            <a:r>
              <a:rPr lang="en-US" altLang="zh-CN"/>
              <a:t>B.1000</a:t>
            </a:r>
            <a:r>
              <a:rPr lang="zh-CN" altLang="en-US"/>
              <a:t>分米 </a:t>
            </a:r>
            <a:r>
              <a:rPr lang="en-US" altLang="zh-CN"/>
              <a:t>C.1000</a:t>
            </a:r>
            <a:r>
              <a:rPr lang="zh-CN" altLang="en-US"/>
              <a:t>米</a:t>
            </a:r>
            <a:endParaRPr lang="zh-CN" altLang="en-US"/>
          </a:p>
          <a:p>
            <a:pPr eaLnBrk="1" hangingPunct="1"/>
            <a:r>
              <a:rPr lang="zh-CN" altLang="en-US"/>
              <a:t>（</a:t>
            </a:r>
            <a:r>
              <a:rPr lang="en-US" altLang="zh-CN"/>
              <a:t>2</a:t>
            </a:r>
            <a:r>
              <a:rPr lang="zh-CN" altLang="en-US"/>
              <a:t>）长江是我国的第一大河，长约</a:t>
            </a:r>
            <a:r>
              <a:rPr lang="en-US" altLang="zh-CN"/>
              <a:t>6300</a:t>
            </a:r>
            <a:r>
              <a:rPr lang="zh-CN" altLang="en-US"/>
              <a:t>（  ）</a:t>
            </a:r>
            <a:endParaRPr lang="zh-CN" altLang="en-US"/>
          </a:p>
          <a:p>
            <a:pPr eaLnBrk="1" hangingPunct="1"/>
            <a:r>
              <a:rPr lang="en-US" altLang="zh-CN"/>
              <a:t>A.</a:t>
            </a:r>
            <a:r>
              <a:rPr lang="zh-CN" altLang="en-US"/>
              <a:t>米 </a:t>
            </a:r>
            <a:r>
              <a:rPr lang="en-US" altLang="zh-CN"/>
              <a:t>B.</a:t>
            </a:r>
            <a:r>
              <a:rPr lang="zh-CN" altLang="en-US"/>
              <a:t>厘米 </a:t>
            </a:r>
            <a:r>
              <a:rPr lang="en-US" altLang="zh-CN"/>
              <a:t>C.</a:t>
            </a:r>
            <a:r>
              <a:rPr lang="zh-CN" altLang="en-US"/>
              <a:t>千米</a:t>
            </a:r>
            <a:endParaRPr lang="zh-CN" altLang="en-US"/>
          </a:p>
        </p:txBody>
      </p:sp>
      <p:sp>
        <p:nvSpPr>
          <p:cNvPr id="28676" name="文本框 16387"/>
          <p:cNvSpPr/>
          <p:nvPr/>
        </p:nvSpPr>
        <p:spPr>
          <a:xfrm>
            <a:off x="5292725" y="1844675"/>
            <a:ext cx="433388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2400">
                <a:solidFill>
                  <a:srgbClr val="FF0000"/>
                </a:solidFill>
                <a:latin typeface="Comic Sans MS" panose="030F0702030302020204" pitchFamily="66" charset="0"/>
              </a:rPr>
              <a:t>C</a:t>
            </a:r>
            <a:endParaRPr lang="en-US" altLang="zh-CN" sz="2400">
              <a:latin typeface="Comic Sans MS" panose="030F0702030302020204" pitchFamily="66" charset="0"/>
            </a:endParaRPr>
          </a:p>
        </p:txBody>
      </p:sp>
      <p:sp>
        <p:nvSpPr>
          <p:cNvPr id="28677" name="文本框 16388"/>
          <p:cNvSpPr/>
          <p:nvPr/>
        </p:nvSpPr>
        <p:spPr>
          <a:xfrm>
            <a:off x="1258888" y="3500438"/>
            <a:ext cx="503237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2400">
                <a:solidFill>
                  <a:srgbClr val="FF0000"/>
                </a:solidFill>
                <a:latin typeface="Comic Sans MS" panose="030F0702030302020204" pitchFamily="66" charset="0"/>
              </a:rPr>
              <a:t>C</a:t>
            </a:r>
            <a:endParaRPr lang="en-US" altLang="zh-CN" sz="2400">
              <a:latin typeface="Comic Sans MS" panose="030F0702030302020204" pitchFamily="66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charRg st="0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 fill="hold"/>
                                        <p:tgtEl>
                                          <p:spTgt spid="28675">
                                            <p:txEl>
                                              <p:charRg st="0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charRg st="6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8675">
                                            <p:txEl>
                                              <p:charRg st="6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8675">
                                            <p:txEl>
                                              <p:charRg st="6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charRg st="22" end="4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8675">
                                            <p:txEl>
                                              <p:charRg st="22" end="4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8675">
                                            <p:txEl>
                                              <p:charRg st="22" end="4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charRg st="49" end="7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 fill="hold"/>
                                        <p:tgtEl>
                                          <p:spTgt spid="28675">
                                            <p:txEl>
                                              <p:charRg st="49" end="7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charRg st="74" end="8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5" dur="2000" fill="hold"/>
                                        <p:tgtEl>
                                          <p:spTgt spid="28675">
                                            <p:txEl>
                                              <p:charRg st="74" end="8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8676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8676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8677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8677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9698" name="标题 17409"/>
          <p:cNvSpPr>
            <a:spLocks noGrp="1"/>
          </p:cNvSpPr>
          <p:nvPr>
            <p:ph type="title"/>
          </p:nvPr>
        </p:nvSpPr>
        <p:spPr>
          <a:xfrm>
            <a:off x="685800" y="152400"/>
            <a:ext cx="3886200" cy="828675"/>
          </a:xfrm>
          <a:ln/>
        </p:spPr>
        <p:txBody>
          <a:bodyPr wrap="square" lIns="91440" tIns="45720" rIns="91440" bIns="45720" anchor="b" anchorCtr="0"/>
          <a:p>
            <a:pPr algn="l" eaLnBrk="1" hangingPunct="1"/>
            <a:r>
              <a:rPr lang="zh-CN" altLang="en-US"/>
              <a:t>五、达标运用</a:t>
            </a:r>
            <a:endParaRPr lang="zh-CN" altLang="en-US"/>
          </a:p>
        </p:txBody>
      </p:sp>
      <p:sp>
        <p:nvSpPr>
          <p:cNvPr id="29699" name="内容占位符 17410"/>
          <p:cNvSpPr>
            <a:spLocks noGrp="1"/>
          </p:cNvSpPr>
          <p:nvPr>
            <p:ph idx="1"/>
          </p:nvPr>
        </p:nvSpPr>
        <p:spPr>
          <a:xfrm>
            <a:off x="539750" y="1412875"/>
            <a:ext cx="7696200" cy="3657600"/>
          </a:xfrm>
          <a:ln/>
        </p:spPr>
        <p:txBody>
          <a:bodyPr wrap="square" lIns="91440" tIns="45720" rIns="91440" bIns="45720" anchor="t" anchorCtr="0"/>
          <a:p>
            <a:pPr eaLnBrk="1" hangingPunct="1">
              <a:buNone/>
            </a:pPr>
            <a:r>
              <a:rPr lang="en-US" altLang="zh-CN"/>
              <a:t>4</a:t>
            </a:r>
            <a:r>
              <a:rPr lang="zh-CN" altLang="en-US"/>
              <a:t>、能力提升</a:t>
            </a:r>
            <a:endParaRPr lang="zh-CN" altLang="en-US"/>
          </a:p>
          <a:p>
            <a:pPr eaLnBrk="1" hangingPunct="1"/>
            <a:r>
              <a:rPr lang="zh-CN" altLang="en-US"/>
              <a:t>   小明打算</a:t>
            </a:r>
            <a:r>
              <a:rPr lang="en-US" altLang="zh-CN"/>
              <a:t>4</a:t>
            </a:r>
            <a:r>
              <a:rPr lang="zh-CN" altLang="en-US"/>
              <a:t>小时走</a:t>
            </a:r>
            <a:r>
              <a:rPr lang="en-US" altLang="zh-CN"/>
              <a:t>12</a:t>
            </a:r>
            <a:r>
              <a:rPr lang="zh-CN" altLang="en-US"/>
              <a:t>千米路，实际上每小时走</a:t>
            </a:r>
            <a:r>
              <a:rPr lang="en-US" altLang="zh-CN"/>
              <a:t>4</a:t>
            </a:r>
            <a:r>
              <a:rPr lang="zh-CN" altLang="en-US"/>
              <a:t>千米，这样他可以提前几小时走完这段路？</a:t>
            </a:r>
            <a:endParaRPr lang="zh-CN" altLang="en-US"/>
          </a:p>
        </p:txBody>
      </p:sp>
      <p:sp>
        <p:nvSpPr>
          <p:cNvPr id="29700" name="文本框 17411"/>
          <p:cNvSpPr/>
          <p:nvPr/>
        </p:nvSpPr>
        <p:spPr>
          <a:xfrm>
            <a:off x="1835150" y="3789363"/>
            <a:ext cx="403225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2400">
                <a:latin typeface="Comic Sans MS" panose="030F0702030302020204" pitchFamily="66" charset="0"/>
              </a:rPr>
              <a:t>12÷4=3</a:t>
            </a:r>
            <a:r>
              <a:rPr lang="zh-CN" altLang="en-US" sz="2400">
                <a:latin typeface="Comic Sans MS" panose="030F0702030302020204" pitchFamily="66" charset="0"/>
              </a:rPr>
              <a:t>（小时）</a:t>
            </a:r>
            <a:endParaRPr lang="zh-CN" altLang="en-US" sz="2400">
              <a:latin typeface="Comic Sans MS" panose="030F0702030302020204" pitchFamily="66" charset="0"/>
            </a:endParaRPr>
          </a:p>
        </p:txBody>
      </p:sp>
      <p:sp>
        <p:nvSpPr>
          <p:cNvPr id="29701" name="文本框 17412"/>
          <p:cNvSpPr/>
          <p:nvPr/>
        </p:nvSpPr>
        <p:spPr>
          <a:xfrm>
            <a:off x="1835150" y="4581525"/>
            <a:ext cx="3744913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2400">
                <a:latin typeface="Comic Sans MS" panose="030F0702030302020204" pitchFamily="66" charset="0"/>
              </a:rPr>
              <a:t>4-3=1</a:t>
            </a:r>
            <a:r>
              <a:rPr lang="zh-CN" altLang="en-US" sz="2400">
                <a:latin typeface="Comic Sans MS" panose="030F0702030302020204" pitchFamily="66" charset="0"/>
              </a:rPr>
              <a:t>（小时）</a:t>
            </a:r>
            <a:endParaRPr lang="zh-CN" altLang="en-US" sz="2400">
              <a:latin typeface="Comic Sans MS" panose="030F0702030302020204" pitchFamily="66" charset="0"/>
            </a:endParaRPr>
          </a:p>
        </p:txBody>
      </p:sp>
      <p:sp>
        <p:nvSpPr>
          <p:cNvPr id="29702" name="文本框 17413"/>
          <p:cNvSpPr/>
          <p:nvPr/>
        </p:nvSpPr>
        <p:spPr>
          <a:xfrm>
            <a:off x="1763713" y="5445125"/>
            <a:ext cx="4321175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2400">
                <a:latin typeface="Comic Sans MS" panose="030F0702030302020204" pitchFamily="66" charset="0"/>
              </a:rPr>
              <a:t>答：提前</a:t>
            </a:r>
            <a:r>
              <a:rPr lang="en-US" altLang="zh-CN" sz="2400">
                <a:latin typeface="Comic Sans MS" panose="030F0702030302020204" pitchFamily="66" charset="0"/>
              </a:rPr>
              <a:t>1</a:t>
            </a:r>
            <a:r>
              <a:rPr lang="zh-CN" altLang="en-US" sz="2400">
                <a:latin typeface="Comic Sans MS" panose="030F0702030302020204" pitchFamily="66" charset="0"/>
              </a:rPr>
              <a:t>小时走完这段路。</a:t>
            </a:r>
            <a:endParaRPr lang="zh-CN" altLang="en-US" sz="2400">
              <a:latin typeface="Comic Sans MS" panose="030F0702030302020204" pitchFamily="66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charRg st="0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699">
                                            <p:txEl>
                                              <p:charRg st="0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699">
                                            <p:txEl>
                                              <p:charRg st="0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charRg st="7" end="5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 fill="hold"/>
                                        <p:tgtEl>
                                          <p:spTgt spid="29699">
                                            <p:txEl>
                                              <p:charRg st="7" end="5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>
                                            <p:txEl>
                                              <p:charRg st="0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9700">
                                            <p:txEl>
                                              <p:charRg st="0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9700">
                                            <p:txEl>
                                              <p:charRg st="0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>
                                            <p:txEl>
                                              <p:charRg st="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9701">
                                            <p:txEl>
                                              <p:charRg st="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9701">
                                            <p:txEl>
                                              <p:charRg st="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>
                                            <p:txEl>
                                              <p:charRg st="0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9702">
                                            <p:txEl>
                                              <p:charRg st="0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9702">
                                            <p:txEl>
                                              <p:charRg st="0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0722" name="标题 23553"/>
          <p:cNvSpPr>
            <a:spLocks noGrp="1"/>
          </p:cNvSpPr>
          <p:nvPr>
            <p:ph type="title"/>
          </p:nvPr>
        </p:nvSpPr>
        <p:spPr>
          <a:xfrm>
            <a:off x="685800" y="152400"/>
            <a:ext cx="4318000" cy="900113"/>
          </a:xfrm>
          <a:ln/>
        </p:spPr>
        <p:txBody>
          <a:bodyPr wrap="square" lIns="91440" tIns="45720" rIns="91440" bIns="45720" anchor="b" anchorCtr="0"/>
          <a:p>
            <a:pPr algn="l" eaLnBrk="1" hangingPunct="1"/>
            <a:r>
              <a:rPr lang="zh-CN" altLang="en-US"/>
              <a:t>六、归纳总结</a:t>
            </a:r>
            <a:endParaRPr lang="zh-CN" altLang="en-US"/>
          </a:p>
        </p:txBody>
      </p:sp>
      <p:sp>
        <p:nvSpPr>
          <p:cNvPr id="30723" name="内容占位符 23554"/>
          <p:cNvSpPr>
            <a:spLocks noGrp="1"/>
          </p:cNvSpPr>
          <p:nvPr>
            <p:ph idx="1"/>
          </p:nvPr>
        </p:nvSpPr>
        <p:spPr>
          <a:ln/>
        </p:spPr>
        <p:txBody>
          <a:bodyPr wrap="square" lIns="91440" tIns="45720" rIns="91440" bIns="45720" anchor="t" anchorCtr="0"/>
          <a:p>
            <a:pPr eaLnBrk="1" hangingPunct="1"/>
            <a:r>
              <a:rPr lang="zh-CN" altLang="en-US" b="1"/>
              <a:t>这节课你学到了什么？</a:t>
            </a:r>
            <a:endParaRPr lang="zh-CN" altLang="en-US" b="1"/>
          </a:p>
          <a:p>
            <a:pPr eaLnBrk="1" hangingPunct="1">
              <a:spcBef>
                <a:spcPct val="50000"/>
              </a:spcBef>
              <a:buNone/>
            </a:pPr>
            <a:r>
              <a:rPr lang="zh-CN" altLang="en-US" b="1"/>
              <a:t>            </a:t>
            </a:r>
            <a:endParaRPr lang="zh-CN" altLang="en-US" b="1"/>
          </a:p>
          <a:p>
            <a:pPr eaLnBrk="1" hangingPunct="1">
              <a:spcBef>
                <a:spcPct val="50000"/>
              </a:spcBef>
              <a:buNone/>
            </a:pPr>
            <a:r>
              <a:rPr lang="zh-CN" altLang="en-US" b="1"/>
              <a:t>            长度单位：千米</a:t>
            </a:r>
            <a:endParaRPr lang="zh-CN" altLang="en-US" b="1"/>
          </a:p>
          <a:p>
            <a:pPr eaLnBrk="1" hangingPunct="1"/>
            <a:endParaRPr lang="zh-CN" altLang="en-US"/>
          </a:p>
        </p:txBody>
      </p:sp>
      <p:sp>
        <p:nvSpPr>
          <p:cNvPr id="30724" name="文本框 23555"/>
          <p:cNvSpPr/>
          <p:nvPr/>
        </p:nvSpPr>
        <p:spPr>
          <a:xfrm>
            <a:off x="2971800" y="4648200"/>
            <a:ext cx="3455988" cy="579438"/>
          </a:xfrm>
          <a:prstGeom prst="rect">
            <a:avLst/>
          </a:prstGeom>
          <a:solidFill>
            <a:srgbClr val="FFFF99"/>
          </a:solidFill>
          <a:ln w="9525">
            <a:noFill/>
          </a:ln>
        </p:spPr>
        <p:txBody>
          <a:bodyPr>
            <a:spAutoFit/>
          </a:bodyPr>
          <a:p>
            <a:r>
              <a:rPr lang="en-US" altLang="zh-CN" sz="3200" b="1"/>
              <a:t>1 </a:t>
            </a:r>
            <a:r>
              <a:rPr lang="zh-CN" altLang="en-US" sz="3200" b="1"/>
              <a:t>千 米 </a:t>
            </a:r>
            <a:r>
              <a:rPr lang="en-US" altLang="zh-CN" sz="3200" b="1"/>
              <a:t>= 1000</a:t>
            </a:r>
            <a:r>
              <a:rPr lang="zh-CN" altLang="en-US" sz="3200" b="1"/>
              <a:t>米</a:t>
            </a:r>
            <a:endParaRPr lang="zh-CN" altLang="en-US" sz="3200" b="1"/>
          </a:p>
        </p:txBody>
      </p:sp>
      <p:pic>
        <p:nvPicPr>
          <p:cNvPr id="30725" name="New picture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1188700" y="11137900"/>
            <a:ext cx="355600" cy="2540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charRg st="24" end="4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 fill="hold"/>
                                        <p:tgtEl>
                                          <p:spTgt spid="30723">
                                            <p:txEl>
                                              <p:charRg st="24" end="4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2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3" dur="200" decel="5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4" dur="200" de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5" dur="200" de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4338" name="文本框 7172"/>
          <p:cNvSpPr/>
          <p:nvPr/>
        </p:nvSpPr>
        <p:spPr>
          <a:xfrm>
            <a:off x="971550" y="836613"/>
            <a:ext cx="7200900" cy="1311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4000" b="1">
                <a:latin typeface="Comic Sans MS" panose="030F0702030302020204" pitchFamily="66" charset="0"/>
              </a:rPr>
              <a:t>一、学习目标</a:t>
            </a:r>
            <a:endParaRPr lang="zh-CN" altLang="en-US" sz="4000" b="1">
              <a:latin typeface="Comic Sans MS" panose="030F0702030302020204" pitchFamily="66" charset="0"/>
            </a:endParaRPr>
          </a:p>
          <a:p>
            <a:r>
              <a:rPr lang="zh-CN" altLang="en-US" sz="4000">
                <a:latin typeface="Comic Sans MS" panose="030F0702030302020204" pitchFamily="66" charset="0"/>
              </a:rPr>
              <a:t>     </a:t>
            </a:r>
            <a:endParaRPr lang="zh-CN" altLang="en-US" sz="4000">
              <a:latin typeface="Comic Sans MS" panose="030F0702030302020204" pitchFamily="66" charset="0"/>
            </a:endParaRPr>
          </a:p>
        </p:txBody>
      </p:sp>
      <p:sp>
        <p:nvSpPr>
          <p:cNvPr id="14339" name="文本框 7173"/>
          <p:cNvSpPr/>
          <p:nvPr/>
        </p:nvSpPr>
        <p:spPr>
          <a:xfrm>
            <a:off x="1403350" y="2205038"/>
            <a:ext cx="6769100" cy="28686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2800">
                <a:latin typeface="Comic Sans MS" panose="030F0702030302020204" pitchFamily="66" charset="0"/>
              </a:rPr>
              <a:t>    </a:t>
            </a:r>
            <a:r>
              <a:rPr lang="en-US" altLang="zh-CN" sz="2800" b="1">
                <a:latin typeface="宋体" panose="02010600030101010101" pitchFamily="2" charset="-122"/>
              </a:rPr>
              <a:t>1.</a:t>
            </a:r>
            <a:r>
              <a:rPr lang="zh-CN" altLang="en-US" sz="2800" b="1">
                <a:latin typeface="宋体" panose="02010600030101010101" pitchFamily="2" charset="-122"/>
              </a:rPr>
              <a:t>我能认识长度单位千米，初步建立</a:t>
            </a:r>
            <a:r>
              <a:rPr lang="en-US" altLang="zh-CN" sz="2800" b="1">
                <a:latin typeface="宋体" panose="02010600030101010101" pitchFamily="2" charset="-122"/>
              </a:rPr>
              <a:t>1</a:t>
            </a:r>
            <a:r>
              <a:rPr lang="zh-CN" altLang="en-US" sz="2800" b="1">
                <a:latin typeface="宋体" panose="02010600030101010101" pitchFamily="2" charset="-122"/>
              </a:rPr>
              <a:t>千米的观念，知道</a:t>
            </a:r>
            <a:r>
              <a:rPr lang="en-US" altLang="zh-CN" sz="2800" b="1">
                <a:latin typeface="宋体" panose="02010600030101010101" pitchFamily="2" charset="-122"/>
              </a:rPr>
              <a:t>1</a:t>
            </a:r>
            <a:r>
              <a:rPr lang="zh-CN" altLang="en-US" sz="2800" b="1">
                <a:latin typeface="宋体" panose="02010600030101010101" pitchFamily="2" charset="-122"/>
              </a:rPr>
              <a:t>千米</a:t>
            </a:r>
            <a:r>
              <a:rPr lang="en-US" altLang="zh-CN" sz="2800" b="1">
                <a:latin typeface="宋体" panose="02010600030101010101" pitchFamily="2" charset="-122"/>
              </a:rPr>
              <a:t>=1000</a:t>
            </a:r>
            <a:r>
              <a:rPr lang="zh-CN" altLang="en-US" sz="2800" b="1">
                <a:latin typeface="宋体" panose="02010600030101010101" pitchFamily="2" charset="-122"/>
              </a:rPr>
              <a:t>米，并能进行简单的转化。 </a:t>
            </a:r>
            <a:endParaRPr lang="zh-CN" altLang="en-US" sz="2800" b="1">
              <a:latin typeface="宋体" panose="02010600030101010101" pitchFamily="2" charset="-122"/>
            </a:endParaRPr>
          </a:p>
          <a:p>
            <a:r>
              <a:rPr lang="zh-CN" altLang="en-US" sz="2800" b="1">
                <a:latin typeface="宋体" panose="02010600030101010101" pitchFamily="2" charset="-122"/>
              </a:rPr>
              <a:t>   </a:t>
            </a:r>
            <a:r>
              <a:rPr lang="en-US" altLang="zh-CN" sz="2800" b="1">
                <a:latin typeface="宋体" panose="02010600030101010101" pitchFamily="2" charset="-122"/>
              </a:rPr>
              <a:t>2.</a:t>
            </a:r>
            <a:r>
              <a:rPr lang="zh-CN" altLang="en-US" sz="2800" b="1">
                <a:latin typeface="宋体" panose="02010600030101010101" pitchFamily="2" charset="-122"/>
              </a:rPr>
              <a:t>培养学生观察、估算的能力，发展空间想象能力。</a:t>
            </a:r>
            <a:r>
              <a:rPr lang="zh-CN" altLang="en-US" sz="2800" b="1">
                <a:latin typeface="Comic Sans MS" panose="030F0702030302020204" pitchFamily="66" charset="0"/>
              </a:rPr>
              <a:t> </a:t>
            </a:r>
            <a:endParaRPr lang="zh-CN" altLang="en-US" sz="2800" b="1">
              <a:latin typeface="Comic Sans MS" panose="030F0702030302020204" pitchFamily="66" charset="0"/>
            </a:endParaRPr>
          </a:p>
          <a:p>
            <a:pPr>
              <a:spcBef>
                <a:spcPct val="50000"/>
              </a:spcBef>
            </a:pPr>
            <a:endParaRPr lang="zh-CN" altLang="en-US" sz="2800" b="1">
              <a:latin typeface="Comic Sans MS" panose="030F0702030302020204" pitchFamily="66" charset="0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362" name="标题 8193"/>
          <p:cNvSpPr>
            <a:spLocks noGrp="1"/>
          </p:cNvSpPr>
          <p:nvPr>
            <p:ph type="title"/>
          </p:nvPr>
        </p:nvSpPr>
        <p:spPr>
          <a:xfrm>
            <a:off x="685800" y="152400"/>
            <a:ext cx="5757863" cy="973138"/>
          </a:xfrm>
          <a:ln/>
        </p:spPr>
        <p:txBody>
          <a:bodyPr wrap="square" lIns="91440" tIns="45720" rIns="91440" bIns="45720" anchor="b" anchorCtr="0"/>
          <a:p>
            <a:pPr algn="l" eaLnBrk="1" hangingPunct="1"/>
            <a:r>
              <a:rPr lang="zh-CN" altLang="en-US" b="1"/>
              <a:t>二、自主学习</a:t>
            </a:r>
            <a:endParaRPr lang="zh-CN" altLang="en-US" b="1"/>
          </a:p>
        </p:txBody>
      </p:sp>
      <p:sp>
        <p:nvSpPr>
          <p:cNvPr id="15363" name="文本占位符 8194"/>
          <p:cNvSpPr>
            <a:spLocks noGrp="1"/>
          </p:cNvSpPr>
          <p:nvPr>
            <p:ph idx="1"/>
          </p:nvPr>
        </p:nvSpPr>
        <p:spPr>
          <a:xfrm>
            <a:off x="323850" y="1341438"/>
            <a:ext cx="8064500" cy="4824412"/>
          </a:xfrm>
          <a:ln/>
        </p:spPr>
        <p:txBody>
          <a:bodyPr wrap="square" lIns="91440" tIns="45720" rIns="91440" bIns="45720" anchor="t" anchorCtr="0"/>
          <a:p>
            <a:pPr eaLnBrk="1" hangingPunct="1">
              <a:buNone/>
            </a:pPr>
            <a:r>
              <a:rPr lang="zh-CN" altLang="en-US"/>
              <a:t>复习导入</a:t>
            </a:r>
            <a:endParaRPr lang="zh-CN" altLang="en-US"/>
          </a:p>
          <a:p>
            <a:pPr eaLnBrk="1" hangingPunct="1"/>
            <a:r>
              <a:rPr lang="en-US" altLang="zh-CN"/>
              <a:t>1.</a:t>
            </a:r>
            <a:r>
              <a:rPr lang="zh-CN" altLang="en-US"/>
              <a:t>我们学过的长度单位</a:t>
            </a:r>
            <a:r>
              <a:rPr lang="zh-CN" altLang="en-US">
                <a:sym typeface="Wingdings" panose="05000000000000000000" pitchFamily="2" charset="2"/>
              </a:rPr>
              <a:t>（   ）</a:t>
            </a:r>
            <a:r>
              <a:rPr lang="zh-CN" altLang="en-US"/>
              <a:t>（   ）（   ）（    ）。</a:t>
            </a:r>
            <a:endParaRPr lang="zh-CN" altLang="en-US"/>
          </a:p>
          <a:p>
            <a:pPr eaLnBrk="1" hangingPunct="1"/>
            <a:r>
              <a:rPr lang="en-US" altLang="zh-CN"/>
              <a:t>2.</a:t>
            </a:r>
            <a:r>
              <a:rPr lang="zh-CN" altLang="en-US"/>
              <a:t>一分硬币的厚度约是</a:t>
            </a:r>
            <a:r>
              <a:rPr lang="en-US" altLang="zh-CN"/>
              <a:t>1</a:t>
            </a:r>
            <a:r>
              <a:rPr lang="zh-CN" altLang="en-US"/>
              <a:t>（   ）     </a:t>
            </a:r>
            <a:endParaRPr lang="zh-CN" altLang="en-US"/>
          </a:p>
          <a:p>
            <a:pPr eaLnBrk="1" hangingPunct="1"/>
            <a:r>
              <a:rPr lang="zh-CN" altLang="en-US"/>
              <a:t>  橡皮的长度约</a:t>
            </a:r>
            <a:r>
              <a:rPr lang="en-US" altLang="zh-CN"/>
              <a:t>5</a:t>
            </a:r>
            <a:r>
              <a:rPr lang="zh-CN" altLang="en-US"/>
              <a:t>（   ）</a:t>
            </a:r>
            <a:endParaRPr lang="zh-CN" altLang="en-US"/>
          </a:p>
          <a:p>
            <a:pPr eaLnBrk="1" hangingPunct="1"/>
            <a:r>
              <a:rPr lang="zh-CN" altLang="en-US"/>
              <a:t>  教室门的高度约为</a:t>
            </a:r>
            <a:r>
              <a:rPr lang="en-US" altLang="zh-CN"/>
              <a:t>20</a:t>
            </a:r>
            <a:r>
              <a:rPr lang="zh-CN" altLang="en-US"/>
              <a:t>（   ）     </a:t>
            </a:r>
            <a:endParaRPr lang="zh-CN" altLang="en-US"/>
          </a:p>
          <a:p>
            <a:pPr eaLnBrk="1" hangingPunct="1"/>
            <a:r>
              <a:rPr lang="zh-CN" altLang="en-US"/>
              <a:t>  一层楼的高度约</a:t>
            </a:r>
            <a:r>
              <a:rPr lang="en-US" altLang="zh-CN"/>
              <a:t>3</a:t>
            </a:r>
            <a:r>
              <a:rPr lang="zh-CN" altLang="en-US"/>
              <a:t>（   ）</a:t>
            </a:r>
            <a:endParaRPr lang="zh-CN" altLang="en-US"/>
          </a:p>
        </p:txBody>
      </p:sp>
      <p:sp>
        <p:nvSpPr>
          <p:cNvPr id="15364" name="文本框 8195"/>
          <p:cNvSpPr/>
          <p:nvPr/>
        </p:nvSpPr>
        <p:spPr>
          <a:xfrm>
            <a:off x="4932363" y="1989138"/>
            <a:ext cx="649287" cy="3667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>
                <a:solidFill>
                  <a:srgbClr val="FF0000"/>
                </a:solidFill>
                <a:latin typeface="Comic Sans MS" panose="030F0702030302020204" pitchFamily="66" charset="0"/>
              </a:rPr>
              <a:t>毫米</a:t>
            </a:r>
            <a:endParaRPr lang="zh-CN" altLang="en-US">
              <a:latin typeface="Comic Sans MS" panose="030F0702030302020204" pitchFamily="66" charset="0"/>
            </a:endParaRPr>
          </a:p>
        </p:txBody>
      </p:sp>
      <p:sp>
        <p:nvSpPr>
          <p:cNvPr id="15365" name="文本框 8196"/>
          <p:cNvSpPr/>
          <p:nvPr/>
        </p:nvSpPr>
        <p:spPr>
          <a:xfrm>
            <a:off x="6156325" y="1989138"/>
            <a:ext cx="719138" cy="3667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>
                <a:solidFill>
                  <a:srgbClr val="FF0000"/>
                </a:solidFill>
                <a:latin typeface="Comic Sans MS" panose="030F0702030302020204" pitchFamily="66" charset="0"/>
              </a:rPr>
              <a:t>厘米</a:t>
            </a:r>
            <a:endParaRPr lang="zh-CN" altLang="en-US">
              <a:latin typeface="Comic Sans MS" panose="030F0702030302020204" pitchFamily="66" charset="0"/>
            </a:endParaRPr>
          </a:p>
        </p:txBody>
      </p:sp>
      <p:sp>
        <p:nvSpPr>
          <p:cNvPr id="15366" name="文本框 8197"/>
          <p:cNvSpPr/>
          <p:nvPr/>
        </p:nvSpPr>
        <p:spPr>
          <a:xfrm>
            <a:off x="7235825" y="1989138"/>
            <a:ext cx="792163" cy="3667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>
                <a:solidFill>
                  <a:srgbClr val="FF0000"/>
                </a:solidFill>
                <a:latin typeface="Comic Sans MS" panose="030F0702030302020204" pitchFamily="66" charset="0"/>
              </a:rPr>
              <a:t>分米</a:t>
            </a:r>
            <a:endParaRPr lang="zh-CN" altLang="en-US">
              <a:latin typeface="Comic Sans MS" panose="030F0702030302020204" pitchFamily="66" charset="0"/>
            </a:endParaRPr>
          </a:p>
        </p:txBody>
      </p:sp>
      <p:sp>
        <p:nvSpPr>
          <p:cNvPr id="15367" name="文本框 8198"/>
          <p:cNvSpPr/>
          <p:nvPr/>
        </p:nvSpPr>
        <p:spPr>
          <a:xfrm>
            <a:off x="1187450" y="2565400"/>
            <a:ext cx="360363" cy="3667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>
                <a:solidFill>
                  <a:srgbClr val="FF0000"/>
                </a:solidFill>
                <a:latin typeface="Comic Sans MS" panose="030F0702030302020204" pitchFamily="66" charset="0"/>
              </a:rPr>
              <a:t>米</a:t>
            </a:r>
            <a:endParaRPr lang="zh-CN" altLang="en-US">
              <a:latin typeface="Comic Sans MS" panose="030F0702030302020204" pitchFamily="66" charset="0"/>
            </a:endParaRPr>
          </a:p>
        </p:txBody>
      </p:sp>
      <p:sp>
        <p:nvSpPr>
          <p:cNvPr id="15368" name="文本框 8199"/>
          <p:cNvSpPr/>
          <p:nvPr/>
        </p:nvSpPr>
        <p:spPr>
          <a:xfrm>
            <a:off x="5219700" y="3141663"/>
            <a:ext cx="647700" cy="3667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>
                <a:solidFill>
                  <a:srgbClr val="FF0000"/>
                </a:solidFill>
                <a:latin typeface="Comic Sans MS" panose="030F0702030302020204" pitchFamily="66" charset="0"/>
              </a:rPr>
              <a:t>毫米</a:t>
            </a:r>
            <a:endParaRPr lang="zh-CN" altLang="en-US">
              <a:latin typeface="Comic Sans MS" panose="030F0702030302020204" pitchFamily="66" charset="0"/>
            </a:endParaRPr>
          </a:p>
        </p:txBody>
      </p:sp>
      <p:sp>
        <p:nvSpPr>
          <p:cNvPr id="15369" name="文本框 8200"/>
          <p:cNvSpPr/>
          <p:nvPr/>
        </p:nvSpPr>
        <p:spPr>
          <a:xfrm>
            <a:off x="3924300" y="3644900"/>
            <a:ext cx="792163" cy="3667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>
                <a:solidFill>
                  <a:srgbClr val="FF0000"/>
                </a:solidFill>
                <a:latin typeface="Comic Sans MS" panose="030F0702030302020204" pitchFamily="66" charset="0"/>
              </a:rPr>
              <a:t>厘米</a:t>
            </a:r>
            <a:endParaRPr lang="zh-CN" altLang="en-US">
              <a:latin typeface="Comic Sans MS" panose="030F0702030302020204" pitchFamily="66" charset="0"/>
            </a:endParaRPr>
          </a:p>
        </p:txBody>
      </p:sp>
      <p:sp>
        <p:nvSpPr>
          <p:cNvPr id="15370" name="文本框 8201"/>
          <p:cNvSpPr/>
          <p:nvPr/>
        </p:nvSpPr>
        <p:spPr>
          <a:xfrm>
            <a:off x="4932363" y="4221163"/>
            <a:ext cx="936625" cy="3667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>
                <a:solidFill>
                  <a:srgbClr val="FF0000"/>
                </a:solidFill>
                <a:latin typeface="Comic Sans MS" panose="030F0702030302020204" pitchFamily="66" charset="0"/>
              </a:rPr>
              <a:t>分米</a:t>
            </a:r>
            <a:endParaRPr lang="zh-CN" altLang="en-US">
              <a:latin typeface="Comic Sans MS" panose="030F0702030302020204" pitchFamily="66" charset="0"/>
            </a:endParaRPr>
          </a:p>
        </p:txBody>
      </p:sp>
      <p:sp>
        <p:nvSpPr>
          <p:cNvPr id="15371" name="文本框 8202"/>
          <p:cNvSpPr/>
          <p:nvPr/>
        </p:nvSpPr>
        <p:spPr>
          <a:xfrm>
            <a:off x="4427538" y="4868863"/>
            <a:ext cx="431800" cy="3667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>
                <a:solidFill>
                  <a:srgbClr val="FF0000"/>
                </a:solidFill>
                <a:latin typeface="Comic Sans MS" panose="030F0702030302020204" pitchFamily="66" charset="0"/>
              </a:rPr>
              <a:t>米</a:t>
            </a:r>
            <a:endParaRPr lang="zh-CN" altLang="en-US">
              <a:latin typeface="Comic Sans MS" panose="030F0702030302020204" pitchFamily="66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364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364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365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365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366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366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367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367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368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368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9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5369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5369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0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370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5370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53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53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7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6386" name="标题 12289"/>
          <p:cNvSpPr>
            <a:spLocks noGrp="1"/>
          </p:cNvSpPr>
          <p:nvPr>
            <p:ph type="title"/>
          </p:nvPr>
        </p:nvSpPr>
        <p:spPr>
          <a:xfrm>
            <a:off x="685800" y="152400"/>
            <a:ext cx="5757863" cy="973138"/>
          </a:xfrm>
          <a:ln/>
        </p:spPr>
        <p:txBody>
          <a:bodyPr wrap="square" lIns="91440" tIns="45720" rIns="91440" bIns="45720" anchor="b" anchorCtr="0"/>
          <a:p>
            <a:pPr algn="l" eaLnBrk="1" hangingPunct="1"/>
            <a:r>
              <a:rPr lang="zh-CN" altLang="en-US"/>
              <a:t>二、自主学习</a:t>
            </a:r>
            <a:endParaRPr lang="zh-CN" altLang="en-US"/>
          </a:p>
        </p:txBody>
      </p:sp>
      <p:sp>
        <p:nvSpPr>
          <p:cNvPr id="16387" name="内容占位符 12290"/>
          <p:cNvSpPr>
            <a:spLocks noGrp="1"/>
          </p:cNvSpPr>
          <p:nvPr>
            <p:ph idx="1"/>
          </p:nvPr>
        </p:nvSpPr>
        <p:spPr>
          <a:xfrm>
            <a:off x="323850" y="1341438"/>
            <a:ext cx="8064500" cy="4824412"/>
          </a:xfrm>
          <a:ln/>
        </p:spPr>
        <p:txBody>
          <a:bodyPr wrap="square" lIns="91440" tIns="45720" rIns="91440" bIns="45720" anchor="t" anchorCtr="0"/>
          <a:p>
            <a:pPr marL="812800" indent="-812800" eaLnBrk="1" hangingPunct="1">
              <a:buNone/>
            </a:pPr>
            <a:r>
              <a:rPr lang="zh-CN" altLang="en-US"/>
              <a:t>复习导入</a:t>
            </a:r>
            <a:endParaRPr lang="zh-CN" altLang="en-US"/>
          </a:p>
          <a:p>
            <a:pPr marL="812800" indent="-812800" eaLnBrk="1" hangingPunct="1">
              <a:buNone/>
            </a:pPr>
            <a:r>
              <a:rPr lang="en-US" altLang="zh-CN"/>
              <a:t>3.</a:t>
            </a:r>
            <a:r>
              <a:rPr lang="zh-CN" altLang="en-US"/>
              <a:t>长度单位间的转化。</a:t>
            </a:r>
            <a:endParaRPr lang="zh-CN" altLang="en-US"/>
          </a:p>
          <a:p>
            <a:pPr marL="812800" indent="-812800" eaLnBrk="1" hangingPunct="1"/>
            <a:r>
              <a:rPr lang="zh-CN" altLang="en-US"/>
              <a:t>          </a:t>
            </a:r>
            <a:r>
              <a:rPr lang="en-US" altLang="zh-CN"/>
              <a:t>1</a:t>
            </a:r>
            <a:r>
              <a:rPr lang="zh-CN" altLang="en-US"/>
              <a:t>米</a:t>
            </a:r>
            <a:r>
              <a:rPr lang="en-US" altLang="zh-CN"/>
              <a:t>=</a:t>
            </a:r>
            <a:r>
              <a:rPr lang="zh-CN" altLang="en-US"/>
              <a:t>（   ）厘米     </a:t>
            </a:r>
            <a:endParaRPr lang="zh-CN" altLang="en-US"/>
          </a:p>
          <a:p>
            <a:pPr marL="812800" indent="-812800" eaLnBrk="1" hangingPunct="1"/>
            <a:r>
              <a:rPr lang="zh-CN" altLang="en-US"/>
              <a:t>          </a:t>
            </a:r>
            <a:r>
              <a:rPr lang="en-US" altLang="zh-CN"/>
              <a:t>1</a:t>
            </a:r>
            <a:r>
              <a:rPr lang="zh-CN" altLang="en-US"/>
              <a:t>米</a:t>
            </a:r>
            <a:r>
              <a:rPr lang="en-US" altLang="zh-CN"/>
              <a:t>=</a:t>
            </a:r>
            <a:r>
              <a:rPr lang="zh-CN" altLang="en-US"/>
              <a:t>（   ）分米                </a:t>
            </a:r>
            <a:endParaRPr lang="zh-CN" altLang="en-US"/>
          </a:p>
          <a:p>
            <a:pPr marL="812800" indent="-812800" eaLnBrk="1" hangingPunct="1"/>
            <a:r>
              <a:rPr lang="zh-CN" altLang="en-US"/>
              <a:t>          </a:t>
            </a:r>
            <a:r>
              <a:rPr lang="en-US" altLang="zh-CN"/>
              <a:t>30</a:t>
            </a:r>
            <a:r>
              <a:rPr lang="zh-CN" altLang="en-US"/>
              <a:t>分米</a:t>
            </a:r>
            <a:r>
              <a:rPr lang="en-US" altLang="zh-CN"/>
              <a:t>=</a:t>
            </a:r>
            <a:r>
              <a:rPr lang="zh-CN" altLang="en-US"/>
              <a:t>（   ）米</a:t>
            </a:r>
            <a:endParaRPr lang="zh-CN" altLang="en-US"/>
          </a:p>
          <a:p>
            <a:pPr marL="812800" indent="-812800" eaLnBrk="1" hangingPunct="1"/>
            <a:r>
              <a:rPr lang="zh-CN" altLang="en-US"/>
              <a:t>          </a:t>
            </a:r>
            <a:r>
              <a:rPr lang="en-US" altLang="zh-CN"/>
              <a:t>1</a:t>
            </a:r>
            <a:r>
              <a:rPr lang="zh-CN" altLang="en-US"/>
              <a:t>分米</a:t>
            </a:r>
            <a:r>
              <a:rPr lang="en-US" altLang="zh-CN"/>
              <a:t>=</a:t>
            </a:r>
            <a:r>
              <a:rPr lang="zh-CN" altLang="en-US"/>
              <a:t>（   ）毫米   </a:t>
            </a:r>
            <a:endParaRPr lang="zh-CN" altLang="en-US"/>
          </a:p>
          <a:p>
            <a:pPr marL="812800" indent="-812800" eaLnBrk="1" hangingPunct="1"/>
            <a:r>
              <a:rPr lang="zh-CN" altLang="en-US"/>
              <a:t>          </a:t>
            </a:r>
            <a:r>
              <a:rPr lang="en-US" altLang="zh-CN"/>
              <a:t>1</a:t>
            </a:r>
            <a:r>
              <a:rPr lang="zh-CN" altLang="en-US"/>
              <a:t>分米</a:t>
            </a:r>
            <a:r>
              <a:rPr lang="en-US" altLang="zh-CN"/>
              <a:t>=</a:t>
            </a:r>
            <a:r>
              <a:rPr lang="zh-CN" altLang="en-US"/>
              <a:t>（   ）厘米   </a:t>
            </a:r>
            <a:endParaRPr lang="zh-CN" altLang="en-US"/>
          </a:p>
          <a:p>
            <a:pPr marL="812800" indent="-812800" eaLnBrk="1" hangingPunct="1"/>
            <a:r>
              <a:rPr lang="zh-CN" altLang="en-US"/>
              <a:t>          </a:t>
            </a:r>
            <a:r>
              <a:rPr lang="en-US" altLang="zh-CN"/>
              <a:t>40</a:t>
            </a:r>
            <a:r>
              <a:rPr lang="zh-CN" altLang="en-US"/>
              <a:t>厘米</a:t>
            </a:r>
            <a:r>
              <a:rPr lang="en-US" altLang="zh-CN"/>
              <a:t>=</a:t>
            </a:r>
            <a:r>
              <a:rPr lang="zh-CN" altLang="en-US"/>
              <a:t>（   ）分米</a:t>
            </a:r>
            <a:endParaRPr lang="zh-CN" altLang="en-US"/>
          </a:p>
          <a:p>
            <a:pPr marL="812800" indent="-812800" eaLnBrk="1" hangingPunct="1"/>
            <a:endParaRPr lang="zh-CN" altLang="en-US"/>
          </a:p>
        </p:txBody>
      </p:sp>
      <p:sp>
        <p:nvSpPr>
          <p:cNvPr id="16388" name="文本框 12291"/>
          <p:cNvSpPr/>
          <p:nvPr/>
        </p:nvSpPr>
        <p:spPr>
          <a:xfrm>
            <a:off x="3492500" y="2636838"/>
            <a:ext cx="1079500" cy="3667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>
                <a:solidFill>
                  <a:srgbClr val="FF0000"/>
                </a:solidFill>
                <a:latin typeface="Comic Sans MS" panose="030F0702030302020204" pitchFamily="66" charset="0"/>
              </a:rPr>
              <a:t>100</a:t>
            </a:r>
            <a:endParaRPr lang="en-US" altLang="zh-CN">
              <a:latin typeface="Comic Sans MS" panose="030F0702030302020204" pitchFamily="66" charset="0"/>
            </a:endParaRPr>
          </a:p>
        </p:txBody>
      </p:sp>
      <p:sp>
        <p:nvSpPr>
          <p:cNvPr id="16389" name="文本框 12292"/>
          <p:cNvSpPr/>
          <p:nvPr/>
        </p:nvSpPr>
        <p:spPr>
          <a:xfrm>
            <a:off x="3635375" y="3213100"/>
            <a:ext cx="431800" cy="3667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>
                <a:solidFill>
                  <a:srgbClr val="FF0000"/>
                </a:solidFill>
                <a:latin typeface="Comic Sans MS" panose="030F0702030302020204" pitchFamily="66" charset="0"/>
              </a:rPr>
              <a:t>10</a:t>
            </a:r>
            <a:endParaRPr lang="en-US" altLang="zh-CN">
              <a:latin typeface="Comic Sans MS" panose="030F0702030302020204" pitchFamily="66" charset="0"/>
            </a:endParaRPr>
          </a:p>
        </p:txBody>
      </p:sp>
      <p:sp>
        <p:nvSpPr>
          <p:cNvPr id="16390" name="文本框 12293"/>
          <p:cNvSpPr/>
          <p:nvPr/>
        </p:nvSpPr>
        <p:spPr>
          <a:xfrm>
            <a:off x="4356100" y="3789363"/>
            <a:ext cx="574675" cy="3667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>
                <a:solidFill>
                  <a:srgbClr val="FF0000"/>
                </a:solidFill>
                <a:latin typeface="Comic Sans MS" panose="030F0702030302020204" pitchFamily="66" charset="0"/>
              </a:rPr>
              <a:t>3</a:t>
            </a:r>
            <a:endParaRPr lang="en-US" altLang="zh-CN">
              <a:latin typeface="Comic Sans MS" panose="030F0702030302020204" pitchFamily="66" charset="0"/>
            </a:endParaRPr>
          </a:p>
        </p:txBody>
      </p:sp>
      <p:sp>
        <p:nvSpPr>
          <p:cNvPr id="16391" name="文本框 12294"/>
          <p:cNvSpPr/>
          <p:nvPr/>
        </p:nvSpPr>
        <p:spPr>
          <a:xfrm>
            <a:off x="3924300" y="4365625"/>
            <a:ext cx="720725" cy="3667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>
                <a:solidFill>
                  <a:srgbClr val="FF0000"/>
                </a:solidFill>
                <a:latin typeface="Comic Sans MS" panose="030F0702030302020204" pitchFamily="66" charset="0"/>
              </a:rPr>
              <a:t>100</a:t>
            </a:r>
            <a:endParaRPr lang="en-US" altLang="zh-CN">
              <a:latin typeface="Comic Sans MS" panose="030F0702030302020204" pitchFamily="66" charset="0"/>
            </a:endParaRPr>
          </a:p>
        </p:txBody>
      </p:sp>
      <p:sp>
        <p:nvSpPr>
          <p:cNvPr id="16392" name="文本框 12295"/>
          <p:cNvSpPr/>
          <p:nvPr/>
        </p:nvSpPr>
        <p:spPr>
          <a:xfrm>
            <a:off x="3924300" y="4941888"/>
            <a:ext cx="576263" cy="3667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>
                <a:solidFill>
                  <a:srgbClr val="FF0000"/>
                </a:solidFill>
                <a:latin typeface="Comic Sans MS" panose="030F0702030302020204" pitchFamily="66" charset="0"/>
              </a:rPr>
              <a:t>10</a:t>
            </a:r>
            <a:endParaRPr lang="en-US" altLang="zh-CN">
              <a:latin typeface="Comic Sans MS" panose="030F0702030302020204" pitchFamily="66" charset="0"/>
            </a:endParaRPr>
          </a:p>
        </p:txBody>
      </p:sp>
      <p:sp>
        <p:nvSpPr>
          <p:cNvPr id="16393" name="文本框 12296"/>
          <p:cNvSpPr/>
          <p:nvPr/>
        </p:nvSpPr>
        <p:spPr>
          <a:xfrm>
            <a:off x="4427538" y="5516563"/>
            <a:ext cx="360362" cy="3667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>
                <a:solidFill>
                  <a:srgbClr val="FF0000"/>
                </a:solidFill>
                <a:latin typeface="Comic Sans MS" panose="030F0702030302020204" pitchFamily="66" charset="0"/>
              </a:rPr>
              <a:t>4</a:t>
            </a:r>
            <a:endParaRPr lang="en-US" altLang="zh-CN">
              <a:latin typeface="Comic Sans MS" panose="030F0702030302020204" pitchFamily="66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 fill="hold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charRg st="0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387">
                                            <p:txEl>
                                              <p:charRg st="0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387">
                                            <p:txEl>
                                              <p:charRg st="0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charRg st="5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6387">
                                            <p:txEl>
                                              <p:charRg st="5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387">
                                            <p:txEl>
                                              <p:charRg st="5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charRg st="17" end="4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6387">
                                            <p:txEl>
                                              <p:charRg st="17" end="4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387">
                                            <p:txEl>
                                              <p:charRg st="17" end="4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charRg st="43" end="8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6387">
                                            <p:txEl>
                                              <p:charRg st="43" end="8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6387">
                                            <p:txEl>
                                              <p:charRg st="43" end="8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charRg st="80" end="10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6387">
                                            <p:txEl>
                                              <p:charRg st="80" end="10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6387">
                                            <p:txEl>
                                              <p:charRg st="80" end="10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charRg st="102" end="12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6387">
                                            <p:txEl>
                                              <p:charRg st="102" end="12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6387">
                                            <p:txEl>
                                              <p:charRg st="102" end="12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charRg st="127" end="15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6387">
                                            <p:txEl>
                                              <p:charRg st="127" end="15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6387">
                                            <p:txEl>
                                              <p:charRg st="127" end="15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charRg st="152" end="17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6387">
                                            <p:txEl>
                                              <p:charRg st="152" end="17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6387">
                                            <p:txEl>
                                              <p:charRg st="152" end="17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>
                                            <p:txEl>
                                              <p:charRg st="0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6391">
                                            <p:txEl>
                                              <p:charRg st="0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6391">
                                            <p:txEl>
                                              <p:charRg st="0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6392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6392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6393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6393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6" grpId="0" animBg="1"/>
      <p:bldP spid="16387" grpId="0" animBg="1" uiExpand="1" build="p"/>
      <p:bldP spid="16388" grpId="0" animBg="1"/>
      <p:bldP spid="16389" grpId="0" animBg="1"/>
      <p:bldP spid="1639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7410" name="标题 9217"/>
          <p:cNvSpPr>
            <a:spLocks noGrp="1"/>
          </p:cNvSpPr>
          <p:nvPr>
            <p:ph type="title"/>
          </p:nvPr>
        </p:nvSpPr>
        <p:spPr>
          <a:xfrm>
            <a:off x="685800" y="152400"/>
            <a:ext cx="3598863" cy="539750"/>
          </a:xfrm>
          <a:ln/>
        </p:spPr>
        <p:txBody>
          <a:bodyPr wrap="square" lIns="91440" tIns="45720" rIns="91440" bIns="45720" anchor="b" anchorCtr="0"/>
          <a:p>
            <a:pPr algn="l" eaLnBrk="1" hangingPunct="1"/>
            <a:r>
              <a:rPr lang="zh-CN" altLang="en-US" sz="4000"/>
              <a:t>三、合作探究</a:t>
            </a:r>
            <a:endParaRPr lang="zh-CN" altLang="en-US" sz="4000"/>
          </a:p>
        </p:txBody>
      </p:sp>
      <p:sp>
        <p:nvSpPr>
          <p:cNvPr id="17411" name="文本占位符 9218"/>
          <p:cNvSpPr>
            <a:spLocks noGrp="1"/>
          </p:cNvSpPr>
          <p:nvPr>
            <p:ph idx="1"/>
          </p:nvPr>
        </p:nvSpPr>
        <p:spPr>
          <a:xfrm>
            <a:off x="685800" y="836613"/>
            <a:ext cx="7696200" cy="4649787"/>
          </a:xfrm>
          <a:ln/>
        </p:spPr>
        <p:txBody>
          <a:bodyPr wrap="square" lIns="91440" tIns="45720" rIns="91440" bIns="45720" anchor="t" anchorCtr="0"/>
          <a:p>
            <a:pPr eaLnBrk="1" hangingPunct="1"/>
            <a:r>
              <a:rPr lang="en-US" altLang="zh-CN"/>
              <a:t>1.</a:t>
            </a:r>
            <a:r>
              <a:rPr lang="zh-CN" altLang="en-US"/>
              <a:t>出示主题图</a:t>
            </a:r>
            <a:endParaRPr lang="zh-CN" altLang="en-US"/>
          </a:p>
        </p:txBody>
      </p:sp>
      <p:pic>
        <p:nvPicPr>
          <p:cNvPr id="17412" name="图片 9219" descr="he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932363" y="1700213"/>
            <a:ext cx="4038600" cy="250666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7413" name="矩形 9220"/>
          <p:cNvSpPr/>
          <p:nvPr/>
        </p:nvSpPr>
        <p:spPr>
          <a:xfrm>
            <a:off x="6011863" y="4437063"/>
            <a:ext cx="2025650" cy="36671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b="1">
                <a:latin typeface="Comic Sans MS" panose="030F0702030302020204" pitchFamily="66" charset="0"/>
              </a:rPr>
              <a:t>公路上里程牌标志</a:t>
            </a:r>
            <a:endParaRPr lang="zh-CN" altLang="en-US" b="1">
              <a:latin typeface="Comic Sans MS" panose="030F0702030302020204" pitchFamily="66" charset="0"/>
            </a:endParaRPr>
          </a:p>
        </p:txBody>
      </p:sp>
      <p:pic>
        <p:nvPicPr>
          <p:cNvPr id="17414" name="图片 9221" descr="1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650" y="1844675"/>
            <a:ext cx="3816350" cy="20891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7415" name="文本框 9222"/>
          <p:cNvSpPr/>
          <p:nvPr/>
        </p:nvSpPr>
        <p:spPr>
          <a:xfrm>
            <a:off x="1187450" y="3860800"/>
            <a:ext cx="2951163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2400" b="1">
                <a:latin typeface="Times New Roman" panose="02020603050405020304" pitchFamily="18" charset="0"/>
              </a:rPr>
              <a:t>汽车一小时要跑很远</a:t>
            </a:r>
            <a:endParaRPr lang="zh-CN" altLang="en-US" sz="2400" b="1">
              <a:latin typeface="Times New Roman" panose="02020603050405020304" pitchFamily="18" charset="0"/>
            </a:endParaRPr>
          </a:p>
        </p:txBody>
      </p:sp>
      <p:pic>
        <p:nvPicPr>
          <p:cNvPr id="17416" name="图片 9223" descr="he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2988" y="4691063"/>
            <a:ext cx="3216275" cy="216693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7417" name="矩形 9224"/>
          <p:cNvSpPr/>
          <p:nvPr/>
        </p:nvSpPr>
        <p:spPr>
          <a:xfrm>
            <a:off x="4356100" y="6237288"/>
            <a:ext cx="2025650" cy="36671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b="1">
                <a:latin typeface="Comic Sans MS" panose="030F0702030302020204" pitchFamily="66" charset="0"/>
              </a:rPr>
              <a:t>汽车时速限制标志</a:t>
            </a:r>
            <a:endParaRPr lang="zh-CN" altLang="en-US" b="1">
              <a:latin typeface="Comic Sans MS" panose="030F0702030302020204" pitchFamily="66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 fill="hold"/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 fill="hold"/>
                                        <p:tgtEl>
                                          <p:spTgt spid="17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>
                                            <p:txEl>
                                              <p:charRg st="0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7413">
                                            <p:txEl>
                                              <p:charRg st="0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7413">
                                            <p:txEl>
                                              <p:charRg st="0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500" fill="hold"/>
                                        <p:tgtEl>
                                          <p:spTgt spid="17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7">
                                            <p:txEl>
                                              <p:charRg st="0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4" dur="500" fill="hold"/>
                                        <p:tgtEl>
                                          <p:spTgt spid="17417">
                                            <p:txEl>
                                              <p:charRg st="0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8434" name="标题 18433"/>
          <p:cNvSpPr>
            <a:spLocks noGrp="1"/>
          </p:cNvSpPr>
          <p:nvPr>
            <p:ph type="title"/>
          </p:nvPr>
        </p:nvSpPr>
        <p:spPr>
          <a:xfrm>
            <a:off x="685800" y="152400"/>
            <a:ext cx="3598863" cy="539750"/>
          </a:xfrm>
          <a:ln/>
        </p:spPr>
        <p:txBody>
          <a:bodyPr wrap="square" lIns="91440" tIns="45720" rIns="91440" bIns="45720" anchor="b" anchorCtr="0"/>
          <a:p>
            <a:pPr algn="l" eaLnBrk="1" hangingPunct="1"/>
            <a:r>
              <a:rPr lang="zh-CN" altLang="en-US" sz="4000"/>
              <a:t>三、合作探究</a:t>
            </a:r>
            <a:endParaRPr lang="zh-CN" altLang="en-US" sz="4000"/>
          </a:p>
        </p:txBody>
      </p:sp>
      <p:sp>
        <p:nvSpPr>
          <p:cNvPr id="18435" name="文本占位符 18434"/>
          <p:cNvSpPr>
            <a:spLocks noGrp="1"/>
          </p:cNvSpPr>
          <p:nvPr>
            <p:ph idx="1"/>
          </p:nvPr>
        </p:nvSpPr>
        <p:spPr>
          <a:xfrm>
            <a:off x="685800" y="836613"/>
            <a:ext cx="7696200" cy="4649787"/>
          </a:xfrm>
          <a:ln/>
        </p:spPr>
        <p:txBody>
          <a:bodyPr wrap="square" lIns="91440" tIns="45720" rIns="91440" bIns="45720" anchor="t" anchorCtr="0"/>
          <a:p>
            <a:pPr eaLnBrk="1" hangingPunct="1"/>
            <a:r>
              <a:rPr lang="en-US" altLang="zh-CN"/>
              <a:t>1.</a:t>
            </a:r>
            <a:r>
              <a:rPr lang="zh-CN" altLang="en-US"/>
              <a:t>出示主题图</a:t>
            </a:r>
            <a:endParaRPr lang="zh-CN" altLang="en-US"/>
          </a:p>
        </p:txBody>
      </p:sp>
      <p:pic>
        <p:nvPicPr>
          <p:cNvPr id="18436" name="图片 1844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00113" y="1412875"/>
            <a:ext cx="7559675" cy="38100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0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9458" name="标题 19457"/>
          <p:cNvSpPr>
            <a:spLocks noGrp="1"/>
          </p:cNvSpPr>
          <p:nvPr>
            <p:ph type="title"/>
          </p:nvPr>
        </p:nvSpPr>
        <p:spPr>
          <a:xfrm>
            <a:off x="685800" y="152400"/>
            <a:ext cx="3598863" cy="539750"/>
          </a:xfrm>
          <a:ln/>
        </p:spPr>
        <p:txBody>
          <a:bodyPr wrap="square" lIns="91440" tIns="45720" rIns="91440" bIns="45720" anchor="b" anchorCtr="0"/>
          <a:p>
            <a:pPr algn="l" eaLnBrk="1" hangingPunct="1"/>
            <a:r>
              <a:rPr lang="zh-CN" altLang="en-US" sz="4000"/>
              <a:t>三、合作探究</a:t>
            </a:r>
            <a:endParaRPr lang="zh-CN" altLang="en-US" sz="4000"/>
          </a:p>
        </p:txBody>
      </p:sp>
      <p:sp>
        <p:nvSpPr>
          <p:cNvPr id="19459" name="文本占位符 19458"/>
          <p:cNvSpPr>
            <a:spLocks noGrp="1"/>
          </p:cNvSpPr>
          <p:nvPr>
            <p:ph idx="1"/>
          </p:nvPr>
        </p:nvSpPr>
        <p:spPr>
          <a:xfrm>
            <a:off x="685800" y="836613"/>
            <a:ext cx="7696200" cy="5545137"/>
          </a:xfrm>
          <a:ln/>
        </p:spPr>
        <p:txBody>
          <a:bodyPr wrap="square" lIns="91440" tIns="45720" rIns="91440" bIns="45720" anchor="t" anchorCtr="0"/>
          <a:p>
            <a:pPr eaLnBrk="1" hangingPunct="1"/>
            <a:r>
              <a:rPr lang="en-US" altLang="zh-CN"/>
              <a:t>1.</a:t>
            </a:r>
            <a:r>
              <a:rPr lang="zh-CN" altLang="en-US"/>
              <a:t>出示主题图</a:t>
            </a:r>
            <a:endParaRPr lang="zh-CN" altLang="en-US"/>
          </a:p>
        </p:txBody>
      </p:sp>
      <p:pic>
        <p:nvPicPr>
          <p:cNvPr id="19460" name="图片 1946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42988" y="2636838"/>
            <a:ext cx="6172200" cy="38862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9461" name="文本框 19461"/>
          <p:cNvSpPr/>
          <p:nvPr/>
        </p:nvSpPr>
        <p:spPr>
          <a:xfrm>
            <a:off x="684213" y="1484313"/>
            <a:ext cx="7253287" cy="955675"/>
          </a:xfrm>
          <a:prstGeom prst="rect">
            <a:avLst/>
          </a:prstGeom>
          <a:solidFill>
            <a:srgbClr val="FFFF66"/>
          </a:solidFill>
          <a:ln w="9525" cap="flat" cmpd="sng">
            <a:solidFill>
              <a:srgbClr val="FF00FF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2800" b="1">
                <a:ea typeface="楷体_GB2312" pitchFamily="49" charset="-122"/>
              </a:rPr>
              <a:t>    </a:t>
            </a:r>
            <a:r>
              <a:rPr lang="zh-CN" altLang="en-US" sz="2800" b="1">
                <a:ea typeface="楷体_GB2312" pitchFamily="49" charset="-122"/>
              </a:rPr>
              <a:t>我们在坐汽车时经常会见到这样的标记，它是表示汽车速度限制在每小时行走</a:t>
            </a:r>
            <a:r>
              <a:rPr lang="en-US" altLang="zh-CN" sz="2800" b="1">
                <a:solidFill>
                  <a:srgbClr val="0000FF"/>
                </a:solidFill>
                <a:ea typeface="楷体_GB2312" pitchFamily="49" charset="-122"/>
              </a:rPr>
              <a:t>60</a:t>
            </a:r>
            <a:r>
              <a:rPr lang="zh-CN" altLang="en-US" sz="2800" b="1">
                <a:solidFill>
                  <a:srgbClr val="0000FF"/>
                </a:solidFill>
                <a:ea typeface="楷体_GB2312" pitchFamily="49" charset="-122"/>
              </a:rPr>
              <a:t>千米</a:t>
            </a:r>
            <a:r>
              <a:rPr lang="zh-CN" altLang="en-US" sz="2800" b="1">
                <a:ea typeface="楷体_GB2312" pitchFamily="49" charset="-122"/>
              </a:rPr>
              <a:t>。</a:t>
            </a:r>
            <a:endParaRPr lang="zh-CN" altLang="en-US" sz="2800" b="1">
              <a:ea typeface="楷体_GB2312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0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3000" fill="hold"/>
                                        <p:tgtEl>
                                          <p:spTgt spid="19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0482" name="标题 20481"/>
          <p:cNvSpPr>
            <a:spLocks noGrp="1"/>
          </p:cNvSpPr>
          <p:nvPr>
            <p:ph type="title"/>
          </p:nvPr>
        </p:nvSpPr>
        <p:spPr>
          <a:xfrm>
            <a:off x="685800" y="152400"/>
            <a:ext cx="3598863" cy="539750"/>
          </a:xfrm>
          <a:ln/>
        </p:spPr>
        <p:txBody>
          <a:bodyPr wrap="square" lIns="91440" tIns="45720" rIns="91440" bIns="45720" anchor="b" anchorCtr="0"/>
          <a:p>
            <a:pPr algn="l" eaLnBrk="1" hangingPunct="1"/>
            <a:r>
              <a:rPr lang="zh-CN" altLang="en-US" sz="4000"/>
              <a:t>三、合作探究</a:t>
            </a:r>
            <a:endParaRPr lang="zh-CN" altLang="en-US" sz="4000"/>
          </a:p>
        </p:txBody>
      </p:sp>
      <p:sp>
        <p:nvSpPr>
          <p:cNvPr id="20483" name="文本占位符 20482"/>
          <p:cNvSpPr>
            <a:spLocks noGrp="1"/>
          </p:cNvSpPr>
          <p:nvPr>
            <p:ph idx="1"/>
          </p:nvPr>
        </p:nvSpPr>
        <p:spPr>
          <a:xfrm>
            <a:off x="685800" y="836613"/>
            <a:ext cx="7696200" cy="5545137"/>
          </a:xfrm>
          <a:ln/>
        </p:spPr>
        <p:txBody>
          <a:bodyPr wrap="square" lIns="91440" tIns="45720" rIns="91440" bIns="45720" anchor="t" anchorCtr="0"/>
          <a:p>
            <a:pPr eaLnBrk="1" hangingPunct="1"/>
            <a:r>
              <a:rPr lang="en-US" altLang="zh-CN"/>
              <a:t>1.</a:t>
            </a:r>
            <a:r>
              <a:rPr lang="zh-CN" altLang="en-US"/>
              <a:t>出示主题图，引出千米</a:t>
            </a:r>
            <a:endParaRPr lang="zh-CN" altLang="en-US"/>
          </a:p>
        </p:txBody>
      </p:sp>
      <p:pic>
        <p:nvPicPr>
          <p:cNvPr id="20484" name="图片 2048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27088" y="1484313"/>
            <a:ext cx="6999287" cy="307816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485" name="矩形 20486"/>
          <p:cNvSpPr/>
          <p:nvPr/>
        </p:nvSpPr>
        <p:spPr>
          <a:xfrm>
            <a:off x="1331913" y="4724400"/>
            <a:ext cx="6696075" cy="11874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400" b="1">
                <a:latin typeface="Comic Sans MS" panose="030F0702030302020204" pitchFamily="66" charset="0"/>
              </a:rPr>
              <a:t>到叶镇</a:t>
            </a:r>
            <a:r>
              <a:rPr lang="en-US" altLang="zh-CN" sz="2400" b="1">
                <a:latin typeface="Comic Sans MS" panose="030F0702030302020204" pitchFamily="66" charset="0"/>
              </a:rPr>
              <a:t>21</a:t>
            </a:r>
            <a:r>
              <a:rPr lang="zh-CN" altLang="en-US" sz="2400" b="1">
                <a:latin typeface="Comic Sans MS" panose="030F0702030302020204" pitchFamily="66" charset="0"/>
              </a:rPr>
              <a:t>千米和到灵山</a:t>
            </a:r>
            <a:r>
              <a:rPr lang="en-US" altLang="zh-CN" sz="2400" b="1">
                <a:latin typeface="Comic Sans MS" panose="030F0702030302020204" pitchFamily="66" charset="0"/>
              </a:rPr>
              <a:t>23</a:t>
            </a:r>
            <a:r>
              <a:rPr lang="zh-CN" altLang="en-US" sz="2400" b="1">
                <a:latin typeface="Comic Sans MS" panose="030F0702030302020204" pitchFamily="66" charset="0"/>
              </a:rPr>
              <a:t>千米都是表示路程的长度；</a:t>
            </a:r>
            <a:endParaRPr lang="zh-CN" altLang="en-US" sz="2400" b="1">
              <a:latin typeface="Comic Sans MS" panose="030F0702030302020204" pitchFamily="66" charset="0"/>
            </a:endParaRPr>
          </a:p>
          <a:p>
            <a:r>
              <a:rPr lang="zh-CN" altLang="en-US" sz="2400" b="1">
                <a:solidFill>
                  <a:srgbClr val="D8351A"/>
                </a:solidFill>
                <a:latin typeface="Comic Sans MS" panose="030F0702030302020204" pitchFamily="66" charset="0"/>
              </a:rPr>
              <a:t>   </a:t>
            </a:r>
            <a:r>
              <a:rPr lang="zh-CN" altLang="en-US" sz="2400" b="1">
                <a:latin typeface="Comic Sans MS" panose="030F0702030302020204" pitchFamily="66" charset="0"/>
              </a:rPr>
              <a:t>千米（也叫公里）是比米大的长度单位。</a:t>
            </a:r>
            <a:endParaRPr lang="zh-CN" altLang="en-US" sz="2400" b="1">
              <a:latin typeface="Comic Sans MS" panose="030F0702030302020204" pitchFamily="66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C -0.37517 0.88508 -0.02552 0.75279 0.0908 0.66613 C 0.20747 0.57948 0.21649 0.50394 0.23177 0.40825 C 0.24705 0.31256 0.22118 0.15964 0.18264 0.09152 C 0.1441 0.02341 0.03802 0 0 0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 fill="hold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1506" name="标题 10241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1044575"/>
          </a:xfrm>
          <a:ln/>
        </p:spPr>
        <p:txBody>
          <a:bodyPr wrap="square" lIns="91440" tIns="45720" rIns="91440" bIns="45720" anchor="b" anchorCtr="0"/>
          <a:p>
            <a:pPr algn="l" eaLnBrk="1" hangingPunct="1"/>
            <a:r>
              <a:rPr lang="zh-CN" altLang="en-US"/>
              <a:t>三、合作探究</a:t>
            </a:r>
            <a:endParaRPr lang="zh-CN" altLang="en-US"/>
          </a:p>
        </p:txBody>
      </p:sp>
      <p:sp>
        <p:nvSpPr>
          <p:cNvPr id="21507" name="内容占位符 10242"/>
          <p:cNvSpPr>
            <a:spLocks noGrp="1"/>
          </p:cNvSpPr>
          <p:nvPr>
            <p:ph idx="1"/>
          </p:nvPr>
        </p:nvSpPr>
        <p:spPr>
          <a:xfrm>
            <a:off x="684213" y="1268413"/>
            <a:ext cx="7696200" cy="4968875"/>
          </a:xfrm>
          <a:ln/>
        </p:spPr>
        <p:txBody>
          <a:bodyPr wrap="square" lIns="91440" tIns="45720" rIns="91440" bIns="45720" anchor="t" anchorCtr="0"/>
          <a:p>
            <a:pPr eaLnBrk="1" hangingPunct="1"/>
            <a:r>
              <a:rPr lang="en-US" altLang="zh-CN"/>
              <a:t>2.</a:t>
            </a:r>
            <a:r>
              <a:rPr lang="zh-CN" altLang="en-US"/>
              <a:t>初步感知</a:t>
            </a:r>
            <a:r>
              <a:rPr lang="en-US" altLang="zh-CN"/>
              <a:t>1</a:t>
            </a:r>
            <a:r>
              <a:rPr lang="zh-CN" altLang="en-US"/>
              <a:t>千米</a:t>
            </a:r>
            <a:endParaRPr lang="zh-CN" altLang="en-US"/>
          </a:p>
          <a:p>
            <a:pPr eaLnBrk="1" hangingPunct="1"/>
            <a:r>
              <a:rPr lang="zh-CN" altLang="en-US"/>
              <a:t>（</a:t>
            </a:r>
            <a:r>
              <a:rPr lang="en-US" altLang="zh-CN"/>
              <a:t>1</a:t>
            </a:r>
            <a:r>
              <a:rPr lang="zh-CN" altLang="en-US"/>
              <a:t>）出示学校操场情景图</a:t>
            </a:r>
            <a:endParaRPr lang="zh-CN" altLang="en-US"/>
          </a:p>
        </p:txBody>
      </p:sp>
      <p:pic>
        <p:nvPicPr>
          <p:cNvPr id="21508" name="图片 10246" descr="3ef2de419cff4576-59dfc5421e75c90f-869c66a565b393b36310b7736326964d[1]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00113" y="2349500"/>
            <a:ext cx="4824412" cy="33115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1509" name="矩形 10247"/>
          <p:cNvSpPr/>
          <p:nvPr/>
        </p:nvSpPr>
        <p:spPr>
          <a:xfrm>
            <a:off x="6011863" y="2465388"/>
            <a:ext cx="2608262" cy="3503612"/>
          </a:xfrm>
          <a:prstGeom prst="rect">
            <a:avLst/>
          </a:prstGeom>
          <a:noFill/>
          <a:ln w="9525">
            <a:noFill/>
          </a:ln>
        </p:spPr>
        <p:txBody>
          <a:bodyPr anchor="ctr" anchorCtr="0">
            <a:spAutoFit/>
          </a:bodyPr>
          <a:p>
            <a:r>
              <a:rPr lang="zh-CN" altLang="en-US" sz="3200">
                <a:latin typeface="Comic Sans MS" panose="030F0702030302020204" pitchFamily="66" charset="0"/>
              </a:rPr>
              <a:t>运动场的跑道，通常</a:t>
            </a:r>
            <a:r>
              <a:rPr lang="en-US" altLang="zh-CN" sz="3200">
                <a:latin typeface="Comic Sans MS" panose="030F0702030302020204" pitchFamily="66" charset="0"/>
              </a:rPr>
              <a:t>1</a:t>
            </a:r>
            <a:r>
              <a:rPr lang="zh-CN" altLang="en-US" sz="3200">
                <a:latin typeface="Comic Sans MS" panose="030F0702030302020204" pitchFamily="66" charset="0"/>
              </a:rPr>
              <a:t>圈是</a:t>
            </a:r>
            <a:r>
              <a:rPr lang="en-US" altLang="zh-CN" sz="3200">
                <a:latin typeface="Comic Sans MS" panose="030F0702030302020204" pitchFamily="66" charset="0"/>
              </a:rPr>
              <a:t>400</a:t>
            </a:r>
            <a:r>
              <a:rPr lang="zh-CN" altLang="en-US" sz="3200">
                <a:latin typeface="Comic Sans MS" panose="030F0702030302020204" pitchFamily="66" charset="0"/>
              </a:rPr>
              <a:t>米，</a:t>
            </a:r>
            <a:r>
              <a:rPr lang="en-US" altLang="zh-CN" sz="3200">
                <a:latin typeface="Comic Sans MS" panose="030F0702030302020204" pitchFamily="66" charset="0"/>
              </a:rPr>
              <a:t>2</a:t>
            </a:r>
            <a:r>
              <a:rPr lang="zh-CN" altLang="en-US" sz="3200">
                <a:latin typeface="Comic Sans MS" panose="030F0702030302020204" pitchFamily="66" charset="0"/>
              </a:rPr>
              <a:t>圈半也就是（  ）米，也就是（   ）千米。 </a:t>
            </a:r>
            <a:endParaRPr lang="zh-CN" altLang="en-US" sz="3200">
              <a:latin typeface="Comic Sans MS" panose="030F0702030302020204" pitchFamily="66" charset="0"/>
            </a:endParaRPr>
          </a:p>
        </p:txBody>
      </p:sp>
      <p:sp>
        <p:nvSpPr>
          <p:cNvPr id="21510" name="文本框 10248"/>
          <p:cNvSpPr/>
          <p:nvPr/>
        </p:nvSpPr>
        <p:spPr>
          <a:xfrm>
            <a:off x="6300788" y="4581525"/>
            <a:ext cx="1152525" cy="3667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>
                <a:solidFill>
                  <a:srgbClr val="FF0000"/>
                </a:solidFill>
                <a:latin typeface="Comic Sans MS" panose="030F0702030302020204" pitchFamily="66" charset="0"/>
              </a:rPr>
              <a:t>1000</a:t>
            </a:r>
            <a:endParaRPr lang="en-US" altLang="zh-CN">
              <a:latin typeface="Comic Sans MS" panose="030F0702030302020204" pitchFamily="66" charset="0"/>
            </a:endParaRPr>
          </a:p>
        </p:txBody>
      </p:sp>
      <p:sp>
        <p:nvSpPr>
          <p:cNvPr id="21511" name="文本框 10249"/>
          <p:cNvSpPr/>
          <p:nvPr/>
        </p:nvSpPr>
        <p:spPr>
          <a:xfrm>
            <a:off x="7308850" y="5013325"/>
            <a:ext cx="360363" cy="3667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>
                <a:solidFill>
                  <a:srgbClr val="FF0000"/>
                </a:solidFill>
                <a:latin typeface="Comic Sans MS" panose="030F0702030302020204" pitchFamily="66" charset="0"/>
              </a:rPr>
              <a:t>1</a:t>
            </a:r>
            <a:endParaRPr lang="en-US" altLang="zh-CN">
              <a:latin typeface="Comic Sans MS" panose="030F0702030302020204" pitchFamily="66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charRg st="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 fill="hold"/>
                                        <p:tgtEl>
                                          <p:spTgt spid="21507">
                                            <p:txEl>
                                              <p:charRg st="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charRg st="10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1507">
                                            <p:txEl>
                                              <p:charRg st="10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507">
                                            <p:txEl>
                                              <p:charRg st="10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 fill="hold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>
                                            <p:txEl>
                                              <p:charRg st="0" end="4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3" dur="500" fill="hold"/>
                                        <p:tgtEl>
                                          <p:spTgt spid="21509">
                                            <p:txEl>
                                              <p:charRg st="0" end="4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>
                                            <p:txEl>
                                              <p:charRg st="0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1510">
                                            <p:txEl>
                                              <p:charRg st="0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1510">
                                            <p:txEl>
                                              <p:charRg st="0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1511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1511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Crayons">
  <a:themeElements>
    <a:clrScheme name="">
      <a:dk1>
        <a:srgbClr val="000000"/>
      </a:dk1>
      <a:lt1>
        <a:srgbClr val="FFFFFF"/>
      </a:lt1>
      <a:dk2>
        <a:srgbClr val="FF0000"/>
      </a:dk2>
      <a:lt2>
        <a:srgbClr val="FFB800"/>
      </a:lt2>
      <a:accent1>
        <a:srgbClr val="FFEF66"/>
      </a:accent1>
      <a:accent2>
        <a:srgbClr val="000000"/>
      </a:accent2>
      <a:accent3>
        <a:srgbClr val="FFFFFF"/>
      </a:accent3>
      <a:accent4>
        <a:srgbClr val="000000"/>
      </a:accent4>
      <a:accent5>
        <a:srgbClr val="FFF5B9"/>
      </a:accent5>
      <a:accent6>
        <a:srgbClr val="000000"/>
      </a:accent6>
      <a:hlink>
        <a:srgbClr val="00B200"/>
      </a:hlink>
      <a:folHlink>
        <a:srgbClr val="703DFF"/>
      </a:folHlink>
    </a:clrScheme>
    <a:fontScheme name="">
      <a:majorFont>
        <a:latin typeface="Arial"/>
        <a:ea typeface="宋体"/>
        <a:cs typeface="Arial"/>
      </a:majorFont>
      <a:minorFont>
        <a:latin typeface="Arial"/>
        <a:ea typeface="宋体"/>
        <a:cs typeface="Arial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Crayons 1">
        <a:dk1>
          <a:srgbClr val="000000"/>
        </a:dk1>
        <a:lt1>
          <a:srgbClr val="FFFFFF"/>
        </a:lt1>
        <a:dk2>
          <a:srgbClr val="FF0000"/>
        </a:dk2>
        <a:lt2>
          <a:srgbClr val="FFB800"/>
        </a:lt2>
        <a:accent1>
          <a:srgbClr val="FFEF66"/>
        </a:accent1>
        <a:accent2>
          <a:srgbClr val="000000"/>
        </a:accent2>
        <a:accent3>
          <a:srgbClr val="FFFFFF"/>
        </a:accent3>
        <a:accent4>
          <a:srgbClr val="000000"/>
        </a:accent4>
        <a:accent5>
          <a:srgbClr val="FFF6B8"/>
        </a:accent5>
        <a:accent6>
          <a:srgbClr val="000000"/>
        </a:accent6>
        <a:hlink>
          <a:srgbClr val="00B200"/>
        </a:hlink>
        <a:folHlink>
          <a:srgbClr val="703D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rayons 2">
        <a:dk1>
          <a:srgbClr val="000000"/>
        </a:dk1>
        <a:lt1>
          <a:srgbClr val="FFFFFF"/>
        </a:lt1>
        <a:dk2>
          <a:srgbClr val="000000"/>
        </a:dk2>
        <a:lt2>
          <a:srgbClr val="99CCFF"/>
        </a:lt2>
        <a:accent1>
          <a:srgbClr val="CCCCFF"/>
        </a:accent1>
        <a:accent2>
          <a:srgbClr val="000066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00005C"/>
        </a:accent6>
        <a:hlink>
          <a:srgbClr val="00B200"/>
        </a:hlink>
        <a:folHlink>
          <a:srgbClr val="CCFF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rayons 3">
        <a:dk1>
          <a:srgbClr val="000000"/>
        </a:dk1>
        <a:lt1>
          <a:srgbClr val="FFFFFF"/>
        </a:lt1>
        <a:dk2>
          <a:srgbClr val="000000"/>
        </a:dk2>
        <a:lt2>
          <a:srgbClr val="3399FF"/>
        </a:lt2>
        <a:accent1>
          <a:srgbClr val="CCECFF"/>
        </a:accent1>
        <a:accent2>
          <a:srgbClr val="008080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007373"/>
        </a:accent6>
        <a:hlink>
          <a:srgbClr val="009999"/>
        </a:hlink>
        <a:folHlink>
          <a:srgbClr val="33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rayons 4">
        <a:dk1>
          <a:srgbClr val="808000"/>
        </a:dk1>
        <a:lt1>
          <a:srgbClr val="FFFFFF"/>
        </a:lt1>
        <a:dk2>
          <a:srgbClr val="336600"/>
        </a:dk2>
        <a:lt2>
          <a:srgbClr val="FFFFFF"/>
        </a:lt2>
        <a:accent1>
          <a:srgbClr val="99CC00"/>
        </a:accent1>
        <a:accent2>
          <a:srgbClr val="003300"/>
        </a:accent2>
        <a:accent3>
          <a:srgbClr val="ADB8AA"/>
        </a:accent3>
        <a:accent4>
          <a:srgbClr val="DADADA"/>
        </a:accent4>
        <a:accent5>
          <a:srgbClr val="CAE2AA"/>
        </a:accent5>
        <a:accent6>
          <a:srgbClr val="002D00"/>
        </a:accent6>
        <a:hlink>
          <a:srgbClr val="CCCC00"/>
        </a:hlink>
        <a:folHlink>
          <a:srgbClr val="CCFF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rayons 5">
        <a:dk1>
          <a:srgbClr val="808080"/>
        </a:dk1>
        <a:lt1>
          <a:srgbClr val="FFFFFF"/>
        </a:lt1>
        <a:dk2>
          <a:srgbClr val="003366"/>
        </a:dk2>
        <a:lt2>
          <a:srgbClr val="CCECFF"/>
        </a:lt2>
        <a:accent1>
          <a:srgbClr val="33CCCC"/>
        </a:accent1>
        <a:accent2>
          <a:srgbClr val="006699"/>
        </a:accent2>
        <a:accent3>
          <a:srgbClr val="AAADB8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00FFFF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rayons 6">
        <a:dk1>
          <a:srgbClr val="6666FF"/>
        </a:dk1>
        <a:lt1>
          <a:srgbClr val="FFFFFF"/>
        </a:lt1>
        <a:dk2>
          <a:srgbClr val="000066"/>
        </a:dk2>
        <a:lt2>
          <a:srgbClr val="FFFFFF"/>
        </a:lt2>
        <a:accent1>
          <a:srgbClr val="33CCFF"/>
        </a:accent1>
        <a:accent2>
          <a:srgbClr val="0000FF"/>
        </a:accent2>
        <a:accent3>
          <a:srgbClr val="AAAAB8"/>
        </a:accent3>
        <a:accent4>
          <a:srgbClr val="DADADA"/>
        </a:accent4>
        <a:accent5>
          <a:srgbClr val="ADE2FF"/>
        </a:accent5>
        <a:accent6>
          <a:srgbClr val="0000E7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rayons 7">
        <a:dk1>
          <a:srgbClr val="000000"/>
        </a:dk1>
        <a:lt1>
          <a:srgbClr val="FFFFFF"/>
        </a:lt1>
        <a:dk2>
          <a:srgbClr val="800080"/>
        </a:dk2>
        <a:lt2>
          <a:srgbClr val="FFFFFF"/>
        </a:lt2>
        <a:accent1>
          <a:srgbClr val="CC66FF"/>
        </a:accent1>
        <a:accent2>
          <a:srgbClr val="990099"/>
        </a:accent2>
        <a:accent3>
          <a:srgbClr val="C0AAC0"/>
        </a:accent3>
        <a:accent4>
          <a:srgbClr val="DADADA"/>
        </a:accent4>
        <a:accent5>
          <a:srgbClr val="E2B8FF"/>
        </a:accent5>
        <a:accent6>
          <a:srgbClr val="8A008A"/>
        </a:accent6>
        <a:hlink>
          <a:srgbClr val="FF9900"/>
        </a:hlink>
        <a:folHlink>
          <a:srgbClr val="FF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rayons 8">
        <a:dk1>
          <a:srgbClr val="FF3300"/>
        </a:dk1>
        <a:lt1>
          <a:srgbClr val="FFFFFF"/>
        </a:lt1>
        <a:dk2>
          <a:srgbClr val="800000"/>
        </a:dk2>
        <a:lt2>
          <a:srgbClr val="FFFFCC"/>
        </a:lt2>
        <a:accent1>
          <a:srgbClr val="FF7C80"/>
        </a:accent1>
        <a:accent2>
          <a:srgbClr val="990000"/>
        </a:accent2>
        <a:accent3>
          <a:srgbClr val="C0AAAA"/>
        </a:accent3>
        <a:accent4>
          <a:srgbClr val="DADADA"/>
        </a:accent4>
        <a:accent5>
          <a:srgbClr val="FFBFC0"/>
        </a:accent5>
        <a:accent6>
          <a:srgbClr val="8A0000"/>
        </a:accent6>
        <a:hlink>
          <a:srgbClr val="FF66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1440</Words>
  <Application>WPS 演示</Application>
  <PresentationFormat/>
  <Paragraphs>199</Paragraphs>
  <Slides>18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29" baseType="lpstr">
      <vt:lpstr>Arial</vt:lpstr>
      <vt:lpstr>宋体</vt:lpstr>
      <vt:lpstr>Wingdings</vt:lpstr>
      <vt:lpstr>Comic Sans MS</vt:lpstr>
      <vt:lpstr>楷体_GB2312</vt:lpstr>
      <vt:lpstr>新宋体</vt:lpstr>
      <vt:lpstr>Times New Roman</vt:lpstr>
      <vt:lpstr>微软雅黑</vt:lpstr>
      <vt:lpstr>Arial Unicode MS</vt:lpstr>
      <vt:lpstr>Calibri</vt:lpstr>
      <vt:lpstr>Crayons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学科网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rbm.xkw.com</dc:creator>
  <cp:lastModifiedBy>qwe</cp:lastModifiedBy>
  <cp:revision>2</cp:revision>
  <cp:lastPrinted>2021-06-18T08:58:43Z</cp:lastPrinted>
  <dcterms:created xsi:type="dcterms:W3CDTF">2021-06-18T08:58:43Z</dcterms:created>
  <dcterms:modified xsi:type="dcterms:W3CDTF">2021-11-09T11:13:57Z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  <property fmtid="{D5CDD505-2E9C-101B-9397-08002B2CF9AE}" pid="6" name="ICV">
    <vt:lpwstr>C20B1FA67E2E4DFBAEFC86D1CA370853</vt:lpwstr>
  </property>
  <property fmtid="{D5CDD505-2E9C-101B-9397-08002B2CF9AE}" pid="7" name="KSOProductBuildVer">
    <vt:lpwstr>2052-11.1.0.11045</vt:lpwstr>
  </property>
</Properties>
</file>