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diagrams/colors1.xml" ContentType="application/vnd.openxmlformats-officedocument.drawingml.diagramColors+xml"/>
  <Override PartName="/ppt/diagrams/data1.xml" ContentType="application/vnd.openxmlformats-officedocument.drawingml.diagramData+xml"/>
  <Override PartName="/ppt/diagrams/drawing1.xml" ContentType="application/vnd.ms-office.drawingml.diagramDrawing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handoutMasterIdLst>
    <p:handoutMasterId r:id="rId14"/>
  </p:handoutMasterIdLst>
  <p:sldIdLst>
    <p:sldId id="410" r:id="rId3"/>
    <p:sldId id="411" r:id="rId5"/>
    <p:sldId id="412" r:id="rId6"/>
    <p:sldId id="413" r:id="rId7"/>
    <p:sldId id="414" r:id="rId8"/>
    <p:sldId id="425" r:id="rId9"/>
    <p:sldId id="426" r:id="rId10"/>
    <p:sldId id="423" r:id="rId11"/>
    <p:sldId id="415" r:id="rId12"/>
    <p:sldId id="427" r:id="rId13"/>
  </p:sldIdLst>
  <p:sldSz cx="12192000" cy="6858000"/>
  <p:notesSz cx="6858000" cy="9144000"/>
  <p:custDataLst>
    <p:tags r:id="rId18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778" autoAdjust="0"/>
    <p:restoredTop sz="94660"/>
  </p:normalViewPr>
  <p:slideViewPr>
    <p:cSldViewPr snapToGrid="0">
      <p:cViewPr varScale="1">
        <p:scale>
          <a:sx n="78" d="100"/>
          <a:sy n="78" d="100"/>
        </p:scale>
        <p:origin x="690" y="84"/>
      </p:cViewPr>
      <p:guideLst>
        <p:guide orient="horz" pos="2144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92" d="100"/>
          <a:sy n="92" d="100"/>
        </p:scale>
        <p:origin x="2550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8" Type="http://schemas.openxmlformats.org/officeDocument/2006/relationships/tags" Target="tags/tag70.xml"/><Relationship Id="rId17" Type="http://schemas.openxmlformats.org/officeDocument/2006/relationships/tableStyles" Target="tableStyles.xml"/><Relationship Id="rId16" Type="http://schemas.openxmlformats.org/officeDocument/2006/relationships/viewProps" Target="viewProps.xml"/><Relationship Id="rId15" Type="http://schemas.openxmlformats.org/officeDocument/2006/relationships/presProps" Target="presProps.xml"/><Relationship Id="rId14" Type="http://schemas.openxmlformats.org/officeDocument/2006/relationships/handoutMaster" Target="handoutMasters/handoutMaster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#10">
  <dgm:title val=""/>
  <dgm:desc val=""/>
  <dgm:catLst>
    <dgm:cat type="colorful" pri="10500"/>
  </dgm:catLst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E6590A4-9632-4481-B10E-4DC4F3CF4B7D}" type="doc">
      <dgm:prSet loTypeId="urn:microsoft.com/office/officeart/2005/8/layout/process1" loCatId="process" qsTypeId="urn:microsoft.com/office/officeart/2005/8/quickstyle/simple1#9" qsCatId="simple" csTypeId="urn:microsoft.com/office/officeart/2005/8/colors/colorful5#10" csCatId="colorful" phldr="1"/>
      <dgm:spPr/>
      <dgm:t>
        <a:bodyPr/>
        <a:lstStyle/>
        <a:p/>
      </dgm:t>
    </dgm:pt>
    <dgm:pt modelId="{D7C32C2E-85A1-4858-8DCE-D2C44EA44818}" cxnId="{88FF1405-2D31-46A5-BBC8-0E169E9839FE}" type="parTrans">
      <dgm:prSet/>
      <dgm:spPr/>
      <dgm:t>
        <a:bodyPr/>
        <a:lstStyle/>
        <a:p>
          <a:endParaRPr lang="zh-CN" altLang="en-US"/>
        </a:p>
      </dgm:t>
    </dgm:pt>
    <dgm:pt modelId="{7D8D6538-FFA5-4057-BF95-1F41051BDCCD}">
      <dgm:prSet phldrT="[文本]"/>
      <dgm:spPr/>
      <dgm:t>
        <a:bodyPr/>
        <a:lstStyle/>
        <a:p>
          <a:r>
            <a:rPr lang="zh-CN" altLang="en-US"/>
            <a:t>导入</a:t>
          </a:r>
        </a:p>
      </dgm:t>
    </dgm:pt>
    <dgm:pt modelId="{A3CED38E-EB10-4769-9108-B2573FA8FBE4}" cxnId="{88FF1405-2D31-46A5-BBC8-0E169E9839FE}" type="sibTrans">
      <dgm:prSet/>
      <dgm:spPr/>
      <dgm:t>
        <a:bodyPr/>
        <a:lstStyle/>
        <a:p>
          <a:endParaRPr lang="zh-CN" altLang="en-US"/>
        </a:p>
      </dgm:t>
    </dgm:pt>
    <dgm:pt modelId="{BB6E305E-F4E3-4867-AAD6-977FB8C4455F}" cxnId="{1782E7C8-63C7-4123-88AA-18817D36D2A1}" type="parTrans">
      <dgm:prSet/>
      <dgm:spPr/>
      <dgm:t>
        <a:bodyPr/>
        <a:lstStyle/>
        <a:p>
          <a:endParaRPr lang="zh-CN" altLang="en-US"/>
        </a:p>
      </dgm:t>
    </dgm:pt>
    <dgm:pt modelId="{5CBB7CE5-C92F-46EB-BF11-93A21D2FF561}">
      <dgm:prSet phldrT="[文本]"/>
      <dgm:spPr/>
      <dgm:t>
        <a:bodyPr/>
        <a:lstStyle/>
        <a:p>
          <a:r>
            <a:rPr lang="zh-CN" altLang="en-US"/>
            <a:t>知识讲解</a:t>
          </a:r>
        </a:p>
      </dgm:t>
    </dgm:pt>
    <dgm:pt modelId="{F01835B3-05F2-46DA-BD7C-EE7438DAD7CE}" cxnId="{1782E7C8-63C7-4123-88AA-18817D36D2A1}" type="sibTrans">
      <dgm:prSet/>
      <dgm:spPr/>
      <dgm:t>
        <a:bodyPr/>
        <a:lstStyle/>
        <a:p>
          <a:endParaRPr lang="zh-CN" altLang="en-US"/>
        </a:p>
      </dgm:t>
    </dgm:pt>
    <dgm:pt modelId="{6CCC2A86-F85B-44CC-98A3-C46FF64B3170}" cxnId="{6ACB6DE9-BC30-473B-8280-4018E7AC614F}" type="parTrans">
      <dgm:prSet/>
      <dgm:spPr/>
      <dgm:t>
        <a:bodyPr/>
        <a:lstStyle/>
        <a:p>
          <a:endParaRPr lang="zh-CN" altLang="en-US"/>
        </a:p>
      </dgm:t>
    </dgm:pt>
    <dgm:pt modelId="{B8B470CB-DF17-4CB3-90CB-F1BF4FDB0D59}">
      <dgm:prSet phldrT="[文本]"/>
      <dgm:spPr/>
      <dgm:t>
        <a:bodyPr/>
        <a:lstStyle/>
        <a:p>
          <a:r>
            <a:rPr lang="zh-CN" altLang="en-US"/>
            <a:t>课堂练习</a:t>
          </a:r>
        </a:p>
      </dgm:t>
    </dgm:pt>
    <dgm:pt modelId="{715DB15F-B18C-408D-AF4D-0B689BA0E58F}" cxnId="{6ACB6DE9-BC30-473B-8280-4018E7AC614F}" type="sibTrans">
      <dgm:prSet/>
      <dgm:spPr/>
      <dgm:t>
        <a:bodyPr/>
        <a:lstStyle/>
        <a:p>
          <a:endParaRPr lang="zh-CN" altLang="en-US"/>
        </a:p>
      </dgm:t>
    </dgm:pt>
    <dgm:pt modelId="{B4C59B78-86C3-4A2A-B0F6-61CC32DC173C}" cxnId="{9E9E97E9-2AE2-445A-9080-3DB2CB4A523C}" type="parTrans">
      <dgm:prSet/>
      <dgm:spPr/>
      <dgm:t>
        <a:bodyPr/>
        <a:lstStyle/>
        <a:p>
          <a:endParaRPr lang="zh-CN" altLang="en-US"/>
        </a:p>
      </dgm:t>
    </dgm:pt>
    <dgm:pt modelId="{A71BEDD8-220D-4CBD-929B-E387BF7E5B89}">
      <dgm:prSet phldrT="[文本]"/>
      <dgm:spPr/>
      <dgm:t>
        <a:bodyPr/>
        <a:lstStyle/>
        <a:p>
          <a:r>
            <a:rPr lang="zh-CN" altLang="en-US"/>
            <a:t>小节</a:t>
          </a:r>
        </a:p>
      </dgm:t>
    </dgm:pt>
    <dgm:pt modelId="{EF0640CF-9B5B-4A2A-8EA1-B1435C113D4F}" cxnId="{9E9E97E9-2AE2-445A-9080-3DB2CB4A523C}" type="sibTrans">
      <dgm:prSet/>
      <dgm:spPr/>
      <dgm:t>
        <a:bodyPr/>
        <a:lstStyle/>
        <a:p>
          <a:endParaRPr lang="zh-CN" altLang="en-US"/>
        </a:p>
      </dgm:t>
    </dgm:pt>
    <dgm:pt modelId="{946525A1-11BE-4473-BD1E-5A02F57FAFE1}" type="pres">
      <dgm:prSet presAssocID="{5E6590A4-9632-4481-B10E-4DC4F3CF4B7D}" presName="Name0">
        <dgm:presLayoutVars>
          <dgm:dir/>
          <dgm:resizeHandles val="exact"/>
        </dgm:presLayoutVars>
      </dgm:prSet>
      <dgm:spPr/>
      <dgm:t>
        <a:bodyPr/>
        <a:lstStyle/>
        <a:p/>
      </dgm:t>
    </dgm:pt>
    <dgm:pt modelId="{6BE8C442-C27B-4EE9-A58B-9E5BDD49A0C6}" type="pres">
      <dgm:prSet presAssocID="{7D8D6538-FFA5-4057-BF95-1F41051BDCCD}" presName="node" presStyleLbl="node1" presStyleCnt="4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15B0F1CA-E9C1-436F-A000-48C2317E1AEE}" type="pres">
      <dgm:prSet presAssocID="{A3CED38E-EB10-4769-9108-B2573FA8FBE4}" presName="sibTrans" presStyleLbl="sibTrans2D1" presStyleCnt="3"/>
      <dgm:spPr/>
      <dgm:t>
        <a:bodyPr/>
        <a:lstStyle/>
        <a:p>
          <a:endParaRPr lang="zh-CN" altLang="en-US"/>
        </a:p>
      </dgm:t>
    </dgm:pt>
    <dgm:pt modelId="{655E6FA8-D806-4120-92B4-695524B5F569}" type="pres">
      <dgm:prSet presAssocID="{A3CED38E-EB10-4769-9108-B2573FA8FBE4}" presName="connectorText" presStyleLbl="sibTrans2D1" presStyleCnt="3"/>
      <dgm:spPr/>
      <dgm:t>
        <a:bodyPr/>
        <a:lstStyle/>
        <a:p>
          <a:endParaRPr lang="zh-CN" altLang="en-US"/>
        </a:p>
      </dgm:t>
    </dgm:pt>
    <dgm:pt modelId="{FAE70EB4-13DE-4207-8EEE-64892F90D980}" type="pres">
      <dgm:prSet presAssocID="{5CBB7CE5-C92F-46EB-BF11-93A21D2FF561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41B76FD1-4D28-4EF4-BF3A-265F6D2C909C}" type="pres">
      <dgm:prSet presAssocID="{F01835B3-05F2-46DA-BD7C-EE7438DAD7CE}" presName="sibTrans" presStyleLbl="sibTrans2D1" presStyleIdx="1" presStyleCnt="3"/>
      <dgm:spPr/>
      <dgm:t>
        <a:bodyPr/>
        <a:lstStyle/>
        <a:p>
          <a:endParaRPr lang="zh-CN" altLang="en-US"/>
        </a:p>
      </dgm:t>
    </dgm:pt>
    <dgm:pt modelId="{D789DD17-C468-41E2-88AD-4B7F7990EB39}" type="pres">
      <dgm:prSet presAssocID="{F01835B3-05F2-46DA-BD7C-EE7438DAD7CE}" presName="connectorText" presStyleLbl="sibTrans2D1" presStyleIdx="1" presStyleCnt="3"/>
      <dgm:spPr/>
      <dgm:t>
        <a:bodyPr/>
        <a:lstStyle/>
        <a:p>
          <a:endParaRPr lang="zh-CN" altLang="en-US"/>
        </a:p>
      </dgm:t>
    </dgm:pt>
    <dgm:pt modelId="{2D20D324-F089-495B-A6AB-B3CA71D2E04A}" type="pres">
      <dgm:prSet presAssocID="{B8B470CB-DF17-4CB3-90CB-F1BF4FDB0D59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A363207B-3AD6-472F-AB35-5DE074AB6BC2}" type="pres">
      <dgm:prSet presAssocID="{715DB15F-B18C-408D-AF4D-0B689BA0E58F}" presName="sibTrans" presStyleLbl="sibTrans2D1" presStyleIdx="2" presStyleCnt="3"/>
      <dgm:spPr/>
      <dgm:t>
        <a:bodyPr/>
        <a:lstStyle/>
        <a:p>
          <a:endParaRPr lang="zh-CN" altLang="en-US"/>
        </a:p>
      </dgm:t>
    </dgm:pt>
    <dgm:pt modelId="{9F1752A6-F0C6-4116-8969-5F3A3113DEB4}" type="pres">
      <dgm:prSet presAssocID="{715DB15F-B18C-408D-AF4D-0B689BA0E58F}" presName="connectorText" presStyleLbl="sibTrans2D1" presStyleIdx="2" presStyleCnt="3"/>
      <dgm:spPr/>
      <dgm:t>
        <a:bodyPr/>
        <a:lstStyle/>
        <a:p>
          <a:endParaRPr lang="zh-CN" altLang="en-US"/>
        </a:p>
      </dgm:t>
    </dgm:pt>
    <dgm:pt modelId="{C31FA319-1B76-4D24-8E64-6A83C1E0D876}" type="pres">
      <dgm:prSet presAssocID="{A71BEDD8-220D-4CBD-929B-E387BF7E5B89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88FF1405-2D31-46A5-BBC8-0E169E9839FE}" srcId="{5E6590A4-9632-4481-B10E-4DC4F3CF4B7D}" destId="{7D8D6538-FFA5-4057-BF95-1F41051BDCCD}" srcOrd="0" destOrd="0" parTransId="{D7C32C2E-85A1-4858-8DCE-D2C44EA44818}" sibTransId="{A3CED38E-EB10-4769-9108-B2573FA8FBE4}"/>
    <dgm:cxn modelId="{1782E7C8-63C7-4123-88AA-18817D36D2A1}" srcId="{5E6590A4-9632-4481-B10E-4DC4F3CF4B7D}" destId="{5CBB7CE5-C92F-46EB-BF11-93A21D2FF561}" srcOrd="1" destOrd="0" parTransId="{BB6E305E-F4E3-4867-AAD6-977FB8C4455F}" sibTransId="{F01835B3-05F2-46DA-BD7C-EE7438DAD7CE}"/>
    <dgm:cxn modelId="{6ACB6DE9-BC30-473B-8280-4018E7AC614F}" srcId="{5E6590A4-9632-4481-B10E-4DC4F3CF4B7D}" destId="{B8B470CB-DF17-4CB3-90CB-F1BF4FDB0D59}" srcOrd="2" destOrd="0" parTransId="{6CCC2A86-F85B-44CC-98A3-C46FF64B3170}" sibTransId="{715DB15F-B18C-408D-AF4D-0B689BA0E58F}"/>
    <dgm:cxn modelId="{9E9E97E9-2AE2-445A-9080-3DB2CB4A523C}" srcId="{5E6590A4-9632-4481-B10E-4DC4F3CF4B7D}" destId="{A71BEDD8-220D-4CBD-929B-E387BF7E5B89}" srcOrd="3" destOrd="0" parTransId="{B4C59B78-86C3-4A2A-B0F6-61CC32DC173C}" sibTransId="{EF0640CF-9B5B-4A2A-8EA1-B1435C113D4F}"/>
    <dgm:cxn modelId="{7D72DAE0-7F64-46C5-92E6-9AE2238F997C}" type="presOf" srcId="{5E6590A4-9632-4481-B10E-4DC4F3CF4B7D}" destId="{946525A1-11BE-4473-BD1E-5A02F57FAFE1}" srcOrd="0" destOrd="0" presId="urn:microsoft.com/office/officeart/2005/8/layout/process1"/>
    <dgm:cxn modelId="{3A575A6A-A5DD-4AC5-ADB3-F7358333947F}" type="presParOf" srcId="{946525A1-11BE-4473-BD1E-5A02F57FAFE1}" destId="{6BE8C442-C27B-4EE9-A58B-9E5BDD49A0C6}" srcOrd="0" destOrd="0" presId="urn:microsoft.com/office/officeart/2005/8/layout/process1"/>
    <dgm:cxn modelId="{6CC48469-9828-468C-BB14-42DF8EF9E5BE}" type="presOf" srcId="{7D8D6538-FFA5-4057-BF95-1F41051BDCCD}" destId="{6BE8C442-C27B-4EE9-A58B-9E5BDD49A0C6}" srcOrd="0" destOrd="0" presId="urn:microsoft.com/office/officeart/2005/8/layout/process1"/>
    <dgm:cxn modelId="{56073204-65CA-4806-9735-675210EBF5B9}" type="presParOf" srcId="{946525A1-11BE-4473-BD1E-5A02F57FAFE1}" destId="{15B0F1CA-E9C1-436F-A000-48C2317E1AEE}" srcOrd="1" destOrd="0" presId="urn:microsoft.com/office/officeart/2005/8/layout/process1"/>
    <dgm:cxn modelId="{440FAD54-B522-431B-82B9-72C7909615BD}" type="presOf" srcId="{A3CED38E-EB10-4769-9108-B2573FA8FBE4}" destId="{15B0F1CA-E9C1-436F-A000-48C2317E1AEE}" srcOrd="0" destOrd="0" presId="urn:microsoft.com/office/officeart/2005/8/layout/process1"/>
    <dgm:cxn modelId="{4B863B79-83E8-4811-B3AA-6BD0FB8AFE6F}" type="presParOf" srcId="{15B0F1CA-E9C1-436F-A000-48C2317E1AEE}" destId="{655E6FA8-D806-4120-92B4-695524B5F569}" srcOrd="0" destOrd="0" presId="urn:microsoft.com/office/officeart/2005/8/layout/process1"/>
    <dgm:cxn modelId="{5A1B8D10-900B-4778-9C38-A50687C1106D}" type="presOf" srcId="{A3CED38E-EB10-4769-9108-B2573FA8FBE4}" destId="{655E6FA8-D806-4120-92B4-695524B5F569}" srcOrd="1" destOrd="0" presId="urn:microsoft.com/office/officeart/2005/8/layout/process1"/>
    <dgm:cxn modelId="{84FD1F69-414D-4328-8F7C-827EC4CBBB6C}" type="presParOf" srcId="{946525A1-11BE-4473-BD1E-5A02F57FAFE1}" destId="{FAE70EB4-13DE-4207-8EEE-64892F90D980}" srcOrd="2" destOrd="0" presId="urn:microsoft.com/office/officeart/2005/8/layout/process1"/>
    <dgm:cxn modelId="{0A7901E6-DD9B-44FE-95EE-B96DAF2E4A80}" type="presOf" srcId="{5CBB7CE5-C92F-46EB-BF11-93A21D2FF561}" destId="{FAE70EB4-13DE-4207-8EEE-64892F90D980}" srcOrd="0" destOrd="0" presId="urn:microsoft.com/office/officeart/2005/8/layout/process1"/>
    <dgm:cxn modelId="{9370DBFB-B413-4866-B9DB-F3792D7B8775}" type="presParOf" srcId="{946525A1-11BE-4473-BD1E-5A02F57FAFE1}" destId="{41B76FD1-4D28-4EF4-BF3A-265F6D2C909C}" srcOrd="3" destOrd="0" presId="urn:microsoft.com/office/officeart/2005/8/layout/process1"/>
    <dgm:cxn modelId="{71611F12-9EB8-43CE-A0CA-A7660DAC1044}" type="presOf" srcId="{F01835B3-05F2-46DA-BD7C-EE7438DAD7CE}" destId="{41B76FD1-4D28-4EF4-BF3A-265F6D2C909C}" srcOrd="0" destOrd="0" presId="urn:microsoft.com/office/officeart/2005/8/layout/process1"/>
    <dgm:cxn modelId="{048838F7-60AD-4D7C-81BC-59F2FFB1D657}" type="presParOf" srcId="{41B76FD1-4D28-4EF4-BF3A-265F6D2C909C}" destId="{D789DD17-C468-41E2-88AD-4B7F7990EB39}" srcOrd="0" destOrd="0" presId="urn:microsoft.com/office/officeart/2005/8/layout/process1"/>
    <dgm:cxn modelId="{46A644BF-3800-4934-B401-C3DAFE9001E0}" type="presOf" srcId="{F01835B3-05F2-46DA-BD7C-EE7438DAD7CE}" destId="{D789DD17-C468-41E2-88AD-4B7F7990EB39}" srcOrd="1" destOrd="0" presId="urn:microsoft.com/office/officeart/2005/8/layout/process1"/>
    <dgm:cxn modelId="{AD3C6E9F-6EA1-4D98-BA7B-DBC3440A0145}" type="presParOf" srcId="{946525A1-11BE-4473-BD1E-5A02F57FAFE1}" destId="{2D20D324-F089-495B-A6AB-B3CA71D2E04A}" srcOrd="4" destOrd="0" presId="urn:microsoft.com/office/officeart/2005/8/layout/process1"/>
    <dgm:cxn modelId="{EA5D788C-A532-4BF1-AA90-BC961584D218}" type="presOf" srcId="{B8B470CB-DF17-4CB3-90CB-F1BF4FDB0D59}" destId="{2D20D324-F089-495B-A6AB-B3CA71D2E04A}" srcOrd="0" destOrd="0" presId="urn:microsoft.com/office/officeart/2005/8/layout/process1"/>
    <dgm:cxn modelId="{CECEECA0-1200-4557-AE8C-A806A6D68756}" type="presParOf" srcId="{946525A1-11BE-4473-BD1E-5A02F57FAFE1}" destId="{A363207B-3AD6-472F-AB35-5DE074AB6BC2}" srcOrd="5" destOrd="0" presId="urn:microsoft.com/office/officeart/2005/8/layout/process1"/>
    <dgm:cxn modelId="{C97BE65D-66F8-4C40-B6AF-305B981CEA31}" type="presOf" srcId="{715DB15F-B18C-408D-AF4D-0B689BA0E58F}" destId="{A363207B-3AD6-472F-AB35-5DE074AB6BC2}" srcOrd="0" destOrd="0" presId="urn:microsoft.com/office/officeart/2005/8/layout/process1"/>
    <dgm:cxn modelId="{CF0DF6DA-DFB4-4764-BBE3-04773A5A37D3}" type="presParOf" srcId="{A363207B-3AD6-472F-AB35-5DE074AB6BC2}" destId="{9F1752A6-F0C6-4116-8969-5F3A3113DEB4}" srcOrd="0" destOrd="0" presId="urn:microsoft.com/office/officeart/2005/8/layout/process1"/>
    <dgm:cxn modelId="{7DF0C8E4-2317-400D-A60F-CA64AFB8D0A0}" type="presOf" srcId="{715DB15F-B18C-408D-AF4D-0B689BA0E58F}" destId="{9F1752A6-F0C6-4116-8969-5F3A3113DEB4}" srcOrd="1" destOrd="0" presId="urn:microsoft.com/office/officeart/2005/8/layout/process1"/>
    <dgm:cxn modelId="{D62DDC97-81E0-416C-921E-E853442FA666}" type="presParOf" srcId="{946525A1-11BE-4473-BD1E-5A02F57FAFE1}" destId="{C31FA319-1B76-4D24-8E64-6A83C1E0D876}" srcOrd="6" destOrd="0" presId="urn:microsoft.com/office/officeart/2005/8/layout/process1"/>
    <dgm:cxn modelId="{4AC39853-47A7-435C-A35F-D4341AEFF571}" type="presOf" srcId="{A71BEDD8-220D-4CBD-929B-E387BF7E5B89}" destId="{C31FA319-1B76-4D24-8E64-6A83C1E0D876}" srcOrd="0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5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 xmlns:r="http://schemas.openxmlformats.org/officeDocument/2006/relationships">
  <dsp:spTree>
    <dsp:nvGrpSpPr>
      <dsp:cNvPr id="2" name="组合 1"/>
      <dsp:cNvGrpSpPr/>
    </dsp:nvGrpSpPr>
    <dsp:grpSpPr>
      <a:xfrm>
        <a:off x="0" y="0"/>
        <a:ext cx="8128000" cy="1988165"/>
        <a:chOff x="0" y="0"/>
        <a:chExt cx="8128000" cy="1988165"/>
      </a:xfrm>
    </dsp:grpSpPr>
    <dsp:sp modelId="{6BE8C442-C27B-4EE9-A58B-9E5BDD49A0C6}">
      <dsp:nvSpPr>
        <dsp:cNvPr id="3" name="圆角矩形 2"/>
        <dsp:cNvSpPr/>
      </dsp:nvSpPr>
      <dsp:spPr bwMode="white">
        <a:xfrm>
          <a:off x="0" y="525159"/>
          <a:ext cx="1563077" cy="937846"/>
        </a:xfrm>
        <a:prstGeom prst="roundRect">
          <a:avLst>
            <a:gd name="adj" fmla="val 10000"/>
          </a:avLst>
        </a:prstGeom>
      </dsp:spPr>
      <dsp:style>
        <a:lnRef idx="2">
          <a:schemeClr val="lt1"/>
        </a:lnRef>
        <a:fillRef idx="1">
          <a:schemeClr val="accent5">
            <a:hueOff val="0"/>
            <a:satOff val="0"/>
            <a:lumOff val="0"/>
            <a:alpha val="100000"/>
          </a:schemeClr>
        </a:fillRef>
        <a:effectRef idx="0">
          <a:scrgbClr r="0" g="0" b="0"/>
        </a:effectRef>
        <a:fontRef idx="minor">
          <a:schemeClr val="lt1"/>
        </a:fontRef>
      </dsp:style>
      <dsp:txBody>
        <a:bodyPr lIns="95250" tIns="95250" rIns="95250" bIns="95250" anchor="ctr"/>
        <a:lstStyle>
          <a:lvl1pPr algn="ctr">
            <a:defRPr sz="2500"/>
          </a:lvl1pPr>
          <a:lvl2pPr marL="171450" indent="-171450" algn="ctr">
            <a:defRPr sz="1900"/>
          </a:lvl2pPr>
          <a:lvl3pPr marL="342900" indent="-171450" algn="ctr">
            <a:defRPr sz="1900"/>
          </a:lvl3pPr>
          <a:lvl4pPr marL="514350" indent="-171450" algn="ctr">
            <a:defRPr sz="1900"/>
          </a:lvl4pPr>
          <a:lvl5pPr marL="685800" indent="-171450" algn="ctr">
            <a:defRPr sz="1900"/>
          </a:lvl5pPr>
          <a:lvl6pPr marL="857250" indent="-171450" algn="ctr">
            <a:defRPr sz="1900"/>
          </a:lvl6pPr>
          <a:lvl7pPr marL="1028700" indent="-171450" algn="ctr">
            <a:defRPr sz="1900"/>
          </a:lvl7pPr>
          <a:lvl8pPr marL="1200150" indent="-171450" algn="ctr">
            <a:defRPr sz="1900"/>
          </a:lvl8pPr>
          <a:lvl9pPr marL="1371600" indent="-171450" algn="ctr">
            <a:defRPr sz="1900"/>
          </a:lvl9pPr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zh-CN" altLang="en-US"/>
            <a:t>导入</a:t>
          </a:r>
        </a:p>
      </dsp:txBody>
      <dsp:txXfrm>
        <a:off x="0" y="525159"/>
        <a:ext cx="1563077" cy="937846"/>
      </dsp:txXfrm>
    </dsp:sp>
    <dsp:sp modelId="{15B0F1CA-E9C1-436F-A000-48C2317E1AEE}">
      <dsp:nvSpPr>
        <dsp:cNvPr id="4" name="右箭头 3"/>
        <dsp:cNvSpPr/>
      </dsp:nvSpPr>
      <dsp:spPr bwMode="white">
        <a:xfrm>
          <a:off x="1710006" y="800261"/>
          <a:ext cx="331372" cy="387643"/>
        </a:xfrm>
        <a:prstGeom prst="rightArrow">
          <a:avLst>
            <a:gd name="adj1" fmla="val 60000"/>
            <a:gd name="adj2" fmla="val 50000"/>
          </a:avLst>
        </a:prstGeom>
      </dsp:spPr>
      <dsp:style>
        <a:lnRef idx="0">
          <a:schemeClr val="lt1"/>
        </a:lnRef>
        <a:fillRef idx="1">
          <a:schemeClr val="accent5">
            <a:hueOff val="0"/>
            <a:satOff val="0"/>
            <a:lumOff val="0"/>
            <a:alpha val="100000"/>
          </a:schemeClr>
        </a:fillRef>
        <a:effectRef idx="0">
          <a:scrgbClr r="0" g="0" b="0"/>
        </a:effectRef>
        <a:fontRef idx="minor">
          <a:schemeClr val="lt1"/>
        </a:fontRef>
      </dsp:style>
      <dsp:txBody>
        <a:bodyPr lIns="0" tIns="0" rIns="0" bIns="0" anchor="ctr"/>
        <a:lstStyle>
          <a:lvl1pPr algn="ctr">
            <a:defRPr sz="1500"/>
          </a:lvl1pPr>
          <a:lvl2pPr marL="114300" indent="-114300" algn="ctr">
            <a:defRPr sz="1200"/>
          </a:lvl2pPr>
          <a:lvl3pPr marL="228600" indent="-114300" algn="ctr">
            <a:defRPr sz="1200"/>
          </a:lvl3pPr>
          <a:lvl4pPr marL="342900" indent="-114300" algn="ctr">
            <a:defRPr sz="1200"/>
          </a:lvl4pPr>
          <a:lvl5pPr marL="457200" indent="-114300" algn="ctr">
            <a:defRPr sz="1200"/>
          </a:lvl5pPr>
          <a:lvl6pPr marL="571500" indent="-114300" algn="ctr">
            <a:defRPr sz="1200"/>
          </a:lvl6pPr>
          <a:lvl7pPr marL="685800" indent="-114300" algn="ctr">
            <a:defRPr sz="1200"/>
          </a:lvl7pPr>
          <a:lvl8pPr marL="800100" indent="-114300" algn="ctr">
            <a:defRPr sz="1200"/>
          </a:lvl8pPr>
          <a:lvl9pPr marL="914400" indent="-114300" algn="ctr">
            <a:defRPr sz="1200"/>
          </a:lvl9pPr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endParaRPr lang="zh-CN" altLang="en-US"/>
        </a:p>
      </dsp:txBody>
      <dsp:txXfrm>
        <a:off x="1710006" y="800261"/>
        <a:ext cx="331372" cy="387643"/>
      </dsp:txXfrm>
    </dsp:sp>
    <dsp:sp modelId="{FAE70EB4-13DE-4207-8EEE-64892F90D980}">
      <dsp:nvSpPr>
        <dsp:cNvPr id="5" name="圆角矩形 4"/>
        <dsp:cNvSpPr/>
      </dsp:nvSpPr>
      <dsp:spPr bwMode="white">
        <a:xfrm>
          <a:off x="2188308" y="525159"/>
          <a:ext cx="1563077" cy="937846"/>
        </a:xfrm>
        <a:prstGeom prst="roundRect">
          <a:avLst>
            <a:gd name="adj" fmla="val 10000"/>
          </a:avLst>
        </a:prstGeom>
      </dsp:spPr>
      <dsp:style>
        <a:lnRef idx="2">
          <a:schemeClr val="lt1"/>
        </a:lnRef>
        <a:fillRef idx="1">
          <a:schemeClr val="accent5">
            <a:hueOff val="5900000"/>
            <a:satOff val="-24051"/>
            <a:lumOff val="-5358"/>
            <a:alpha val="100000"/>
          </a:schemeClr>
        </a:fillRef>
        <a:effectRef idx="0">
          <a:scrgbClr r="0" g="0" b="0"/>
        </a:effectRef>
        <a:fontRef idx="minor">
          <a:schemeClr val="lt1"/>
        </a:fontRef>
      </dsp:style>
      <dsp:txBody>
        <a:bodyPr lIns="95250" tIns="95250" rIns="95250" bIns="95250" anchor="ctr"/>
        <a:lstStyle>
          <a:lvl1pPr algn="ctr">
            <a:defRPr sz="2500"/>
          </a:lvl1pPr>
          <a:lvl2pPr marL="171450" indent="-171450" algn="ctr">
            <a:defRPr sz="1900"/>
          </a:lvl2pPr>
          <a:lvl3pPr marL="342900" indent="-171450" algn="ctr">
            <a:defRPr sz="1900"/>
          </a:lvl3pPr>
          <a:lvl4pPr marL="514350" indent="-171450" algn="ctr">
            <a:defRPr sz="1900"/>
          </a:lvl4pPr>
          <a:lvl5pPr marL="685800" indent="-171450" algn="ctr">
            <a:defRPr sz="1900"/>
          </a:lvl5pPr>
          <a:lvl6pPr marL="857250" indent="-171450" algn="ctr">
            <a:defRPr sz="1900"/>
          </a:lvl6pPr>
          <a:lvl7pPr marL="1028700" indent="-171450" algn="ctr">
            <a:defRPr sz="1900"/>
          </a:lvl7pPr>
          <a:lvl8pPr marL="1200150" indent="-171450" algn="ctr">
            <a:defRPr sz="1900"/>
          </a:lvl8pPr>
          <a:lvl9pPr marL="1371600" indent="-171450" algn="ctr">
            <a:defRPr sz="1900"/>
          </a:lvl9pPr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zh-CN" altLang="en-US"/>
            <a:t>知识讲解</a:t>
          </a:r>
        </a:p>
      </dsp:txBody>
      <dsp:txXfrm>
        <a:off x="2188308" y="525159"/>
        <a:ext cx="1563077" cy="937846"/>
      </dsp:txXfrm>
    </dsp:sp>
    <dsp:sp modelId="{41B76FD1-4D28-4EF4-BF3A-265F6D2C909C}">
      <dsp:nvSpPr>
        <dsp:cNvPr id="6" name="右箭头 5"/>
        <dsp:cNvSpPr/>
      </dsp:nvSpPr>
      <dsp:spPr bwMode="white">
        <a:xfrm>
          <a:off x="3898314" y="800261"/>
          <a:ext cx="331372" cy="387643"/>
        </a:xfrm>
        <a:prstGeom prst="rightArrow">
          <a:avLst>
            <a:gd name="adj1" fmla="val 60000"/>
            <a:gd name="adj2" fmla="val 50000"/>
          </a:avLst>
        </a:prstGeom>
      </dsp:spPr>
      <dsp:style>
        <a:lnRef idx="0">
          <a:schemeClr val="lt1"/>
        </a:lnRef>
        <a:fillRef idx="1">
          <a:schemeClr val="accent5">
            <a:hueOff val="8850000"/>
            <a:satOff val="-36077"/>
            <a:lumOff val="-8038"/>
            <a:alpha val="100000"/>
          </a:schemeClr>
        </a:fillRef>
        <a:effectRef idx="0">
          <a:scrgbClr r="0" g="0" b="0"/>
        </a:effectRef>
        <a:fontRef idx="minor">
          <a:schemeClr val="lt1"/>
        </a:fontRef>
      </dsp:style>
      <dsp:txBody>
        <a:bodyPr lIns="0" tIns="0" rIns="0" bIns="0" anchor="ctr"/>
        <a:lstStyle>
          <a:lvl1pPr algn="ctr">
            <a:defRPr sz="1500"/>
          </a:lvl1pPr>
          <a:lvl2pPr marL="114300" indent="-114300" algn="ctr">
            <a:defRPr sz="1200"/>
          </a:lvl2pPr>
          <a:lvl3pPr marL="228600" indent="-114300" algn="ctr">
            <a:defRPr sz="1200"/>
          </a:lvl3pPr>
          <a:lvl4pPr marL="342900" indent="-114300" algn="ctr">
            <a:defRPr sz="1200"/>
          </a:lvl4pPr>
          <a:lvl5pPr marL="457200" indent="-114300" algn="ctr">
            <a:defRPr sz="1200"/>
          </a:lvl5pPr>
          <a:lvl6pPr marL="571500" indent="-114300" algn="ctr">
            <a:defRPr sz="1200"/>
          </a:lvl6pPr>
          <a:lvl7pPr marL="685800" indent="-114300" algn="ctr">
            <a:defRPr sz="1200"/>
          </a:lvl7pPr>
          <a:lvl8pPr marL="800100" indent="-114300" algn="ctr">
            <a:defRPr sz="1200"/>
          </a:lvl8pPr>
          <a:lvl9pPr marL="914400" indent="-114300" algn="ctr">
            <a:defRPr sz="1200"/>
          </a:lvl9pPr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endParaRPr lang="zh-CN" altLang="en-US"/>
        </a:p>
      </dsp:txBody>
      <dsp:txXfrm>
        <a:off x="3898314" y="800261"/>
        <a:ext cx="331372" cy="387643"/>
      </dsp:txXfrm>
    </dsp:sp>
    <dsp:sp modelId="{2D20D324-F089-495B-A6AB-B3CA71D2E04A}">
      <dsp:nvSpPr>
        <dsp:cNvPr id="7" name="圆角矩形 6"/>
        <dsp:cNvSpPr/>
      </dsp:nvSpPr>
      <dsp:spPr bwMode="white">
        <a:xfrm>
          <a:off x="4376615" y="525159"/>
          <a:ext cx="1563077" cy="937846"/>
        </a:xfrm>
        <a:prstGeom prst="roundRect">
          <a:avLst>
            <a:gd name="adj" fmla="val 10000"/>
          </a:avLst>
        </a:prstGeom>
      </dsp:spPr>
      <dsp:style>
        <a:lnRef idx="2">
          <a:schemeClr val="lt1"/>
        </a:lnRef>
        <a:fillRef idx="1">
          <a:schemeClr val="accent5">
            <a:hueOff val="11800000"/>
            <a:satOff val="-48104"/>
            <a:lumOff val="-10718"/>
            <a:alpha val="100000"/>
          </a:schemeClr>
        </a:fillRef>
        <a:effectRef idx="0">
          <a:scrgbClr r="0" g="0" b="0"/>
        </a:effectRef>
        <a:fontRef idx="minor">
          <a:schemeClr val="lt1"/>
        </a:fontRef>
      </dsp:style>
      <dsp:txBody>
        <a:bodyPr lIns="95250" tIns="95250" rIns="95250" bIns="95250" anchor="ctr"/>
        <a:lstStyle>
          <a:lvl1pPr algn="ctr">
            <a:defRPr sz="2500"/>
          </a:lvl1pPr>
          <a:lvl2pPr marL="171450" indent="-171450" algn="ctr">
            <a:defRPr sz="1900"/>
          </a:lvl2pPr>
          <a:lvl3pPr marL="342900" indent="-171450" algn="ctr">
            <a:defRPr sz="1900"/>
          </a:lvl3pPr>
          <a:lvl4pPr marL="514350" indent="-171450" algn="ctr">
            <a:defRPr sz="1900"/>
          </a:lvl4pPr>
          <a:lvl5pPr marL="685800" indent="-171450" algn="ctr">
            <a:defRPr sz="1900"/>
          </a:lvl5pPr>
          <a:lvl6pPr marL="857250" indent="-171450" algn="ctr">
            <a:defRPr sz="1900"/>
          </a:lvl6pPr>
          <a:lvl7pPr marL="1028700" indent="-171450" algn="ctr">
            <a:defRPr sz="1900"/>
          </a:lvl7pPr>
          <a:lvl8pPr marL="1200150" indent="-171450" algn="ctr">
            <a:defRPr sz="1900"/>
          </a:lvl8pPr>
          <a:lvl9pPr marL="1371600" indent="-171450" algn="ctr">
            <a:defRPr sz="1900"/>
          </a:lvl9pPr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zh-CN" altLang="en-US"/>
            <a:t>课堂练习</a:t>
          </a:r>
        </a:p>
      </dsp:txBody>
      <dsp:txXfrm>
        <a:off x="4376615" y="525159"/>
        <a:ext cx="1563077" cy="937846"/>
      </dsp:txXfrm>
    </dsp:sp>
    <dsp:sp modelId="{A363207B-3AD6-472F-AB35-5DE074AB6BC2}">
      <dsp:nvSpPr>
        <dsp:cNvPr id="8" name="右箭头 7"/>
        <dsp:cNvSpPr/>
      </dsp:nvSpPr>
      <dsp:spPr bwMode="white">
        <a:xfrm>
          <a:off x="6086622" y="800261"/>
          <a:ext cx="331372" cy="387643"/>
        </a:xfrm>
        <a:prstGeom prst="rightArrow">
          <a:avLst>
            <a:gd name="adj1" fmla="val 60000"/>
            <a:gd name="adj2" fmla="val 50000"/>
          </a:avLst>
        </a:prstGeom>
      </dsp:spPr>
      <dsp:style>
        <a:lnRef idx="0">
          <a:schemeClr val="lt1"/>
        </a:lnRef>
        <a:fillRef idx="1">
          <a:schemeClr val="accent5">
            <a:hueOff val="17700000"/>
            <a:satOff val="-72156"/>
            <a:lumOff val="-16077"/>
            <a:alpha val="100000"/>
          </a:schemeClr>
        </a:fillRef>
        <a:effectRef idx="0">
          <a:scrgbClr r="0" g="0" b="0"/>
        </a:effectRef>
        <a:fontRef idx="minor">
          <a:schemeClr val="lt1"/>
        </a:fontRef>
      </dsp:style>
      <dsp:txBody>
        <a:bodyPr lIns="0" tIns="0" rIns="0" bIns="0" anchor="ctr"/>
        <a:lstStyle>
          <a:lvl1pPr algn="ctr">
            <a:defRPr sz="1500"/>
          </a:lvl1pPr>
          <a:lvl2pPr marL="114300" indent="-114300" algn="ctr">
            <a:defRPr sz="1200"/>
          </a:lvl2pPr>
          <a:lvl3pPr marL="228600" indent="-114300" algn="ctr">
            <a:defRPr sz="1200"/>
          </a:lvl3pPr>
          <a:lvl4pPr marL="342900" indent="-114300" algn="ctr">
            <a:defRPr sz="1200"/>
          </a:lvl4pPr>
          <a:lvl5pPr marL="457200" indent="-114300" algn="ctr">
            <a:defRPr sz="1200"/>
          </a:lvl5pPr>
          <a:lvl6pPr marL="571500" indent="-114300" algn="ctr">
            <a:defRPr sz="1200"/>
          </a:lvl6pPr>
          <a:lvl7pPr marL="685800" indent="-114300" algn="ctr">
            <a:defRPr sz="1200"/>
          </a:lvl7pPr>
          <a:lvl8pPr marL="800100" indent="-114300" algn="ctr">
            <a:defRPr sz="1200"/>
          </a:lvl8pPr>
          <a:lvl9pPr marL="914400" indent="-114300" algn="ctr">
            <a:defRPr sz="1200"/>
          </a:lvl9pPr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endParaRPr lang="zh-CN" altLang="en-US"/>
        </a:p>
      </dsp:txBody>
      <dsp:txXfrm>
        <a:off x="6086622" y="800261"/>
        <a:ext cx="331372" cy="387643"/>
      </dsp:txXfrm>
    </dsp:sp>
    <dsp:sp modelId="{C31FA319-1B76-4D24-8E64-6A83C1E0D876}">
      <dsp:nvSpPr>
        <dsp:cNvPr id="9" name="圆角矩形 8"/>
        <dsp:cNvSpPr/>
      </dsp:nvSpPr>
      <dsp:spPr bwMode="white">
        <a:xfrm>
          <a:off x="6564923" y="525159"/>
          <a:ext cx="1563077" cy="937846"/>
        </a:xfrm>
        <a:prstGeom prst="roundRect">
          <a:avLst>
            <a:gd name="adj" fmla="val 10000"/>
          </a:avLst>
        </a:prstGeom>
      </dsp:spPr>
      <dsp:style>
        <a:lnRef idx="2">
          <a:schemeClr val="lt1"/>
        </a:lnRef>
        <a:fillRef idx="1">
          <a:schemeClr val="accent5">
            <a:hueOff val="17700000"/>
            <a:satOff val="-72156"/>
            <a:lumOff val="-16077"/>
            <a:alpha val="100000"/>
          </a:schemeClr>
        </a:fillRef>
        <a:effectRef idx="0">
          <a:scrgbClr r="0" g="0" b="0"/>
        </a:effectRef>
        <a:fontRef idx="minor">
          <a:schemeClr val="lt1"/>
        </a:fontRef>
      </dsp:style>
      <dsp:txBody>
        <a:bodyPr lIns="95250" tIns="95250" rIns="95250" bIns="95250" anchor="ctr"/>
        <a:lstStyle>
          <a:lvl1pPr algn="ctr">
            <a:defRPr sz="2500"/>
          </a:lvl1pPr>
          <a:lvl2pPr marL="171450" indent="-171450" algn="ctr">
            <a:defRPr sz="1900"/>
          </a:lvl2pPr>
          <a:lvl3pPr marL="342900" indent="-171450" algn="ctr">
            <a:defRPr sz="1900"/>
          </a:lvl3pPr>
          <a:lvl4pPr marL="514350" indent="-171450" algn="ctr">
            <a:defRPr sz="1900"/>
          </a:lvl4pPr>
          <a:lvl5pPr marL="685800" indent="-171450" algn="ctr">
            <a:defRPr sz="1900"/>
          </a:lvl5pPr>
          <a:lvl6pPr marL="857250" indent="-171450" algn="ctr">
            <a:defRPr sz="1900"/>
          </a:lvl6pPr>
          <a:lvl7pPr marL="1028700" indent="-171450" algn="ctr">
            <a:defRPr sz="1900"/>
          </a:lvl7pPr>
          <a:lvl8pPr marL="1200150" indent="-171450" algn="ctr">
            <a:defRPr sz="1900"/>
          </a:lvl8pPr>
          <a:lvl9pPr marL="1371600" indent="-171450" algn="ctr">
            <a:defRPr sz="1900"/>
          </a:lvl9pPr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zh-CN" altLang="en-US"/>
            <a:t>小节</a:t>
          </a:r>
        </a:p>
      </dsp:txBody>
      <dsp:txXfrm>
        <a:off x="6564923" y="525159"/>
        <a:ext cx="1563077" cy="93784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/>
          <dgm:rule type="h" fact="1.5"/>
          <dgm:rule type="primFontSz" val="5"/>
          <dgm:rule type="h" val="INF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#9">
  <dgm:title val=""/>
  <dgm:desc val=""/>
  <dgm:catLst>
    <dgm:cat type="simple" pri="10100"/>
  </dgm:catLst>
  <dgm:scene3d>
    <a:camera prst="orthographicFront"/>
    <a:lightRig rig="threePt" dir="t"/>
  </dgm:scene3d>
  <dgm:styleLbl name="align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callout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2D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olidAlign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ven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1BD1D58-F243-4965-AC0E-FA917F6CE114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55627D8-7675-48AB-B370-0E6F5D5C99FE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9F2252-EC96-42F0-B436-20CA7AF8E71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9F2252-EC96-42F0-B436-20CA7AF8E71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9F2252-EC96-42F0-B436-20CA7AF8E71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9F2252-EC96-42F0-B436-20CA7AF8E71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5" Type="http://schemas.openxmlformats.org/officeDocument/2006/relationships/tags" Target="../tags/tag51.xml"/><Relationship Id="rId4" Type="http://schemas.openxmlformats.org/officeDocument/2006/relationships/tags" Target="../tags/tag50.xml"/><Relationship Id="rId3" Type="http://schemas.openxmlformats.org/officeDocument/2006/relationships/tags" Target="../tags/tag49.xml"/><Relationship Id="rId2" Type="http://schemas.openxmlformats.org/officeDocument/2006/relationships/tags" Target="../tags/tag48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6" Type="http://schemas.openxmlformats.org/officeDocument/2006/relationships/tags" Target="../tags/tag56.xml"/><Relationship Id="rId5" Type="http://schemas.openxmlformats.org/officeDocument/2006/relationships/tags" Target="../tags/tag55.xml"/><Relationship Id="rId4" Type="http://schemas.openxmlformats.org/officeDocument/2006/relationships/tags" Target="../tags/tag54.xml"/><Relationship Id="rId3" Type="http://schemas.openxmlformats.org/officeDocument/2006/relationships/tags" Target="../tags/tag53.xml"/><Relationship Id="rId2" Type="http://schemas.openxmlformats.org/officeDocument/2006/relationships/tags" Target="../tags/tag52.xm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6" Type="http://schemas.openxmlformats.org/officeDocument/2006/relationships/tags" Target="../tags/tag10.xml"/><Relationship Id="rId5" Type="http://schemas.openxmlformats.org/officeDocument/2006/relationships/tags" Target="../tags/tag9.xml"/><Relationship Id="rId4" Type="http://schemas.openxmlformats.org/officeDocument/2006/relationships/tags" Target="../tags/tag8.xml"/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6" Type="http://schemas.openxmlformats.org/officeDocument/2006/relationships/tags" Target="../tags/tag15.xml"/><Relationship Id="rId5" Type="http://schemas.openxmlformats.org/officeDocument/2006/relationships/tags" Target="../tags/tag14.xml"/><Relationship Id="rId4" Type="http://schemas.openxmlformats.org/officeDocument/2006/relationships/tags" Target="../tags/tag13.xml"/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7" Type="http://schemas.openxmlformats.org/officeDocument/2006/relationships/tags" Target="../tags/tag21.xml"/><Relationship Id="rId6" Type="http://schemas.openxmlformats.org/officeDocument/2006/relationships/tags" Target="../tags/tag20.xml"/><Relationship Id="rId5" Type="http://schemas.openxmlformats.org/officeDocument/2006/relationships/tags" Target="../tags/tag19.xml"/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9" Type="http://schemas.openxmlformats.org/officeDocument/2006/relationships/tags" Target="../tags/tag29.xml"/><Relationship Id="rId8" Type="http://schemas.openxmlformats.org/officeDocument/2006/relationships/tags" Target="../tags/tag28.xml"/><Relationship Id="rId7" Type="http://schemas.openxmlformats.org/officeDocument/2006/relationships/tags" Target="../tags/tag27.xml"/><Relationship Id="rId6" Type="http://schemas.openxmlformats.org/officeDocument/2006/relationships/tags" Target="../tags/tag26.xml"/><Relationship Id="rId5" Type="http://schemas.openxmlformats.org/officeDocument/2006/relationships/tags" Target="../tags/tag25.xml"/><Relationship Id="rId4" Type="http://schemas.openxmlformats.org/officeDocument/2006/relationships/tags" Target="../tags/tag24.xml"/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5" Type="http://schemas.openxmlformats.org/officeDocument/2006/relationships/tags" Target="../tags/tag33.xml"/><Relationship Id="rId4" Type="http://schemas.openxmlformats.org/officeDocument/2006/relationships/tags" Target="../tags/tag32.xml"/><Relationship Id="rId3" Type="http://schemas.openxmlformats.org/officeDocument/2006/relationships/tags" Target="../tags/tag31.xml"/><Relationship Id="rId2" Type="http://schemas.openxmlformats.org/officeDocument/2006/relationships/tags" Target="../tags/tag30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tags" Target="../tags/tag36.xml"/><Relationship Id="rId3" Type="http://schemas.openxmlformats.org/officeDocument/2006/relationships/tags" Target="../tags/tag35.xml"/><Relationship Id="rId2" Type="http://schemas.openxmlformats.org/officeDocument/2006/relationships/tags" Target="../tags/tag34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7" Type="http://schemas.openxmlformats.org/officeDocument/2006/relationships/tags" Target="../tags/tag42.xml"/><Relationship Id="rId6" Type="http://schemas.openxmlformats.org/officeDocument/2006/relationships/tags" Target="../tags/tag41.xml"/><Relationship Id="rId5" Type="http://schemas.openxmlformats.org/officeDocument/2006/relationships/tags" Target="../tags/tag40.xml"/><Relationship Id="rId4" Type="http://schemas.openxmlformats.org/officeDocument/2006/relationships/tags" Target="../tags/tag39.xml"/><Relationship Id="rId3" Type="http://schemas.openxmlformats.org/officeDocument/2006/relationships/tags" Target="../tags/tag38.xml"/><Relationship Id="rId2" Type="http://schemas.openxmlformats.org/officeDocument/2006/relationships/tags" Target="../tags/tag37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6" Type="http://schemas.openxmlformats.org/officeDocument/2006/relationships/tags" Target="../tags/tag47.xml"/><Relationship Id="rId5" Type="http://schemas.openxmlformats.org/officeDocument/2006/relationships/tags" Target="../tags/tag46.xml"/><Relationship Id="rId4" Type="http://schemas.openxmlformats.org/officeDocument/2006/relationships/tags" Target="../tags/tag45.xml"/><Relationship Id="rId3" Type="http://schemas.openxmlformats.org/officeDocument/2006/relationships/tags" Target="../tags/tag44.xml"/><Relationship Id="rId2" Type="http://schemas.openxmlformats.org/officeDocument/2006/relationships/tags" Target="../tags/tag43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2"/>
            </p:custDataLst>
          </p:nvPr>
        </p:nvSpPr>
        <p:spPr>
          <a:xfrm>
            <a:off x="1198800" y="914400"/>
            <a:ext cx="9799200" cy="2570400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6000" b="1" i="0" spc="300"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</a:defRPr>
            </a:lvl1pPr>
          </a:lstStyle>
          <a:p>
            <a:r>
              <a:rPr lang="zh-CN" altLang="en-US"/>
              <a:t>单击此处编辑标题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  <p:custDataLst>
              <p:tags r:id="rId3"/>
            </p:custDataLst>
          </p:nvPr>
        </p:nvSpPr>
        <p:spPr>
          <a:xfrm>
            <a:off x="1198800" y="3560400"/>
            <a:ext cx="9799200" cy="1472400"/>
          </a:xfrm>
        </p:spPr>
        <p:txBody>
          <a:bodyPr lIns="90000" tIns="46800" rIns="90000" bIns="46800">
            <a:normAutofit/>
          </a:bodyPr>
          <a:lstStyle>
            <a:lvl1pPr marL="0" indent="0" algn="ctr" eaLnBrk="1" fontAlgn="auto" latinLnBrk="0" hangingPunct="1">
              <a:lnSpc>
                <a:spcPct val="110000"/>
              </a:lnSpc>
              <a:buNone/>
              <a:defRPr sz="2400" u="none" strike="noStrike" kern="1200" cap="none" spc="20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单击此处编辑副标题</a:t>
            </a:r>
            <a:endParaRPr lang="zh-CN" altLang="en-US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608400" y="774000"/>
            <a:ext cx="10972800" cy="5482800"/>
          </a:xfrm>
        </p:spPr>
        <p:txBody>
          <a:bodyPr/>
          <a:lstStyle>
            <a:lvl1pPr marL="228600" indent="-228600" eaLnBrk="1" fontAlgn="auto" latinLnBrk="0" hangingPunct="1">
              <a:lnSpc>
                <a:spcPct val="130000"/>
              </a:lnSpc>
              <a:buFont typeface="Arial" panose="020B0604020202020204" pitchFamily="34" charset="0"/>
              <a:buChar char="●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1pPr>
            <a:lvl2pPr marL="685800" indent="-228600" defTabSz="914400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●"/>
              <a:tabLst>
                <a:tab pos="1609725" algn="l"/>
              </a:tabLst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2pPr>
            <a:lvl3pPr marL="1143000" indent="-228600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●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3pPr>
            <a:lvl4pPr marL="1600200" indent="-228600" eaLnBrk="1" fontAlgn="auto" latinLnBrk="0" hangingPunct="1">
              <a:lnSpc>
                <a:spcPct val="120000"/>
              </a:lnSpc>
              <a:buFont typeface="Wingdings" panose="05000000000000000000" charset="0"/>
              <a:buChar char="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4pPr>
            <a:lvl5pPr marL="2057400" indent="-228600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•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1198800" y="2484000"/>
            <a:ext cx="9799200" cy="1018800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algn="ctr" defTabSz="914400" rtl="0" eaLnBrk="1" fontAlgn="auto" latinLnBrk="0" hangingPunct="1">
              <a:lnSpc>
                <a:spcPct val="100000"/>
              </a:lnSpc>
              <a:buNone/>
              <a:defRPr kumimoji="0" lang="zh-CN" altLang="en-US" sz="6000" b="1" i="0" u="none" strike="noStrike" kern="1200" cap="none" spc="30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effectLst/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单击此处编辑标题</a:t>
            </a:r>
            <a:endParaRPr>
              <a:sym typeface="+mn-ea"/>
            </a:endParaRPr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6"/>
            </p:custDataLst>
          </p:nvPr>
        </p:nvSpPr>
        <p:spPr>
          <a:xfrm>
            <a:off x="1198800" y="3560400"/>
            <a:ext cx="9799200" cy="471600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2400" spc="2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3600" b="1" i="0" u="none" strike="noStrike" kern="1200" cap="none" spc="30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608400" y="1490400"/>
            <a:ext cx="10969200" cy="4759200"/>
          </a:xfrm>
        </p:spPr>
        <p:txBody>
          <a:bodyPr vert="horz" lIns="90000" tIns="46800" rIns="90000" bIns="4680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●"/>
              <a:defRPr kumimoji="0" lang="zh-CN" altLang="en-US" sz="1800" b="0" i="0" u="none" strike="noStrike" kern="1200" cap="none" spc="150" normalizeH="0" baseline="0" noProof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600" b="0" i="0" u="none" strike="noStrike" kern="1200" cap="none" spc="150" normalizeH="0" baseline="0" noProof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Font typeface="Wingdings" panose="05000000000000000000" charset="0"/>
              <a:buChar char=""/>
              <a:defRPr kumimoji="0" lang="zh-CN" altLang="en-US" sz="1400" b="0" i="0" u="none" strike="noStrike" kern="1200" cap="none" spc="150" normalizeH="0" baseline="0" noProof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kumimoji="0" lang="zh-CN" altLang="en-US" sz="1400" b="0" i="0" u="none" strike="noStrike" kern="1200" cap="none" spc="150" normalizeH="0" baseline="0" noProof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  <a:p>
            <a:pPr lvl="1"/>
            <a:r>
              <a:rPr>
                <a:sym typeface="+mn-ea"/>
              </a:rPr>
              <a:t>第二级</a:t>
            </a:r>
            <a:endParaRPr>
              <a:sym typeface="+mn-ea"/>
            </a:endParaRPr>
          </a:p>
          <a:p>
            <a:pPr lvl="2"/>
            <a:r>
              <a:rPr>
                <a:sym typeface="+mn-ea"/>
              </a:rPr>
              <a:t>第三级</a:t>
            </a:r>
            <a:endParaRPr>
              <a:sym typeface="+mn-ea"/>
            </a:endParaRPr>
          </a:p>
          <a:p>
            <a:pPr lvl="3"/>
            <a:r>
              <a:rPr>
                <a:sym typeface="+mn-ea"/>
              </a:rPr>
              <a:t>第四级</a:t>
            </a:r>
            <a:endParaRPr>
              <a:sym typeface="+mn-ea"/>
            </a:endParaRPr>
          </a:p>
          <a:p>
            <a:pPr lvl="4"/>
            <a:r>
              <a:rPr>
                <a:sym typeface="+mn-ea"/>
              </a:rPr>
              <a:t>第五级</a:t>
            </a:r>
            <a:endParaRPr>
              <a:sym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2"/>
            </p:custDataLst>
          </p:nvPr>
        </p:nvSpPr>
        <p:spPr>
          <a:xfrm>
            <a:off x="1990800" y="3848400"/>
            <a:ext cx="7768800" cy="766800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4400" b="1" i="0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uFillTx/>
              </a:defRPr>
            </a:lvl1pPr>
          </a:lstStyle>
          <a:p>
            <a:r>
              <a:rPr lang="zh-CN" altLang="en-US"/>
              <a:t>单击此处编辑标题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1990800" y="4615200"/>
            <a:ext cx="7768800" cy="867600"/>
          </a:xfrm>
        </p:spPr>
        <p:txBody>
          <a:bodyPr lIns="90000" tIns="46800" rIns="90000" bIns="46800">
            <a:normAutofit/>
          </a:bodyPr>
          <a:lstStyle>
            <a:lvl1pPr marL="0" indent="0" eaLnBrk="1" fontAlgn="auto" latinLnBrk="0" hangingPunct="1">
              <a:lnSpc>
                <a:spcPct val="130000"/>
              </a:lnSpc>
              <a:buNone/>
              <a:defRPr kumimoji="0" lang="zh-CN" altLang="en-US" sz="1800" b="0" i="0" u="none" strike="noStrike" kern="1200" cap="none" spc="150" normalizeH="0" baseline="0" noProof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单击此处编辑文本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3600" b="1" i="0" u="none" strike="noStrike" kern="1200" cap="none" spc="30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608400" y="1501200"/>
            <a:ext cx="5176800" cy="4748400"/>
          </a:xfrm>
        </p:spPr>
        <p:txBody>
          <a:bodyPr vert="horz" lIns="90000" tIns="46800" rIns="90000" bIns="4680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600" b="0" i="0" u="none" strike="noStrike" kern="1200" cap="none" spc="150" normalizeH="0" baseline="0" noProof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600" b="0" i="0" u="none" strike="noStrike" kern="1200" cap="none" spc="150" normalizeH="0" baseline="0" noProof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Font typeface="Wingdings" panose="05000000000000000000" charset="0"/>
              <a:buChar char=""/>
              <a:defRPr kumimoji="0" lang="zh-CN" altLang="en-US" sz="1400" b="0" i="0" u="none" strike="noStrike" kern="1200" cap="none" spc="150" normalizeH="0" baseline="0" noProof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kumimoji="0" lang="zh-CN" altLang="en-US" sz="1400" b="0" i="0" u="none" strike="noStrike" kern="1200" cap="none" spc="150" normalizeH="0" baseline="0" noProof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  <a:p>
            <a:pPr lvl="1"/>
            <a:r>
              <a:rPr>
                <a:sym typeface="+mn-ea"/>
              </a:rPr>
              <a:t>第二级</a:t>
            </a:r>
            <a:endParaRPr>
              <a:sym typeface="+mn-ea"/>
            </a:endParaRPr>
          </a:p>
          <a:p>
            <a:pPr lvl="2"/>
            <a:r>
              <a:rPr>
                <a:sym typeface="+mn-ea"/>
              </a:rPr>
              <a:t>第三级</a:t>
            </a:r>
            <a:endParaRPr>
              <a:sym typeface="+mn-ea"/>
            </a:endParaRPr>
          </a:p>
          <a:p>
            <a:pPr lvl="3"/>
            <a:r>
              <a:rPr>
                <a:sym typeface="+mn-ea"/>
              </a:rPr>
              <a:t>第四级</a:t>
            </a:r>
            <a:endParaRPr>
              <a:sym typeface="+mn-ea"/>
            </a:endParaRPr>
          </a:p>
          <a:p>
            <a:pPr lvl="4"/>
            <a:r>
              <a:rPr>
                <a:sym typeface="+mn-ea"/>
              </a:rPr>
              <a:t>第五级</a:t>
            </a:r>
            <a:endParaRPr>
              <a:sym typeface="+mn-ea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411600" y="1501200"/>
            <a:ext cx="5176800" cy="4748400"/>
          </a:xfrm>
        </p:spPr>
        <p:txBody>
          <a:bodyPr lIns="90000" tIns="46800" rIns="90000" bIns="46800">
            <a:normAutofit/>
          </a:bodyPr>
          <a:lstStyle>
            <a:lvl1pPr marL="228600" indent="-228600" eaLnBrk="1" fontAlgn="auto" latinLnBrk="0" hangingPunct="1">
              <a:lnSpc>
                <a:spcPct val="130000"/>
              </a:lnSpc>
              <a:spcAft>
                <a:spcPts val="600"/>
              </a:spcAft>
              <a:buFont typeface="Arial" panose="020B0604020202020204" pitchFamily="34" charset="0"/>
              <a:buChar char="●"/>
              <a:defRPr sz="16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685800" indent="-228600" defTabSz="914400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●"/>
              <a:tabLst>
                <a:tab pos="1609725" algn="l"/>
              </a:tabLst>
              <a:defRPr sz="16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●"/>
              <a:defRPr sz="16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eaLnBrk="1" fontAlgn="auto" latinLnBrk="0" hangingPunct="1">
              <a:lnSpc>
                <a:spcPct val="120000"/>
              </a:lnSpc>
              <a:buFont typeface="Wingdings" panose="05000000000000000000" charset="0"/>
              <a:buChar char=""/>
              <a:defRPr sz="14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eaLnBrk="1" fontAlgn="auto" latinLnBrk="0" hangingPunct="1">
              <a:lnSpc>
                <a:spcPct val="120000"/>
              </a:lnSpc>
              <a:defRPr sz="1400" u="none" strike="noStrike" kern="1200" cap="none" spc="150" normalizeH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3600" b="1" i="0" u="none" strike="noStrike" kern="1200" cap="none" spc="30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608400" y="1429200"/>
            <a:ext cx="5342400" cy="381600"/>
          </a:xfrm>
        </p:spPr>
        <p:txBody>
          <a:bodyPr lIns="101600" tIns="38100" rIns="76200" bIns="38100" anchor="t" anchorCtr="0">
            <a:norm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ct val="0"/>
              </a:spcAft>
              <a:buNone/>
              <a:defRPr sz="2000" b="1" u="none" strike="noStrike" kern="1200" cap="none" spc="200" normalizeH="0" baseline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单击此处编辑文本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0840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600" b="0" i="0" u="none" strike="noStrike" kern="1200" cap="none" spc="150" normalizeH="0" baseline="0" noProof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600" b="0" i="0" u="none" strike="noStrike" kern="1200" cap="none" spc="150" normalizeH="0" baseline="0" noProof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Font typeface="Wingdings" panose="05000000000000000000" charset="0"/>
              <a:buChar char=""/>
              <a:defRPr kumimoji="0" lang="zh-CN" altLang="en-US" sz="1400" b="0" i="0" u="none" strike="noStrike" kern="1200" cap="none" spc="150" normalizeH="0" baseline="0" noProof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kumimoji="0" lang="zh-CN" altLang="en-US" sz="1400" b="0" i="0" u="none" strike="noStrike" kern="1200" cap="none" spc="150" normalizeH="0" baseline="0" noProof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  <a:p>
            <a:pPr lvl="1"/>
            <a:r>
              <a:rPr>
                <a:sym typeface="+mn-ea"/>
              </a:rPr>
              <a:t>第二级</a:t>
            </a:r>
            <a:endParaRPr>
              <a:sym typeface="+mn-ea"/>
            </a:endParaRPr>
          </a:p>
          <a:p>
            <a:pPr lvl="2"/>
            <a:r>
              <a:rPr>
                <a:sym typeface="+mn-ea"/>
              </a:rPr>
              <a:t>第三级</a:t>
            </a:r>
            <a:endParaRPr>
              <a:sym typeface="+mn-ea"/>
            </a:endParaRPr>
          </a:p>
          <a:p>
            <a:pPr lvl="3"/>
            <a:r>
              <a:rPr>
                <a:sym typeface="+mn-ea"/>
              </a:rPr>
              <a:t>第四级</a:t>
            </a:r>
            <a:endParaRPr>
              <a:sym typeface="+mn-ea"/>
            </a:endParaRPr>
          </a:p>
          <a:p>
            <a:pPr lvl="4"/>
            <a:r>
              <a:rPr>
                <a:sym typeface="+mn-ea"/>
              </a:rPr>
              <a:t>第五级</a:t>
            </a:r>
            <a:endParaRPr>
              <a:sym typeface="+mn-ea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6235750" y="1421729"/>
            <a:ext cx="5342400" cy="3816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kumimoji="0" lang="zh-CN" altLang="en-US" sz="2000" b="1" i="0" u="none" strike="noStrike" kern="1200" cap="none" spc="200" normalizeH="0" baseline="0" noProof="1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  <a:endParaRPr>
              <a:sym typeface="+mn-ea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623575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600" b="0" i="0" u="none" strike="noStrike" kern="1200" cap="none" spc="150" normalizeH="0" baseline="0" noProof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600" b="0" i="0" u="none" strike="noStrike" kern="1200" cap="none" spc="150" normalizeH="0" baseline="0" noProof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Font typeface="Wingdings" panose="05000000000000000000" charset="0"/>
              <a:buChar char=""/>
              <a:defRPr kumimoji="0" lang="zh-CN" altLang="en-US" sz="1400" b="0" i="0" u="none" strike="noStrike" kern="1200" cap="none" spc="150" normalizeH="0" baseline="0" noProof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kumimoji="0" lang="zh-CN" altLang="en-US" sz="1400" b="0" i="0" u="none" strike="noStrike" kern="1200" cap="none" spc="150" normalizeH="0" baseline="0" noProof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  <a:p>
            <a:pPr lvl="1"/>
            <a:r>
              <a:rPr>
                <a:sym typeface="+mn-ea"/>
              </a:rPr>
              <a:t>第二级</a:t>
            </a:r>
            <a:endParaRPr>
              <a:sym typeface="+mn-ea"/>
            </a:endParaRPr>
          </a:p>
          <a:p>
            <a:pPr lvl="2"/>
            <a:r>
              <a:rPr>
                <a:sym typeface="+mn-ea"/>
              </a:rPr>
              <a:t>第三级</a:t>
            </a:r>
            <a:endParaRPr>
              <a:sym typeface="+mn-ea"/>
            </a:endParaRPr>
          </a:p>
          <a:p>
            <a:pPr lvl="3"/>
            <a:r>
              <a:rPr>
                <a:sym typeface="+mn-ea"/>
              </a:rPr>
              <a:t>第四级</a:t>
            </a:r>
            <a:endParaRPr>
              <a:sym typeface="+mn-ea"/>
            </a:endParaRPr>
          </a:p>
          <a:p>
            <a:pPr lvl="4"/>
            <a:r>
              <a:rPr>
                <a:sym typeface="+mn-ea"/>
              </a:rPr>
              <a:t>第五级</a:t>
            </a:r>
            <a:endParaRPr>
              <a:sym typeface="+mn-ea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3600" b="1" i="0" u="none" strike="noStrike" kern="1200" cap="none" spc="30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2"/>
            </p:custDataLst>
          </p:nvPr>
        </p:nvSpPr>
        <p:spPr>
          <a:xfrm>
            <a:off x="608330" y="1555115"/>
            <a:ext cx="5233035" cy="4608195"/>
          </a:xfrm>
        </p:spPr>
        <p:txBody>
          <a:bodyPr vert="horz" lIns="90000" tIns="46800" rIns="90000" bIns="4680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0" normalizeH="0" baseline="0" noProof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endParaRPr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3"/>
            </p:custDataLst>
          </p:nvPr>
        </p:nvSpPr>
        <p:spPr>
          <a:xfrm>
            <a:off x="6350400" y="1555200"/>
            <a:ext cx="5227200" cy="4608000"/>
          </a:xfrm>
        </p:spPr>
        <p:txBody>
          <a:bodyPr vert="horz" lIns="90000" tIns="46800" rIns="90000" bIns="4680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150" normalizeH="0" baseline="0" noProof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457200" indent="0" defTabSz="914400" eaLnBrk="1" fontAlgn="auto" latinLnBrk="0" hangingPunct="1">
              <a:buNone/>
              <a:tabLst>
                <a:tab pos="1609725" algn="l"/>
              </a:tabLst>
              <a:defRPr u="none" strike="noStrike" kern="1200" cap="none" spc="150" normalizeH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eaLnBrk="1" fontAlgn="auto" latinLnBrk="0" hangingPunct="1">
              <a:defRPr u="none" strike="noStrike" kern="1200" cap="none" spc="150" normalizeH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eaLnBrk="1" fontAlgn="auto" latinLnBrk="0" hangingPunct="1">
              <a:defRPr u="none" strike="noStrike" kern="1200" cap="none" spc="150" normalizeH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eaLnBrk="1" fontAlgn="auto" latinLnBrk="0" hangingPunct="1">
              <a:defRPr u="none" strike="noStrike" kern="1200" cap="none" spc="150" normalizeH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  <p:custDataLst>
              <p:tags r:id="rId2"/>
            </p:custDataLst>
          </p:nvPr>
        </p:nvSpPr>
        <p:spPr>
          <a:xfrm>
            <a:off x="10234800" y="914400"/>
            <a:ext cx="1044000" cy="502920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Aft>
                <a:spcPct val="0"/>
              </a:spcAft>
              <a:buNone/>
              <a:defRPr kumimoji="0" lang="zh-CN" altLang="en-US" sz="2800" b="1" i="0" u="none" strike="noStrike" kern="1200" cap="none" spc="30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单击此处编辑标题</a:t>
            </a:r>
            <a:endParaRPr>
              <a:sym typeface="+mn-ea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914400" y="914400"/>
            <a:ext cx="9169200" cy="5029200"/>
          </a:xfrm>
        </p:spPr>
        <p:txBody>
          <a:bodyPr vert="eaVert" lIns="46800" tIns="46800" rIns="46800" bIns="46800"/>
          <a:lstStyle>
            <a:lvl1pPr marL="228600" indent="-228600" eaLnBrk="1" fontAlgn="auto" latinLnBrk="0" hangingPunct="1">
              <a:lnSpc>
                <a:spcPct val="130000"/>
              </a:lnSpc>
              <a:spcAft>
                <a:spcPts val="1000"/>
              </a:spcAft>
              <a:buFont typeface="Arial" panose="020B0604020202020204" pitchFamily="34" charset="0"/>
              <a:buChar char="●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1pPr>
            <a:lvl2pPr marL="685800" indent="-228600" defTabSz="914400" eaLnBrk="1" fontAlgn="auto" latinLnBrk="0" hangingPunct="1">
              <a:lnSpc>
                <a:spcPct val="120000"/>
              </a:lnSpc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</a:tabLst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2pPr>
            <a:lvl3pPr marL="1143000" indent="-228600" eaLnBrk="1" fontAlgn="auto" latinLnBrk="0" hangingPunct="1">
              <a:lnSpc>
                <a:spcPct val="120000"/>
              </a:lnSpc>
              <a:spcAft>
                <a:spcPts val="600"/>
              </a:spcAft>
              <a:buFont typeface="Arial" panose="020B0604020202020204" pitchFamily="34" charset="0"/>
              <a:buChar char="●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3pPr>
            <a:lvl4pPr marL="1600200" indent="-228600" eaLnBrk="1" fontAlgn="auto" latinLnBrk="0" hangingPunct="1">
              <a:lnSpc>
                <a:spcPct val="120000"/>
              </a:lnSpc>
              <a:spcAft>
                <a:spcPts val="300"/>
              </a:spcAft>
              <a:buFont typeface="Wingdings" panose="05000000000000000000" charset="0"/>
              <a:buChar char="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4pPr>
            <a:lvl5pPr marL="2057400" indent="-228600" eaLnBrk="1" fontAlgn="auto" latinLnBrk="0" hangingPunct="1">
              <a:lnSpc>
                <a:spcPct val="120000"/>
              </a:lnSpc>
              <a:spcAft>
                <a:spcPts val="300"/>
              </a:spcAft>
              <a:buFont typeface="Arial" panose="020B0604020202020204" pitchFamily="34" charset="0"/>
              <a:buChar char="•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8" Type="http://schemas.openxmlformats.org/officeDocument/2006/relationships/theme" Target="../theme/theme1.xml"/><Relationship Id="rId17" Type="http://schemas.openxmlformats.org/officeDocument/2006/relationships/tags" Target="../tags/tag62.xml"/><Relationship Id="rId16" Type="http://schemas.openxmlformats.org/officeDocument/2006/relationships/tags" Target="../tags/tag61.xml"/><Relationship Id="rId15" Type="http://schemas.openxmlformats.org/officeDocument/2006/relationships/tags" Target="../tags/tag60.xml"/><Relationship Id="rId14" Type="http://schemas.openxmlformats.org/officeDocument/2006/relationships/tags" Target="../tags/tag59.xml"/><Relationship Id="rId13" Type="http://schemas.openxmlformats.org/officeDocument/2006/relationships/tags" Target="../tags/tag58.xml"/><Relationship Id="rId12" Type="http://schemas.openxmlformats.org/officeDocument/2006/relationships/tags" Target="../tags/tag57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2"/>
            </p:custDataLst>
          </p:nvPr>
        </p:nvSpPr>
        <p:spPr>
          <a:xfrm>
            <a:off x="608400" y="608400"/>
            <a:ext cx="10969200" cy="705600"/>
          </a:xfrm>
          <a:prstGeom prst="rect">
            <a:avLst/>
          </a:prstGeom>
        </p:spPr>
        <p:txBody>
          <a:bodyPr vert="horz" lIns="90170" tIns="46990" rIns="90170" bIns="46990" rtlCol="0" anchor="ctr" anchorCtr="0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3"/>
            </p:custDataLst>
          </p:nvPr>
        </p:nvSpPr>
        <p:spPr>
          <a:xfrm>
            <a:off x="608400" y="1490400"/>
            <a:ext cx="10969200" cy="475920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4"/>
            </p:custDataLst>
          </p:nvPr>
        </p:nvSpPr>
        <p:spPr>
          <a:xfrm>
            <a:off x="6120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5"/>
            </p:custDataLst>
          </p:nvPr>
        </p:nvSpPr>
        <p:spPr>
          <a:xfrm>
            <a:off x="4116000" y="6314400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0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6"/>
            </p:custDataLst>
          </p:nvPr>
        </p:nvSpPr>
        <p:spPr>
          <a:xfrm>
            <a:off x="88776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KSO_TEMPLATE" hidden="1"/>
          <p:cNvSpPr/>
          <p:nvPr>
            <p:custDataLst>
              <p:tags r:id="rId17"/>
            </p:custDataLst>
          </p:nvPr>
        </p:nvSpPr>
        <p:spPr>
          <a:xfrm flipH="1"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3600" b="1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ct val="0"/>
        </a:spcBef>
        <a:spcAft>
          <a:spcPts val="1000"/>
        </a:spcAft>
        <a:buFont typeface="Arial" panose="020B0604020202020204" pitchFamily="34" charset="0"/>
        <a:buChar char="●"/>
        <a:defRPr sz="18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1pPr>
      <a:lvl2pPr marL="685800" indent="-228600" algn="l" defTabSz="914400" rtl="0" eaLnBrk="1" fontAlgn="auto" latinLnBrk="0" hangingPunct="1">
        <a:lnSpc>
          <a:spcPct val="120000"/>
        </a:lnSpc>
        <a:spcBef>
          <a:spcPct val="0"/>
        </a:spcBef>
        <a:spcAft>
          <a:spcPts val="600"/>
        </a:spcAft>
        <a:buFont typeface="Arial" panose="020B0604020202020204" pitchFamily="34" charset="0"/>
        <a:buChar char="●"/>
        <a:tabLst>
          <a:tab pos="1609725" algn="l"/>
        </a:tabLst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2pPr>
      <a:lvl3pPr marL="1143000" indent="-228600" algn="l" defTabSz="914400" rtl="0" eaLnBrk="1" fontAlgn="auto" latinLnBrk="0" hangingPunct="1">
        <a:lnSpc>
          <a:spcPct val="120000"/>
        </a:lnSpc>
        <a:spcBef>
          <a:spcPct val="0"/>
        </a:spcBef>
        <a:spcAft>
          <a:spcPts val="600"/>
        </a:spcAft>
        <a:buFont typeface="Arial" panose="020B0604020202020204" pitchFamily="34" charset="0"/>
        <a:buChar char="●"/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3pPr>
      <a:lvl4pPr marL="1600200" indent="-228600" algn="l" defTabSz="914400" rtl="0" eaLnBrk="1" fontAlgn="auto" latinLnBrk="0" hangingPunct="1">
        <a:lnSpc>
          <a:spcPct val="120000"/>
        </a:lnSpc>
        <a:spcBef>
          <a:spcPct val="0"/>
        </a:spcBef>
        <a:spcAft>
          <a:spcPts val="300"/>
        </a:spcAft>
        <a:buFont typeface="Wingdings" panose="05000000000000000000" charset="0"/>
        <a:buChar char="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4pPr>
      <a:lvl5pPr marL="2057400" indent="-228600" algn="l" defTabSz="914400" rtl="0" eaLnBrk="1" fontAlgn="auto" latinLnBrk="0" hangingPunct="1">
        <a:lnSpc>
          <a:spcPct val="120000"/>
        </a:lnSpc>
        <a:spcBef>
          <a:spcPct val="0"/>
        </a:spcBef>
        <a:spcAft>
          <a:spcPts val="300"/>
        </a:spcAft>
        <a:buFont typeface="Arial" panose="020B0604020202020204" pitchFamily="34" charset="0"/>
        <a:buChar char="•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2.xml"/><Relationship Id="rId6" Type="http://schemas.openxmlformats.org/officeDocument/2006/relationships/slideLayout" Target="../slideLayouts/slideLayout2.xml"/><Relationship Id="rId5" Type="http://schemas.microsoft.com/office/2007/relationships/diagramDrawing" Target="../diagrams/drawing1.xml"/><Relationship Id="rId4" Type="http://schemas.openxmlformats.org/officeDocument/2006/relationships/diagramColors" Target="../diagrams/colors1.xml"/><Relationship Id="rId3" Type="http://schemas.openxmlformats.org/officeDocument/2006/relationships/diagramQuickStyle" Target="../diagrams/quickStyle1.xml"/><Relationship Id="rId2" Type="http://schemas.openxmlformats.org/officeDocument/2006/relationships/diagramLayout" Target="../diagrams/layout1.xml"/><Relationship Id="rId1" Type="http://schemas.openxmlformats.org/officeDocument/2006/relationships/diagramData" Target="../diagrams/data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6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6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6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6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6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6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6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598170" y="1770380"/>
            <a:ext cx="11172825" cy="169164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4000" i="1">
                <a:solidFill>
                  <a:srgbClr val="29AAF8"/>
                </a:solidFill>
                <a:latin typeface="Century Gothic" panose="020B0502020202020204" pitchFamily="34" charset="0"/>
                <a:ea typeface="冬青黑体简体中文 W3" panose="020B0300000000000000" pitchFamily="34" charset="-122"/>
              </a:rPr>
              <a:t>课题：三位数加三位数的</a:t>
            </a:r>
            <a:r>
              <a:rPr lang="zh-CN" sz="4000" i="1">
                <a:solidFill>
                  <a:srgbClr val="29AAF8"/>
                </a:solidFill>
                <a:latin typeface="Century Gothic" panose="020B0502020202020204" pitchFamily="34" charset="0"/>
                <a:ea typeface="冬青黑体简体中文 W3" panose="020B0300000000000000" pitchFamily="34" charset="-122"/>
              </a:rPr>
              <a:t>连续进位加法的计算</a:t>
            </a:r>
            <a:endParaRPr lang="zh-CN" sz="4000" i="1">
              <a:solidFill>
                <a:srgbClr val="29AAF8"/>
              </a:solidFill>
              <a:latin typeface="Century Gothic" panose="020B0502020202020204" pitchFamily="34" charset="0"/>
              <a:ea typeface="冬青黑体简体中文 W3" panose="020B0300000000000000" pitchFamily="34" charset="-122"/>
            </a:endParaRPr>
          </a:p>
          <a:p>
            <a:pPr algn="ctr">
              <a:lnSpc>
                <a:spcPct val="130000"/>
              </a:lnSpc>
            </a:pPr>
            <a:r>
              <a:rPr lang="zh-CN" altLang="en-US" sz="4000" i="1">
                <a:solidFill>
                  <a:srgbClr val="29AAF8"/>
                </a:solidFill>
                <a:latin typeface="Century Gothic" panose="020B0502020202020204" pitchFamily="34" charset="0"/>
                <a:ea typeface="冬青黑体简体中文 W3" panose="020B0300000000000000" pitchFamily="34" charset="-122"/>
              </a:rPr>
              <a:t>难点名称：</a:t>
            </a:r>
            <a:r>
              <a:rPr lang="zh-CN" sz="4000" i="1">
                <a:solidFill>
                  <a:srgbClr val="29AAF8"/>
                </a:solidFill>
                <a:latin typeface="Century Gothic" panose="020B0502020202020204" pitchFamily="34" charset="0"/>
                <a:ea typeface="冬青黑体简体中文 W3" panose="020B0300000000000000" pitchFamily="34" charset="-122"/>
                <a:sym typeface="+mn-ea"/>
              </a:rPr>
              <a:t>理解连续进位加法的算理</a:t>
            </a:r>
            <a:endParaRPr lang="zh-CN" sz="4000" i="1">
              <a:solidFill>
                <a:srgbClr val="29AAF8"/>
              </a:solidFill>
              <a:latin typeface="Century Gothic" panose="020B0502020202020204" pitchFamily="34" charset="0"/>
              <a:ea typeface="冬青黑体简体中文 W3" panose="020B0300000000000000" pitchFamily="34" charset="-122"/>
              <a:sym typeface="+mn-ea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33EF79-204E-44E9-9497-DC3F3763FC2D}" type="slidenum">
              <a:rPr lang="zh-CN" altLang="en-US" smtClean="0"/>
            </a:fld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90170" y="99695"/>
            <a:ext cx="2793365" cy="45085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>
                <a:solidFill>
                  <a:srgbClr val="2089F4"/>
                </a:solidFill>
                <a:latin typeface="Century Gothic" panose="020B0502020202020204" pitchFamily="34" charset="0"/>
                <a:ea typeface="冬青黑体简体中文 W3" panose="020B0300000000000000" pitchFamily="34" charset="-122"/>
              </a:rPr>
              <a:t>三</a:t>
            </a:r>
            <a:r>
              <a:rPr lang="zh-CN" altLang="en-US">
                <a:solidFill>
                  <a:srgbClr val="2089F4"/>
                </a:solidFill>
                <a:latin typeface="Century Gothic" panose="020B0502020202020204" pitchFamily="34" charset="0"/>
                <a:ea typeface="冬青黑体简体中文 W3" panose="020B0300000000000000" pitchFamily="34" charset="-122"/>
              </a:rPr>
              <a:t>年级</a:t>
            </a:r>
            <a:r>
              <a:rPr lang="en-US" altLang="zh-CN">
                <a:solidFill>
                  <a:srgbClr val="2089F4"/>
                </a:solidFill>
                <a:latin typeface="Century Gothic" panose="020B0502020202020204" pitchFamily="34" charset="0"/>
                <a:ea typeface="冬青黑体简体中文 W3" panose="020B0300000000000000" pitchFamily="34" charset="-122"/>
              </a:rPr>
              <a:t>-</a:t>
            </a:r>
            <a:r>
              <a:rPr lang="zh-CN" altLang="en-US">
                <a:solidFill>
                  <a:srgbClr val="2089F4"/>
                </a:solidFill>
                <a:latin typeface="Century Gothic" panose="020B0502020202020204" pitchFamily="34" charset="0"/>
                <a:ea typeface="冬青黑体简体中文 W3" panose="020B0300000000000000" pitchFamily="34" charset="-122"/>
              </a:rPr>
              <a:t>上册</a:t>
            </a:r>
            <a:r>
              <a:rPr lang="en-US" altLang="zh-CN">
                <a:solidFill>
                  <a:srgbClr val="2089F4"/>
                </a:solidFill>
                <a:latin typeface="Century Gothic" panose="020B0502020202020204" pitchFamily="34" charset="0"/>
                <a:ea typeface="冬青黑体简体中文 W3" panose="020B0300000000000000" pitchFamily="34" charset="-122"/>
              </a:rPr>
              <a:t>-</a:t>
            </a:r>
            <a:r>
              <a:rPr lang="zh-CN" altLang="en-US">
                <a:solidFill>
                  <a:srgbClr val="2089F4"/>
                </a:solidFill>
                <a:latin typeface="Century Gothic" panose="020B0502020202020204" pitchFamily="34" charset="0"/>
                <a:ea typeface="冬青黑体简体中文 W3" panose="020B0300000000000000" pitchFamily="34" charset="-122"/>
              </a:rPr>
              <a:t>第四章节</a:t>
            </a:r>
            <a:endParaRPr lang="en-US" altLang="zh-CN">
              <a:solidFill>
                <a:srgbClr val="2089F4"/>
              </a:solidFill>
              <a:latin typeface="Century Gothic" panose="020B0502020202020204" pitchFamily="34" charset="0"/>
              <a:ea typeface="冬青黑体简体中文 W3" panose="020B0300000000000000" pitchFamily="34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10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4364990" y="1218565"/>
            <a:ext cx="3859530" cy="10147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6000"/>
              <a:t>谢谢观赏</a:t>
            </a:r>
            <a:endParaRPr lang="zh-CN" altLang="en-US" sz="6000"/>
          </a:p>
        </p:txBody>
      </p:sp>
      <p:pic>
        <p:nvPicPr>
          <p:cNvPr id="4" name="New picture"/>
          <p:cNvPicPr/>
          <p:nvPr/>
        </p:nvPicPr>
        <p:blipFill>
          <a:blip r:embed="rId1"/>
          <a:stretch>
            <a:fillRect/>
          </a:stretch>
        </p:blipFill>
        <p:spPr>
          <a:xfrm>
            <a:off x="12242800" y="11963400"/>
            <a:ext cx="355600" cy="266700"/>
          </a:xfrm>
          <a:prstGeom prst="cube">
            <a:avLst/>
          </a:prstGeom>
        </p:spPr>
      </p:pic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矩形 16"/>
          <p:cNvSpPr/>
          <p:nvPr/>
        </p:nvSpPr>
        <p:spPr>
          <a:xfrm>
            <a:off x="5238352" y="1239811"/>
            <a:ext cx="1715296" cy="8145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4000" b="1">
                <a:solidFill>
                  <a:srgbClr val="29AAF8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目录</a:t>
            </a:r>
            <a:endParaRPr lang="en-US" altLang="zh-CN" sz="4000" b="1">
              <a:solidFill>
                <a:srgbClr val="29AAF8"/>
              </a:solidFill>
              <a:latin typeface="冬青黑体简体中文 W3" panose="020B0300000000000000" pitchFamily="34" charset="-122"/>
              <a:ea typeface="冬青黑体简体中文 W3" panose="020B0300000000000000" pitchFamily="34" charset="-122"/>
            </a:endParaRPr>
          </a:p>
        </p:txBody>
      </p:sp>
      <p:sp>
        <p:nvSpPr>
          <p:cNvPr id="46" name="矩形 45"/>
          <p:cNvSpPr/>
          <p:nvPr/>
        </p:nvSpPr>
        <p:spPr>
          <a:xfrm>
            <a:off x="4621380" y="1795877"/>
            <a:ext cx="2949243" cy="6634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altLang="zh-CN" sz="3200">
                <a:solidFill>
                  <a:srgbClr val="29AAF8"/>
                </a:solidFill>
                <a:latin typeface="Century Gothic" panose="020B0502020202020204" pitchFamily="34" charset="0"/>
                <a:ea typeface="冬青黑体简体中文 W3" panose="020B0300000000000000" pitchFamily="34" charset="-122"/>
              </a:rPr>
              <a:t>CONTENTS</a:t>
            </a:r>
            <a:endParaRPr lang="en-US" altLang="zh-CN" sz="3200">
              <a:solidFill>
                <a:srgbClr val="29AAF8"/>
              </a:solidFill>
              <a:latin typeface="Century Gothic" panose="020B0502020202020204" pitchFamily="34" charset="0"/>
              <a:ea typeface="冬青黑体简体中文 W3" panose="020B0300000000000000" pitchFamily="34" charset="-122"/>
            </a:endParaRPr>
          </a:p>
        </p:txBody>
      </p:sp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33EF79-204E-44E9-9497-DC3F3763FC2D}" type="slidenum">
              <a:rPr lang="zh-CN" altLang="en-US" smtClean="0"/>
            </a:fld>
            <a:endParaRPr lang="zh-CN" altLang="en-US"/>
          </a:p>
        </p:txBody>
      </p:sp>
      <p:graphicFrame>
        <p:nvGraphicFramePr>
          <p:cNvPr id="3" name="图示 2"/>
          <p:cNvGraphicFramePr/>
          <p:nvPr/>
        </p:nvGraphicFramePr>
        <p:xfrm>
          <a:off x="2032000" y="2747386"/>
          <a:ext cx="8128000" cy="198816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" r:lo="rId2" r:qs="rId3" r:cs="rId4"/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1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100000" fill="hold" grpId="0" nodeType="withEffect">
                                  <p:stCondLst>
                                    <p:cond delay="1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4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A_圆角矩形 9"/>
          <p:cNvSpPr/>
          <p:nvPr>
            <p:custDataLst>
              <p:tags r:id="rId1"/>
            </p:custDataLst>
          </p:nvPr>
        </p:nvSpPr>
        <p:spPr>
          <a:xfrm>
            <a:off x="0" y="303235"/>
            <a:ext cx="487837" cy="500380"/>
          </a:xfrm>
          <a:prstGeom prst="roundRect">
            <a:avLst>
              <a:gd name="adj" fmla="val 0"/>
            </a:avLst>
          </a:prstGeom>
          <a:solidFill>
            <a:schemeClr val="accent5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文本框 28"/>
          <p:cNvSpPr txBox="1"/>
          <p:nvPr/>
        </p:nvSpPr>
        <p:spPr>
          <a:xfrm>
            <a:off x="566737" y="291816"/>
            <a:ext cx="1854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>
                <a:solidFill>
                  <a:srgbClr val="262626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导入</a:t>
            </a:r>
            <a:endParaRPr lang="en-US" altLang="zh-CN" sz="2800">
              <a:solidFill>
                <a:srgbClr val="262626"/>
              </a:solidFill>
              <a:latin typeface="冬青黑体简体中文 W3" panose="020B0300000000000000" pitchFamily="34" charset="-122"/>
              <a:ea typeface="冬青黑体简体中文 W3" panose="020B0300000000000000" pitchFamily="34" charset="-122"/>
            </a:endParaRPr>
          </a:p>
        </p:txBody>
      </p:sp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>
          <a:xfrm>
            <a:off x="7916896" y="6176685"/>
            <a:ext cx="2743200" cy="365125"/>
          </a:xfrm>
        </p:spPr>
        <p:txBody>
          <a:bodyPr/>
          <a:lstStyle/>
          <a:p>
            <a:fld id="{7733EF79-204E-44E9-9497-DC3F3763FC2D}" type="slidenum">
              <a:rPr lang="zh-CN" altLang="en-US" smtClean="0"/>
            </a:fld>
            <a:endParaRPr lang="zh-CN" altLang="en-US"/>
          </a:p>
        </p:txBody>
      </p:sp>
      <p:sp>
        <p:nvSpPr>
          <p:cNvPr id="100" name="文本框 99"/>
          <p:cNvSpPr txBox="1"/>
          <p:nvPr/>
        </p:nvSpPr>
        <p:spPr>
          <a:xfrm>
            <a:off x="962660" y="1026160"/>
            <a:ext cx="9098280" cy="175323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/>
            <a:r>
              <a:rPr lang="zh-CN" sz="3600" b="0">
                <a:ea typeface="宋体" panose="02010600030101010101" pitchFamily="2" charset="-122"/>
                <a:cs typeface="Times New Roman" panose="02020603050405020304" pitchFamily="18" charset="0"/>
              </a:rPr>
              <a:t>1.笔算下列各题</a:t>
            </a:r>
            <a:endParaRPr lang="en-US" sz="3600" b="0"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0"/>
            <a:endParaRPr lang="en-US" sz="3600" b="0"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endParaRPr lang="zh-CN" altLang="en-US" sz="3600"/>
          </a:p>
        </p:txBody>
      </p:sp>
      <p:sp>
        <p:nvSpPr>
          <p:cNvPr id="3" name="文本框 2"/>
          <p:cNvSpPr txBox="1"/>
          <p:nvPr/>
        </p:nvSpPr>
        <p:spPr>
          <a:xfrm>
            <a:off x="1120140" y="1908175"/>
            <a:ext cx="290004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0"/>
            <a:r>
              <a:rPr lang="en-US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                 </a:t>
            </a:r>
            <a:endParaRPr lang="zh-CN" altLang="en-US"/>
          </a:p>
          <a:p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1454785" y="2779395"/>
            <a:ext cx="238252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/>
              <a:t>757+162=</a:t>
            </a:r>
            <a:endParaRPr lang="en-US" altLang="zh-CN" sz="2800"/>
          </a:p>
        </p:txBody>
      </p:sp>
      <p:sp>
        <p:nvSpPr>
          <p:cNvPr id="7" name="文本框 6"/>
          <p:cNvSpPr txBox="1"/>
          <p:nvPr/>
        </p:nvSpPr>
        <p:spPr>
          <a:xfrm>
            <a:off x="1541145" y="3301365"/>
            <a:ext cx="1304290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/>
              <a:t>7   5    7</a:t>
            </a:r>
            <a:endParaRPr lang="en-US" altLang="zh-CN" sz="2000"/>
          </a:p>
        </p:txBody>
      </p:sp>
      <p:sp>
        <p:nvSpPr>
          <p:cNvPr id="8" name="文本框 7"/>
          <p:cNvSpPr txBox="1"/>
          <p:nvPr/>
        </p:nvSpPr>
        <p:spPr>
          <a:xfrm>
            <a:off x="1120140" y="3773170"/>
            <a:ext cx="188531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/>
              <a:t>   + 1   6    2</a:t>
            </a:r>
            <a:endParaRPr lang="en-US" altLang="zh-CN" sz="2000"/>
          </a:p>
        </p:txBody>
      </p:sp>
      <p:cxnSp>
        <p:nvCxnSpPr>
          <p:cNvPr id="9" name="直接连接符 8"/>
          <p:cNvCxnSpPr/>
          <p:nvPr/>
        </p:nvCxnSpPr>
        <p:spPr>
          <a:xfrm flipV="1">
            <a:off x="1400810" y="4269105"/>
            <a:ext cx="1605915" cy="1079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文本框 9"/>
          <p:cNvSpPr txBox="1"/>
          <p:nvPr/>
        </p:nvSpPr>
        <p:spPr>
          <a:xfrm>
            <a:off x="2295525" y="4279900"/>
            <a:ext cx="30162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/>
              <a:t>9</a:t>
            </a:r>
            <a:endParaRPr lang="en-US" altLang="zh-CN" sz="2000"/>
          </a:p>
        </p:txBody>
      </p:sp>
      <p:sp>
        <p:nvSpPr>
          <p:cNvPr id="11" name="文本框 10"/>
          <p:cNvSpPr txBox="1"/>
          <p:nvPr/>
        </p:nvSpPr>
        <p:spPr>
          <a:xfrm>
            <a:off x="1810385" y="3881120"/>
            <a:ext cx="15303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>
                <a:latin typeface="Calibri" panose="020F0502020204030204"/>
                <a:cs typeface="Calibri" panose="020F0502020204030204" charset="0"/>
              </a:rPr>
              <a:t>₁</a:t>
            </a:r>
            <a:endParaRPr lang="zh-CN" altLang="en-US" sz="2000">
              <a:latin typeface="Calibri" panose="020F0502020204030204"/>
              <a:cs typeface="Calibri" panose="020F0502020204030204" charset="0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1864360" y="4269105"/>
            <a:ext cx="43116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/>
              <a:t>1</a:t>
            </a:r>
            <a:endParaRPr lang="en-US" altLang="zh-CN" sz="2000"/>
          </a:p>
        </p:txBody>
      </p:sp>
      <p:sp>
        <p:nvSpPr>
          <p:cNvPr id="13" name="文本框 12"/>
          <p:cNvSpPr txBox="1"/>
          <p:nvPr/>
        </p:nvSpPr>
        <p:spPr>
          <a:xfrm>
            <a:off x="1541145" y="4269105"/>
            <a:ext cx="15303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/>
              <a:t>9</a:t>
            </a:r>
            <a:endParaRPr lang="en-US" altLang="zh-CN" sz="2000"/>
          </a:p>
        </p:txBody>
      </p:sp>
      <p:sp>
        <p:nvSpPr>
          <p:cNvPr id="14" name="文本框 13"/>
          <p:cNvSpPr txBox="1"/>
          <p:nvPr/>
        </p:nvSpPr>
        <p:spPr>
          <a:xfrm>
            <a:off x="3185160" y="2809875"/>
            <a:ext cx="91567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/>
              <a:t>919</a:t>
            </a:r>
            <a:endParaRPr lang="en-US" altLang="zh-CN" sz="2400"/>
          </a:p>
        </p:txBody>
      </p:sp>
      <p:sp>
        <p:nvSpPr>
          <p:cNvPr id="5" name="文本框 4"/>
          <p:cNvSpPr txBox="1"/>
          <p:nvPr/>
        </p:nvSpPr>
        <p:spPr>
          <a:xfrm>
            <a:off x="5524500" y="2809875"/>
            <a:ext cx="200723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/>
              <a:t>238+91=</a:t>
            </a:r>
            <a:endParaRPr lang="en-US" altLang="zh-CN" sz="2800"/>
          </a:p>
        </p:txBody>
      </p:sp>
      <p:sp>
        <p:nvSpPr>
          <p:cNvPr id="15" name="文本框 14"/>
          <p:cNvSpPr txBox="1"/>
          <p:nvPr/>
        </p:nvSpPr>
        <p:spPr>
          <a:xfrm>
            <a:off x="5663565" y="3404870"/>
            <a:ext cx="145097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/>
              <a:t>    2    3   8   </a:t>
            </a:r>
            <a:endParaRPr lang="en-US" altLang="zh-CN"/>
          </a:p>
        </p:txBody>
      </p:sp>
      <p:sp>
        <p:nvSpPr>
          <p:cNvPr id="16" name="文本框 15"/>
          <p:cNvSpPr txBox="1"/>
          <p:nvPr/>
        </p:nvSpPr>
        <p:spPr>
          <a:xfrm>
            <a:off x="5553710" y="3885565"/>
            <a:ext cx="147129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/>
              <a:t>  +        9   1</a:t>
            </a:r>
            <a:endParaRPr lang="en-US" altLang="zh-CN"/>
          </a:p>
        </p:txBody>
      </p:sp>
      <p:cxnSp>
        <p:nvCxnSpPr>
          <p:cNvPr id="17" name="直接连接符 16"/>
          <p:cNvCxnSpPr/>
          <p:nvPr/>
        </p:nvCxnSpPr>
        <p:spPr>
          <a:xfrm flipV="1">
            <a:off x="5551170" y="4243070"/>
            <a:ext cx="1800225" cy="1079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文本框 17"/>
          <p:cNvSpPr txBox="1"/>
          <p:nvPr/>
        </p:nvSpPr>
        <p:spPr>
          <a:xfrm>
            <a:off x="6628765" y="4387850"/>
            <a:ext cx="30226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/>
              <a:t>9</a:t>
            </a:r>
            <a:endParaRPr lang="en-US" altLang="zh-CN"/>
          </a:p>
        </p:txBody>
      </p:sp>
      <p:sp>
        <p:nvSpPr>
          <p:cNvPr id="19" name="文本框 18"/>
          <p:cNvSpPr txBox="1"/>
          <p:nvPr/>
        </p:nvSpPr>
        <p:spPr>
          <a:xfrm>
            <a:off x="6106160" y="3885565"/>
            <a:ext cx="23685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>
                <a:latin typeface="Calibri" panose="020F0502020204030204"/>
                <a:cs typeface="Calibri" panose="020F0502020204030204" charset="0"/>
              </a:rPr>
              <a:t>₁</a:t>
            </a:r>
            <a:endParaRPr lang="zh-CN" altLang="en-US" sz="2000">
              <a:latin typeface="Calibri" panose="020F0502020204030204"/>
              <a:cs typeface="Calibri" panose="020F0502020204030204" charset="0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6343650" y="4387850"/>
            <a:ext cx="21526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/>
              <a:t>2</a:t>
            </a:r>
            <a:endParaRPr lang="en-US" altLang="zh-CN"/>
          </a:p>
        </p:txBody>
      </p:sp>
      <p:sp>
        <p:nvSpPr>
          <p:cNvPr id="21" name="文本框 20"/>
          <p:cNvSpPr txBox="1"/>
          <p:nvPr/>
        </p:nvSpPr>
        <p:spPr>
          <a:xfrm>
            <a:off x="5934710" y="4387850"/>
            <a:ext cx="32321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/>
              <a:t>3</a:t>
            </a:r>
            <a:endParaRPr lang="en-US" altLang="zh-CN"/>
          </a:p>
        </p:txBody>
      </p:sp>
      <p:sp>
        <p:nvSpPr>
          <p:cNvPr id="22" name="文本框 21"/>
          <p:cNvSpPr txBox="1"/>
          <p:nvPr/>
        </p:nvSpPr>
        <p:spPr>
          <a:xfrm>
            <a:off x="7162800" y="2810510"/>
            <a:ext cx="75438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/>
              <a:t>329</a:t>
            </a:r>
            <a:endParaRPr lang="en-US" altLang="zh-CN" sz="2400"/>
          </a:p>
        </p:txBody>
      </p:sp>
      <p:sp>
        <p:nvSpPr>
          <p:cNvPr id="23" name="圆角矩形标注 22"/>
          <p:cNvSpPr/>
          <p:nvPr/>
        </p:nvSpPr>
        <p:spPr>
          <a:xfrm>
            <a:off x="5081905" y="463550"/>
            <a:ext cx="6166485" cy="1304290"/>
          </a:xfrm>
          <a:prstGeom prst="wedgeRoundRectCallou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2400">
                <a:solidFill>
                  <a:srgbClr val="FF0000"/>
                </a:solidFill>
              </a:rPr>
              <a:t>笔算时应注意：相同数位对齐，从个位加起，哪一位的数相加满十，就向前一位进</a:t>
            </a:r>
            <a:r>
              <a:rPr lang="en-US" altLang="zh-CN" sz="2400">
                <a:solidFill>
                  <a:srgbClr val="FF0000"/>
                </a:solidFill>
              </a:rPr>
              <a:t>1</a:t>
            </a:r>
            <a:endParaRPr lang="en-US" altLang="zh-CN" sz="240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3" grpId="0"/>
      <p:bldP spid="14" grpId="0"/>
      <p:bldP spid="16" grpId="0"/>
      <p:bldP spid="18" grpId="0"/>
      <p:bldP spid="19" grpId="0"/>
      <p:bldP spid="20" grpId="0"/>
      <p:bldP spid="21" grpId="0"/>
      <p:bldP spid="22" grpId="0"/>
      <p:bldP spid="2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26" name="TextBox 109"/>
          <p:cNvSpPr txBox="1">
            <a:spLocks noChangeArrowheads="1"/>
          </p:cNvSpPr>
          <p:nvPr/>
        </p:nvSpPr>
        <p:spPr bwMode="auto">
          <a:xfrm>
            <a:off x="807720" y="815340"/>
            <a:ext cx="10607040" cy="1076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v"/>
              <a:defRPr sz="3200">
                <a:solidFill>
                  <a:schemeClr val="tx2"/>
                </a:solidFill>
                <a:latin typeface="黑体" panose="02010609060101010101" charset="-122"/>
                <a:ea typeface="黑体" panose="02010609060101010101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•"/>
              <a:defRPr sz="320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320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320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320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320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320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zh-CN" altLang="en-US">
                <a:solidFill>
                  <a:schemeClr val="tx1"/>
                </a:solidFill>
              </a:rPr>
              <a:t>某湿地有野生植物445种，野生动物298种。</a:t>
            </a:r>
            <a:r>
              <a:rPr lang="zh-CN" altLang="en-US">
                <a:sym typeface="+mn-ea"/>
              </a:rPr>
              <a:t>该湿地的野生植物和野生动物共有多少种？</a:t>
            </a:r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68" name="PA_圆角矩形 9"/>
          <p:cNvSpPr/>
          <p:nvPr>
            <p:custDataLst>
              <p:tags r:id="rId1"/>
            </p:custDataLst>
          </p:nvPr>
        </p:nvSpPr>
        <p:spPr>
          <a:xfrm>
            <a:off x="0" y="303235"/>
            <a:ext cx="487837" cy="500380"/>
          </a:xfrm>
          <a:prstGeom prst="roundRect">
            <a:avLst>
              <a:gd name="adj" fmla="val 0"/>
            </a:avLst>
          </a:prstGeom>
          <a:solidFill>
            <a:srgbClr val="36E0F5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9" name="文本框 68"/>
          <p:cNvSpPr txBox="1"/>
          <p:nvPr/>
        </p:nvSpPr>
        <p:spPr>
          <a:xfrm>
            <a:off x="646747" y="280386"/>
            <a:ext cx="1854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>
                <a:solidFill>
                  <a:srgbClr val="262626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知识讲解</a:t>
            </a:r>
            <a:endParaRPr lang="en-US" altLang="zh-CN" sz="2800">
              <a:solidFill>
                <a:srgbClr val="262626"/>
              </a:solidFill>
              <a:latin typeface="冬青黑体简体中文 W3" panose="020B0300000000000000" pitchFamily="34" charset="-122"/>
              <a:ea typeface="冬青黑体简体中文 W3" panose="020B0300000000000000" pitchFamily="34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3470910" y="2026920"/>
            <a:ext cx="310451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>
                <a:solidFill>
                  <a:schemeClr val="tx1"/>
                </a:solidFill>
              </a:rPr>
              <a:t>445+298=</a:t>
            </a:r>
            <a:endParaRPr lang="en-US" altLang="zh-CN" sz="320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>
          <a:xfrm>
            <a:off x="8888395" y="6314400"/>
            <a:ext cx="2700000" cy="316800"/>
          </a:xfrm>
        </p:spPr>
        <p:txBody>
          <a:bodyPr/>
          <a:lstStyle/>
          <a:p>
            <a:fld id="{7733EF79-204E-44E9-9497-DC3F3763FC2D}" type="slidenum">
              <a:rPr lang="zh-CN" altLang="en-US" smtClean="0"/>
            </a:fld>
            <a:endParaRPr lang="zh-CN" altLang="en-US"/>
          </a:p>
        </p:txBody>
      </p:sp>
      <p:sp>
        <p:nvSpPr>
          <p:cNvPr id="106" name="文本框 105"/>
          <p:cNvSpPr txBox="1"/>
          <p:nvPr/>
        </p:nvSpPr>
        <p:spPr>
          <a:xfrm>
            <a:off x="5788025" y="588645"/>
            <a:ext cx="5080000" cy="42989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indent="0"/>
            <a:endParaRPr lang="en-US" sz="1100" b="0"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0"/>
            <a:r>
              <a:rPr lang="en-US" sz="1100" b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en-US"/>
          </a:p>
        </p:txBody>
      </p:sp>
      <p:sp>
        <p:nvSpPr>
          <p:cNvPr id="69" name="文本框 68"/>
          <p:cNvSpPr txBox="1"/>
          <p:nvPr/>
        </p:nvSpPr>
        <p:spPr>
          <a:xfrm>
            <a:off x="646747" y="280386"/>
            <a:ext cx="1854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>
                <a:solidFill>
                  <a:srgbClr val="262626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知识讲解</a:t>
            </a:r>
            <a:endParaRPr lang="en-US" altLang="zh-CN" sz="2800">
              <a:solidFill>
                <a:srgbClr val="262626"/>
              </a:solidFill>
              <a:latin typeface="冬青黑体简体中文 W3" panose="020B0300000000000000" pitchFamily="34" charset="-122"/>
              <a:ea typeface="冬青黑体简体中文 W3" panose="020B0300000000000000" pitchFamily="34" charset="-122"/>
            </a:endParaRPr>
          </a:p>
        </p:txBody>
      </p:sp>
      <p:sp>
        <p:nvSpPr>
          <p:cNvPr id="68" name="PA_圆角矩形 9"/>
          <p:cNvSpPr/>
          <p:nvPr>
            <p:custDataLst>
              <p:tags r:id="rId1"/>
            </p:custDataLst>
          </p:nvPr>
        </p:nvSpPr>
        <p:spPr>
          <a:xfrm>
            <a:off x="0" y="303235"/>
            <a:ext cx="487837" cy="500380"/>
          </a:xfrm>
          <a:prstGeom prst="roundRect">
            <a:avLst>
              <a:gd name="adj" fmla="val 0"/>
            </a:avLst>
          </a:prstGeom>
          <a:solidFill>
            <a:srgbClr val="36E0F5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文本框 22"/>
          <p:cNvSpPr txBox="1"/>
          <p:nvPr/>
        </p:nvSpPr>
        <p:spPr>
          <a:xfrm>
            <a:off x="1282065" y="1186180"/>
            <a:ext cx="351409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>
                <a:latin typeface="黑体" panose="02010609060101010101" charset="-122"/>
                <a:ea typeface="黑体" panose="02010609060101010101" charset="-122"/>
              </a:rPr>
              <a:t>方法一：口算</a:t>
            </a:r>
            <a:endParaRPr lang="zh-CN" altLang="en-US" sz="2400" b="1"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1346835" y="1974215"/>
            <a:ext cx="1800860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/>
              <a:t>445+298</a:t>
            </a:r>
            <a:endParaRPr lang="en-US" altLang="zh-CN" sz="2000"/>
          </a:p>
          <a:p>
            <a:endParaRPr lang="en-US" altLang="zh-CN" sz="2000"/>
          </a:p>
        </p:txBody>
      </p:sp>
      <p:sp>
        <p:nvSpPr>
          <p:cNvPr id="25" name="文本框 24"/>
          <p:cNvSpPr txBox="1"/>
          <p:nvPr/>
        </p:nvSpPr>
        <p:spPr>
          <a:xfrm>
            <a:off x="1045210" y="2479675"/>
            <a:ext cx="168148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/>
              <a:t>=445+300-2</a:t>
            </a:r>
            <a:endParaRPr lang="en-US" altLang="zh-CN"/>
          </a:p>
        </p:txBody>
      </p:sp>
      <p:sp>
        <p:nvSpPr>
          <p:cNvPr id="26" name="文本框 25"/>
          <p:cNvSpPr txBox="1"/>
          <p:nvPr/>
        </p:nvSpPr>
        <p:spPr>
          <a:xfrm>
            <a:off x="1045210" y="3007995"/>
            <a:ext cx="131508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/>
              <a:t>=745-2</a:t>
            </a:r>
            <a:endParaRPr lang="en-US" altLang="zh-CN"/>
          </a:p>
        </p:txBody>
      </p:sp>
      <p:sp>
        <p:nvSpPr>
          <p:cNvPr id="27" name="文本框 26"/>
          <p:cNvSpPr txBox="1"/>
          <p:nvPr/>
        </p:nvSpPr>
        <p:spPr>
          <a:xfrm>
            <a:off x="970915" y="3536315"/>
            <a:ext cx="131445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/>
              <a:t> =743</a:t>
            </a:r>
            <a:endParaRPr lang="en-US" altLang="zh-CN"/>
          </a:p>
        </p:txBody>
      </p:sp>
      <p:sp>
        <p:nvSpPr>
          <p:cNvPr id="28" name="文本框 27"/>
          <p:cNvSpPr txBox="1"/>
          <p:nvPr/>
        </p:nvSpPr>
        <p:spPr>
          <a:xfrm>
            <a:off x="5680075" y="1875790"/>
            <a:ext cx="149923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/>
              <a:t>445+298</a:t>
            </a:r>
            <a:endParaRPr lang="en-US" altLang="zh-CN"/>
          </a:p>
        </p:txBody>
      </p:sp>
      <p:sp>
        <p:nvSpPr>
          <p:cNvPr id="29" name="文本框 28"/>
          <p:cNvSpPr txBox="1"/>
          <p:nvPr/>
        </p:nvSpPr>
        <p:spPr>
          <a:xfrm>
            <a:off x="5367655" y="2360930"/>
            <a:ext cx="189738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/>
              <a:t> =450+300-5-2</a:t>
            </a:r>
            <a:endParaRPr lang="en-US" altLang="zh-CN"/>
          </a:p>
        </p:txBody>
      </p:sp>
      <p:sp>
        <p:nvSpPr>
          <p:cNvPr id="30" name="文本框 29"/>
          <p:cNvSpPr txBox="1"/>
          <p:nvPr/>
        </p:nvSpPr>
        <p:spPr>
          <a:xfrm>
            <a:off x="5367655" y="2943225"/>
            <a:ext cx="197294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/>
              <a:t> =750-5-2</a:t>
            </a:r>
            <a:endParaRPr lang="en-US" altLang="zh-CN"/>
          </a:p>
        </p:txBody>
      </p:sp>
      <p:sp>
        <p:nvSpPr>
          <p:cNvPr id="31" name="文本框 30"/>
          <p:cNvSpPr txBox="1"/>
          <p:nvPr/>
        </p:nvSpPr>
        <p:spPr>
          <a:xfrm>
            <a:off x="5367655" y="3376295"/>
            <a:ext cx="197294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/>
              <a:t> =743</a:t>
            </a:r>
            <a:endParaRPr lang="en-US" altLang="zh-CN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5" grpId="0"/>
      <p:bldP spid="26" grpId="0"/>
      <p:bldP spid="27" grpId="0"/>
      <p:bldP spid="30" grpId="0"/>
      <p:bldP spid="3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PA_圆角矩形 9"/>
          <p:cNvSpPr/>
          <p:nvPr>
            <p:custDataLst>
              <p:tags r:id="rId1"/>
            </p:custDataLst>
          </p:nvPr>
        </p:nvSpPr>
        <p:spPr>
          <a:xfrm>
            <a:off x="0" y="303235"/>
            <a:ext cx="487837" cy="500380"/>
          </a:xfrm>
          <a:prstGeom prst="roundRect">
            <a:avLst>
              <a:gd name="adj" fmla="val 0"/>
            </a:avLst>
          </a:prstGeom>
          <a:solidFill>
            <a:srgbClr val="36E0F5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9" name="文本框 68"/>
          <p:cNvSpPr txBox="1"/>
          <p:nvPr/>
        </p:nvSpPr>
        <p:spPr>
          <a:xfrm>
            <a:off x="646747" y="280386"/>
            <a:ext cx="1854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>
                <a:solidFill>
                  <a:srgbClr val="262626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知识讲解</a:t>
            </a:r>
            <a:endParaRPr lang="en-US" altLang="zh-CN" sz="2800">
              <a:solidFill>
                <a:srgbClr val="262626"/>
              </a:solidFill>
              <a:latin typeface="冬青黑体简体中文 W3" panose="020B0300000000000000" pitchFamily="34" charset="-122"/>
              <a:ea typeface="冬青黑体简体中文 W3" panose="020B0300000000000000" pitchFamily="3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969645" y="1024255"/>
            <a:ext cx="268414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>
                <a:latin typeface="黑体" panose="02010609060101010101" charset="-122"/>
                <a:ea typeface="黑体" panose="02010609060101010101" charset="-122"/>
              </a:rPr>
              <a:t>方法二：笔算</a:t>
            </a:r>
            <a:endParaRPr lang="zh-CN" altLang="en-US" sz="2800"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3847465" y="2091690"/>
            <a:ext cx="3309620" cy="7683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/>
              <a:t>445+298=</a:t>
            </a:r>
            <a:endParaRPr lang="en-US" altLang="zh-CN" sz="4400"/>
          </a:p>
        </p:txBody>
      </p:sp>
      <p:sp>
        <p:nvSpPr>
          <p:cNvPr id="5" name="文本框 4"/>
          <p:cNvSpPr txBox="1"/>
          <p:nvPr/>
        </p:nvSpPr>
        <p:spPr>
          <a:xfrm>
            <a:off x="4236085" y="3054350"/>
            <a:ext cx="192976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/>
              <a:t>    4    4    5</a:t>
            </a:r>
            <a:endParaRPr lang="en-US" altLang="zh-CN" sz="2400"/>
          </a:p>
        </p:txBody>
      </p:sp>
      <p:sp>
        <p:nvSpPr>
          <p:cNvPr id="6" name="文本框 5"/>
          <p:cNvSpPr txBox="1"/>
          <p:nvPr/>
        </p:nvSpPr>
        <p:spPr>
          <a:xfrm>
            <a:off x="4161155" y="3654425"/>
            <a:ext cx="200533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/>
              <a:t>  </a:t>
            </a:r>
            <a:r>
              <a:rPr lang="en-US" altLang="zh-CN" sz="2400"/>
              <a:t>+ 2    9    8</a:t>
            </a:r>
            <a:endParaRPr lang="en-US" altLang="zh-CN" sz="2400"/>
          </a:p>
        </p:txBody>
      </p:sp>
      <p:cxnSp>
        <p:nvCxnSpPr>
          <p:cNvPr id="7" name="直接连接符 6"/>
          <p:cNvCxnSpPr/>
          <p:nvPr/>
        </p:nvCxnSpPr>
        <p:spPr>
          <a:xfrm>
            <a:off x="3869055" y="4128770"/>
            <a:ext cx="257683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文本框 7"/>
          <p:cNvSpPr txBox="1"/>
          <p:nvPr/>
        </p:nvSpPr>
        <p:spPr>
          <a:xfrm>
            <a:off x="5367020" y="3760470"/>
            <a:ext cx="26987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>
                <a:latin typeface="Calibri" panose="020F0502020204030204"/>
                <a:cs typeface="Calibri" panose="020F0502020204030204" charset="0"/>
              </a:rPr>
              <a:t>₁</a:t>
            </a:r>
            <a:endParaRPr lang="zh-CN" altLang="en-US">
              <a:latin typeface="Calibri" panose="020F0502020204030204"/>
              <a:cs typeface="Calibri" panose="020F0502020204030204" charset="0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5551170" y="3760470"/>
            <a:ext cx="420370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/>
              <a:t> 3</a:t>
            </a:r>
            <a:endParaRPr lang="en-US" altLang="zh-CN" sz="2400"/>
          </a:p>
        </p:txBody>
      </p:sp>
      <p:sp>
        <p:nvSpPr>
          <p:cNvPr id="10" name="文本框 9"/>
          <p:cNvSpPr txBox="1"/>
          <p:nvPr/>
        </p:nvSpPr>
        <p:spPr>
          <a:xfrm>
            <a:off x="4850130" y="3760470"/>
            <a:ext cx="15303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>
                <a:latin typeface="Calibri" panose="020F0502020204030204"/>
                <a:cs typeface="Calibri" panose="020F0502020204030204" charset="0"/>
              </a:rPr>
              <a:t>₁</a:t>
            </a:r>
            <a:endParaRPr lang="zh-CN" altLang="en-US">
              <a:latin typeface="Calibri" panose="020F0502020204030204"/>
              <a:cs typeface="Calibri" panose="020F0502020204030204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5023485" y="4128770"/>
            <a:ext cx="35560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/>
              <a:t>4</a:t>
            </a:r>
            <a:endParaRPr lang="en-US" altLang="zh-CN" sz="2400"/>
          </a:p>
        </p:txBody>
      </p:sp>
      <p:sp>
        <p:nvSpPr>
          <p:cNvPr id="12" name="文本框 11"/>
          <p:cNvSpPr txBox="1"/>
          <p:nvPr/>
        </p:nvSpPr>
        <p:spPr>
          <a:xfrm>
            <a:off x="4526915" y="4114800"/>
            <a:ext cx="32321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/>
              <a:t>7</a:t>
            </a:r>
            <a:endParaRPr lang="en-US" altLang="zh-CN" sz="2400"/>
          </a:p>
        </p:txBody>
      </p:sp>
      <p:sp>
        <p:nvSpPr>
          <p:cNvPr id="13" name="文本框 12"/>
          <p:cNvSpPr txBox="1"/>
          <p:nvPr/>
        </p:nvSpPr>
        <p:spPr>
          <a:xfrm>
            <a:off x="6682740" y="2091690"/>
            <a:ext cx="1143000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/>
              <a:t>743</a:t>
            </a:r>
            <a:endParaRPr lang="en-US" altLang="zh-CN" sz="400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8" grpId="0"/>
      <p:bldP spid="9" grpId="0"/>
      <p:bldP spid="10" grpId="0"/>
      <p:bldP spid="11" grpId="0"/>
      <p:bldP spid="1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PA_圆角矩形 9"/>
          <p:cNvSpPr/>
          <p:nvPr>
            <p:custDataLst>
              <p:tags r:id="rId1"/>
            </p:custDataLst>
          </p:nvPr>
        </p:nvSpPr>
        <p:spPr>
          <a:xfrm>
            <a:off x="0" y="303235"/>
            <a:ext cx="487837" cy="500380"/>
          </a:xfrm>
          <a:prstGeom prst="roundRect">
            <a:avLst>
              <a:gd name="adj" fmla="val 0"/>
            </a:avLst>
          </a:prstGeom>
          <a:solidFill>
            <a:srgbClr val="36E0F5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9" name="文本框 68"/>
          <p:cNvSpPr txBox="1"/>
          <p:nvPr/>
        </p:nvSpPr>
        <p:spPr>
          <a:xfrm>
            <a:off x="646747" y="280386"/>
            <a:ext cx="1854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>
                <a:solidFill>
                  <a:srgbClr val="262626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知识讲解</a:t>
            </a:r>
            <a:endParaRPr lang="en-US" altLang="zh-CN" sz="2800">
              <a:solidFill>
                <a:srgbClr val="262626"/>
              </a:solidFill>
              <a:latin typeface="冬青黑体简体中文 W3" panose="020B0300000000000000" pitchFamily="34" charset="-122"/>
              <a:ea typeface="冬青黑体简体中文 W3" panose="020B0300000000000000" pitchFamily="34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317500" y="803910"/>
            <a:ext cx="10074275" cy="953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zh-CN" altLang="en-US" sz="2800">
                <a:sym typeface="+mn-ea"/>
              </a:rPr>
              <a:t>某湿地有野生植物445种，野生动物298种</a:t>
            </a:r>
            <a:r>
              <a:rPr lang="en-US" altLang="zh-CN" sz="2800">
                <a:sym typeface="+mn-ea"/>
              </a:rPr>
              <a:t>.</a:t>
            </a:r>
            <a:r>
              <a:rPr lang="zh-CN" altLang="en-US" sz="2800">
                <a:sym typeface="+mn-ea"/>
              </a:rPr>
              <a:t>该湿地的野生植物和野生动物共有多少种？</a:t>
            </a:r>
            <a:endParaRPr lang="zh-CN" altLang="en-US" sz="2800"/>
          </a:p>
        </p:txBody>
      </p:sp>
      <p:sp>
        <p:nvSpPr>
          <p:cNvPr id="4" name="文本框 3"/>
          <p:cNvSpPr txBox="1"/>
          <p:nvPr/>
        </p:nvSpPr>
        <p:spPr>
          <a:xfrm>
            <a:off x="926465" y="2091690"/>
            <a:ext cx="3309620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/>
              <a:t>445+298=</a:t>
            </a:r>
            <a:endParaRPr lang="en-US" altLang="zh-CN" sz="4000"/>
          </a:p>
        </p:txBody>
      </p:sp>
      <p:sp>
        <p:nvSpPr>
          <p:cNvPr id="5" name="文本框 4"/>
          <p:cNvSpPr txBox="1"/>
          <p:nvPr/>
        </p:nvSpPr>
        <p:spPr>
          <a:xfrm>
            <a:off x="1530350" y="2860040"/>
            <a:ext cx="192976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zh-CN" sz="2400"/>
              <a:t>    4    4    5</a:t>
            </a:r>
            <a:endParaRPr lang="en-US" altLang="zh-CN" sz="2400"/>
          </a:p>
        </p:txBody>
      </p:sp>
      <p:sp>
        <p:nvSpPr>
          <p:cNvPr id="6" name="文本框 5"/>
          <p:cNvSpPr txBox="1"/>
          <p:nvPr/>
        </p:nvSpPr>
        <p:spPr>
          <a:xfrm>
            <a:off x="1492885" y="3385185"/>
            <a:ext cx="200533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zh-CN"/>
              <a:t>  </a:t>
            </a:r>
            <a:r>
              <a:rPr lang="en-US" altLang="zh-CN" sz="2400"/>
              <a:t>+ 2    9    8</a:t>
            </a:r>
            <a:endParaRPr lang="en-US" altLang="zh-CN" sz="2400"/>
          </a:p>
        </p:txBody>
      </p:sp>
      <p:cxnSp>
        <p:nvCxnSpPr>
          <p:cNvPr id="7" name="直接连接符 6"/>
          <p:cNvCxnSpPr/>
          <p:nvPr/>
        </p:nvCxnSpPr>
        <p:spPr>
          <a:xfrm>
            <a:off x="1207135" y="3944620"/>
            <a:ext cx="257683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文本框 7"/>
          <p:cNvSpPr txBox="1"/>
          <p:nvPr/>
        </p:nvSpPr>
        <p:spPr>
          <a:xfrm>
            <a:off x="2640330" y="3576320"/>
            <a:ext cx="26987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>
                <a:latin typeface="Calibri" panose="020F0502020204030204"/>
                <a:cs typeface="Calibri" panose="020F0502020204030204" charset="0"/>
              </a:rPr>
              <a:t>₁</a:t>
            </a:r>
            <a:endParaRPr lang="zh-CN" altLang="en-US">
              <a:latin typeface="Calibri" panose="020F0502020204030204"/>
              <a:cs typeface="Calibri" panose="020F0502020204030204" charset="0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2910205" y="3601085"/>
            <a:ext cx="420370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/>
              <a:t> 3</a:t>
            </a:r>
            <a:endParaRPr lang="en-US" altLang="zh-CN" sz="2400"/>
          </a:p>
        </p:txBody>
      </p:sp>
      <p:sp>
        <p:nvSpPr>
          <p:cNvPr id="10" name="文本框 9"/>
          <p:cNvSpPr txBox="1"/>
          <p:nvPr/>
        </p:nvSpPr>
        <p:spPr>
          <a:xfrm>
            <a:off x="2219960" y="3602355"/>
            <a:ext cx="12255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>
                <a:latin typeface="Calibri" panose="020F0502020204030204"/>
                <a:cs typeface="Calibri" panose="020F0502020204030204" charset="0"/>
              </a:rPr>
              <a:t>₁</a:t>
            </a:r>
            <a:endParaRPr lang="zh-CN" altLang="en-US">
              <a:latin typeface="Calibri" panose="020F0502020204030204"/>
              <a:cs typeface="Calibri" panose="020F0502020204030204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2403475" y="3970655"/>
            <a:ext cx="35560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/>
              <a:t>4</a:t>
            </a:r>
            <a:endParaRPr lang="en-US" altLang="zh-CN" sz="2400"/>
          </a:p>
        </p:txBody>
      </p:sp>
      <p:sp>
        <p:nvSpPr>
          <p:cNvPr id="12" name="文本框 11"/>
          <p:cNvSpPr txBox="1"/>
          <p:nvPr/>
        </p:nvSpPr>
        <p:spPr>
          <a:xfrm>
            <a:off x="1896745" y="3944620"/>
            <a:ext cx="32321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/>
              <a:t>7</a:t>
            </a:r>
            <a:endParaRPr lang="en-US" altLang="zh-CN" sz="2400"/>
          </a:p>
        </p:txBody>
      </p:sp>
      <p:sp>
        <p:nvSpPr>
          <p:cNvPr id="13" name="文本框 12"/>
          <p:cNvSpPr txBox="1"/>
          <p:nvPr/>
        </p:nvSpPr>
        <p:spPr>
          <a:xfrm>
            <a:off x="3330575" y="2091690"/>
            <a:ext cx="204660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/>
              <a:t>743</a:t>
            </a:r>
            <a:r>
              <a:rPr lang="zh-CN" altLang="en-US" sz="3600"/>
              <a:t>（种）</a:t>
            </a:r>
            <a:endParaRPr lang="zh-CN" altLang="en-US" sz="3600"/>
          </a:p>
        </p:txBody>
      </p:sp>
      <p:sp>
        <p:nvSpPr>
          <p:cNvPr id="14" name="云形标注 13"/>
          <p:cNvSpPr/>
          <p:nvPr/>
        </p:nvSpPr>
        <p:spPr>
          <a:xfrm>
            <a:off x="6057265" y="1637030"/>
            <a:ext cx="4980940" cy="2770505"/>
          </a:xfrm>
          <a:prstGeom prst="cloudCallou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2000">
                <a:solidFill>
                  <a:schemeClr val="tx1"/>
                </a:solidFill>
              </a:rPr>
              <a:t>可以交换两个加数</a:t>
            </a:r>
            <a:r>
              <a:rPr lang="en-US" altLang="zh-CN" sz="2000">
                <a:solidFill>
                  <a:schemeClr val="tx1"/>
                </a:solidFill>
              </a:rPr>
              <a:t>445</a:t>
            </a:r>
            <a:r>
              <a:rPr lang="zh-CN" altLang="en-US" sz="2000">
                <a:solidFill>
                  <a:schemeClr val="tx1"/>
                </a:solidFill>
              </a:rPr>
              <a:t>、</a:t>
            </a:r>
            <a:r>
              <a:rPr lang="en-US" altLang="zh-CN" sz="2000">
                <a:solidFill>
                  <a:schemeClr val="tx1"/>
                </a:solidFill>
              </a:rPr>
              <a:t>298</a:t>
            </a:r>
            <a:r>
              <a:rPr lang="zh-CN" altLang="en-US" sz="2000">
                <a:solidFill>
                  <a:schemeClr val="tx1"/>
                </a:solidFill>
              </a:rPr>
              <a:t>的位置，再算一遍</a:t>
            </a:r>
            <a:endParaRPr lang="zh-CN" altLang="en-US" sz="2000">
              <a:solidFill>
                <a:schemeClr val="tx1"/>
              </a:solidFill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4417695" y="2863215"/>
            <a:ext cx="129349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>
                <a:latin typeface="黑体" panose="02010609060101010101" charset="-122"/>
                <a:ea typeface="黑体" panose="02010609060101010101" charset="-122"/>
              </a:rPr>
              <a:t>验算：</a:t>
            </a:r>
            <a:endParaRPr lang="zh-CN" altLang="en-US" sz="2800"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6273165" y="2792095"/>
            <a:ext cx="186499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/>
              <a:t>  </a:t>
            </a:r>
            <a:r>
              <a:rPr lang="en-US" altLang="zh-CN" sz="2400"/>
              <a:t>2   9   8</a:t>
            </a:r>
            <a:endParaRPr lang="en-US" altLang="zh-CN" sz="2400"/>
          </a:p>
        </p:txBody>
      </p:sp>
      <p:sp>
        <p:nvSpPr>
          <p:cNvPr id="17" name="文本框 16"/>
          <p:cNvSpPr txBox="1"/>
          <p:nvPr/>
        </p:nvSpPr>
        <p:spPr>
          <a:xfrm>
            <a:off x="6122035" y="3266440"/>
            <a:ext cx="184277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/>
              <a:t>  </a:t>
            </a:r>
            <a:r>
              <a:rPr lang="en-US" altLang="zh-CN" sz="2400"/>
              <a:t>+4   4   5</a:t>
            </a:r>
            <a:endParaRPr lang="en-US" altLang="zh-CN" sz="2400"/>
          </a:p>
        </p:txBody>
      </p:sp>
      <p:cxnSp>
        <p:nvCxnSpPr>
          <p:cNvPr id="18" name="直接连接符 17"/>
          <p:cNvCxnSpPr/>
          <p:nvPr/>
        </p:nvCxnSpPr>
        <p:spPr>
          <a:xfrm>
            <a:off x="6122035" y="3686810"/>
            <a:ext cx="194056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文本框 18"/>
          <p:cNvSpPr txBox="1"/>
          <p:nvPr/>
        </p:nvSpPr>
        <p:spPr>
          <a:xfrm>
            <a:off x="7049135" y="3385185"/>
            <a:ext cx="31242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>
                <a:latin typeface="Calibri" panose="020F0502020204030204"/>
                <a:cs typeface="Calibri" panose="020F0502020204030204" charset="0"/>
              </a:rPr>
              <a:t>₁</a:t>
            </a:r>
            <a:endParaRPr lang="zh-CN" altLang="en-US">
              <a:latin typeface="Calibri" panose="020F0502020204030204"/>
              <a:cs typeface="Calibri" panose="020F0502020204030204" charset="0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7232650" y="3714750"/>
            <a:ext cx="37782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/>
              <a:t>3</a:t>
            </a:r>
            <a:endParaRPr lang="en-US" altLang="zh-CN" sz="2400"/>
          </a:p>
        </p:txBody>
      </p:sp>
      <p:sp>
        <p:nvSpPr>
          <p:cNvPr id="21" name="文本框 20"/>
          <p:cNvSpPr txBox="1"/>
          <p:nvPr/>
        </p:nvSpPr>
        <p:spPr>
          <a:xfrm>
            <a:off x="6639560" y="3358515"/>
            <a:ext cx="15303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>
                <a:latin typeface="Calibri" panose="020F0502020204030204"/>
                <a:cs typeface="Calibri" panose="020F0502020204030204" charset="0"/>
              </a:rPr>
              <a:t>₁</a:t>
            </a:r>
            <a:endParaRPr lang="zh-CN" altLang="en-US">
              <a:latin typeface="Calibri" panose="020F0502020204030204"/>
              <a:cs typeface="Calibri" panose="020F0502020204030204" charset="0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6792595" y="3714115"/>
            <a:ext cx="37528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/>
              <a:t>4</a:t>
            </a:r>
            <a:endParaRPr lang="en-US" altLang="zh-CN" sz="2400"/>
          </a:p>
        </p:txBody>
      </p:sp>
      <p:sp>
        <p:nvSpPr>
          <p:cNvPr id="23" name="文本框 22"/>
          <p:cNvSpPr txBox="1"/>
          <p:nvPr/>
        </p:nvSpPr>
        <p:spPr>
          <a:xfrm>
            <a:off x="6413500" y="3714115"/>
            <a:ext cx="22606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/>
              <a:t>7</a:t>
            </a:r>
            <a:endParaRPr lang="en-US" altLang="zh-CN" sz="2400"/>
          </a:p>
        </p:txBody>
      </p:sp>
      <p:sp>
        <p:nvSpPr>
          <p:cNvPr id="24" name="文本框 23"/>
          <p:cNvSpPr txBox="1"/>
          <p:nvPr/>
        </p:nvSpPr>
        <p:spPr>
          <a:xfrm>
            <a:off x="786765" y="5297170"/>
            <a:ext cx="644588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>
                <a:sym typeface="+mn-ea"/>
              </a:rPr>
              <a:t>答：该湿地的野生植物和野生动物共有</a:t>
            </a:r>
            <a:r>
              <a:rPr lang="en-US" altLang="zh-CN" sz="2400">
                <a:sym typeface="+mn-ea"/>
              </a:rPr>
              <a:t>743</a:t>
            </a:r>
            <a:r>
              <a:rPr lang="zh-CN" altLang="en-US" sz="2400">
                <a:sym typeface="+mn-ea"/>
              </a:rPr>
              <a:t>种。</a:t>
            </a:r>
            <a:endParaRPr lang="zh-CN" altLang="en-US" sz="240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xit" presetSubtype="4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4" grpId="2"/>
      <p:bldP spid="19" grpId="0"/>
      <p:bldP spid="20" grpId="0"/>
      <p:bldP spid="21" grpId="0"/>
      <p:bldP spid="22" grpId="0"/>
      <p:bldP spid="2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A_圆角矩形 9"/>
          <p:cNvSpPr/>
          <p:nvPr>
            <p:custDataLst>
              <p:tags r:id="rId1"/>
            </p:custDataLst>
          </p:nvPr>
        </p:nvSpPr>
        <p:spPr>
          <a:xfrm>
            <a:off x="0" y="389595"/>
            <a:ext cx="487837" cy="500380"/>
          </a:xfrm>
          <a:prstGeom prst="roundRect">
            <a:avLst>
              <a:gd name="adj" fmla="val 0"/>
            </a:avLst>
          </a:prstGeom>
          <a:solidFill>
            <a:srgbClr val="92D05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文本框 1"/>
          <p:cNvSpPr txBox="1"/>
          <p:nvPr/>
        </p:nvSpPr>
        <p:spPr>
          <a:xfrm>
            <a:off x="1023620" y="463550"/>
            <a:ext cx="182181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1023620" y="389890"/>
            <a:ext cx="209105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/>
              <a:t>课堂练习</a:t>
            </a:r>
            <a:endParaRPr lang="zh-CN" altLang="en-US" sz="2800"/>
          </a:p>
        </p:txBody>
      </p:sp>
      <p:sp>
        <p:nvSpPr>
          <p:cNvPr id="4" name="文本框 3"/>
          <p:cNvSpPr txBox="1"/>
          <p:nvPr/>
        </p:nvSpPr>
        <p:spPr>
          <a:xfrm>
            <a:off x="1023620" y="1304290"/>
            <a:ext cx="4311650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>
                <a:latin typeface="黑体" panose="02010609060101010101" charset="-122"/>
                <a:ea typeface="黑体" panose="02010609060101010101" charset="-122"/>
              </a:rPr>
              <a:t>我是小医生，把错误的改正过来</a:t>
            </a:r>
            <a:endParaRPr lang="zh-CN" altLang="en-US" sz="2000"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292860" y="2242185"/>
            <a:ext cx="155257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/>
              <a:t>  1  6  2</a:t>
            </a:r>
            <a:endParaRPr lang="en-US" altLang="zh-CN"/>
          </a:p>
        </p:txBody>
      </p:sp>
      <p:sp>
        <p:nvSpPr>
          <p:cNvPr id="6" name="文本框 5"/>
          <p:cNvSpPr txBox="1"/>
          <p:nvPr/>
        </p:nvSpPr>
        <p:spPr>
          <a:xfrm>
            <a:off x="1292225" y="2770505"/>
            <a:ext cx="112204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/>
              <a:t>+9  5  9</a:t>
            </a:r>
            <a:endParaRPr lang="en-US" altLang="zh-CN"/>
          </a:p>
        </p:txBody>
      </p:sp>
      <p:cxnSp>
        <p:nvCxnSpPr>
          <p:cNvPr id="7" name="直接连接符 6"/>
          <p:cNvCxnSpPr/>
          <p:nvPr/>
        </p:nvCxnSpPr>
        <p:spPr>
          <a:xfrm>
            <a:off x="1206500" y="3115310"/>
            <a:ext cx="126174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文本框 7"/>
          <p:cNvSpPr txBox="1"/>
          <p:nvPr/>
        </p:nvSpPr>
        <p:spPr>
          <a:xfrm>
            <a:off x="1961515" y="3212465"/>
            <a:ext cx="24765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/>
              <a:t>1</a:t>
            </a:r>
            <a:endParaRPr lang="en-US" altLang="zh-CN"/>
          </a:p>
        </p:txBody>
      </p:sp>
      <p:sp>
        <p:nvSpPr>
          <p:cNvPr id="9" name="文本框 8"/>
          <p:cNvSpPr txBox="1"/>
          <p:nvPr/>
        </p:nvSpPr>
        <p:spPr>
          <a:xfrm>
            <a:off x="1675130" y="3212465"/>
            <a:ext cx="17272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/>
              <a:t>1</a:t>
            </a:r>
            <a:endParaRPr lang="en-US" altLang="zh-CN"/>
          </a:p>
        </p:txBody>
      </p:sp>
      <p:sp>
        <p:nvSpPr>
          <p:cNvPr id="10" name="文本框 9"/>
          <p:cNvSpPr txBox="1"/>
          <p:nvPr/>
        </p:nvSpPr>
        <p:spPr>
          <a:xfrm>
            <a:off x="927100" y="3201670"/>
            <a:ext cx="92075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/>
              <a:t>     1 0</a:t>
            </a:r>
            <a:endParaRPr lang="en-US" altLang="zh-CN"/>
          </a:p>
        </p:txBody>
      </p:sp>
      <p:sp>
        <p:nvSpPr>
          <p:cNvPr id="11" name="文本框 10"/>
          <p:cNvSpPr txBox="1"/>
          <p:nvPr/>
        </p:nvSpPr>
        <p:spPr>
          <a:xfrm>
            <a:off x="2209165" y="2910840"/>
            <a:ext cx="1703070" cy="1322070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r>
              <a:rPr lang="zh-CN" altLang="en-US" sz="8000">
                <a:solidFill>
                  <a:srgbClr val="FF0000"/>
                </a:solidFill>
                <a:latin typeface="Arial" panose="020B0604020202020204" pitchFamily="34" charset="0"/>
              </a:rPr>
              <a:t>×</a:t>
            </a:r>
            <a:endParaRPr lang="zh-CN" altLang="en-US" sz="800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sp>
        <p:nvSpPr>
          <p:cNvPr id="14" name="矩形标注 13"/>
          <p:cNvSpPr/>
          <p:nvPr/>
        </p:nvSpPr>
        <p:spPr>
          <a:xfrm>
            <a:off x="581660" y="4549140"/>
            <a:ext cx="2103120" cy="1487805"/>
          </a:xfrm>
          <a:prstGeom prst="wedgeRectCallout">
            <a:avLst>
              <a:gd name="adj1" fmla="val 9096"/>
              <a:gd name="adj2" fmla="val -93483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/>
              <a:t>错因：十位、百位都没有加进位的</a:t>
            </a:r>
            <a:r>
              <a:rPr lang="en-US" altLang="zh-CN"/>
              <a:t>“1”</a:t>
            </a:r>
            <a:endParaRPr lang="en-US" altLang="zh-CN"/>
          </a:p>
        </p:txBody>
      </p:sp>
      <p:sp>
        <p:nvSpPr>
          <p:cNvPr id="15" name="文本框 14"/>
          <p:cNvSpPr txBox="1"/>
          <p:nvPr/>
        </p:nvSpPr>
        <p:spPr>
          <a:xfrm>
            <a:off x="4213860" y="2005330"/>
            <a:ext cx="97028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/>
              <a:t>改正：</a:t>
            </a:r>
            <a:endParaRPr lang="zh-CN" altLang="en-US"/>
          </a:p>
        </p:txBody>
      </p:sp>
      <p:sp>
        <p:nvSpPr>
          <p:cNvPr id="16" name="文本框 15"/>
          <p:cNvSpPr txBox="1"/>
          <p:nvPr/>
        </p:nvSpPr>
        <p:spPr>
          <a:xfrm>
            <a:off x="5378450" y="2178050"/>
            <a:ext cx="154178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/>
              <a:t>   1   6   2</a:t>
            </a:r>
            <a:endParaRPr lang="en-US" altLang="zh-CN"/>
          </a:p>
        </p:txBody>
      </p:sp>
      <p:sp>
        <p:nvSpPr>
          <p:cNvPr id="17" name="文本框 16"/>
          <p:cNvSpPr txBox="1"/>
          <p:nvPr/>
        </p:nvSpPr>
        <p:spPr>
          <a:xfrm>
            <a:off x="5184140" y="2610485"/>
            <a:ext cx="161671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/>
              <a:t>+    9   5   9</a:t>
            </a:r>
            <a:endParaRPr lang="en-US" altLang="zh-CN"/>
          </a:p>
        </p:txBody>
      </p:sp>
      <p:cxnSp>
        <p:nvCxnSpPr>
          <p:cNvPr id="18" name="直接连接符 17"/>
          <p:cNvCxnSpPr/>
          <p:nvPr/>
        </p:nvCxnSpPr>
        <p:spPr>
          <a:xfrm flipV="1">
            <a:off x="4925695" y="3083560"/>
            <a:ext cx="1929765" cy="1016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文本框 18"/>
          <p:cNvSpPr txBox="1"/>
          <p:nvPr/>
        </p:nvSpPr>
        <p:spPr>
          <a:xfrm>
            <a:off x="6073140" y="2715260"/>
            <a:ext cx="15303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>
                <a:latin typeface="Calibri" panose="020F0502020204030204"/>
                <a:cs typeface="Calibri" panose="020F0502020204030204" charset="0"/>
              </a:rPr>
              <a:t>₁</a:t>
            </a:r>
            <a:endParaRPr lang="zh-CN" altLang="en-US">
              <a:latin typeface="Calibri" panose="020F0502020204030204"/>
              <a:cs typeface="Calibri" panose="020F0502020204030204" charset="0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6229985" y="3093720"/>
            <a:ext cx="26987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/>
              <a:t>1</a:t>
            </a:r>
            <a:endParaRPr lang="en-US" altLang="zh-CN"/>
          </a:p>
        </p:txBody>
      </p:sp>
      <p:sp>
        <p:nvSpPr>
          <p:cNvPr id="21" name="文本框 20"/>
          <p:cNvSpPr txBox="1"/>
          <p:nvPr/>
        </p:nvSpPr>
        <p:spPr>
          <a:xfrm>
            <a:off x="5737860" y="2715260"/>
            <a:ext cx="30607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>
                <a:latin typeface="Calibri" panose="020F0502020204030204"/>
                <a:cs typeface="Calibri" panose="020F0502020204030204" charset="0"/>
              </a:rPr>
              <a:t>₁</a:t>
            </a:r>
            <a:endParaRPr lang="en-US" altLang="zh-CN">
              <a:latin typeface="Calibri" panose="020F0502020204030204"/>
              <a:cs typeface="Calibri" panose="020F0502020204030204" charset="0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5874385" y="3115310"/>
            <a:ext cx="36639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/>
              <a:t>2</a:t>
            </a:r>
            <a:endParaRPr lang="en-US" altLang="zh-CN"/>
          </a:p>
        </p:txBody>
      </p:sp>
      <p:sp>
        <p:nvSpPr>
          <p:cNvPr id="23" name="文本框 22"/>
          <p:cNvSpPr txBox="1"/>
          <p:nvPr/>
        </p:nvSpPr>
        <p:spPr>
          <a:xfrm>
            <a:off x="5334635" y="3126105"/>
            <a:ext cx="70929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/>
              <a:t>1  1</a:t>
            </a:r>
            <a:endParaRPr lang="en-US" altLang="zh-CN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7" grpId="0"/>
      <p:bldP spid="19" grpId="0"/>
      <p:bldP spid="20" grpId="0"/>
      <p:bldP spid="21" grpId="0"/>
      <p:bldP spid="22" grpId="0"/>
      <p:bldP spid="2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6" name="Text Box 16"/>
          <p:cNvSpPr txBox="1">
            <a:spLocks noChangeArrowheads="1"/>
          </p:cNvSpPr>
          <p:nvPr/>
        </p:nvSpPr>
        <p:spPr bwMode="auto">
          <a:xfrm>
            <a:off x="1343025" y="-77788"/>
            <a:ext cx="4318000" cy="914401"/>
          </a:xfrm>
          <a:prstGeom prst="rect">
            <a:avLst/>
          </a:prstGeom>
          <a:noFill/>
          <a:ln w="9525">
            <a:noFill/>
            <a:miter lim="800000"/>
          </a:ln>
          <a:effectLst>
            <a:prstShdw prst="shdw13" dist="53882" dir="13500000">
              <a:schemeClr val="accent1">
                <a:gamma/>
                <a:shade val="60000"/>
                <a:invGamma/>
                <a:alpha val="50000"/>
              </a:schemeClr>
            </a:prst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sz="5400" b="1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charset="-122"/>
              </a:rPr>
              <a:t>【课堂小结】</a:t>
            </a:r>
            <a:endParaRPr lang="zh-CN" altLang="en-US" sz="5400" b="1">
              <a:solidFill>
                <a:schemeClr val="bg1"/>
              </a:solidFill>
              <a:latin typeface="Arial" panose="020B0604020202020204" pitchFamily="34" charset="0"/>
              <a:ea typeface="黑体" panose="02010609060101010101" charset="-122"/>
            </a:endParaRPr>
          </a:p>
        </p:txBody>
      </p:sp>
      <p:sp>
        <p:nvSpPr>
          <p:cNvPr id="18" name="PA_圆角矩形 9"/>
          <p:cNvSpPr/>
          <p:nvPr>
            <p:custDataLst>
              <p:tags r:id="rId1"/>
            </p:custDataLst>
          </p:nvPr>
        </p:nvSpPr>
        <p:spPr>
          <a:xfrm>
            <a:off x="0" y="303235"/>
            <a:ext cx="487837" cy="500380"/>
          </a:xfrm>
          <a:prstGeom prst="roundRect">
            <a:avLst>
              <a:gd name="adj" fmla="val 0"/>
            </a:avLst>
          </a:prstGeom>
          <a:solidFill>
            <a:srgbClr val="2AAE3F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文本框 18"/>
          <p:cNvSpPr txBox="1"/>
          <p:nvPr/>
        </p:nvSpPr>
        <p:spPr>
          <a:xfrm>
            <a:off x="555942" y="280386"/>
            <a:ext cx="1854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>
                <a:solidFill>
                  <a:srgbClr val="262626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小结</a:t>
            </a:r>
            <a:endParaRPr lang="en-US" altLang="zh-CN" sz="2800">
              <a:solidFill>
                <a:srgbClr val="262626"/>
              </a:solidFill>
              <a:latin typeface="冬青黑体简体中文 W3" panose="020B0300000000000000" pitchFamily="34" charset="-122"/>
              <a:ea typeface="冬青黑体简体中文 W3" panose="020B0300000000000000" pitchFamily="34" charset="-122"/>
            </a:endParaRPr>
          </a:p>
        </p:txBody>
      </p:sp>
      <p:sp>
        <p:nvSpPr>
          <p:cNvPr id="100" name="文本框 99"/>
          <p:cNvSpPr txBox="1"/>
          <p:nvPr/>
        </p:nvSpPr>
        <p:spPr>
          <a:xfrm>
            <a:off x="555625" y="1222375"/>
            <a:ext cx="10640695" cy="224536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/>
            <a:r>
              <a:rPr lang="zh-CN" sz="2800" b="0">
                <a:ea typeface="宋体" panose="02010600030101010101" pitchFamily="2" charset="-122"/>
              </a:rPr>
              <a:t>三位数加三位数的连续进位加法的笔算方法：</a:t>
            </a:r>
            <a:endParaRPr lang="zh-CN" sz="2800" b="0">
              <a:ea typeface="宋体" panose="02010600030101010101" pitchFamily="2" charset="-122"/>
            </a:endParaRPr>
          </a:p>
          <a:p>
            <a:pPr indent="0"/>
            <a:endParaRPr lang="zh-CN" sz="2800" b="0">
              <a:ea typeface="宋体" panose="02010600030101010101" pitchFamily="2" charset="-122"/>
            </a:endParaRPr>
          </a:p>
          <a:p>
            <a:pPr indent="0"/>
            <a:r>
              <a:rPr lang="zh-CN" sz="2800" b="0">
                <a:ea typeface="宋体" panose="02010600030101010101" pitchFamily="2" charset="-122"/>
              </a:rPr>
              <a:t> 笔算时，相同数位对齐，从个位加起，哪一位上的数相加满</a:t>
            </a:r>
            <a:endParaRPr lang="zh-CN" sz="2800" b="0">
              <a:ea typeface="宋体" panose="02010600030101010101" pitchFamily="2" charset="-122"/>
            </a:endParaRPr>
          </a:p>
          <a:p>
            <a:pPr indent="0"/>
            <a:endParaRPr lang="zh-CN" sz="2800" b="0">
              <a:ea typeface="宋体" panose="02010600030101010101" pitchFamily="2" charset="-122"/>
            </a:endParaRPr>
          </a:p>
          <a:p>
            <a:pPr indent="0"/>
            <a:r>
              <a:rPr lang="zh-CN" sz="2800" b="0">
                <a:ea typeface="宋体" panose="02010600030101010101" pitchFamily="2" charset="-122"/>
              </a:rPr>
              <a:t>十，就向前一为进</a:t>
            </a:r>
            <a:r>
              <a:rPr lang="zh-CN" sz="2800" b="0">
                <a:ea typeface="宋体" panose="02010600030101010101" pitchFamily="2" charset="-122"/>
                <a:cs typeface="Times New Roman" panose="02020603050405020304" pitchFamily="18" charset="0"/>
              </a:rPr>
              <a:t>1。</a:t>
            </a:r>
            <a:endParaRPr lang="zh-CN" altLang="en-US" sz="2800"/>
          </a:p>
        </p:txBody>
      </p:sp>
      <p:sp>
        <p:nvSpPr>
          <p:cNvPr id="2" name="文本框 1"/>
          <p:cNvSpPr txBox="1"/>
          <p:nvPr/>
        </p:nvSpPr>
        <p:spPr>
          <a:xfrm>
            <a:off x="286385" y="3786505"/>
            <a:ext cx="1960880" cy="52197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sz="2800">
                <a:ea typeface="宋体" panose="02010600030101010101" pitchFamily="2" charset="-122"/>
                <a:sym typeface="+mn-ea"/>
              </a:rPr>
              <a:t>验算方法：</a:t>
            </a:r>
            <a:endParaRPr lang="zh-CN" altLang="en-US" sz="2800"/>
          </a:p>
        </p:txBody>
      </p:sp>
      <p:sp>
        <p:nvSpPr>
          <p:cNvPr id="4" name="文本框 3"/>
          <p:cNvSpPr txBox="1"/>
          <p:nvPr/>
        </p:nvSpPr>
        <p:spPr>
          <a:xfrm>
            <a:off x="393700" y="4616450"/>
            <a:ext cx="693928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sz="2800"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可以交换两个加数的位置再算一遍进行验算</a:t>
            </a:r>
            <a:endParaRPr lang="zh-CN" altLang="en-US" sz="2800">
              <a:ea typeface="宋体" panose="02010600030101010101" pitchFamily="2" charset="-122"/>
              <a:cs typeface="Times New Roman" panose="02020603050405020304" pitchFamily="18" charset="0"/>
              <a:sym typeface="+mn-ea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1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ags/tag1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1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1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1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1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1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1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1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1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2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2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2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2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2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2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2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2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2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2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3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*"/>
  <p:tag name="KSO_WM_UNIT_LAYERLEVEL" val="1"/>
</p:tagLst>
</file>

<file path=ppt/tags/tag3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*"/>
  <p:tag name="KSO_WM_UNIT_LAYERLEVEL" val="1"/>
</p:tagLst>
</file>

<file path=ppt/tags/tag3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*"/>
  <p:tag name="KSO_WM_UNIT_LAYERLEVEL" val="1"/>
</p:tagLst>
</file>

<file path=ppt/tags/tag3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*"/>
  <p:tag name="KSO_WM_UNIT_LAYERLEVEL" val="1"/>
</p:tagLst>
</file>

<file path=ppt/tags/tag3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7**"/>
  <p:tag name="KSO_WM_UNIT_LAYERLEVEL" val="1"/>
</p:tagLst>
</file>

<file path=ppt/tags/tag3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7**"/>
  <p:tag name="KSO_WM_UNIT_LAYERLEVEL" val="1"/>
</p:tagLst>
</file>

<file path=ppt/tags/tag3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7**"/>
  <p:tag name="KSO_WM_UNIT_LAYERLEVEL" val="1"/>
</p:tagLst>
</file>

<file path=ppt/tags/tag3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3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3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4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4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4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4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4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4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4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4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4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0**"/>
  <p:tag name="KSO_WM_UNIT_LAYERLEVEL" val="1"/>
</p:tagLst>
</file>

<file path=ppt/tags/tag4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0**"/>
  <p:tag name="KSO_WM_UNIT_LAYERLEVEL" val="1"/>
</p:tagLst>
</file>

<file path=ppt/tags/tag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5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0**"/>
  <p:tag name="KSO_WM_UNIT_LAYERLEVEL" val="1"/>
</p:tagLst>
</file>

<file path=ppt/tags/tag5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0**"/>
  <p:tag name="KSO_WM_UNIT_LAYERLEVEL" val="1"/>
</p:tagLst>
</file>

<file path=ppt/tags/tag5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5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5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5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5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57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20205176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58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20205176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5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ags/tag6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6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62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COLOR_TYPE" val="1"/>
  <p:tag name="KSO_WM_TEMPLATE_INDEX" val="20205176"/>
  <p:tag name="KSO_WM_TEMPLATE_MASTER_TYPE" val="0"/>
  <p:tag name="KSO_WM_TEMPLATE_SUBCATEGORY" val="19"/>
  <p:tag name="KSO_WM_TEMPLATE_THUMBS_INDEX" val="1、4、7、12、13、14、15、16、17、18、20、24、25、28、33、36、40、43、44"/>
  <p:tag name="KSO_WM_UNIT_SHOW_EDIT_AREA_INDICATION" val="1"/>
</p:tagLst>
</file>

<file path=ppt/tags/tag63.xml><?xml version="1.0" encoding="utf-8"?>
<p:tagLst xmlns:p="http://schemas.openxmlformats.org/presentationml/2006/main">
  <p:tag name="PA" val="v3.0.1"/>
</p:tagLst>
</file>

<file path=ppt/tags/tag64.xml><?xml version="1.0" encoding="utf-8"?>
<p:tagLst xmlns:p="http://schemas.openxmlformats.org/presentationml/2006/main">
  <p:tag name="PA" val="v3.0.1"/>
</p:tagLst>
</file>

<file path=ppt/tags/tag65.xml><?xml version="1.0" encoding="utf-8"?>
<p:tagLst xmlns:p="http://schemas.openxmlformats.org/presentationml/2006/main">
  <p:tag name="PA" val="v3.0.1"/>
</p:tagLst>
</file>

<file path=ppt/tags/tag66.xml><?xml version="1.0" encoding="utf-8"?>
<p:tagLst xmlns:p="http://schemas.openxmlformats.org/presentationml/2006/main">
  <p:tag name="PA" val="v3.0.1"/>
</p:tagLst>
</file>

<file path=ppt/tags/tag67.xml><?xml version="1.0" encoding="utf-8"?>
<p:tagLst xmlns:p="http://schemas.openxmlformats.org/presentationml/2006/main">
  <p:tag name="PA" val="v3.0.1"/>
</p:tagLst>
</file>

<file path=ppt/tags/tag68.xml><?xml version="1.0" encoding="utf-8"?>
<p:tagLst xmlns:p="http://schemas.openxmlformats.org/presentationml/2006/main">
  <p:tag name="PA" val="v3.0.1"/>
</p:tagLst>
</file>

<file path=ppt/tags/tag69.xml><?xml version="1.0" encoding="utf-8"?>
<p:tagLst xmlns:p="http://schemas.openxmlformats.org/presentationml/2006/main">
  <p:tag name="PA" val="v3.0.1"/>
</p:tagLst>
</file>

<file path=ppt/tags/tag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ags/tag70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</p:tagLst>
</file>

<file path=ppt/tags/tag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ags/tag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heme/theme1.xml><?xml version="1.0" encoding="utf-8"?>
<a:theme xmlns:a="http://schemas.openxmlformats.org/drawingml/2006/main" name="Office 主题​​">
  <a:themeElements>
    <a:clrScheme name="Apothecary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自定义 9">
      <a:majorFont>
        <a:latin typeface="Arial"/>
        <a:ea typeface="微软雅黑"/>
        <a:cs typeface="Arial"/>
      </a:majorFont>
      <a:minorFont>
        <a:latin typeface="Arial"/>
        <a:ea typeface="微软雅黑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761</Words>
  <Application>WPS 演示</Application>
  <PresentationFormat/>
  <Paragraphs>203</Paragraphs>
  <Slides>10</Slides>
  <Notes>5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23" baseType="lpstr">
      <vt:lpstr>Arial</vt:lpstr>
      <vt:lpstr>宋体</vt:lpstr>
      <vt:lpstr>Wingdings</vt:lpstr>
      <vt:lpstr>微软雅黑</vt:lpstr>
      <vt:lpstr>Wingdings</vt:lpstr>
      <vt:lpstr>Century Gothic</vt:lpstr>
      <vt:lpstr>冬青黑体简体中文 W3</vt:lpstr>
      <vt:lpstr>黑体</vt:lpstr>
      <vt:lpstr>Times New Roman</vt:lpstr>
      <vt:lpstr>Calibri</vt:lpstr>
      <vt:lpstr>Calibri</vt:lpstr>
      <vt:lpstr>Arial Unicode MS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学科网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rbm.xkw.com</dc:creator>
  <cp:lastModifiedBy>qwe</cp:lastModifiedBy>
  <cp:revision>2</cp:revision>
  <cp:lastPrinted>2021-04-16T11:07:00Z</cp:lastPrinted>
  <dcterms:created xsi:type="dcterms:W3CDTF">2021-04-16T11:07:00Z</dcterms:created>
  <dcterms:modified xsi:type="dcterms:W3CDTF">2021-11-09T11:24:05Z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lbum">
    <vt:lpwstr>rbm.xkw.com</vt:lpwstr>
  </property>
  <property fmtid="{D5CDD505-2E9C-101B-9397-08002B2CF9AE}" pid="3" name="author">
    <vt:lpwstr>rbm.xkw.com</vt:lpwstr>
  </property>
  <property fmtid="{D5CDD505-2E9C-101B-9397-08002B2CF9AE}" pid="4" name="company">
    <vt:lpwstr>学科网</vt:lpwstr>
  </property>
  <property fmtid="{D5CDD505-2E9C-101B-9397-08002B2CF9AE}" pid="5" name="copyright">
    <vt:lpwstr>学科网版权所有</vt:lpwstr>
  </property>
  <property fmtid="{D5CDD505-2E9C-101B-9397-08002B2CF9AE}" pid="6" name="ICV">
    <vt:lpwstr>30E71F6316B54D39AD5F25B21CC5884E</vt:lpwstr>
  </property>
  <property fmtid="{D5CDD505-2E9C-101B-9397-08002B2CF9AE}" pid="7" name="KSOProductBuildVer">
    <vt:lpwstr>2052-11.1.0.11045</vt:lpwstr>
  </property>
</Properties>
</file>