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18AF"/>
    <a:srgbClr val="DFF4FF"/>
    <a:srgbClr val="E997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" d="100"/>
          <a:sy n="10" d="100"/>
        </p:scale>
        <p:origin x="6" y="0"/>
      </p:cViewPr>
      <p:guideLst>
        <p:guide orient="horz" pos="2133"/>
        <p:guide pos="2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70B5-F792-4185-A526-8FA282596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6AF0F-F22D-4FD2-80E8-D02693FE6D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70B5-F792-4185-A526-8FA282596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6AF0F-F22D-4FD2-80E8-D02693FE6D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70B5-F792-4185-A526-8FA282596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6AF0F-F22D-4FD2-80E8-D02693FE6D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70B5-F792-4185-A526-8FA282596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6AF0F-F22D-4FD2-80E8-D02693FE6D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70B5-F792-4185-A526-8FA282596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6AF0F-F22D-4FD2-80E8-D02693FE6D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70B5-F792-4185-A526-8FA282596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6AF0F-F22D-4FD2-80E8-D02693FE6D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70B5-F792-4185-A526-8FA282596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6AF0F-F22D-4FD2-80E8-D02693FE6D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70B5-F792-4185-A526-8FA282596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6AF0F-F22D-4FD2-80E8-D02693FE6D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70B5-F792-4185-A526-8FA282596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6AF0F-F22D-4FD2-80E8-D02693FE6D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70B5-F792-4185-A526-8FA282596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6AF0F-F22D-4FD2-80E8-D02693FE6D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B70B5-F792-4185-A526-8FA282596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6AF0F-F22D-4FD2-80E8-D02693FE6D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B70B5-F792-4185-A526-8FA282596D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6AF0F-F22D-4FD2-80E8-D02693FE6D6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wmf"/><Relationship Id="rId2" Type="http://schemas.openxmlformats.org/officeDocument/2006/relationships/control" Target="../activeX/activeX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microsoft.com/office/2007/relationships/media" Target="file:///H:\&#35745;&#31639;&#24037;&#20855;&#30340;&#35748;&#35782;\&#20248;&#24072;&#20248;&#35838;\&#35745;&#31639;&#22120;&#30340;&#29983;&#27963;&#24773;&#26223;.mp4" TargetMode="External"/><Relationship Id="rId3" Type="http://schemas.openxmlformats.org/officeDocument/2006/relationships/video" Target="file:///H:\&#35745;&#31639;&#24037;&#20855;&#30340;&#35748;&#35782;\&#20248;&#24072;&#20248;&#35838;\&#35745;&#31639;&#22120;&#30340;&#29983;&#27963;&#24773;&#26223;.mp4" TargetMode="External"/><Relationship Id="rId2" Type="http://schemas.openxmlformats.org/officeDocument/2006/relationships/image" Target="../media/image23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wmf"/><Relationship Id="rId1" Type="http://schemas.openxmlformats.org/officeDocument/2006/relationships/control" Target="../activeX/activeX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GIF"/><Relationship Id="rId1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GIF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microsoft.com/office/2007/relationships/media" Target="file:///H:\&#35745;&#31639;&#24037;&#20855;&#30340;&#35748;&#35782;\&#20248;&#24072;&#20248;&#35838;\&#35745;&#31639;&#24037;&#20855;&#30340;&#21382;&#21490;&#28436;&#21464;.mp4" TargetMode="External"/><Relationship Id="rId1" Type="http://schemas.openxmlformats.org/officeDocument/2006/relationships/video" Target="file:///H:\&#35745;&#31639;&#24037;&#20855;&#30340;&#35748;&#35782;\&#20248;&#24072;&#20248;&#35838;\&#35745;&#31639;&#24037;&#20855;&#30340;&#21382;&#21490;&#28436;&#21464;.mp4" TargetMode="Externa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GIF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GIF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结绳记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3933056"/>
            <a:ext cx="3024336" cy="2588799"/>
          </a:xfrm>
          <a:prstGeom prst="rect">
            <a:avLst/>
          </a:prstGeom>
        </p:spPr>
      </p:pic>
      <p:pic>
        <p:nvPicPr>
          <p:cNvPr id="3" name="图片 2" descr="刻道记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25010" y="2429143"/>
            <a:ext cx="3814201" cy="2736304"/>
          </a:xfrm>
          <a:prstGeom prst="rect">
            <a:avLst/>
          </a:prstGeom>
        </p:spPr>
      </p:pic>
      <p:pic>
        <p:nvPicPr>
          <p:cNvPr id="4" name="图片 3" descr="用实物记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620689"/>
            <a:ext cx="3683605" cy="24482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31640" y="188640"/>
            <a:ext cx="1415772" cy="4616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石子计数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24128" y="1700808"/>
            <a:ext cx="1415772" cy="4616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刻痕计数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672" y="3356992"/>
            <a:ext cx="1415772" cy="4616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结绳计数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 descr="计算工具图片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120" y="2606675"/>
            <a:ext cx="1914525" cy="1962150"/>
          </a:xfrm>
          <a:prstGeom prst="rect">
            <a:avLst/>
          </a:prstGeom>
        </p:spPr>
      </p:pic>
      <p:pic>
        <p:nvPicPr>
          <p:cNvPr id="12" name="图片 11" descr="计算工具图片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85820" y="4429125"/>
            <a:ext cx="1990725" cy="2181225"/>
          </a:xfrm>
          <a:prstGeom prst="rect">
            <a:avLst/>
          </a:prstGeom>
        </p:spPr>
      </p:pic>
      <p:pic>
        <p:nvPicPr>
          <p:cNvPr id="13" name="图片 12" descr="计算工具图片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29630" y="4505960"/>
            <a:ext cx="2806700" cy="2164080"/>
          </a:xfrm>
          <a:prstGeom prst="rect">
            <a:avLst/>
          </a:prstGeom>
        </p:spPr>
      </p:pic>
      <p:pic>
        <p:nvPicPr>
          <p:cNvPr id="14" name="图片 13" descr="计算工具图片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43910" y="676275"/>
            <a:ext cx="2925445" cy="1487170"/>
          </a:xfrm>
          <a:prstGeom prst="rect">
            <a:avLst/>
          </a:prstGeom>
        </p:spPr>
      </p:pic>
      <p:pic>
        <p:nvPicPr>
          <p:cNvPr id="15" name="图片 14" descr="计算工具图片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5760" y="390525"/>
            <a:ext cx="2599690" cy="1701165"/>
          </a:xfrm>
          <a:prstGeom prst="rect">
            <a:avLst/>
          </a:prstGeom>
        </p:spPr>
      </p:pic>
      <p:pic>
        <p:nvPicPr>
          <p:cNvPr id="23" name="图片 22" descr="计算工具图片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29730" y="428625"/>
            <a:ext cx="1609725" cy="2000250"/>
          </a:xfrm>
          <a:prstGeom prst="rect">
            <a:avLst/>
          </a:prstGeom>
        </p:spPr>
      </p:pic>
      <p:pic>
        <p:nvPicPr>
          <p:cNvPr id="24" name="图片 23" descr="计算工具图片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16020" y="2668270"/>
            <a:ext cx="2181225" cy="1838325"/>
          </a:xfrm>
          <a:prstGeom prst="rect">
            <a:avLst/>
          </a:prstGeom>
        </p:spPr>
      </p:pic>
      <p:pic>
        <p:nvPicPr>
          <p:cNvPr id="27" name="图片 26" descr="计算工具图片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2800" y="4752975"/>
            <a:ext cx="2152650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4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animBg="1"/>
      <p:bldP spid="5" grpId="4" animBg="1"/>
      <p:bldP spid="5" grpId="5" animBg="1"/>
      <p:bldP spid="5" grpId="6" animBg="1"/>
      <p:bldP spid="5" grpId="7" animBg="1"/>
      <p:bldP spid="5" grpId="8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7" grpId="6" animBg="1"/>
      <p:bldP spid="7" grpId="7" animBg="1"/>
      <p:bldP spid="7" grpId="8" animBg="1"/>
      <p:bldP spid="7" grpId="9" animBg="1"/>
      <p:bldP spid="7" grpId="10" animBg="1"/>
      <p:bldP spid="7" grpId="1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4"/>
          <p:cNvSpPr/>
          <p:nvPr/>
        </p:nvSpPr>
        <p:spPr>
          <a:xfrm>
            <a:off x="1185545" y="1329690"/>
            <a:ext cx="7195185" cy="3352800"/>
          </a:xfrm>
          <a:prstGeom prst="rect">
            <a:avLst/>
          </a:prstGeom>
          <a:solidFill>
            <a:schemeClr val="bg1"/>
          </a:solidFill>
          <a:ln w="1270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68" name="Line 6"/>
          <p:cNvSpPr/>
          <p:nvPr/>
        </p:nvSpPr>
        <p:spPr>
          <a:xfrm>
            <a:off x="1757045" y="1405890"/>
            <a:ext cx="635" cy="319976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69" name="Line 7"/>
          <p:cNvSpPr/>
          <p:nvPr/>
        </p:nvSpPr>
        <p:spPr>
          <a:xfrm>
            <a:off x="2442845" y="1405890"/>
            <a:ext cx="635" cy="319976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0" name="Line 8"/>
          <p:cNvSpPr/>
          <p:nvPr/>
        </p:nvSpPr>
        <p:spPr>
          <a:xfrm flipH="1">
            <a:off x="3129280" y="1405890"/>
            <a:ext cx="7620" cy="319976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1" name="Line 9"/>
          <p:cNvSpPr/>
          <p:nvPr/>
        </p:nvSpPr>
        <p:spPr>
          <a:xfrm flipH="1">
            <a:off x="3814445" y="1405890"/>
            <a:ext cx="0" cy="32004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2" name="Line 10"/>
          <p:cNvSpPr/>
          <p:nvPr/>
        </p:nvSpPr>
        <p:spPr>
          <a:xfrm flipH="1">
            <a:off x="4500245" y="1405890"/>
            <a:ext cx="0" cy="32004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3" name="Line 11"/>
          <p:cNvSpPr/>
          <p:nvPr/>
        </p:nvSpPr>
        <p:spPr>
          <a:xfrm flipH="1">
            <a:off x="5186045" y="1405890"/>
            <a:ext cx="0" cy="32004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4" name="Line 12"/>
          <p:cNvSpPr/>
          <p:nvPr/>
        </p:nvSpPr>
        <p:spPr>
          <a:xfrm flipH="1">
            <a:off x="5871210" y="1405890"/>
            <a:ext cx="635" cy="319976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5" name="Line 13"/>
          <p:cNvSpPr/>
          <p:nvPr/>
        </p:nvSpPr>
        <p:spPr>
          <a:xfrm flipH="1">
            <a:off x="6557010" y="1405890"/>
            <a:ext cx="635" cy="319976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6" name="Line 14"/>
          <p:cNvSpPr/>
          <p:nvPr/>
        </p:nvSpPr>
        <p:spPr>
          <a:xfrm flipH="1">
            <a:off x="7234555" y="1405890"/>
            <a:ext cx="8890" cy="320103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7" name="Oval 15"/>
          <p:cNvSpPr/>
          <p:nvPr/>
        </p:nvSpPr>
        <p:spPr>
          <a:xfrm>
            <a:off x="69386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78" name="Oval 16"/>
          <p:cNvSpPr/>
          <p:nvPr/>
        </p:nvSpPr>
        <p:spPr>
          <a:xfrm>
            <a:off x="6938645" y="1710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79" name="Oval 17"/>
          <p:cNvSpPr/>
          <p:nvPr/>
        </p:nvSpPr>
        <p:spPr>
          <a:xfrm>
            <a:off x="6938645" y="30822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0" name="Oval 18"/>
          <p:cNvSpPr/>
          <p:nvPr/>
        </p:nvSpPr>
        <p:spPr>
          <a:xfrm>
            <a:off x="6938645" y="33870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1" name="Oval 19"/>
          <p:cNvSpPr/>
          <p:nvPr/>
        </p:nvSpPr>
        <p:spPr>
          <a:xfrm>
            <a:off x="6938645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2" name="Oval 20"/>
          <p:cNvSpPr/>
          <p:nvPr/>
        </p:nvSpPr>
        <p:spPr>
          <a:xfrm>
            <a:off x="14522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3" name="Line 21"/>
          <p:cNvSpPr/>
          <p:nvPr/>
        </p:nvSpPr>
        <p:spPr>
          <a:xfrm>
            <a:off x="1185545" y="2548890"/>
            <a:ext cx="7105015" cy="17145"/>
          </a:xfrm>
          <a:prstGeom prst="line">
            <a:avLst/>
          </a:prstGeom>
          <a:ln w="1270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84" name="Oval 22"/>
          <p:cNvSpPr/>
          <p:nvPr/>
        </p:nvSpPr>
        <p:spPr>
          <a:xfrm>
            <a:off x="69386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5" name="Oval 23"/>
          <p:cNvSpPr/>
          <p:nvPr/>
        </p:nvSpPr>
        <p:spPr>
          <a:xfrm>
            <a:off x="5567045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6" name="Oval 24"/>
          <p:cNvSpPr/>
          <p:nvPr/>
        </p:nvSpPr>
        <p:spPr>
          <a:xfrm>
            <a:off x="55670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7" name="Oval 25"/>
          <p:cNvSpPr/>
          <p:nvPr/>
        </p:nvSpPr>
        <p:spPr>
          <a:xfrm>
            <a:off x="62528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8" name="Oval 26"/>
          <p:cNvSpPr/>
          <p:nvPr/>
        </p:nvSpPr>
        <p:spPr>
          <a:xfrm>
            <a:off x="6257290" y="1710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9" name="Oval 27"/>
          <p:cNvSpPr/>
          <p:nvPr/>
        </p:nvSpPr>
        <p:spPr>
          <a:xfrm>
            <a:off x="6257290" y="269557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0" name="Oval 28"/>
          <p:cNvSpPr/>
          <p:nvPr/>
        </p:nvSpPr>
        <p:spPr>
          <a:xfrm>
            <a:off x="6257290" y="299212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1" name="Oval 29"/>
          <p:cNvSpPr/>
          <p:nvPr/>
        </p:nvSpPr>
        <p:spPr>
          <a:xfrm>
            <a:off x="6257290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2" name="Oval 30"/>
          <p:cNvSpPr/>
          <p:nvPr/>
        </p:nvSpPr>
        <p:spPr>
          <a:xfrm>
            <a:off x="6257290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3" name="Oval 31"/>
          <p:cNvSpPr/>
          <p:nvPr/>
        </p:nvSpPr>
        <p:spPr>
          <a:xfrm>
            <a:off x="62528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4" name="Oval 32"/>
          <p:cNvSpPr/>
          <p:nvPr/>
        </p:nvSpPr>
        <p:spPr>
          <a:xfrm>
            <a:off x="5627370" y="268732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5" name="Oval 33"/>
          <p:cNvSpPr/>
          <p:nvPr/>
        </p:nvSpPr>
        <p:spPr>
          <a:xfrm>
            <a:off x="5627370" y="299212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6" name="Oval 34"/>
          <p:cNvSpPr/>
          <p:nvPr/>
        </p:nvSpPr>
        <p:spPr>
          <a:xfrm>
            <a:off x="5567045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7" name="Oval 35"/>
          <p:cNvSpPr/>
          <p:nvPr/>
        </p:nvSpPr>
        <p:spPr>
          <a:xfrm>
            <a:off x="5627370" y="211518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8" name="Oval 36"/>
          <p:cNvSpPr/>
          <p:nvPr/>
        </p:nvSpPr>
        <p:spPr>
          <a:xfrm>
            <a:off x="55670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9" name="Oval 37"/>
          <p:cNvSpPr/>
          <p:nvPr/>
        </p:nvSpPr>
        <p:spPr>
          <a:xfrm>
            <a:off x="48812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0" name="Oval 38"/>
          <p:cNvSpPr/>
          <p:nvPr/>
        </p:nvSpPr>
        <p:spPr>
          <a:xfrm>
            <a:off x="4881245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1" name="Oval 39"/>
          <p:cNvSpPr/>
          <p:nvPr/>
        </p:nvSpPr>
        <p:spPr>
          <a:xfrm>
            <a:off x="4881245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2" name="Oval 40"/>
          <p:cNvSpPr/>
          <p:nvPr/>
        </p:nvSpPr>
        <p:spPr>
          <a:xfrm>
            <a:off x="4881245" y="33870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3" name="Oval 41"/>
          <p:cNvSpPr/>
          <p:nvPr/>
        </p:nvSpPr>
        <p:spPr>
          <a:xfrm>
            <a:off x="4881245" y="300037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4" name="Oval 42"/>
          <p:cNvSpPr/>
          <p:nvPr/>
        </p:nvSpPr>
        <p:spPr>
          <a:xfrm>
            <a:off x="4881245" y="1710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5" name="Oval 43"/>
          <p:cNvSpPr/>
          <p:nvPr/>
        </p:nvSpPr>
        <p:spPr>
          <a:xfrm>
            <a:off x="4195445" y="269557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6" name="Oval 44"/>
          <p:cNvSpPr/>
          <p:nvPr/>
        </p:nvSpPr>
        <p:spPr>
          <a:xfrm>
            <a:off x="4195445" y="300037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7" name="Oval 45"/>
          <p:cNvSpPr/>
          <p:nvPr/>
        </p:nvSpPr>
        <p:spPr>
          <a:xfrm>
            <a:off x="4195445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8" name="Oval 46"/>
          <p:cNvSpPr/>
          <p:nvPr/>
        </p:nvSpPr>
        <p:spPr>
          <a:xfrm>
            <a:off x="4195445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9" name="Oval 47"/>
          <p:cNvSpPr/>
          <p:nvPr/>
        </p:nvSpPr>
        <p:spPr>
          <a:xfrm>
            <a:off x="41954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0" name="Oval 48"/>
          <p:cNvSpPr/>
          <p:nvPr/>
        </p:nvSpPr>
        <p:spPr>
          <a:xfrm>
            <a:off x="48812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1" name="Oval 49"/>
          <p:cNvSpPr/>
          <p:nvPr/>
        </p:nvSpPr>
        <p:spPr>
          <a:xfrm>
            <a:off x="3509645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2" name="Oval 50"/>
          <p:cNvSpPr/>
          <p:nvPr/>
        </p:nvSpPr>
        <p:spPr>
          <a:xfrm>
            <a:off x="3509645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3" name="Oval 51"/>
          <p:cNvSpPr/>
          <p:nvPr/>
        </p:nvSpPr>
        <p:spPr>
          <a:xfrm>
            <a:off x="35096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4" name="Oval 52"/>
          <p:cNvSpPr/>
          <p:nvPr/>
        </p:nvSpPr>
        <p:spPr>
          <a:xfrm>
            <a:off x="3510280" y="210693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5" name="Oval 53"/>
          <p:cNvSpPr/>
          <p:nvPr/>
        </p:nvSpPr>
        <p:spPr>
          <a:xfrm>
            <a:off x="3509645" y="30822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6" name="Oval 54"/>
          <p:cNvSpPr/>
          <p:nvPr/>
        </p:nvSpPr>
        <p:spPr>
          <a:xfrm>
            <a:off x="3509645" y="33870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7" name="Oval 55"/>
          <p:cNvSpPr/>
          <p:nvPr/>
        </p:nvSpPr>
        <p:spPr>
          <a:xfrm>
            <a:off x="4195445" y="211518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8" name="Oval 56"/>
          <p:cNvSpPr/>
          <p:nvPr/>
        </p:nvSpPr>
        <p:spPr>
          <a:xfrm>
            <a:off x="35096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9" name="Oval 57"/>
          <p:cNvSpPr/>
          <p:nvPr/>
        </p:nvSpPr>
        <p:spPr>
          <a:xfrm>
            <a:off x="41954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0" name="Oval 58"/>
          <p:cNvSpPr/>
          <p:nvPr/>
        </p:nvSpPr>
        <p:spPr>
          <a:xfrm>
            <a:off x="28238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1" name="Oval 59"/>
          <p:cNvSpPr/>
          <p:nvPr/>
        </p:nvSpPr>
        <p:spPr>
          <a:xfrm>
            <a:off x="2823845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2" name="Oval 60"/>
          <p:cNvSpPr/>
          <p:nvPr/>
        </p:nvSpPr>
        <p:spPr>
          <a:xfrm>
            <a:off x="2823845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3" name="Oval 61"/>
          <p:cNvSpPr/>
          <p:nvPr/>
        </p:nvSpPr>
        <p:spPr>
          <a:xfrm>
            <a:off x="2823845" y="33870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4" name="Oval 62"/>
          <p:cNvSpPr/>
          <p:nvPr/>
        </p:nvSpPr>
        <p:spPr>
          <a:xfrm>
            <a:off x="2828290" y="269557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5" name="Oval 63"/>
          <p:cNvSpPr/>
          <p:nvPr/>
        </p:nvSpPr>
        <p:spPr>
          <a:xfrm>
            <a:off x="2823845" y="1710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6" name="Oval 64"/>
          <p:cNvSpPr/>
          <p:nvPr/>
        </p:nvSpPr>
        <p:spPr>
          <a:xfrm>
            <a:off x="28238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7" name="Oval 65"/>
          <p:cNvSpPr/>
          <p:nvPr/>
        </p:nvSpPr>
        <p:spPr>
          <a:xfrm>
            <a:off x="21380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8" name="Oval 66"/>
          <p:cNvSpPr/>
          <p:nvPr/>
        </p:nvSpPr>
        <p:spPr>
          <a:xfrm>
            <a:off x="2138045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9" name="Oval 67"/>
          <p:cNvSpPr/>
          <p:nvPr/>
        </p:nvSpPr>
        <p:spPr>
          <a:xfrm>
            <a:off x="2138045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0" name="Oval 68"/>
          <p:cNvSpPr/>
          <p:nvPr/>
        </p:nvSpPr>
        <p:spPr>
          <a:xfrm>
            <a:off x="2138045" y="33870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1" name="Oval 69"/>
          <p:cNvSpPr/>
          <p:nvPr/>
        </p:nvSpPr>
        <p:spPr>
          <a:xfrm>
            <a:off x="2138045" y="30822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2" name="Oval 70"/>
          <p:cNvSpPr/>
          <p:nvPr/>
        </p:nvSpPr>
        <p:spPr>
          <a:xfrm>
            <a:off x="2138045" y="1710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3" name="Oval 71"/>
          <p:cNvSpPr/>
          <p:nvPr/>
        </p:nvSpPr>
        <p:spPr>
          <a:xfrm>
            <a:off x="21380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4" name="Oval 72"/>
          <p:cNvSpPr/>
          <p:nvPr/>
        </p:nvSpPr>
        <p:spPr>
          <a:xfrm>
            <a:off x="1452245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5" name="Oval 73"/>
          <p:cNvSpPr/>
          <p:nvPr/>
        </p:nvSpPr>
        <p:spPr>
          <a:xfrm>
            <a:off x="14522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6" name="Oval 74"/>
          <p:cNvSpPr/>
          <p:nvPr/>
        </p:nvSpPr>
        <p:spPr>
          <a:xfrm>
            <a:off x="1452245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7" name="Oval 75"/>
          <p:cNvSpPr/>
          <p:nvPr/>
        </p:nvSpPr>
        <p:spPr>
          <a:xfrm>
            <a:off x="1452245" y="1710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8" name="Oval 76"/>
          <p:cNvSpPr/>
          <p:nvPr/>
        </p:nvSpPr>
        <p:spPr>
          <a:xfrm>
            <a:off x="1452245" y="30822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9" name="Oval 77"/>
          <p:cNvSpPr/>
          <p:nvPr/>
        </p:nvSpPr>
        <p:spPr>
          <a:xfrm>
            <a:off x="1452245" y="33870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40" name="Oval 78"/>
          <p:cNvSpPr/>
          <p:nvPr/>
        </p:nvSpPr>
        <p:spPr>
          <a:xfrm>
            <a:off x="6938645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Line 14"/>
          <p:cNvSpPr/>
          <p:nvPr/>
        </p:nvSpPr>
        <p:spPr>
          <a:xfrm flipH="1">
            <a:off x="7921625" y="1405890"/>
            <a:ext cx="635" cy="320103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" name="Oval 15"/>
          <p:cNvSpPr/>
          <p:nvPr/>
        </p:nvSpPr>
        <p:spPr>
          <a:xfrm>
            <a:off x="7617460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Oval 16"/>
          <p:cNvSpPr/>
          <p:nvPr/>
        </p:nvSpPr>
        <p:spPr>
          <a:xfrm>
            <a:off x="7617460" y="1710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" name="Oval 17"/>
          <p:cNvSpPr/>
          <p:nvPr/>
        </p:nvSpPr>
        <p:spPr>
          <a:xfrm>
            <a:off x="7616825" y="30822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" name="Oval 18"/>
          <p:cNvSpPr/>
          <p:nvPr/>
        </p:nvSpPr>
        <p:spPr>
          <a:xfrm>
            <a:off x="7617460" y="33870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" name="Oval 19"/>
          <p:cNvSpPr/>
          <p:nvPr/>
        </p:nvSpPr>
        <p:spPr>
          <a:xfrm>
            <a:off x="7617460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" name="Oval 22"/>
          <p:cNvSpPr/>
          <p:nvPr/>
        </p:nvSpPr>
        <p:spPr>
          <a:xfrm>
            <a:off x="7617460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" name="Oval 78"/>
          <p:cNvSpPr/>
          <p:nvPr/>
        </p:nvSpPr>
        <p:spPr>
          <a:xfrm>
            <a:off x="7617460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77785" y="2419985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17615" y="2419985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7370" y="2419350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98970" y="2419350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66060" y="2419985"/>
            <a:ext cx="66738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71545" y="2419985"/>
            <a:ext cx="68643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195445" y="2419985"/>
            <a:ext cx="68516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941570" y="2411730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178685" y="2411730"/>
            <a:ext cx="52895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260090" y="5252085"/>
            <a:ext cx="29159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表示：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15707200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" name="" r:id="rId2" imgW="9166225" imgH="6835775"/>
        </mc:Choice>
        <mc:Fallback>
          <p:control name="" r:id="rId2" imgW="9166225" imgH="6835775">
            <p:pic>
              <p:nvPicPr>
                <p:cNvPr id="0" name="Host Control  1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-11430" y="10795"/>
                  <a:ext cx="9166225" cy="6835775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计算器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790" y="1162050"/>
            <a:ext cx="3289935" cy="3877945"/>
          </a:xfrm>
          <a:prstGeom prst="rect">
            <a:avLst/>
          </a:prstGeom>
        </p:spPr>
      </p:pic>
      <p:pic>
        <p:nvPicPr>
          <p:cNvPr id="4" name="计算器的生活情景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40225" y="1268730"/>
            <a:ext cx="426720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认识计算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670" y="2242820"/>
            <a:ext cx="5315585" cy="23723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260" y="2347595"/>
            <a:ext cx="5847715" cy="19145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" name="" r:id="rId1" imgW="9133205" imgH="6844030"/>
        </mc:Choice>
        <mc:Fallback>
          <p:control name="" r:id="rId1" imgW="9133205" imgH="6844030">
            <p:pic>
              <p:nvPicPr>
                <p:cNvPr id="0" name="Host Control  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445" y="6350"/>
                  <a:ext cx="9133205" cy="684403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08960" y="2829560"/>
            <a:ext cx="29260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谈收获</a:t>
            </a:r>
            <a:endParaRPr lang="zh-CN" altLang="en-US" sz="720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timg 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" y="48895"/>
            <a:ext cx="1510665" cy="15106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00000">
            <a:off x="1842135" y="2393315"/>
            <a:ext cx="5095875" cy="20707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计算工具的历史演变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2065" y="363220"/>
            <a:ext cx="9119870" cy="5662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955" y="1560830"/>
            <a:ext cx="6307455" cy="28975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5105" y="1624965"/>
            <a:ext cx="6183630" cy="2754630"/>
          </a:xfrm>
          <a:prstGeom prst="rect">
            <a:avLst/>
          </a:prstGeom>
          <a:noFill/>
          <a:ln w="920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7658735" y="1917065"/>
            <a:ext cx="369570" cy="22288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8035925" y="1359535"/>
            <a:ext cx="79502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 b="1">
                <a:ln w="19050">
                  <a:solidFill>
                    <a:schemeClr val="accent6"/>
                  </a:solidFill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框</a:t>
            </a:r>
            <a:endParaRPr lang="zh-CN" altLang="en-US" sz="4800" b="1">
              <a:ln w="19050">
                <a:solidFill>
                  <a:schemeClr val="accent6"/>
                </a:solidFill>
              </a:ln>
              <a:solidFill>
                <a:schemeClr val="bg1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895475" y="1901190"/>
            <a:ext cx="12065" cy="217614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335530" y="1913890"/>
            <a:ext cx="12065" cy="217614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110355" y="1979295"/>
            <a:ext cx="12065" cy="217614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560570" y="1979295"/>
            <a:ext cx="12065" cy="217614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998720" y="1979295"/>
            <a:ext cx="12065" cy="217614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437505" y="2028190"/>
            <a:ext cx="12065" cy="217614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876290" y="2028190"/>
            <a:ext cx="12065" cy="217614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308090" y="2028190"/>
            <a:ext cx="12065" cy="217614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748145" y="2028190"/>
            <a:ext cx="12065" cy="217614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228840" y="2028190"/>
            <a:ext cx="12065" cy="217614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218815" y="2028190"/>
            <a:ext cx="12065" cy="217614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774950" y="1921510"/>
            <a:ext cx="12065" cy="217614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660775" y="1979295"/>
            <a:ext cx="12065" cy="217614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7213600" y="2979420"/>
            <a:ext cx="814705" cy="377825"/>
          </a:xfrm>
          <a:prstGeom prst="straightConnector1">
            <a:avLst/>
          </a:prstGeom>
          <a:ln w="41275" cmpd="sng">
            <a:solidFill>
              <a:schemeClr val="tx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8119745" y="3013710"/>
            <a:ext cx="79502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 b="1">
                <a:ln w="19050" cmpd="sng">
                  <a:solidFill>
                    <a:schemeClr val="accent6"/>
                  </a:solidFill>
                  <a:prstDash val="solid"/>
                </a:ln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档</a:t>
            </a:r>
            <a:endParaRPr lang="zh-CN" altLang="en-US" sz="4800" b="1">
              <a:ln w="19050" cmpd="sng">
                <a:solidFill>
                  <a:schemeClr val="accent6"/>
                </a:solidFill>
                <a:prstDash val="solid"/>
              </a:ln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1705610" y="2565400"/>
            <a:ext cx="5818505" cy="2540"/>
          </a:xfrm>
          <a:prstGeom prst="line">
            <a:avLst/>
          </a:prstGeom>
          <a:ln w="539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H="1" flipV="1">
            <a:off x="1043305" y="2565400"/>
            <a:ext cx="637540" cy="27305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248285" y="2028190"/>
            <a:ext cx="79502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 b="1">
                <a:ln w="19050">
                  <a:solidFill>
                    <a:schemeClr val="accent6"/>
                  </a:solidFill>
                </a:ln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梁</a:t>
            </a:r>
            <a:endParaRPr lang="zh-CN" altLang="en-US" sz="4800" b="1">
              <a:ln w="19050">
                <a:solidFill>
                  <a:schemeClr val="accent6"/>
                </a:solidFill>
              </a:ln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flipV="1">
            <a:off x="1985010" y="1269365"/>
            <a:ext cx="1578610" cy="75882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 flipH="1" flipV="1">
            <a:off x="4283710" y="1269365"/>
            <a:ext cx="72390" cy="866140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 flipH="1" flipV="1">
            <a:off x="5147945" y="1269365"/>
            <a:ext cx="1600200" cy="81978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3672840" y="439420"/>
            <a:ext cx="140716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 b="1">
                <a:ln w="19050">
                  <a:solidFill>
                    <a:schemeClr val="accent6"/>
                  </a:solidFill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上珠</a:t>
            </a:r>
            <a:endParaRPr lang="zh-CN" altLang="en-US" sz="4800" b="1">
              <a:ln w="19050">
                <a:solidFill>
                  <a:schemeClr val="accent6"/>
                </a:solidFill>
              </a:ln>
              <a:solidFill>
                <a:schemeClr val="bg1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>
            <a:off x="2146935" y="3978910"/>
            <a:ext cx="1416685" cy="100838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>
            <a:off x="4267200" y="4097655"/>
            <a:ext cx="16510" cy="915670"/>
          </a:xfrm>
          <a:prstGeom prst="straightConnector1">
            <a:avLst/>
          </a:prstGeom>
          <a:ln w="349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 flipH="1">
            <a:off x="4859655" y="4005580"/>
            <a:ext cx="1511935" cy="100774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3452495" y="5135245"/>
            <a:ext cx="140716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 b="1">
                <a:ln w="19050">
                  <a:solidFill>
                    <a:schemeClr val="accent6"/>
                  </a:solidFill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下珠</a:t>
            </a:r>
            <a:endParaRPr lang="zh-CN" altLang="en-US" sz="4800" b="1">
              <a:ln w="19050">
                <a:solidFill>
                  <a:schemeClr val="accent6"/>
                </a:solidFill>
              </a:ln>
              <a:solidFill>
                <a:schemeClr val="bg1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xit" presetSubtype="4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00"/>
                            </p:stCondLst>
                            <p:childTnLst>
                              <p:par>
                                <p:cTn id="1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4" grpId="4" animBg="1"/>
      <p:bldP spid="4" grpId="5" animBg="1"/>
      <p:bldP spid="4" grpId="6" animBg="1"/>
      <p:bldP spid="4" grpId="7" animBg="1"/>
      <p:bldP spid="4" grpId="8" bldLvl="0" animBg="1"/>
      <p:bldP spid="4" grpId="9" animBg="1"/>
      <p:bldP spid="7" grpId="0"/>
      <p:bldP spid="22" grpId="0"/>
      <p:bldP spid="25" grpId="0"/>
      <p:bldP spid="29" grpId="1"/>
      <p:bldP spid="33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0024b102ff8544b44e83b9a11c8634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495" y="976630"/>
            <a:ext cx="1570355" cy="15703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4365" y="3223260"/>
            <a:ext cx="4190365" cy="15093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305" y="3223260"/>
            <a:ext cx="3256915" cy="1628775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 rot="10800000">
            <a:off x="2101850" y="2292350"/>
            <a:ext cx="3596640" cy="504190"/>
          </a:xfrm>
          <a:prstGeom prst="wedgeRoundRectCallout">
            <a:avLst>
              <a:gd name="adj1" fmla="val 50724"/>
              <a:gd name="adj2" fmla="val 121158"/>
              <a:gd name="adj3" fmla="val 16667"/>
            </a:avLst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162175" y="2313940"/>
            <a:ext cx="3535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1118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这两个算盘有什么不同？</a:t>
            </a:r>
            <a:endParaRPr lang="zh-CN" altLang="en-US" sz="2400">
              <a:solidFill>
                <a:srgbClr val="1118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 preferRelativeResize="0"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5185" y="835025"/>
            <a:ext cx="2585720" cy="2388235"/>
          </a:xfrm>
          <a:prstGeom prst="rect">
            <a:avLst/>
          </a:prstGeom>
          <a:pattFill prst="pct5">
            <a:fgClr>
              <a:srgbClr val="1118AF"/>
            </a:fgClr>
            <a:bgClr>
              <a:srgbClr val="DFF4FF"/>
            </a:bgClr>
          </a:pattFill>
        </p:spPr>
      </p:pic>
      <p:sp>
        <p:nvSpPr>
          <p:cNvPr id="12" name="矩形 11"/>
          <p:cNvSpPr/>
          <p:nvPr/>
        </p:nvSpPr>
        <p:spPr>
          <a:xfrm>
            <a:off x="742950" y="3332480"/>
            <a:ext cx="3096260" cy="50419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2950" y="4134485"/>
            <a:ext cx="3096260" cy="59817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41520" y="3332480"/>
            <a:ext cx="3969385" cy="429895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41520" y="3903980"/>
            <a:ext cx="3969385" cy="718185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bldLvl="0" animBg="1"/>
      <p:bldP spid="15" grpId="0" bldLvl="0" animBg="1"/>
      <p:bldP spid="1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4"/>
          <p:cNvSpPr/>
          <p:nvPr/>
        </p:nvSpPr>
        <p:spPr>
          <a:xfrm>
            <a:off x="1235710" y="1864995"/>
            <a:ext cx="7195185" cy="3352800"/>
          </a:xfrm>
          <a:prstGeom prst="rect">
            <a:avLst/>
          </a:prstGeom>
          <a:solidFill>
            <a:schemeClr val="bg1"/>
          </a:solidFill>
          <a:ln w="1270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68" name="Line 6"/>
          <p:cNvSpPr/>
          <p:nvPr/>
        </p:nvSpPr>
        <p:spPr>
          <a:xfrm>
            <a:off x="1806575" y="1941195"/>
            <a:ext cx="0" cy="32766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69" name="Line 7"/>
          <p:cNvSpPr/>
          <p:nvPr/>
        </p:nvSpPr>
        <p:spPr>
          <a:xfrm>
            <a:off x="2492375" y="1941195"/>
            <a:ext cx="0" cy="32766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0" name="Line 8"/>
          <p:cNvSpPr/>
          <p:nvPr/>
        </p:nvSpPr>
        <p:spPr>
          <a:xfrm>
            <a:off x="3178175" y="1941195"/>
            <a:ext cx="0" cy="32766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1" name="Line 9"/>
          <p:cNvSpPr/>
          <p:nvPr/>
        </p:nvSpPr>
        <p:spPr>
          <a:xfrm flipH="1">
            <a:off x="3863975" y="1941195"/>
            <a:ext cx="0" cy="32004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2" name="Line 10"/>
          <p:cNvSpPr/>
          <p:nvPr/>
        </p:nvSpPr>
        <p:spPr>
          <a:xfrm flipH="1">
            <a:off x="4549775" y="1941195"/>
            <a:ext cx="0" cy="32004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3" name="Line 11"/>
          <p:cNvSpPr/>
          <p:nvPr/>
        </p:nvSpPr>
        <p:spPr>
          <a:xfrm flipH="1">
            <a:off x="5235575" y="1941195"/>
            <a:ext cx="0" cy="32004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4" name="Line 12"/>
          <p:cNvSpPr/>
          <p:nvPr/>
        </p:nvSpPr>
        <p:spPr>
          <a:xfrm flipH="1">
            <a:off x="5921375" y="1941195"/>
            <a:ext cx="0" cy="32766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5" name="Line 13"/>
          <p:cNvSpPr/>
          <p:nvPr/>
        </p:nvSpPr>
        <p:spPr>
          <a:xfrm flipH="1">
            <a:off x="6607175" y="1941195"/>
            <a:ext cx="0" cy="32766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6" name="Line 14"/>
          <p:cNvSpPr/>
          <p:nvPr/>
        </p:nvSpPr>
        <p:spPr>
          <a:xfrm flipH="1">
            <a:off x="7292975" y="1941195"/>
            <a:ext cx="0" cy="32766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7" name="Oval 15"/>
          <p:cNvSpPr/>
          <p:nvPr/>
        </p:nvSpPr>
        <p:spPr>
          <a:xfrm>
            <a:off x="6988175" y="48367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78" name="Oval 16"/>
          <p:cNvSpPr/>
          <p:nvPr/>
        </p:nvSpPr>
        <p:spPr>
          <a:xfrm>
            <a:off x="6988175" y="2245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79" name="Oval 17"/>
          <p:cNvSpPr/>
          <p:nvPr/>
        </p:nvSpPr>
        <p:spPr>
          <a:xfrm>
            <a:off x="6988175" y="36175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0" name="Oval 18"/>
          <p:cNvSpPr/>
          <p:nvPr/>
        </p:nvSpPr>
        <p:spPr>
          <a:xfrm>
            <a:off x="6988175" y="39223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1" name="Oval 19"/>
          <p:cNvSpPr/>
          <p:nvPr/>
        </p:nvSpPr>
        <p:spPr>
          <a:xfrm>
            <a:off x="6988175" y="4227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2" name="Oval 20"/>
          <p:cNvSpPr/>
          <p:nvPr/>
        </p:nvSpPr>
        <p:spPr>
          <a:xfrm>
            <a:off x="1501775" y="1941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3" name="Line 21"/>
          <p:cNvSpPr/>
          <p:nvPr/>
        </p:nvSpPr>
        <p:spPr>
          <a:xfrm>
            <a:off x="1235075" y="3084195"/>
            <a:ext cx="7105015" cy="17145"/>
          </a:xfrm>
          <a:prstGeom prst="line">
            <a:avLst/>
          </a:prstGeom>
          <a:ln w="1270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84" name="Oval 22"/>
          <p:cNvSpPr/>
          <p:nvPr/>
        </p:nvSpPr>
        <p:spPr>
          <a:xfrm>
            <a:off x="6988175" y="1941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5" name="Oval 23"/>
          <p:cNvSpPr/>
          <p:nvPr/>
        </p:nvSpPr>
        <p:spPr>
          <a:xfrm>
            <a:off x="5616575" y="4531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6" name="Oval 24"/>
          <p:cNvSpPr/>
          <p:nvPr/>
        </p:nvSpPr>
        <p:spPr>
          <a:xfrm>
            <a:off x="5616575" y="48367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7" name="Oval 25"/>
          <p:cNvSpPr/>
          <p:nvPr/>
        </p:nvSpPr>
        <p:spPr>
          <a:xfrm>
            <a:off x="6302375" y="1941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8" name="Oval 26"/>
          <p:cNvSpPr/>
          <p:nvPr/>
        </p:nvSpPr>
        <p:spPr>
          <a:xfrm>
            <a:off x="6302375" y="2245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9" name="Oval 27"/>
          <p:cNvSpPr/>
          <p:nvPr/>
        </p:nvSpPr>
        <p:spPr>
          <a:xfrm>
            <a:off x="6302375" y="36175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0" name="Oval 28"/>
          <p:cNvSpPr/>
          <p:nvPr/>
        </p:nvSpPr>
        <p:spPr>
          <a:xfrm>
            <a:off x="6302375" y="39223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1" name="Oval 29"/>
          <p:cNvSpPr/>
          <p:nvPr/>
        </p:nvSpPr>
        <p:spPr>
          <a:xfrm>
            <a:off x="6302375" y="4227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2" name="Oval 30"/>
          <p:cNvSpPr/>
          <p:nvPr/>
        </p:nvSpPr>
        <p:spPr>
          <a:xfrm>
            <a:off x="6302375" y="4531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3" name="Oval 31"/>
          <p:cNvSpPr/>
          <p:nvPr/>
        </p:nvSpPr>
        <p:spPr>
          <a:xfrm>
            <a:off x="6302375" y="48367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4" name="Oval 32"/>
          <p:cNvSpPr/>
          <p:nvPr/>
        </p:nvSpPr>
        <p:spPr>
          <a:xfrm>
            <a:off x="5616575" y="36175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5" name="Oval 33"/>
          <p:cNvSpPr/>
          <p:nvPr/>
        </p:nvSpPr>
        <p:spPr>
          <a:xfrm>
            <a:off x="5616575" y="39223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6" name="Oval 34"/>
          <p:cNvSpPr/>
          <p:nvPr/>
        </p:nvSpPr>
        <p:spPr>
          <a:xfrm>
            <a:off x="5616575" y="4227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7" name="Oval 35"/>
          <p:cNvSpPr/>
          <p:nvPr/>
        </p:nvSpPr>
        <p:spPr>
          <a:xfrm>
            <a:off x="5616575" y="2245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8" name="Oval 36"/>
          <p:cNvSpPr/>
          <p:nvPr/>
        </p:nvSpPr>
        <p:spPr>
          <a:xfrm>
            <a:off x="5616575" y="1941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9" name="Oval 37"/>
          <p:cNvSpPr/>
          <p:nvPr/>
        </p:nvSpPr>
        <p:spPr>
          <a:xfrm>
            <a:off x="4930775" y="48367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0" name="Oval 38"/>
          <p:cNvSpPr/>
          <p:nvPr/>
        </p:nvSpPr>
        <p:spPr>
          <a:xfrm>
            <a:off x="4930775" y="4531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1" name="Oval 39"/>
          <p:cNvSpPr/>
          <p:nvPr/>
        </p:nvSpPr>
        <p:spPr>
          <a:xfrm>
            <a:off x="4930775" y="4227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2" name="Oval 40"/>
          <p:cNvSpPr/>
          <p:nvPr/>
        </p:nvSpPr>
        <p:spPr>
          <a:xfrm>
            <a:off x="4930775" y="39223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3" name="Oval 41"/>
          <p:cNvSpPr/>
          <p:nvPr/>
        </p:nvSpPr>
        <p:spPr>
          <a:xfrm>
            <a:off x="4930775" y="36175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4" name="Oval 42"/>
          <p:cNvSpPr/>
          <p:nvPr/>
        </p:nvSpPr>
        <p:spPr>
          <a:xfrm>
            <a:off x="4930775" y="2245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5" name="Oval 43"/>
          <p:cNvSpPr/>
          <p:nvPr/>
        </p:nvSpPr>
        <p:spPr>
          <a:xfrm>
            <a:off x="4244975" y="36175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6" name="Oval 44"/>
          <p:cNvSpPr/>
          <p:nvPr/>
        </p:nvSpPr>
        <p:spPr>
          <a:xfrm>
            <a:off x="4244975" y="39223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7" name="Oval 45"/>
          <p:cNvSpPr/>
          <p:nvPr/>
        </p:nvSpPr>
        <p:spPr>
          <a:xfrm>
            <a:off x="4244975" y="4227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8" name="Oval 46"/>
          <p:cNvSpPr/>
          <p:nvPr/>
        </p:nvSpPr>
        <p:spPr>
          <a:xfrm>
            <a:off x="4244975" y="4531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9" name="Oval 47"/>
          <p:cNvSpPr/>
          <p:nvPr/>
        </p:nvSpPr>
        <p:spPr>
          <a:xfrm>
            <a:off x="4244975" y="48367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0" name="Oval 48"/>
          <p:cNvSpPr/>
          <p:nvPr/>
        </p:nvSpPr>
        <p:spPr>
          <a:xfrm>
            <a:off x="4930775" y="1941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1" name="Oval 49"/>
          <p:cNvSpPr/>
          <p:nvPr/>
        </p:nvSpPr>
        <p:spPr>
          <a:xfrm>
            <a:off x="3559175" y="4227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2" name="Oval 50"/>
          <p:cNvSpPr/>
          <p:nvPr/>
        </p:nvSpPr>
        <p:spPr>
          <a:xfrm>
            <a:off x="3559175" y="4531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3" name="Oval 51"/>
          <p:cNvSpPr/>
          <p:nvPr/>
        </p:nvSpPr>
        <p:spPr>
          <a:xfrm>
            <a:off x="3559175" y="48367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4" name="Oval 52"/>
          <p:cNvSpPr/>
          <p:nvPr/>
        </p:nvSpPr>
        <p:spPr>
          <a:xfrm>
            <a:off x="3559175" y="2245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5" name="Oval 53"/>
          <p:cNvSpPr/>
          <p:nvPr/>
        </p:nvSpPr>
        <p:spPr>
          <a:xfrm>
            <a:off x="3559175" y="36175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6" name="Oval 54"/>
          <p:cNvSpPr/>
          <p:nvPr/>
        </p:nvSpPr>
        <p:spPr>
          <a:xfrm>
            <a:off x="3559175" y="39223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7" name="Oval 55"/>
          <p:cNvSpPr/>
          <p:nvPr/>
        </p:nvSpPr>
        <p:spPr>
          <a:xfrm>
            <a:off x="4244975" y="2245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8" name="Oval 56"/>
          <p:cNvSpPr/>
          <p:nvPr/>
        </p:nvSpPr>
        <p:spPr>
          <a:xfrm>
            <a:off x="3559175" y="1941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9" name="Oval 57"/>
          <p:cNvSpPr/>
          <p:nvPr/>
        </p:nvSpPr>
        <p:spPr>
          <a:xfrm>
            <a:off x="4244975" y="1941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0" name="Oval 58"/>
          <p:cNvSpPr/>
          <p:nvPr/>
        </p:nvSpPr>
        <p:spPr>
          <a:xfrm>
            <a:off x="2873375" y="48367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1" name="Oval 59"/>
          <p:cNvSpPr/>
          <p:nvPr/>
        </p:nvSpPr>
        <p:spPr>
          <a:xfrm>
            <a:off x="2873375" y="4531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2" name="Oval 60"/>
          <p:cNvSpPr/>
          <p:nvPr/>
        </p:nvSpPr>
        <p:spPr>
          <a:xfrm>
            <a:off x="2873375" y="4227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3" name="Oval 61"/>
          <p:cNvSpPr/>
          <p:nvPr/>
        </p:nvSpPr>
        <p:spPr>
          <a:xfrm>
            <a:off x="2873375" y="39223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4" name="Oval 62"/>
          <p:cNvSpPr/>
          <p:nvPr/>
        </p:nvSpPr>
        <p:spPr>
          <a:xfrm>
            <a:off x="2873375" y="36175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5" name="Oval 63"/>
          <p:cNvSpPr/>
          <p:nvPr/>
        </p:nvSpPr>
        <p:spPr>
          <a:xfrm>
            <a:off x="2873375" y="2245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6" name="Oval 64"/>
          <p:cNvSpPr/>
          <p:nvPr/>
        </p:nvSpPr>
        <p:spPr>
          <a:xfrm>
            <a:off x="2873375" y="1941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7" name="Oval 65"/>
          <p:cNvSpPr/>
          <p:nvPr/>
        </p:nvSpPr>
        <p:spPr>
          <a:xfrm>
            <a:off x="2187575" y="48367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8" name="Oval 66"/>
          <p:cNvSpPr/>
          <p:nvPr/>
        </p:nvSpPr>
        <p:spPr>
          <a:xfrm>
            <a:off x="2187575" y="4531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9" name="Oval 67"/>
          <p:cNvSpPr/>
          <p:nvPr/>
        </p:nvSpPr>
        <p:spPr>
          <a:xfrm>
            <a:off x="2187575" y="4227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0" name="Oval 68"/>
          <p:cNvSpPr/>
          <p:nvPr/>
        </p:nvSpPr>
        <p:spPr>
          <a:xfrm>
            <a:off x="2187575" y="39223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1" name="Oval 69"/>
          <p:cNvSpPr/>
          <p:nvPr/>
        </p:nvSpPr>
        <p:spPr>
          <a:xfrm>
            <a:off x="2187575" y="36175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2" name="Oval 70"/>
          <p:cNvSpPr/>
          <p:nvPr/>
        </p:nvSpPr>
        <p:spPr>
          <a:xfrm>
            <a:off x="2187575" y="2245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3" name="Oval 71"/>
          <p:cNvSpPr/>
          <p:nvPr/>
        </p:nvSpPr>
        <p:spPr>
          <a:xfrm>
            <a:off x="2187575" y="1941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4" name="Oval 72"/>
          <p:cNvSpPr/>
          <p:nvPr/>
        </p:nvSpPr>
        <p:spPr>
          <a:xfrm>
            <a:off x="1501775" y="4531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5" name="Oval 73"/>
          <p:cNvSpPr/>
          <p:nvPr/>
        </p:nvSpPr>
        <p:spPr>
          <a:xfrm>
            <a:off x="1501775" y="48367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6" name="Oval 74"/>
          <p:cNvSpPr/>
          <p:nvPr/>
        </p:nvSpPr>
        <p:spPr>
          <a:xfrm>
            <a:off x="1501775" y="4227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7" name="Oval 75"/>
          <p:cNvSpPr/>
          <p:nvPr/>
        </p:nvSpPr>
        <p:spPr>
          <a:xfrm>
            <a:off x="1501775" y="2245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8" name="Oval 76"/>
          <p:cNvSpPr/>
          <p:nvPr/>
        </p:nvSpPr>
        <p:spPr>
          <a:xfrm>
            <a:off x="1501775" y="36175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9" name="Oval 77"/>
          <p:cNvSpPr/>
          <p:nvPr/>
        </p:nvSpPr>
        <p:spPr>
          <a:xfrm>
            <a:off x="1501775" y="39223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40" name="Oval 78"/>
          <p:cNvSpPr/>
          <p:nvPr/>
        </p:nvSpPr>
        <p:spPr>
          <a:xfrm>
            <a:off x="6988175" y="4531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574040"/>
            <a:ext cx="1109345" cy="11093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31565" y="976630"/>
            <a:ext cx="2735580" cy="706755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先定好数位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09635" y="1167765"/>
            <a:ext cx="487680" cy="4523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n w="22225">
                  <a:solidFill>
                    <a:srgbClr val="1118AF"/>
                  </a:solidFill>
                  <a:prstDash val="solid"/>
                </a:ln>
                <a:solidFill>
                  <a:srgbClr val="1118AF"/>
                </a:solidFill>
                <a:effectLst/>
              </a:rPr>
              <a:t>先</a:t>
            </a:r>
            <a:endParaRPr lang="zh-CN" altLang="en-US" sz="2400">
              <a:ln w="22225">
                <a:solidFill>
                  <a:srgbClr val="1118AF"/>
                </a:solidFill>
                <a:prstDash val="solid"/>
              </a:ln>
              <a:solidFill>
                <a:srgbClr val="1118AF"/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rgbClr val="1118AF"/>
                  </a:solidFill>
                  <a:prstDash val="solid"/>
                </a:ln>
                <a:solidFill>
                  <a:srgbClr val="1118AF"/>
                </a:solidFill>
                <a:effectLst/>
              </a:rPr>
              <a:t>将</a:t>
            </a:r>
            <a:endParaRPr lang="zh-CN" altLang="en-US" sz="2400">
              <a:ln w="22225">
                <a:solidFill>
                  <a:srgbClr val="1118AF"/>
                </a:solidFill>
                <a:prstDash val="solid"/>
              </a:ln>
              <a:solidFill>
                <a:srgbClr val="1118AF"/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rgbClr val="1118AF"/>
                  </a:solidFill>
                  <a:prstDash val="solid"/>
                </a:ln>
                <a:solidFill>
                  <a:srgbClr val="1118AF"/>
                </a:solidFill>
                <a:effectLst/>
              </a:rPr>
              <a:t>右</a:t>
            </a:r>
            <a:endParaRPr lang="zh-CN" altLang="en-US" sz="2400">
              <a:ln w="22225">
                <a:solidFill>
                  <a:srgbClr val="1118AF"/>
                </a:solidFill>
                <a:prstDash val="solid"/>
              </a:ln>
              <a:solidFill>
                <a:srgbClr val="1118AF"/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rgbClr val="1118AF"/>
                  </a:solidFill>
                  <a:prstDash val="solid"/>
                </a:ln>
                <a:solidFill>
                  <a:srgbClr val="1118AF"/>
                </a:solidFill>
                <a:effectLst/>
              </a:rPr>
              <a:t>边</a:t>
            </a:r>
            <a:endParaRPr lang="zh-CN" altLang="en-US" sz="2400">
              <a:ln w="22225">
                <a:solidFill>
                  <a:srgbClr val="1118AF"/>
                </a:solidFill>
                <a:prstDash val="solid"/>
              </a:ln>
              <a:solidFill>
                <a:srgbClr val="1118AF"/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rgbClr val="1118AF"/>
                  </a:solidFill>
                  <a:prstDash val="solid"/>
                </a:ln>
                <a:solidFill>
                  <a:srgbClr val="1118AF"/>
                </a:solidFill>
                <a:effectLst/>
              </a:rPr>
              <a:t>的</a:t>
            </a:r>
            <a:endParaRPr lang="zh-CN" altLang="en-US" sz="2400">
              <a:ln w="22225">
                <a:solidFill>
                  <a:srgbClr val="1118AF"/>
                </a:solidFill>
                <a:prstDash val="solid"/>
              </a:ln>
              <a:solidFill>
                <a:srgbClr val="1118AF"/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rgbClr val="1118AF"/>
                  </a:solidFill>
                  <a:prstDash val="solid"/>
                </a:ln>
                <a:solidFill>
                  <a:srgbClr val="1118AF"/>
                </a:solidFill>
                <a:effectLst/>
              </a:rPr>
              <a:t>某</a:t>
            </a:r>
            <a:endParaRPr lang="zh-CN" altLang="en-US" sz="2400">
              <a:ln w="22225">
                <a:solidFill>
                  <a:srgbClr val="1118AF"/>
                </a:solidFill>
                <a:prstDash val="solid"/>
              </a:ln>
              <a:solidFill>
                <a:srgbClr val="1118AF"/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rgbClr val="1118AF"/>
                  </a:solidFill>
                  <a:prstDash val="solid"/>
                </a:ln>
                <a:solidFill>
                  <a:srgbClr val="1118AF"/>
                </a:solidFill>
                <a:effectLst/>
              </a:rPr>
              <a:t>一</a:t>
            </a:r>
            <a:endParaRPr lang="zh-CN" altLang="en-US" sz="2400">
              <a:ln w="22225">
                <a:solidFill>
                  <a:srgbClr val="1118AF"/>
                </a:solidFill>
                <a:prstDash val="solid"/>
              </a:ln>
              <a:solidFill>
                <a:srgbClr val="1118AF"/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rgbClr val="1118AF"/>
                  </a:solidFill>
                  <a:prstDash val="solid"/>
                </a:ln>
                <a:solidFill>
                  <a:srgbClr val="1118AF"/>
                </a:solidFill>
                <a:effectLst/>
              </a:rPr>
              <a:t>档</a:t>
            </a:r>
            <a:endParaRPr lang="zh-CN" altLang="en-US" sz="2400">
              <a:ln w="22225">
                <a:solidFill>
                  <a:srgbClr val="1118AF"/>
                </a:solidFill>
                <a:prstDash val="solid"/>
              </a:ln>
              <a:solidFill>
                <a:srgbClr val="1118AF"/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rgbClr val="1118AF"/>
                  </a:solidFill>
                  <a:prstDash val="solid"/>
                </a:ln>
                <a:solidFill>
                  <a:srgbClr val="1118AF"/>
                </a:solidFill>
                <a:effectLst/>
              </a:rPr>
              <a:t>定</a:t>
            </a:r>
            <a:endParaRPr lang="zh-CN" altLang="en-US" sz="2400">
              <a:ln w="22225">
                <a:solidFill>
                  <a:srgbClr val="1118AF"/>
                </a:solidFill>
                <a:prstDash val="solid"/>
              </a:ln>
              <a:solidFill>
                <a:srgbClr val="1118AF"/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rgbClr val="1118AF"/>
                  </a:solidFill>
                  <a:prstDash val="solid"/>
                </a:ln>
                <a:solidFill>
                  <a:srgbClr val="1118AF"/>
                </a:solidFill>
                <a:effectLst/>
              </a:rPr>
              <a:t>为</a:t>
            </a:r>
            <a:endParaRPr lang="zh-CN" altLang="en-US" sz="2400">
              <a:ln w="22225">
                <a:solidFill>
                  <a:srgbClr val="1118AF"/>
                </a:solidFill>
                <a:prstDash val="solid"/>
              </a:ln>
              <a:solidFill>
                <a:srgbClr val="1118AF"/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rgbClr val="1118AF"/>
                  </a:solidFill>
                  <a:prstDash val="solid"/>
                </a:ln>
                <a:solidFill>
                  <a:srgbClr val="1118AF"/>
                </a:solidFill>
                <a:effectLst/>
              </a:rPr>
              <a:t>个</a:t>
            </a:r>
            <a:endParaRPr lang="zh-CN" altLang="en-US" sz="2400">
              <a:ln w="22225">
                <a:solidFill>
                  <a:srgbClr val="1118AF"/>
                </a:solidFill>
                <a:prstDash val="solid"/>
              </a:ln>
              <a:solidFill>
                <a:srgbClr val="1118AF"/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rgbClr val="1118AF"/>
                  </a:solidFill>
                  <a:prstDash val="solid"/>
                </a:ln>
                <a:solidFill>
                  <a:srgbClr val="1118AF"/>
                </a:solidFill>
                <a:effectLst/>
              </a:rPr>
              <a:t>位</a:t>
            </a:r>
            <a:endParaRPr lang="zh-CN" altLang="en-US" sz="2400">
              <a:ln w="22225">
                <a:solidFill>
                  <a:srgbClr val="1118AF"/>
                </a:solidFill>
                <a:prstDash val="solid"/>
              </a:ln>
              <a:solidFill>
                <a:srgbClr val="1118AF"/>
              </a:solidFill>
              <a:effectLst/>
            </a:endParaRPr>
          </a:p>
        </p:txBody>
      </p:sp>
      <p:cxnSp>
        <p:nvCxnSpPr>
          <p:cNvPr id="5" name="直接箭头连接符 4"/>
          <p:cNvCxnSpPr>
            <a:stCxn id="36937" idx="2"/>
          </p:cNvCxnSpPr>
          <p:nvPr/>
        </p:nvCxnSpPr>
        <p:spPr>
          <a:xfrm flipH="1" flipV="1">
            <a:off x="899795" y="2132965"/>
            <a:ext cx="601980" cy="265430"/>
          </a:xfrm>
          <a:prstGeom prst="straightConnector1">
            <a:avLst/>
          </a:prstGeom>
          <a:ln w="25400">
            <a:solidFill>
              <a:schemeClr val="tx1"/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H="1">
            <a:off x="899795" y="3818255"/>
            <a:ext cx="601980" cy="11493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53975" y="1894205"/>
            <a:ext cx="7689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en-US" altLang="zh-CN" sz="2000" b="1">
                <a:solidFill>
                  <a:srgbClr val="FF0000"/>
                </a:solidFill>
              </a:rPr>
              <a:t>5</a:t>
            </a:r>
            <a:endParaRPr lang="en-US" altLang="zh-CN" sz="20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975" y="3676650"/>
            <a:ext cx="7689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en-US" altLang="zh-CN" sz="2000" b="1">
                <a:solidFill>
                  <a:srgbClr val="FF0000"/>
                </a:solidFill>
              </a:rPr>
              <a:t>1</a:t>
            </a:r>
            <a:endParaRPr lang="en-US" altLang="zh-CN" sz="2000" b="1">
              <a:solidFill>
                <a:srgbClr val="FF0000"/>
              </a:solidFill>
            </a:endParaRPr>
          </a:p>
        </p:txBody>
      </p:sp>
      <p:sp>
        <p:nvSpPr>
          <p:cNvPr id="9" name="Line 14"/>
          <p:cNvSpPr/>
          <p:nvPr/>
        </p:nvSpPr>
        <p:spPr>
          <a:xfrm flipH="1">
            <a:off x="7971790" y="1941195"/>
            <a:ext cx="0" cy="32766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" name="Oval 15"/>
          <p:cNvSpPr/>
          <p:nvPr/>
        </p:nvSpPr>
        <p:spPr>
          <a:xfrm>
            <a:off x="7666990" y="48367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Oval 16"/>
          <p:cNvSpPr/>
          <p:nvPr/>
        </p:nvSpPr>
        <p:spPr>
          <a:xfrm>
            <a:off x="7666990" y="2245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" name="Oval 17"/>
          <p:cNvSpPr/>
          <p:nvPr/>
        </p:nvSpPr>
        <p:spPr>
          <a:xfrm>
            <a:off x="7666990" y="36175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" name="Oval 18"/>
          <p:cNvSpPr/>
          <p:nvPr/>
        </p:nvSpPr>
        <p:spPr>
          <a:xfrm>
            <a:off x="7666990" y="39223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" name="Oval 19"/>
          <p:cNvSpPr/>
          <p:nvPr/>
        </p:nvSpPr>
        <p:spPr>
          <a:xfrm>
            <a:off x="7666990" y="4227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" name="Oval 22"/>
          <p:cNvSpPr/>
          <p:nvPr/>
        </p:nvSpPr>
        <p:spPr>
          <a:xfrm>
            <a:off x="7666990" y="1941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" name="Oval 78"/>
          <p:cNvSpPr/>
          <p:nvPr/>
        </p:nvSpPr>
        <p:spPr>
          <a:xfrm>
            <a:off x="7666990" y="4531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27315" y="2955290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67145" y="2955290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76900" y="2954655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48500" y="2954655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15590" y="2955290"/>
            <a:ext cx="66738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521075" y="2955290"/>
            <a:ext cx="68643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244975" y="2955290"/>
            <a:ext cx="68516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991100" y="2947035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228215" y="2947035"/>
            <a:ext cx="52895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574040"/>
            <a:ext cx="1109345" cy="11093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82975" y="976630"/>
            <a:ext cx="3246120" cy="706755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要从高位拨起</a:t>
            </a:r>
            <a:endParaRPr lang="zh-CN" altLang="en-US" sz="4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5750" y="2176780"/>
            <a:ext cx="71120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拨出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46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4"/>
          <p:cNvSpPr/>
          <p:nvPr/>
        </p:nvSpPr>
        <p:spPr>
          <a:xfrm>
            <a:off x="1235710" y="1864995"/>
            <a:ext cx="7195185" cy="3352800"/>
          </a:xfrm>
          <a:prstGeom prst="rect">
            <a:avLst/>
          </a:prstGeom>
          <a:solidFill>
            <a:schemeClr val="bg1"/>
          </a:solidFill>
          <a:ln w="1270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" name="Line 6"/>
          <p:cNvSpPr/>
          <p:nvPr/>
        </p:nvSpPr>
        <p:spPr>
          <a:xfrm flipH="1">
            <a:off x="1807210" y="1941195"/>
            <a:ext cx="15875" cy="320167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" name="Line 7"/>
          <p:cNvSpPr/>
          <p:nvPr/>
        </p:nvSpPr>
        <p:spPr>
          <a:xfrm flipH="1">
            <a:off x="2484755" y="1941195"/>
            <a:ext cx="7620" cy="320167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" name="Line 8"/>
          <p:cNvSpPr/>
          <p:nvPr/>
        </p:nvSpPr>
        <p:spPr>
          <a:xfrm flipH="1">
            <a:off x="3178810" y="1941195"/>
            <a:ext cx="24130" cy="319976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" name="Line 9"/>
          <p:cNvSpPr/>
          <p:nvPr/>
        </p:nvSpPr>
        <p:spPr>
          <a:xfrm flipH="1">
            <a:off x="3863975" y="1941195"/>
            <a:ext cx="0" cy="32004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" name="Line 10"/>
          <p:cNvSpPr/>
          <p:nvPr/>
        </p:nvSpPr>
        <p:spPr>
          <a:xfrm flipH="1">
            <a:off x="4549775" y="1941195"/>
            <a:ext cx="0" cy="32004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" name="Line 11"/>
          <p:cNvSpPr/>
          <p:nvPr/>
        </p:nvSpPr>
        <p:spPr>
          <a:xfrm flipH="1">
            <a:off x="5235575" y="1941195"/>
            <a:ext cx="0" cy="32004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" name="Line 12"/>
          <p:cNvSpPr/>
          <p:nvPr/>
        </p:nvSpPr>
        <p:spPr>
          <a:xfrm flipH="1">
            <a:off x="5920740" y="1941195"/>
            <a:ext cx="635" cy="320103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" name="Line 13"/>
          <p:cNvSpPr/>
          <p:nvPr/>
        </p:nvSpPr>
        <p:spPr>
          <a:xfrm>
            <a:off x="6607175" y="1941195"/>
            <a:ext cx="15875" cy="320167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" name="Line 14"/>
          <p:cNvSpPr/>
          <p:nvPr/>
        </p:nvSpPr>
        <p:spPr>
          <a:xfrm>
            <a:off x="7292975" y="1941195"/>
            <a:ext cx="15240" cy="320103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" name="Oval 15"/>
          <p:cNvSpPr/>
          <p:nvPr/>
        </p:nvSpPr>
        <p:spPr>
          <a:xfrm>
            <a:off x="6988175" y="48367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" name="Oval 18"/>
          <p:cNvSpPr/>
          <p:nvPr/>
        </p:nvSpPr>
        <p:spPr>
          <a:xfrm>
            <a:off x="6988175" y="39223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3" name="Oval 19"/>
          <p:cNvSpPr/>
          <p:nvPr/>
        </p:nvSpPr>
        <p:spPr>
          <a:xfrm>
            <a:off x="6988175" y="4227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4" name="Oval 20"/>
          <p:cNvSpPr/>
          <p:nvPr/>
        </p:nvSpPr>
        <p:spPr>
          <a:xfrm>
            <a:off x="1501775" y="1941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" name="Line 21"/>
          <p:cNvSpPr/>
          <p:nvPr/>
        </p:nvSpPr>
        <p:spPr>
          <a:xfrm>
            <a:off x="1235075" y="3084195"/>
            <a:ext cx="7195820" cy="25400"/>
          </a:xfrm>
          <a:prstGeom prst="line">
            <a:avLst/>
          </a:prstGeom>
          <a:ln w="1270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" name="Oval 22"/>
          <p:cNvSpPr/>
          <p:nvPr/>
        </p:nvSpPr>
        <p:spPr>
          <a:xfrm>
            <a:off x="6988175" y="1941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" name="Oval 23"/>
          <p:cNvSpPr/>
          <p:nvPr/>
        </p:nvSpPr>
        <p:spPr>
          <a:xfrm>
            <a:off x="5616575" y="4531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8" name="Oval 24"/>
          <p:cNvSpPr/>
          <p:nvPr/>
        </p:nvSpPr>
        <p:spPr>
          <a:xfrm>
            <a:off x="5616575" y="48367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9" name="Oval 25"/>
          <p:cNvSpPr/>
          <p:nvPr/>
        </p:nvSpPr>
        <p:spPr>
          <a:xfrm>
            <a:off x="6302375" y="1941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2" name="Oval 28"/>
          <p:cNvSpPr/>
          <p:nvPr/>
        </p:nvSpPr>
        <p:spPr>
          <a:xfrm>
            <a:off x="6302375" y="39223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3" name="Oval 29"/>
          <p:cNvSpPr/>
          <p:nvPr/>
        </p:nvSpPr>
        <p:spPr>
          <a:xfrm>
            <a:off x="6302375" y="4227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4" name="Oval 30"/>
          <p:cNvSpPr/>
          <p:nvPr/>
        </p:nvSpPr>
        <p:spPr>
          <a:xfrm>
            <a:off x="6302375" y="4531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5" name="Oval 31"/>
          <p:cNvSpPr/>
          <p:nvPr/>
        </p:nvSpPr>
        <p:spPr>
          <a:xfrm>
            <a:off x="6302375" y="48367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7" name="Oval 33"/>
          <p:cNvSpPr/>
          <p:nvPr/>
        </p:nvSpPr>
        <p:spPr>
          <a:xfrm>
            <a:off x="5616575" y="39223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8" name="Oval 34"/>
          <p:cNvSpPr/>
          <p:nvPr/>
        </p:nvSpPr>
        <p:spPr>
          <a:xfrm>
            <a:off x="5616575" y="4227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0" name="Oval 36"/>
          <p:cNvSpPr/>
          <p:nvPr/>
        </p:nvSpPr>
        <p:spPr>
          <a:xfrm>
            <a:off x="5616575" y="1941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" name="Oval 37"/>
          <p:cNvSpPr/>
          <p:nvPr/>
        </p:nvSpPr>
        <p:spPr>
          <a:xfrm>
            <a:off x="4930775" y="48367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2" name="Oval 38"/>
          <p:cNvSpPr/>
          <p:nvPr/>
        </p:nvSpPr>
        <p:spPr>
          <a:xfrm>
            <a:off x="4930775" y="4531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3" name="Oval 39"/>
          <p:cNvSpPr/>
          <p:nvPr/>
        </p:nvSpPr>
        <p:spPr>
          <a:xfrm>
            <a:off x="4930775" y="4227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4" name="Oval 40"/>
          <p:cNvSpPr/>
          <p:nvPr/>
        </p:nvSpPr>
        <p:spPr>
          <a:xfrm>
            <a:off x="4930775" y="39223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8" name="Oval 44"/>
          <p:cNvSpPr/>
          <p:nvPr/>
        </p:nvSpPr>
        <p:spPr>
          <a:xfrm>
            <a:off x="4244975" y="39223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9" name="Oval 45"/>
          <p:cNvSpPr/>
          <p:nvPr/>
        </p:nvSpPr>
        <p:spPr>
          <a:xfrm>
            <a:off x="4244975" y="4227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0" name="Oval 46"/>
          <p:cNvSpPr/>
          <p:nvPr/>
        </p:nvSpPr>
        <p:spPr>
          <a:xfrm>
            <a:off x="4244975" y="4531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" name="Oval 47"/>
          <p:cNvSpPr/>
          <p:nvPr/>
        </p:nvSpPr>
        <p:spPr>
          <a:xfrm>
            <a:off x="4244975" y="48367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2" name="Oval 48"/>
          <p:cNvSpPr/>
          <p:nvPr/>
        </p:nvSpPr>
        <p:spPr>
          <a:xfrm>
            <a:off x="4930775" y="1941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3" name="Oval 49"/>
          <p:cNvSpPr/>
          <p:nvPr/>
        </p:nvSpPr>
        <p:spPr>
          <a:xfrm>
            <a:off x="3559175" y="4227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4" name="Oval 50"/>
          <p:cNvSpPr/>
          <p:nvPr/>
        </p:nvSpPr>
        <p:spPr>
          <a:xfrm>
            <a:off x="3559175" y="4531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5" name="Oval 51"/>
          <p:cNvSpPr/>
          <p:nvPr/>
        </p:nvSpPr>
        <p:spPr>
          <a:xfrm>
            <a:off x="3559175" y="48367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8" name="Oval 54"/>
          <p:cNvSpPr/>
          <p:nvPr/>
        </p:nvSpPr>
        <p:spPr>
          <a:xfrm>
            <a:off x="3559175" y="39223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0" name="Oval 56"/>
          <p:cNvSpPr/>
          <p:nvPr/>
        </p:nvSpPr>
        <p:spPr>
          <a:xfrm>
            <a:off x="3559175" y="1941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" name="Oval 57"/>
          <p:cNvSpPr/>
          <p:nvPr/>
        </p:nvSpPr>
        <p:spPr>
          <a:xfrm>
            <a:off x="4244975" y="1941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2" name="Oval 58"/>
          <p:cNvSpPr/>
          <p:nvPr/>
        </p:nvSpPr>
        <p:spPr>
          <a:xfrm>
            <a:off x="2873375" y="48367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3" name="Oval 59"/>
          <p:cNvSpPr/>
          <p:nvPr/>
        </p:nvSpPr>
        <p:spPr>
          <a:xfrm>
            <a:off x="2873375" y="4531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4" name="Oval 60"/>
          <p:cNvSpPr/>
          <p:nvPr/>
        </p:nvSpPr>
        <p:spPr>
          <a:xfrm>
            <a:off x="2873375" y="4227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5" name="Oval 61"/>
          <p:cNvSpPr/>
          <p:nvPr/>
        </p:nvSpPr>
        <p:spPr>
          <a:xfrm>
            <a:off x="2873375" y="39223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8" name="Oval 64"/>
          <p:cNvSpPr/>
          <p:nvPr/>
        </p:nvSpPr>
        <p:spPr>
          <a:xfrm>
            <a:off x="2873375" y="1941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9" name="Oval 65"/>
          <p:cNvSpPr/>
          <p:nvPr/>
        </p:nvSpPr>
        <p:spPr>
          <a:xfrm>
            <a:off x="2187575" y="48367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0" name="Oval 66"/>
          <p:cNvSpPr/>
          <p:nvPr/>
        </p:nvSpPr>
        <p:spPr>
          <a:xfrm>
            <a:off x="2187575" y="4531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" name="Oval 67"/>
          <p:cNvSpPr/>
          <p:nvPr/>
        </p:nvSpPr>
        <p:spPr>
          <a:xfrm>
            <a:off x="2187575" y="4227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" name="Oval 68"/>
          <p:cNvSpPr/>
          <p:nvPr/>
        </p:nvSpPr>
        <p:spPr>
          <a:xfrm>
            <a:off x="2187575" y="39223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5" name="Oval 71"/>
          <p:cNvSpPr/>
          <p:nvPr/>
        </p:nvSpPr>
        <p:spPr>
          <a:xfrm>
            <a:off x="2187575" y="1941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6" name="Oval 72"/>
          <p:cNvSpPr/>
          <p:nvPr/>
        </p:nvSpPr>
        <p:spPr>
          <a:xfrm>
            <a:off x="1501775" y="4531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7" name="Oval 73"/>
          <p:cNvSpPr/>
          <p:nvPr/>
        </p:nvSpPr>
        <p:spPr>
          <a:xfrm>
            <a:off x="1501775" y="48367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8" name="Oval 74"/>
          <p:cNvSpPr/>
          <p:nvPr/>
        </p:nvSpPr>
        <p:spPr>
          <a:xfrm>
            <a:off x="1501775" y="4227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1" name="Oval 77"/>
          <p:cNvSpPr/>
          <p:nvPr/>
        </p:nvSpPr>
        <p:spPr>
          <a:xfrm>
            <a:off x="1501775" y="39223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" name="Oval 78"/>
          <p:cNvSpPr/>
          <p:nvPr/>
        </p:nvSpPr>
        <p:spPr>
          <a:xfrm>
            <a:off x="6988175" y="4531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3" name="Line 14"/>
          <p:cNvSpPr/>
          <p:nvPr/>
        </p:nvSpPr>
        <p:spPr>
          <a:xfrm flipH="1">
            <a:off x="7971155" y="1941195"/>
            <a:ext cx="8890" cy="320167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4" name="Oval 15"/>
          <p:cNvSpPr/>
          <p:nvPr/>
        </p:nvSpPr>
        <p:spPr>
          <a:xfrm>
            <a:off x="7666990" y="48367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7" name="Oval 18"/>
          <p:cNvSpPr/>
          <p:nvPr/>
        </p:nvSpPr>
        <p:spPr>
          <a:xfrm>
            <a:off x="7666990" y="39223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8" name="Oval 19"/>
          <p:cNvSpPr/>
          <p:nvPr/>
        </p:nvSpPr>
        <p:spPr>
          <a:xfrm>
            <a:off x="7666990" y="4227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9" name="Oval 22"/>
          <p:cNvSpPr/>
          <p:nvPr/>
        </p:nvSpPr>
        <p:spPr>
          <a:xfrm>
            <a:off x="7666990" y="19411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0" name="Oval 78"/>
          <p:cNvSpPr/>
          <p:nvPr/>
        </p:nvSpPr>
        <p:spPr>
          <a:xfrm>
            <a:off x="7666990" y="453199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727315" y="2955290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367145" y="2955290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5676900" y="2954655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7048500" y="2954655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2815590" y="2955290"/>
            <a:ext cx="66738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521075" y="2955290"/>
            <a:ext cx="68643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4244975" y="2955290"/>
            <a:ext cx="68516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4991100" y="2947035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2228215" y="2947035"/>
            <a:ext cx="52895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4"/>
          <p:cNvSpPr/>
          <p:nvPr/>
        </p:nvSpPr>
        <p:spPr>
          <a:xfrm>
            <a:off x="1186180" y="2350770"/>
            <a:ext cx="7195185" cy="3352800"/>
          </a:xfrm>
          <a:prstGeom prst="rect">
            <a:avLst/>
          </a:prstGeom>
          <a:solidFill>
            <a:schemeClr val="bg1"/>
          </a:solidFill>
          <a:ln w="1270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" name="Line 6"/>
          <p:cNvSpPr/>
          <p:nvPr/>
        </p:nvSpPr>
        <p:spPr>
          <a:xfrm flipH="1">
            <a:off x="1757680" y="2426970"/>
            <a:ext cx="15875" cy="320167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" name="Line 7"/>
          <p:cNvSpPr/>
          <p:nvPr/>
        </p:nvSpPr>
        <p:spPr>
          <a:xfrm flipH="1">
            <a:off x="2435225" y="2426970"/>
            <a:ext cx="7620" cy="320167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" name="Line 8"/>
          <p:cNvSpPr/>
          <p:nvPr/>
        </p:nvSpPr>
        <p:spPr>
          <a:xfrm flipH="1">
            <a:off x="3129280" y="2426970"/>
            <a:ext cx="24130" cy="319976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" name="Line 9"/>
          <p:cNvSpPr/>
          <p:nvPr/>
        </p:nvSpPr>
        <p:spPr>
          <a:xfrm flipH="1">
            <a:off x="3814445" y="2426970"/>
            <a:ext cx="0" cy="32004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" name="Line 10"/>
          <p:cNvSpPr/>
          <p:nvPr/>
        </p:nvSpPr>
        <p:spPr>
          <a:xfrm flipH="1">
            <a:off x="4500245" y="2426970"/>
            <a:ext cx="0" cy="32004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" name="Line 11"/>
          <p:cNvSpPr/>
          <p:nvPr/>
        </p:nvSpPr>
        <p:spPr>
          <a:xfrm flipH="1">
            <a:off x="5186045" y="2426970"/>
            <a:ext cx="0" cy="32004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" name="Line 12"/>
          <p:cNvSpPr/>
          <p:nvPr/>
        </p:nvSpPr>
        <p:spPr>
          <a:xfrm flipH="1">
            <a:off x="5871210" y="2426970"/>
            <a:ext cx="635" cy="320103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" name="Line 13"/>
          <p:cNvSpPr/>
          <p:nvPr/>
        </p:nvSpPr>
        <p:spPr>
          <a:xfrm>
            <a:off x="6557645" y="2426970"/>
            <a:ext cx="15875" cy="320167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" name="Line 14"/>
          <p:cNvSpPr/>
          <p:nvPr/>
        </p:nvSpPr>
        <p:spPr>
          <a:xfrm>
            <a:off x="7243445" y="2426970"/>
            <a:ext cx="15240" cy="320103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" name="Oval 15"/>
          <p:cNvSpPr/>
          <p:nvPr/>
        </p:nvSpPr>
        <p:spPr>
          <a:xfrm>
            <a:off x="6938645" y="53225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" name="Oval 18"/>
          <p:cNvSpPr/>
          <p:nvPr/>
        </p:nvSpPr>
        <p:spPr>
          <a:xfrm>
            <a:off x="6938645" y="44081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3" name="Oval 19"/>
          <p:cNvSpPr/>
          <p:nvPr/>
        </p:nvSpPr>
        <p:spPr>
          <a:xfrm>
            <a:off x="6938645" y="47129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4" name="Oval 20"/>
          <p:cNvSpPr/>
          <p:nvPr/>
        </p:nvSpPr>
        <p:spPr>
          <a:xfrm>
            <a:off x="1452245" y="24269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" name="Line 21"/>
          <p:cNvSpPr/>
          <p:nvPr/>
        </p:nvSpPr>
        <p:spPr>
          <a:xfrm>
            <a:off x="1185545" y="3569970"/>
            <a:ext cx="7195820" cy="25400"/>
          </a:xfrm>
          <a:prstGeom prst="line">
            <a:avLst/>
          </a:prstGeom>
          <a:ln w="1270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" name="Oval 22"/>
          <p:cNvSpPr/>
          <p:nvPr/>
        </p:nvSpPr>
        <p:spPr>
          <a:xfrm>
            <a:off x="6938645" y="24269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" name="Oval 23"/>
          <p:cNvSpPr/>
          <p:nvPr/>
        </p:nvSpPr>
        <p:spPr>
          <a:xfrm>
            <a:off x="5567045" y="50177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8" name="Oval 24"/>
          <p:cNvSpPr/>
          <p:nvPr/>
        </p:nvSpPr>
        <p:spPr>
          <a:xfrm>
            <a:off x="5567045" y="53225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9" name="Oval 25"/>
          <p:cNvSpPr/>
          <p:nvPr/>
        </p:nvSpPr>
        <p:spPr>
          <a:xfrm>
            <a:off x="6252845" y="24269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2" name="Oval 28"/>
          <p:cNvSpPr/>
          <p:nvPr/>
        </p:nvSpPr>
        <p:spPr>
          <a:xfrm>
            <a:off x="6252845" y="44081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3" name="Oval 29"/>
          <p:cNvSpPr/>
          <p:nvPr/>
        </p:nvSpPr>
        <p:spPr>
          <a:xfrm>
            <a:off x="6252845" y="47129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4" name="Oval 30"/>
          <p:cNvSpPr/>
          <p:nvPr/>
        </p:nvSpPr>
        <p:spPr>
          <a:xfrm>
            <a:off x="6252845" y="50177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5" name="Oval 31"/>
          <p:cNvSpPr/>
          <p:nvPr/>
        </p:nvSpPr>
        <p:spPr>
          <a:xfrm>
            <a:off x="6252845" y="53225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7" name="Oval 33"/>
          <p:cNvSpPr/>
          <p:nvPr/>
        </p:nvSpPr>
        <p:spPr>
          <a:xfrm>
            <a:off x="5567045" y="44081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8" name="Oval 34"/>
          <p:cNvSpPr/>
          <p:nvPr/>
        </p:nvSpPr>
        <p:spPr>
          <a:xfrm>
            <a:off x="5567045" y="47129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0" name="Oval 36"/>
          <p:cNvSpPr/>
          <p:nvPr/>
        </p:nvSpPr>
        <p:spPr>
          <a:xfrm>
            <a:off x="5567045" y="24269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" name="Oval 37"/>
          <p:cNvSpPr/>
          <p:nvPr/>
        </p:nvSpPr>
        <p:spPr>
          <a:xfrm>
            <a:off x="4881245" y="53225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2" name="Oval 38"/>
          <p:cNvSpPr/>
          <p:nvPr/>
        </p:nvSpPr>
        <p:spPr>
          <a:xfrm>
            <a:off x="4881245" y="50177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3" name="Oval 39"/>
          <p:cNvSpPr/>
          <p:nvPr/>
        </p:nvSpPr>
        <p:spPr>
          <a:xfrm>
            <a:off x="4881245" y="47129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4" name="Oval 40"/>
          <p:cNvSpPr/>
          <p:nvPr/>
        </p:nvSpPr>
        <p:spPr>
          <a:xfrm>
            <a:off x="4881245" y="44081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8" name="Oval 44"/>
          <p:cNvSpPr/>
          <p:nvPr/>
        </p:nvSpPr>
        <p:spPr>
          <a:xfrm>
            <a:off x="4195445" y="44081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9" name="Oval 45"/>
          <p:cNvSpPr/>
          <p:nvPr/>
        </p:nvSpPr>
        <p:spPr>
          <a:xfrm>
            <a:off x="4195445" y="47129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0" name="Oval 46"/>
          <p:cNvSpPr/>
          <p:nvPr/>
        </p:nvSpPr>
        <p:spPr>
          <a:xfrm>
            <a:off x="4195445" y="50177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" name="Oval 47"/>
          <p:cNvSpPr/>
          <p:nvPr/>
        </p:nvSpPr>
        <p:spPr>
          <a:xfrm>
            <a:off x="4195445" y="53225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2" name="Oval 48"/>
          <p:cNvSpPr/>
          <p:nvPr/>
        </p:nvSpPr>
        <p:spPr>
          <a:xfrm>
            <a:off x="4881245" y="24269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3" name="Oval 49"/>
          <p:cNvSpPr/>
          <p:nvPr/>
        </p:nvSpPr>
        <p:spPr>
          <a:xfrm>
            <a:off x="3509645" y="47129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4" name="Oval 50"/>
          <p:cNvSpPr/>
          <p:nvPr/>
        </p:nvSpPr>
        <p:spPr>
          <a:xfrm>
            <a:off x="3509645" y="50177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5" name="Oval 51"/>
          <p:cNvSpPr/>
          <p:nvPr/>
        </p:nvSpPr>
        <p:spPr>
          <a:xfrm>
            <a:off x="3509645" y="53225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8" name="Oval 54"/>
          <p:cNvSpPr/>
          <p:nvPr/>
        </p:nvSpPr>
        <p:spPr>
          <a:xfrm>
            <a:off x="3509645" y="44081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0" name="Oval 56"/>
          <p:cNvSpPr/>
          <p:nvPr/>
        </p:nvSpPr>
        <p:spPr>
          <a:xfrm>
            <a:off x="3509645" y="24269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" name="Oval 57"/>
          <p:cNvSpPr/>
          <p:nvPr/>
        </p:nvSpPr>
        <p:spPr>
          <a:xfrm>
            <a:off x="4195445" y="24269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2" name="Oval 58"/>
          <p:cNvSpPr/>
          <p:nvPr/>
        </p:nvSpPr>
        <p:spPr>
          <a:xfrm>
            <a:off x="2823845" y="53225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3" name="Oval 59"/>
          <p:cNvSpPr/>
          <p:nvPr/>
        </p:nvSpPr>
        <p:spPr>
          <a:xfrm>
            <a:off x="2823845" y="50177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4" name="Oval 60"/>
          <p:cNvSpPr/>
          <p:nvPr/>
        </p:nvSpPr>
        <p:spPr>
          <a:xfrm>
            <a:off x="2823845" y="47129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5" name="Oval 61"/>
          <p:cNvSpPr/>
          <p:nvPr/>
        </p:nvSpPr>
        <p:spPr>
          <a:xfrm>
            <a:off x="2823845" y="44081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8" name="Oval 64"/>
          <p:cNvSpPr/>
          <p:nvPr/>
        </p:nvSpPr>
        <p:spPr>
          <a:xfrm>
            <a:off x="2823845" y="24269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9" name="Oval 65"/>
          <p:cNvSpPr/>
          <p:nvPr/>
        </p:nvSpPr>
        <p:spPr>
          <a:xfrm>
            <a:off x="2138045" y="53225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0" name="Oval 66"/>
          <p:cNvSpPr/>
          <p:nvPr/>
        </p:nvSpPr>
        <p:spPr>
          <a:xfrm>
            <a:off x="2138045" y="50177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" name="Oval 67"/>
          <p:cNvSpPr/>
          <p:nvPr/>
        </p:nvSpPr>
        <p:spPr>
          <a:xfrm>
            <a:off x="2138045" y="47129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" name="Oval 68"/>
          <p:cNvSpPr/>
          <p:nvPr/>
        </p:nvSpPr>
        <p:spPr>
          <a:xfrm>
            <a:off x="2138045" y="44081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5" name="Oval 71"/>
          <p:cNvSpPr/>
          <p:nvPr/>
        </p:nvSpPr>
        <p:spPr>
          <a:xfrm>
            <a:off x="2138045" y="24269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6" name="Oval 72"/>
          <p:cNvSpPr/>
          <p:nvPr/>
        </p:nvSpPr>
        <p:spPr>
          <a:xfrm>
            <a:off x="1452245" y="50177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7" name="Oval 73"/>
          <p:cNvSpPr/>
          <p:nvPr/>
        </p:nvSpPr>
        <p:spPr>
          <a:xfrm>
            <a:off x="1452245" y="53225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8" name="Oval 74"/>
          <p:cNvSpPr/>
          <p:nvPr/>
        </p:nvSpPr>
        <p:spPr>
          <a:xfrm>
            <a:off x="1452245" y="47129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1" name="Oval 77"/>
          <p:cNvSpPr/>
          <p:nvPr/>
        </p:nvSpPr>
        <p:spPr>
          <a:xfrm>
            <a:off x="1452245" y="44081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" name="Oval 78"/>
          <p:cNvSpPr/>
          <p:nvPr/>
        </p:nvSpPr>
        <p:spPr>
          <a:xfrm>
            <a:off x="6938645" y="50177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3" name="Line 14"/>
          <p:cNvSpPr/>
          <p:nvPr/>
        </p:nvSpPr>
        <p:spPr>
          <a:xfrm flipH="1">
            <a:off x="7921625" y="2426970"/>
            <a:ext cx="8890" cy="320167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4" name="Oval 15"/>
          <p:cNvSpPr/>
          <p:nvPr/>
        </p:nvSpPr>
        <p:spPr>
          <a:xfrm>
            <a:off x="7617460" y="53225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7" name="Oval 18"/>
          <p:cNvSpPr/>
          <p:nvPr/>
        </p:nvSpPr>
        <p:spPr>
          <a:xfrm>
            <a:off x="7617460" y="44081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8" name="Oval 19"/>
          <p:cNvSpPr/>
          <p:nvPr/>
        </p:nvSpPr>
        <p:spPr>
          <a:xfrm>
            <a:off x="7617460" y="47129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9" name="Oval 22"/>
          <p:cNvSpPr/>
          <p:nvPr/>
        </p:nvSpPr>
        <p:spPr>
          <a:xfrm>
            <a:off x="7617460" y="24269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0" name="Oval 78"/>
          <p:cNvSpPr/>
          <p:nvPr/>
        </p:nvSpPr>
        <p:spPr>
          <a:xfrm>
            <a:off x="7617460" y="501777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677785" y="3441065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317615" y="3441065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5627370" y="3440430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998970" y="3440430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2766060" y="3441065"/>
            <a:ext cx="66738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471545" y="3441065"/>
            <a:ext cx="68643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4195445" y="3441065"/>
            <a:ext cx="68516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4941570" y="3432810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2178685" y="3432810"/>
            <a:ext cx="52895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4"/>
          <p:cNvSpPr/>
          <p:nvPr/>
        </p:nvSpPr>
        <p:spPr>
          <a:xfrm>
            <a:off x="1185545" y="1329690"/>
            <a:ext cx="7195185" cy="3352800"/>
          </a:xfrm>
          <a:prstGeom prst="rect">
            <a:avLst/>
          </a:prstGeom>
          <a:solidFill>
            <a:schemeClr val="bg1"/>
          </a:solidFill>
          <a:ln w="1270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68" name="Line 6"/>
          <p:cNvSpPr/>
          <p:nvPr/>
        </p:nvSpPr>
        <p:spPr>
          <a:xfrm>
            <a:off x="1757045" y="1405890"/>
            <a:ext cx="635" cy="319976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69" name="Line 7"/>
          <p:cNvSpPr/>
          <p:nvPr/>
        </p:nvSpPr>
        <p:spPr>
          <a:xfrm>
            <a:off x="2442845" y="1405890"/>
            <a:ext cx="635" cy="319976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0" name="Line 8"/>
          <p:cNvSpPr/>
          <p:nvPr/>
        </p:nvSpPr>
        <p:spPr>
          <a:xfrm flipH="1">
            <a:off x="3129280" y="1405890"/>
            <a:ext cx="7620" cy="319976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1" name="Line 9"/>
          <p:cNvSpPr/>
          <p:nvPr/>
        </p:nvSpPr>
        <p:spPr>
          <a:xfrm flipH="1">
            <a:off x="3814445" y="1405890"/>
            <a:ext cx="0" cy="32004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2" name="Line 10"/>
          <p:cNvSpPr/>
          <p:nvPr/>
        </p:nvSpPr>
        <p:spPr>
          <a:xfrm flipH="1">
            <a:off x="4500245" y="1405890"/>
            <a:ext cx="0" cy="32004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3" name="Line 11"/>
          <p:cNvSpPr/>
          <p:nvPr/>
        </p:nvSpPr>
        <p:spPr>
          <a:xfrm flipH="1">
            <a:off x="5186045" y="1405890"/>
            <a:ext cx="0" cy="32004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4" name="Line 12"/>
          <p:cNvSpPr/>
          <p:nvPr/>
        </p:nvSpPr>
        <p:spPr>
          <a:xfrm flipH="1">
            <a:off x="5871210" y="1405890"/>
            <a:ext cx="635" cy="319976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5" name="Line 13"/>
          <p:cNvSpPr/>
          <p:nvPr/>
        </p:nvSpPr>
        <p:spPr>
          <a:xfrm flipH="1">
            <a:off x="6557010" y="1405890"/>
            <a:ext cx="635" cy="319976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6" name="Line 14"/>
          <p:cNvSpPr/>
          <p:nvPr/>
        </p:nvSpPr>
        <p:spPr>
          <a:xfrm flipH="1">
            <a:off x="7234555" y="1405890"/>
            <a:ext cx="8890" cy="320103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7" name="Oval 15"/>
          <p:cNvSpPr/>
          <p:nvPr/>
        </p:nvSpPr>
        <p:spPr>
          <a:xfrm>
            <a:off x="69386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78" name="Oval 16"/>
          <p:cNvSpPr/>
          <p:nvPr/>
        </p:nvSpPr>
        <p:spPr>
          <a:xfrm>
            <a:off x="6938645" y="1710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79" name="Oval 17"/>
          <p:cNvSpPr/>
          <p:nvPr/>
        </p:nvSpPr>
        <p:spPr>
          <a:xfrm>
            <a:off x="6938645" y="30822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0" name="Oval 18"/>
          <p:cNvSpPr/>
          <p:nvPr/>
        </p:nvSpPr>
        <p:spPr>
          <a:xfrm>
            <a:off x="6938645" y="33870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1" name="Oval 19"/>
          <p:cNvSpPr/>
          <p:nvPr/>
        </p:nvSpPr>
        <p:spPr>
          <a:xfrm>
            <a:off x="6938645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2" name="Oval 20"/>
          <p:cNvSpPr/>
          <p:nvPr/>
        </p:nvSpPr>
        <p:spPr>
          <a:xfrm>
            <a:off x="14522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3" name="Line 21"/>
          <p:cNvSpPr/>
          <p:nvPr/>
        </p:nvSpPr>
        <p:spPr>
          <a:xfrm>
            <a:off x="1185545" y="2548890"/>
            <a:ext cx="7105015" cy="17145"/>
          </a:xfrm>
          <a:prstGeom prst="line">
            <a:avLst/>
          </a:prstGeom>
          <a:ln w="1270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84" name="Oval 22"/>
          <p:cNvSpPr/>
          <p:nvPr/>
        </p:nvSpPr>
        <p:spPr>
          <a:xfrm>
            <a:off x="69386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5" name="Oval 23"/>
          <p:cNvSpPr/>
          <p:nvPr/>
        </p:nvSpPr>
        <p:spPr>
          <a:xfrm>
            <a:off x="5567045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6" name="Oval 24"/>
          <p:cNvSpPr/>
          <p:nvPr/>
        </p:nvSpPr>
        <p:spPr>
          <a:xfrm>
            <a:off x="55670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7" name="Oval 25"/>
          <p:cNvSpPr/>
          <p:nvPr/>
        </p:nvSpPr>
        <p:spPr>
          <a:xfrm>
            <a:off x="62528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8" name="Oval 26"/>
          <p:cNvSpPr/>
          <p:nvPr/>
        </p:nvSpPr>
        <p:spPr>
          <a:xfrm>
            <a:off x="6252845" y="211518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9" name="Oval 27"/>
          <p:cNvSpPr/>
          <p:nvPr/>
        </p:nvSpPr>
        <p:spPr>
          <a:xfrm>
            <a:off x="6257290" y="269557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0" name="Oval 28"/>
          <p:cNvSpPr/>
          <p:nvPr/>
        </p:nvSpPr>
        <p:spPr>
          <a:xfrm>
            <a:off x="6257290" y="299212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1" name="Oval 29"/>
          <p:cNvSpPr/>
          <p:nvPr/>
        </p:nvSpPr>
        <p:spPr>
          <a:xfrm>
            <a:off x="6257290" y="329692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2" name="Oval 30"/>
          <p:cNvSpPr/>
          <p:nvPr/>
        </p:nvSpPr>
        <p:spPr>
          <a:xfrm>
            <a:off x="6236970" y="360172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3" name="Oval 31"/>
          <p:cNvSpPr/>
          <p:nvPr/>
        </p:nvSpPr>
        <p:spPr>
          <a:xfrm>
            <a:off x="62528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4" name="Oval 32"/>
          <p:cNvSpPr/>
          <p:nvPr/>
        </p:nvSpPr>
        <p:spPr>
          <a:xfrm>
            <a:off x="5627370" y="268732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5" name="Oval 33"/>
          <p:cNvSpPr/>
          <p:nvPr/>
        </p:nvSpPr>
        <p:spPr>
          <a:xfrm>
            <a:off x="5627370" y="299212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6" name="Oval 34"/>
          <p:cNvSpPr/>
          <p:nvPr/>
        </p:nvSpPr>
        <p:spPr>
          <a:xfrm>
            <a:off x="5567045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7" name="Oval 35"/>
          <p:cNvSpPr/>
          <p:nvPr/>
        </p:nvSpPr>
        <p:spPr>
          <a:xfrm>
            <a:off x="5567045" y="1710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8" name="Oval 36"/>
          <p:cNvSpPr/>
          <p:nvPr/>
        </p:nvSpPr>
        <p:spPr>
          <a:xfrm>
            <a:off x="55670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9" name="Oval 37"/>
          <p:cNvSpPr/>
          <p:nvPr/>
        </p:nvSpPr>
        <p:spPr>
          <a:xfrm>
            <a:off x="48812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0" name="Oval 38"/>
          <p:cNvSpPr/>
          <p:nvPr/>
        </p:nvSpPr>
        <p:spPr>
          <a:xfrm>
            <a:off x="4881245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1" name="Oval 39"/>
          <p:cNvSpPr/>
          <p:nvPr/>
        </p:nvSpPr>
        <p:spPr>
          <a:xfrm>
            <a:off x="4881245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2" name="Oval 40"/>
          <p:cNvSpPr/>
          <p:nvPr/>
        </p:nvSpPr>
        <p:spPr>
          <a:xfrm>
            <a:off x="4881245" y="33870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3" name="Oval 41"/>
          <p:cNvSpPr/>
          <p:nvPr/>
        </p:nvSpPr>
        <p:spPr>
          <a:xfrm>
            <a:off x="4941570" y="268732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4" name="Oval 42"/>
          <p:cNvSpPr/>
          <p:nvPr/>
        </p:nvSpPr>
        <p:spPr>
          <a:xfrm>
            <a:off x="4881245" y="1710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5" name="Oval 43"/>
          <p:cNvSpPr/>
          <p:nvPr/>
        </p:nvSpPr>
        <p:spPr>
          <a:xfrm>
            <a:off x="4195445" y="30822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6" name="Oval 44"/>
          <p:cNvSpPr/>
          <p:nvPr/>
        </p:nvSpPr>
        <p:spPr>
          <a:xfrm>
            <a:off x="4195445" y="33870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7" name="Oval 45"/>
          <p:cNvSpPr/>
          <p:nvPr/>
        </p:nvSpPr>
        <p:spPr>
          <a:xfrm>
            <a:off x="4195445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8" name="Oval 46"/>
          <p:cNvSpPr/>
          <p:nvPr/>
        </p:nvSpPr>
        <p:spPr>
          <a:xfrm>
            <a:off x="4195445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9" name="Oval 47"/>
          <p:cNvSpPr/>
          <p:nvPr/>
        </p:nvSpPr>
        <p:spPr>
          <a:xfrm>
            <a:off x="41954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0" name="Oval 48"/>
          <p:cNvSpPr/>
          <p:nvPr/>
        </p:nvSpPr>
        <p:spPr>
          <a:xfrm>
            <a:off x="48812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1" name="Oval 49"/>
          <p:cNvSpPr/>
          <p:nvPr/>
        </p:nvSpPr>
        <p:spPr>
          <a:xfrm>
            <a:off x="3509645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2" name="Oval 50"/>
          <p:cNvSpPr/>
          <p:nvPr/>
        </p:nvSpPr>
        <p:spPr>
          <a:xfrm>
            <a:off x="3509645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3" name="Oval 51"/>
          <p:cNvSpPr/>
          <p:nvPr/>
        </p:nvSpPr>
        <p:spPr>
          <a:xfrm>
            <a:off x="35096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4" name="Oval 52"/>
          <p:cNvSpPr/>
          <p:nvPr/>
        </p:nvSpPr>
        <p:spPr>
          <a:xfrm>
            <a:off x="3509645" y="1710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5" name="Oval 53"/>
          <p:cNvSpPr/>
          <p:nvPr/>
        </p:nvSpPr>
        <p:spPr>
          <a:xfrm>
            <a:off x="3509645" y="30822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6" name="Oval 54"/>
          <p:cNvSpPr/>
          <p:nvPr/>
        </p:nvSpPr>
        <p:spPr>
          <a:xfrm>
            <a:off x="3509645" y="33870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7" name="Oval 55"/>
          <p:cNvSpPr/>
          <p:nvPr/>
        </p:nvSpPr>
        <p:spPr>
          <a:xfrm>
            <a:off x="4195445" y="1710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8" name="Oval 56"/>
          <p:cNvSpPr/>
          <p:nvPr/>
        </p:nvSpPr>
        <p:spPr>
          <a:xfrm>
            <a:off x="35096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9" name="Oval 57"/>
          <p:cNvSpPr/>
          <p:nvPr/>
        </p:nvSpPr>
        <p:spPr>
          <a:xfrm>
            <a:off x="41954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0" name="Oval 58"/>
          <p:cNvSpPr/>
          <p:nvPr/>
        </p:nvSpPr>
        <p:spPr>
          <a:xfrm>
            <a:off x="28238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1" name="Oval 59"/>
          <p:cNvSpPr/>
          <p:nvPr/>
        </p:nvSpPr>
        <p:spPr>
          <a:xfrm>
            <a:off x="2823845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2" name="Oval 60"/>
          <p:cNvSpPr/>
          <p:nvPr/>
        </p:nvSpPr>
        <p:spPr>
          <a:xfrm>
            <a:off x="2823845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3" name="Oval 61"/>
          <p:cNvSpPr/>
          <p:nvPr/>
        </p:nvSpPr>
        <p:spPr>
          <a:xfrm>
            <a:off x="2823845" y="33870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4" name="Oval 62"/>
          <p:cNvSpPr/>
          <p:nvPr/>
        </p:nvSpPr>
        <p:spPr>
          <a:xfrm>
            <a:off x="2823845" y="30822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5" name="Oval 63"/>
          <p:cNvSpPr/>
          <p:nvPr/>
        </p:nvSpPr>
        <p:spPr>
          <a:xfrm>
            <a:off x="2823845" y="1710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6" name="Oval 64"/>
          <p:cNvSpPr/>
          <p:nvPr/>
        </p:nvSpPr>
        <p:spPr>
          <a:xfrm>
            <a:off x="28238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7" name="Oval 65"/>
          <p:cNvSpPr/>
          <p:nvPr/>
        </p:nvSpPr>
        <p:spPr>
          <a:xfrm>
            <a:off x="21380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8" name="Oval 66"/>
          <p:cNvSpPr/>
          <p:nvPr/>
        </p:nvSpPr>
        <p:spPr>
          <a:xfrm>
            <a:off x="2138045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9" name="Oval 67"/>
          <p:cNvSpPr/>
          <p:nvPr/>
        </p:nvSpPr>
        <p:spPr>
          <a:xfrm>
            <a:off x="2138045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0" name="Oval 68"/>
          <p:cNvSpPr/>
          <p:nvPr/>
        </p:nvSpPr>
        <p:spPr>
          <a:xfrm>
            <a:off x="2138045" y="33870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1" name="Oval 69"/>
          <p:cNvSpPr/>
          <p:nvPr/>
        </p:nvSpPr>
        <p:spPr>
          <a:xfrm>
            <a:off x="2138045" y="30822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2" name="Oval 70"/>
          <p:cNvSpPr/>
          <p:nvPr/>
        </p:nvSpPr>
        <p:spPr>
          <a:xfrm>
            <a:off x="2138045" y="1710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3" name="Oval 71"/>
          <p:cNvSpPr/>
          <p:nvPr/>
        </p:nvSpPr>
        <p:spPr>
          <a:xfrm>
            <a:off x="21380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4" name="Oval 72"/>
          <p:cNvSpPr/>
          <p:nvPr/>
        </p:nvSpPr>
        <p:spPr>
          <a:xfrm>
            <a:off x="1452245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5" name="Oval 73"/>
          <p:cNvSpPr/>
          <p:nvPr/>
        </p:nvSpPr>
        <p:spPr>
          <a:xfrm>
            <a:off x="14522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6" name="Oval 74"/>
          <p:cNvSpPr/>
          <p:nvPr/>
        </p:nvSpPr>
        <p:spPr>
          <a:xfrm>
            <a:off x="1452245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7" name="Oval 75"/>
          <p:cNvSpPr/>
          <p:nvPr/>
        </p:nvSpPr>
        <p:spPr>
          <a:xfrm>
            <a:off x="1452245" y="1710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8" name="Oval 76"/>
          <p:cNvSpPr/>
          <p:nvPr/>
        </p:nvSpPr>
        <p:spPr>
          <a:xfrm>
            <a:off x="1452245" y="30822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9" name="Oval 77"/>
          <p:cNvSpPr/>
          <p:nvPr/>
        </p:nvSpPr>
        <p:spPr>
          <a:xfrm>
            <a:off x="1452245" y="33870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40" name="Oval 78"/>
          <p:cNvSpPr/>
          <p:nvPr/>
        </p:nvSpPr>
        <p:spPr>
          <a:xfrm>
            <a:off x="6938645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Line 14"/>
          <p:cNvSpPr/>
          <p:nvPr/>
        </p:nvSpPr>
        <p:spPr>
          <a:xfrm flipH="1">
            <a:off x="7921625" y="1405890"/>
            <a:ext cx="635" cy="320103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" name="Oval 15"/>
          <p:cNvSpPr/>
          <p:nvPr/>
        </p:nvSpPr>
        <p:spPr>
          <a:xfrm>
            <a:off x="7617460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Oval 16"/>
          <p:cNvSpPr/>
          <p:nvPr/>
        </p:nvSpPr>
        <p:spPr>
          <a:xfrm>
            <a:off x="7617460" y="1710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" name="Oval 17"/>
          <p:cNvSpPr/>
          <p:nvPr/>
        </p:nvSpPr>
        <p:spPr>
          <a:xfrm>
            <a:off x="7616825" y="269557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" name="Oval 18"/>
          <p:cNvSpPr/>
          <p:nvPr/>
        </p:nvSpPr>
        <p:spPr>
          <a:xfrm>
            <a:off x="7617460" y="33870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" name="Oval 19"/>
          <p:cNvSpPr/>
          <p:nvPr/>
        </p:nvSpPr>
        <p:spPr>
          <a:xfrm>
            <a:off x="7617460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" name="Oval 22"/>
          <p:cNvSpPr/>
          <p:nvPr/>
        </p:nvSpPr>
        <p:spPr>
          <a:xfrm>
            <a:off x="7617460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" name="Oval 78"/>
          <p:cNvSpPr/>
          <p:nvPr/>
        </p:nvSpPr>
        <p:spPr>
          <a:xfrm>
            <a:off x="7617460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77785" y="2419985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17615" y="2419985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7370" y="2419350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98970" y="2419350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66060" y="2419985"/>
            <a:ext cx="66738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71545" y="2419985"/>
            <a:ext cx="68643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195445" y="2419985"/>
            <a:ext cx="68516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941570" y="2411730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178685" y="2411730"/>
            <a:ext cx="52895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260090" y="5252085"/>
            <a:ext cx="2291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表示：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12901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4"/>
          <p:cNvSpPr/>
          <p:nvPr/>
        </p:nvSpPr>
        <p:spPr>
          <a:xfrm>
            <a:off x="1185545" y="1329690"/>
            <a:ext cx="7195185" cy="3352800"/>
          </a:xfrm>
          <a:prstGeom prst="rect">
            <a:avLst/>
          </a:prstGeom>
          <a:solidFill>
            <a:schemeClr val="bg1"/>
          </a:solidFill>
          <a:ln w="1270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68" name="Line 6"/>
          <p:cNvSpPr/>
          <p:nvPr/>
        </p:nvSpPr>
        <p:spPr>
          <a:xfrm>
            <a:off x="1757045" y="1405890"/>
            <a:ext cx="635" cy="319976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69" name="Line 7"/>
          <p:cNvSpPr/>
          <p:nvPr/>
        </p:nvSpPr>
        <p:spPr>
          <a:xfrm>
            <a:off x="2442845" y="1405890"/>
            <a:ext cx="635" cy="319976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0" name="Line 8"/>
          <p:cNvSpPr/>
          <p:nvPr/>
        </p:nvSpPr>
        <p:spPr>
          <a:xfrm flipH="1">
            <a:off x="3129280" y="1405890"/>
            <a:ext cx="7620" cy="319976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1" name="Line 9"/>
          <p:cNvSpPr/>
          <p:nvPr/>
        </p:nvSpPr>
        <p:spPr>
          <a:xfrm flipH="1">
            <a:off x="3814445" y="1405890"/>
            <a:ext cx="0" cy="32004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2" name="Line 10"/>
          <p:cNvSpPr/>
          <p:nvPr/>
        </p:nvSpPr>
        <p:spPr>
          <a:xfrm flipH="1">
            <a:off x="4500245" y="1405890"/>
            <a:ext cx="0" cy="32004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3" name="Line 11"/>
          <p:cNvSpPr/>
          <p:nvPr/>
        </p:nvSpPr>
        <p:spPr>
          <a:xfrm flipH="1">
            <a:off x="5186045" y="1405890"/>
            <a:ext cx="0" cy="3200400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4" name="Line 12"/>
          <p:cNvSpPr/>
          <p:nvPr/>
        </p:nvSpPr>
        <p:spPr>
          <a:xfrm flipH="1">
            <a:off x="5871210" y="1405890"/>
            <a:ext cx="635" cy="319976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5" name="Line 13"/>
          <p:cNvSpPr/>
          <p:nvPr/>
        </p:nvSpPr>
        <p:spPr>
          <a:xfrm flipH="1">
            <a:off x="6557010" y="1405890"/>
            <a:ext cx="635" cy="319976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6" name="Line 14"/>
          <p:cNvSpPr/>
          <p:nvPr/>
        </p:nvSpPr>
        <p:spPr>
          <a:xfrm flipH="1">
            <a:off x="7234555" y="1405890"/>
            <a:ext cx="8890" cy="320103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7" name="Oval 15"/>
          <p:cNvSpPr/>
          <p:nvPr/>
        </p:nvSpPr>
        <p:spPr>
          <a:xfrm>
            <a:off x="69386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78" name="Oval 16"/>
          <p:cNvSpPr/>
          <p:nvPr/>
        </p:nvSpPr>
        <p:spPr>
          <a:xfrm>
            <a:off x="6934200" y="211455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79" name="Oval 17"/>
          <p:cNvSpPr/>
          <p:nvPr/>
        </p:nvSpPr>
        <p:spPr>
          <a:xfrm>
            <a:off x="6938645" y="269557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0" name="Oval 18"/>
          <p:cNvSpPr/>
          <p:nvPr/>
        </p:nvSpPr>
        <p:spPr>
          <a:xfrm>
            <a:off x="6938645" y="33870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1" name="Oval 19"/>
          <p:cNvSpPr/>
          <p:nvPr/>
        </p:nvSpPr>
        <p:spPr>
          <a:xfrm>
            <a:off x="6938645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2" name="Oval 20"/>
          <p:cNvSpPr/>
          <p:nvPr/>
        </p:nvSpPr>
        <p:spPr>
          <a:xfrm>
            <a:off x="14522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3" name="Line 21"/>
          <p:cNvSpPr/>
          <p:nvPr/>
        </p:nvSpPr>
        <p:spPr>
          <a:xfrm>
            <a:off x="1185545" y="2548890"/>
            <a:ext cx="7105015" cy="17145"/>
          </a:xfrm>
          <a:prstGeom prst="line">
            <a:avLst/>
          </a:prstGeom>
          <a:ln w="1270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84" name="Oval 22"/>
          <p:cNvSpPr/>
          <p:nvPr/>
        </p:nvSpPr>
        <p:spPr>
          <a:xfrm>
            <a:off x="69386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5" name="Oval 23"/>
          <p:cNvSpPr/>
          <p:nvPr/>
        </p:nvSpPr>
        <p:spPr>
          <a:xfrm>
            <a:off x="5627370" y="360997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6" name="Oval 24"/>
          <p:cNvSpPr/>
          <p:nvPr/>
        </p:nvSpPr>
        <p:spPr>
          <a:xfrm>
            <a:off x="55670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7" name="Oval 25"/>
          <p:cNvSpPr/>
          <p:nvPr/>
        </p:nvSpPr>
        <p:spPr>
          <a:xfrm>
            <a:off x="62528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8" name="Oval 26"/>
          <p:cNvSpPr/>
          <p:nvPr/>
        </p:nvSpPr>
        <p:spPr>
          <a:xfrm>
            <a:off x="6252845" y="1710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89" name="Oval 27"/>
          <p:cNvSpPr/>
          <p:nvPr/>
        </p:nvSpPr>
        <p:spPr>
          <a:xfrm>
            <a:off x="6252210" y="30822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0" name="Oval 28"/>
          <p:cNvSpPr/>
          <p:nvPr/>
        </p:nvSpPr>
        <p:spPr>
          <a:xfrm>
            <a:off x="6257290" y="33870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1" name="Oval 29"/>
          <p:cNvSpPr/>
          <p:nvPr/>
        </p:nvSpPr>
        <p:spPr>
          <a:xfrm>
            <a:off x="6257290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2" name="Oval 30"/>
          <p:cNvSpPr/>
          <p:nvPr/>
        </p:nvSpPr>
        <p:spPr>
          <a:xfrm>
            <a:off x="6257290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3" name="Oval 31"/>
          <p:cNvSpPr/>
          <p:nvPr/>
        </p:nvSpPr>
        <p:spPr>
          <a:xfrm>
            <a:off x="62528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4" name="Oval 32"/>
          <p:cNvSpPr/>
          <p:nvPr/>
        </p:nvSpPr>
        <p:spPr>
          <a:xfrm>
            <a:off x="5627370" y="268732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5" name="Oval 33"/>
          <p:cNvSpPr/>
          <p:nvPr/>
        </p:nvSpPr>
        <p:spPr>
          <a:xfrm>
            <a:off x="5627370" y="299212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6" name="Oval 34"/>
          <p:cNvSpPr/>
          <p:nvPr/>
        </p:nvSpPr>
        <p:spPr>
          <a:xfrm>
            <a:off x="5627370" y="330517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7" name="Oval 35"/>
          <p:cNvSpPr/>
          <p:nvPr/>
        </p:nvSpPr>
        <p:spPr>
          <a:xfrm>
            <a:off x="5567045" y="1710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8" name="Oval 36"/>
          <p:cNvSpPr/>
          <p:nvPr/>
        </p:nvSpPr>
        <p:spPr>
          <a:xfrm>
            <a:off x="55670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99" name="Oval 37"/>
          <p:cNvSpPr/>
          <p:nvPr/>
        </p:nvSpPr>
        <p:spPr>
          <a:xfrm>
            <a:off x="48812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0" name="Oval 38"/>
          <p:cNvSpPr/>
          <p:nvPr/>
        </p:nvSpPr>
        <p:spPr>
          <a:xfrm>
            <a:off x="4881245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1" name="Oval 39"/>
          <p:cNvSpPr/>
          <p:nvPr/>
        </p:nvSpPr>
        <p:spPr>
          <a:xfrm>
            <a:off x="4881245" y="330517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2" name="Oval 40"/>
          <p:cNvSpPr/>
          <p:nvPr/>
        </p:nvSpPr>
        <p:spPr>
          <a:xfrm>
            <a:off x="4881245" y="300037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3" name="Oval 41"/>
          <p:cNvSpPr/>
          <p:nvPr/>
        </p:nvSpPr>
        <p:spPr>
          <a:xfrm>
            <a:off x="4881245" y="268732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4" name="Oval 42"/>
          <p:cNvSpPr/>
          <p:nvPr/>
        </p:nvSpPr>
        <p:spPr>
          <a:xfrm>
            <a:off x="4881245" y="210693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5" name="Oval 43"/>
          <p:cNvSpPr/>
          <p:nvPr/>
        </p:nvSpPr>
        <p:spPr>
          <a:xfrm>
            <a:off x="4195445" y="30822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6" name="Oval 44"/>
          <p:cNvSpPr/>
          <p:nvPr/>
        </p:nvSpPr>
        <p:spPr>
          <a:xfrm>
            <a:off x="4195445" y="33870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7" name="Oval 45"/>
          <p:cNvSpPr/>
          <p:nvPr/>
        </p:nvSpPr>
        <p:spPr>
          <a:xfrm>
            <a:off x="4195445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8" name="Oval 46"/>
          <p:cNvSpPr/>
          <p:nvPr/>
        </p:nvSpPr>
        <p:spPr>
          <a:xfrm>
            <a:off x="4195445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09" name="Oval 47"/>
          <p:cNvSpPr/>
          <p:nvPr/>
        </p:nvSpPr>
        <p:spPr>
          <a:xfrm>
            <a:off x="41954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0" name="Oval 48"/>
          <p:cNvSpPr/>
          <p:nvPr/>
        </p:nvSpPr>
        <p:spPr>
          <a:xfrm>
            <a:off x="48812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1" name="Oval 49"/>
          <p:cNvSpPr/>
          <p:nvPr/>
        </p:nvSpPr>
        <p:spPr>
          <a:xfrm>
            <a:off x="3509645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2" name="Oval 50"/>
          <p:cNvSpPr/>
          <p:nvPr/>
        </p:nvSpPr>
        <p:spPr>
          <a:xfrm>
            <a:off x="3509645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3" name="Oval 51"/>
          <p:cNvSpPr/>
          <p:nvPr/>
        </p:nvSpPr>
        <p:spPr>
          <a:xfrm>
            <a:off x="35096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4" name="Oval 52"/>
          <p:cNvSpPr/>
          <p:nvPr/>
        </p:nvSpPr>
        <p:spPr>
          <a:xfrm>
            <a:off x="3509645" y="1710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5" name="Oval 53"/>
          <p:cNvSpPr/>
          <p:nvPr/>
        </p:nvSpPr>
        <p:spPr>
          <a:xfrm>
            <a:off x="3509645" y="30822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6" name="Oval 54"/>
          <p:cNvSpPr/>
          <p:nvPr/>
        </p:nvSpPr>
        <p:spPr>
          <a:xfrm>
            <a:off x="3509645" y="33870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7" name="Oval 55"/>
          <p:cNvSpPr/>
          <p:nvPr/>
        </p:nvSpPr>
        <p:spPr>
          <a:xfrm>
            <a:off x="4204970" y="211455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8" name="Oval 56"/>
          <p:cNvSpPr/>
          <p:nvPr/>
        </p:nvSpPr>
        <p:spPr>
          <a:xfrm>
            <a:off x="35096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19" name="Oval 57"/>
          <p:cNvSpPr/>
          <p:nvPr/>
        </p:nvSpPr>
        <p:spPr>
          <a:xfrm>
            <a:off x="41954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0" name="Oval 58"/>
          <p:cNvSpPr/>
          <p:nvPr/>
        </p:nvSpPr>
        <p:spPr>
          <a:xfrm>
            <a:off x="28238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1" name="Oval 59"/>
          <p:cNvSpPr/>
          <p:nvPr/>
        </p:nvSpPr>
        <p:spPr>
          <a:xfrm>
            <a:off x="2823845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2" name="Oval 60"/>
          <p:cNvSpPr/>
          <p:nvPr/>
        </p:nvSpPr>
        <p:spPr>
          <a:xfrm>
            <a:off x="2823845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3" name="Oval 61"/>
          <p:cNvSpPr/>
          <p:nvPr/>
        </p:nvSpPr>
        <p:spPr>
          <a:xfrm>
            <a:off x="2823845" y="33870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4" name="Oval 62"/>
          <p:cNvSpPr/>
          <p:nvPr/>
        </p:nvSpPr>
        <p:spPr>
          <a:xfrm>
            <a:off x="2823845" y="30822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5" name="Oval 63"/>
          <p:cNvSpPr/>
          <p:nvPr/>
        </p:nvSpPr>
        <p:spPr>
          <a:xfrm>
            <a:off x="2823845" y="1710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6" name="Oval 64"/>
          <p:cNvSpPr/>
          <p:nvPr/>
        </p:nvSpPr>
        <p:spPr>
          <a:xfrm>
            <a:off x="28238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7" name="Oval 65"/>
          <p:cNvSpPr/>
          <p:nvPr/>
        </p:nvSpPr>
        <p:spPr>
          <a:xfrm>
            <a:off x="21380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8" name="Oval 66"/>
          <p:cNvSpPr/>
          <p:nvPr/>
        </p:nvSpPr>
        <p:spPr>
          <a:xfrm>
            <a:off x="2138045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29" name="Oval 67"/>
          <p:cNvSpPr/>
          <p:nvPr/>
        </p:nvSpPr>
        <p:spPr>
          <a:xfrm>
            <a:off x="2138045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0" name="Oval 68"/>
          <p:cNvSpPr/>
          <p:nvPr/>
        </p:nvSpPr>
        <p:spPr>
          <a:xfrm>
            <a:off x="2138045" y="33870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1" name="Oval 69"/>
          <p:cNvSpPr/>
          <p:nvPr/>
        </p:nvSpPr>
        <p:spPr>
          <a:xfrm>
            <a:off x="2138045" y="30822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2" name="Oval 70"/>
          <p:cNvSpPr/>
          <p:nvPr/>
        </p:nvSpPr>
        <p:spPr>
          <a:xfrm>
            <a:off x="2138045" y="1710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3" name="Oval 71"/>
          <p:cNvSpPr/>
          <p:nvPr/>
        </p:nvSpPr>
        <p:spPr>
          <a:xfrm>
            <a:off x="2138045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4" name="Oval 72"/>
          <p:cNvSpPr/>
          <p:nvPr/>
        </p:nvSpPr>
        <p:spPr>
          <a:xfrm>
            <a:off x="1452245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5" name="Oval 73"/>
          <p:cNvSpPr/>
          <p:nvPr/>
        </p:nvSpPr>
        <p:spPr>
          <a:xfrm>
            <a:off x="1452245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6" name="Oval 74"/>
          <p:cNvSpPr/>
          <p:nvPr/>
        </p:nvSpPr>
        <p:spPr>
          <a:xfrm>
            <a:off x="1452245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7" name="Oval 75"/>
          <p:cNvSpPr/>
          <p:nvPr/>
        </p:nvSpPr>
        <p:spPr>
          <a:xfrm>
            <a:off x="1452245" y="1710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8" name="Oval 76"/>
          <p:cNvSpPr/>
          <p:nvPr/>
        </p:nvSpPr>
        <p:spPr>
          <a:xfrm>
            <a:off x="1452245" y="30822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39" name="Oval 77"/>
          <p:cNvSpPr/>
          <p:nvPr/>
        </p:nvSpPr>
        <p:spPr>
          <a:xfrm>
            <a:off x="1452245" y="33870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40" name="Oval 78"/>
          <p:cNvSpPr/>
          <p:nvPr/>
        </p:nvSpPr>
        <p:spPr>
          <a:xfrm>
            <a:off x="6938645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Line 14"/>
          <p:cNvSpPr/>
          <p:nvPr/>
        </p:nvSpPr>
        <p:spPr>
          <a:xfrm flipH="1">
            <a:off x="7921625" y="1405890"/>
            <a:ext cx="635" cy="3201035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" name="Oval 15"/>
          <p:cNvSpPr/>
          <p:nvPr/>
        </p:nvSpPr>
        <p:spPr>
          <a:xfrm>
            <a:off x="7617460" y="43014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" name="Oval 16"/>
          <p:cNvSpPr/>
          <p:nvPr/>
        </p:nvSpPr>
        <p:spPr>
          <a:xfrm>
            <a:off x="7617460" y="210693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" name="Oval 17"/>
          <p:cNvSpPr/>
          <p:nvPr/>
        </p:nvSpPr>
        <p:spPr>
          <a:xfrm>
            <a:off x="7616825" y="269557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" name="Oval 18"/>
          <p:cNvSpPr/>
          <p:nvPr/>
        </p:nvSpPr>
        <p:spPr>
          <a:xfrm>
            <a:off x="7617460" y="3000375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" name="Oval 19"/>
          <p:cNvSpPr/>
          <p:nvPr/>
        </p:nvSpPr>
        <p:spPr>
          <a:xfrm>
            <a:off x="7617460" y="3691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" name="Oval 22"/>
          <p:cNvSpPr/>
          <p:nvPr/>
        </p:nvSpPr>
        <p:spPr>
          <a:xfrm>
            <a:off x="7617460" y="14058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" name="Oval 78"/>
          <p:cNvSpPr/>
          <p:nvPr/>
        </p:nvSpPr>
        <p:spPr>
          <a:xfrm>
            <a:off x="7617460" y="3996690"/>
            <a:ext cx="609600" cy="304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77785" y="2419985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17615" y="2419985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7370" y="2419350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98970" y="2419350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66060" y="2419985"/>
            <a:ext cx="66738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71545" y="2419985"/>
            <a:ext cx="68643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195445" y="2419985"/>
            <a:ext cx="68516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941570" y="2411730"/>
            <a:ext cx="488950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178685" y="2411730"/>
            <a:ext cx="528955" cy="27559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亿位</a:t>
            </a:r>
            <a:endParaRPr lang="zh-CN" alt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260090" y="5252085"/>
            <a:ext cx="24993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表示：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584067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</Words>
  <Application>WPS 演示</Application>
  <PresentationFormat>全屏显示(4:3)</PresentationFormat>
  <Paragraphs>158</Paragraphs>
  <Slides>17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黑体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qwe</cp:lastModifiedBy>
  <cp:revision>13</cp:revision>
  <dcterms:created xsi:type="dcterms:W3CDTF">2018-04-26T06:13:00Z</dcterms:created>
  <dcterms:modified xsi:type="dcterms:W3CDTF">2021-11-10T11:38:49Z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5D74E842C6F54CDF9096030144B831EE</vt:lpwstr>
  </property>
</Properties>
</file>