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78" r:id="rId5"/>
    <p:sldId id="280" r:id="rId6"/>
    <p:sldId id="293" r:id="rId7"/>
    <p:sldId id="300" r:id="rId8"/>
    <p:sldId id="294" r:id="rId9"/>
    <p:sldId id="299" r:id="rId10"/>
    <p:sldId id="298" r:id="rId11"/>
    <p:sldId id="303" r:id="rId12"/>
    <p:sldId id="291" r:id="rId13"/>
    <p:sldId id="304" r:id="rId14"/>
    <p:sldId id="305" r:id="rId15"/>
    <p:sldId id="292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19" d="100"/>
          <a:sy n="119" d="100"/>
        </p:scale>
        <p:origin x="324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slide" Target="../slides/slide1.xml"/><Relationship Id="rId4" Type="http://schemas.openxmlformats.org/officeDocument/2006/relationships/image" Target="../media/image1.png"/><Relationship Id="rId3" Type="http://schemas.openxmlformats.org/officeDocument/2006/relationships/image" Target="../media/image1.tif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png"/><Relationship Id="rId3" Type="http://schemas.openxmlformats.org/officeDocument/2006/relationships/image" Target="../media/image1.tiff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认识算盘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人教版  数学  四年级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6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认识算盘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大数的认识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791048" y="1059582"/>
            <a:ext cx="165618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611560" y="1746799"/>
            <a:ext cx="7596311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）（    ）是我国古代的发明，是我国的传统计算工具。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611560" y="2999129"/>
            <a:ext cx="774032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）算盘的一颗上珠表示（   ），一颗下珠表示（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1763689" y="1746799"/>
            <a:ext cx="935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算盘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5221140" y="2965373"/>
            <a:ext cx="935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512195" y="3430016"/>
            <a:ext cx="935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611560" y="771550"/>
            <a:ext cx="6542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你能分别写出下面算盘表示的数吗？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10" descr="suanpan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563638"/>
            <a:ext cx="7776864" cy="1528443"/>
          </a:xfrm>
          <a:prstGeom prst="rect">
            <a:avLst/>
          </a:prstGeom>
          <a:noFill/>
        </p:spPr>
      </p:pic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1927994" y="3219822"/>
            <a:ext cx="935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4139952" y="3219822"/>
            <a:ext cx="136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534067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6444208" y="3219822"/>
            <a:ext cx="1835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35215862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827584" y="699542"/>
            <a:ext cx="6542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你能用算盘表示下面各数吗？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1475656" y="1461601"/>
            <a:ext cx="23559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kumimoji="1"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687324008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4877213" y="1461601"/>
            <a:ext cx="26429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kumimoji="1"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8000500001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14372" t="50000" r="47100" b="21537"/>
          <a:stretch>
            <a:fillRect/>
          </a:stretch>
        </p:blipFill>
        <p:spPr>
          <a:xfrm>
            <a:off x="5004048" y="2211710"/>
            <a:ext cx="2476325" cy="172819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/>
          <a:srcRect l="15025" r="46447" b="71537"/>
          <a:stretch>
            <a:fillRect/>
          </a:stretch>
        </p:blipFill>
        <p:spPr>
          <a:xfrm>
            <a:off x="1355307" y="2214365"/>
            <a:ext cx="2476323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283718"/>
            <a:ext cx="626469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算盘上珠一个表示</a:t>
            </a:r>
            <a:r>
              <a:rPr lang="en-US" altLang="zh-CN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，下珠一个表示</a:t>
            </a:r>
            <a:r>
              <a:rPr lang="en-US" altLang="zh-CN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3648" y="2935709"/>
            <a:ext cx="626469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在用算盘表示数之前，先要定好个位。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23728" y="1601237"/>
            <a:ext cx="482453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072811" y="4058602"/>
            <a:ext cx="54625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说一说，你还在哪里见过算盘？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7" descr="zyhj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682" y="1131590"/>
            <a:ext cx="6786670" cy="267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20"/>
          <p:cNvSpPr txBox="1"/>
          <p:nvPr/>
        </p:nvSpPr>
        <p:spPr>
          <a:xfrm>
            <a:off x="7722349" y="137955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1085382"/>
            <a:ext cx="7398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从古代开始，算盘的样子差不多都是这样的。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19" descr="suanpan1"/>
          <p:cNvPicPr preferRelativeResize="0"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664" y="1780579"/>
            <a:ext cx="50990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21038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20"/>
          <p:cNvSpPr txBox="1"/>
          <p:nvPr/>
        </p:nvSpPr>
        <p:spPr>
          <a:xfrm>
            <a:off x="7722349" y="121038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102" y="687164"/>
            <a:ext cx="1988045" cy="52322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算盘的构造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19" descr="suanpan1"/>
          <p:cNvPicPr preferRelativeResize="0"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16113" y="1400930"/>
            <a:ext cx="50990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H="1" flipV="1">
            <a:off x="1377950" y="3123368"/>
            <a:ext cx="754063" cy="3651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</p:spPr>
      </p:cxnSp>
      <p:sp>
        <p:nvSpPr>
          <p:cNvPr id="10" name="Rectangle 86"/>
          <p:cNvSpPr>
            <a:spLocks noChangeArrowheads="1"/>
          </p:cNvSpPr>
          <p:nvPr/>
        </p:nvSpPr>
        <p:spPr bwMode="auto">
          <a:xfrm>
            <a:off x="908050" y="2810630"/>
            <a:ext cx="600075" cy="43088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框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1381125" y="1891468"/>
            <a:ext cx="1017588" cy="33655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</p:spPr>
      </p:cxnSp>
      <p:sp>
        <p:nvSpPr>
          <p:cNvPr id="12" name="Rectangle 86"/>
          <p:cNvSpPr>
            <a:spLocks noChangeArrowheads="1"/>
          </p:cNvSpPr>
          <p:nvPr/>
        </p:nvSpPr>
        <p:spPr bwMode="auto">
          <a:xfrm>
            <a:off x="908050" y="1591430"/>
            <a:ext cx="598488" cy="43088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档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 flipV="1">
            <a:off x="1363663" y="2294693"/>
            <a:ext cx="1633537" cy="1143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</p:spPr>
      </p:cxnSp>
      <p:sp>
        <p:nvSpPr>
          <p:cNvPr id="14" name="Rectangle 86"/>
          <p:cNvSpPr>
            <a:spLocks noChangeArrowheads="1"/>
          </p:cNvSpPr>
          <p:nvPr/>
        </p:nvSpPr>
        <p:spPr bwMode="auto">
          <a:xfrm>
            <a:off x="908050" y="2048630"/>
            <a:ext cx="598488" cy="43088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H="1" flipV="1">
            <a:off x="6624638" y="1754943"/>
            <a:ext cx="892175" cy="73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flipV="1">
            <a:off x="6627813" y="1827968"/>
            <a:ext cx="889000" cy="125412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</p:spPr>
      </p:cxnSp>
      <p:sp>
        <p:nvSpPr>
          <p:cNvPr id="17" name="Rectangle 86"/>
          <p:cNvSpPr>
            <a:spLocks noChangeArrowheads="1"/>
          </p:cNvSpPr>
          <p:nvPr/>
        </p:nvSpPr>
        <p:spPr bwMode="auto">
          <a:xfrm>
            <a:off x="7566025" y="1524755"/>
            <a:ext cx="893763" cy="43088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上珠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 flipV="1">
            <a:off x="6635750" y="2913818"/>
            <a:ext cx="892175" cy="35877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</p:spPr>
      </p:cxnSp>
      <p:sp>
        <p:nvSpPr>
          <p:cNvPr id="20" name="Rectangle 86"/>
          <p:cNvSpPr>
            <a:spLocks noChangeArrowheads="1"/>
          </p:cNvSpPr>
          <p:nvPr/>
        </p:nvSpPr>
        <p:spPr bwMode="auto">
          <a:xfrm>
            <a:off x="7553325" y="2985255"/>
            <a:ext cx="893763" cy="43088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下珠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 flipV="1">
            <a:off x="6638925" y="3272593"/>
            <a:ext cx="889000" cy="3651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</p:spPr>
      </p:cxn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1458118" y="4058766"/>
            <a:ext cx="654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颗上珠表示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个五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颗下珠表示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 animBg="1"/>
      <p:bldP spid="12" grpId="0" animBg="1"/>
      <p:bldP spid="14" grpId="0" animBg="1"/>
      <p:bldP spid="17" grpId="0" animBg="1"/>
      <p:bldP spid="20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21038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20"/>
          <p:cNvSpPr txBox="1"/>
          <p:nvPr/>
        </p:nvSpPr>
        <p:spPr>
          <a:xfrm>
            <a:off x="7722349" y="121038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7544" y="674390"/>
            <a:ext cx="2709396" cy="52322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算盘的起始状态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19" descr="suanpan1"/>
          <p:cNvPicPr preferRelativeResize="0"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16113" y="1210384"/>
            <a:ext cx="50990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107504" y="4019087"/>
            <a:ext cx="92890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最开始的时候，上珠全部拨到最上面，下珠拨到最下面。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683568" y="674390"/>
            <a:ext cx="2709396" cy="52322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利用算盘表示数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2355726"/>
            <a:ext cx="4423420" cy="215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899592" y="1298833"/>
            <a:ext cx="1989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先定个位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36096" y="189406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9592" y="1773272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拨珠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27986" y="437195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/>
      <p:bldP spid="23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5590122" y="189406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72002" y="4342333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2347290"/>
            <a:ext cx="4428753" cy="2168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83568" y="674390"/>
            <a:ext cx="2709396" cy="52322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利用算盘表示数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1298833"/>
            <a:ext cx="1989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先定个位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1773272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拨珠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20"/>
          <p:cNvSpPr txBox="1"/>
          <p:nvPr/>
        </p:nvSpPr>
        <p:spPr>
          <a:xfrm>
            <a:off x="7722349" y="121038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674390"/>
            <a:ext cx="1988045" cy="52322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算盘的作用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243" t="13200" r="33618" b="54880"/>
          <a:stretch>
            <a:fillRect/>
          </a:stretch>
        </p:blipFill>
        <p:spPr bwMode="auto">
          <a:xfrm>
            <a:off x="1403648" y="2427734"/>
            <a:ext cx="5832648" cy="213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464663" y="1194667"/>
            <a:ext cx="792088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算盘是我国古代的发明，是我国的传统计算工具，曾经在生产和生活中广泛应用，至今仍然发挥着它独特的作用。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20"/>
          <p:cNvSpPr txBox="1"/>
          <p:nvPr/>
        </p:nvSpPr>
        <p:spPr>
          <a:xfrm>
            <a:off x="7722349" y="121038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674390"/>
            <a:ext cx="1988045" cy="52322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算盘的作用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243" t="44280" r="48265" b="19601"/>
          <a:stretch>
            <a:fillRect/>
          </a:stretch>
        </p:blipFill>
        <p:spPr bwMode="auto">
          <a:xfrm>
            <a:off x="1907704" y="1347614"/>
            <a:ext cx="525658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快乐备课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</Words>
  <Application>WPS 演示</Application>
  <PresentationFormat>全屏显示(16:9)</PresentationFormat>
  <Paragraphs>127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幼圆</vt:lpstr>
      <vt:lpstr>楷体_GB2312</vt:lpstr>
      <vt:lpstr>新宋体</vt:lpstr>
      <vt:lpstr>楷体</vt:lpstr>
      <vt:lpstr>等线</vt:lpstr>
      <vt:lpstr>Calibri</vt:lpstr>
      <vt:lpstr>微软雅黑</vt:lpstr>
      <vt:lpstr>Arial Unicode MS</vt:lpstr>
      <vt:lpstr>快乐备课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快乐备课</Company>
  <LinksUpToDate>false</LinksUpToDate>
  <SharedDoc>false</SharedDoc>
  <HyperlinksChanged>false</HyperlinksChanged>
  <AppVersion>14.0000</AppVersion>
  <Manager>快乐备课</Manager>
  <HyperlinkBase>快乐备课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快乐备课</dc:title>
  <dc:creator>快乐备课</dc:creator>
  <cp:keywords>快乐备课</cp:keywords>
  <dc:description>快乐备课</dc:description>
  <dc:subject>快乐备课</dc:subject>
  <cp:category>快乐备课</cp:category>
  <cp:lastModifiedBy>qwe</cp:lastModifiedBy>
  <cp:revision>109</cp:revision>
  <dcterms:created xsi:type="dcterms:W3CDTF">2018-09-11T05:46:00Z</dcterms:created>
  <dcterms:modified xsi:type="dcterms:W3CDTF">2021-11-10T11:41:42Z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9A98E8ADB0DC4402B222981DA1EE8B07</vt:lpwstr>
  </property>
</Properties>
</file>