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60" r:id="rId5"/>
    <p:sldId id="282" r:id="rId6"/>
    <p:sldId id="262" r:id="rId7"/>
    <p:sldId id="263" r:id="rId8"/>
    <p:sldId id="264" r:id="rId9"/>
    <p:sldId id="287" r:id="rId10"/>
    <p:sldId id="290" r:id="rId11"/>
    <p:sldId id="291" r:id="rId12"/>
    <p:sldId id="279" r:id="rId13"/>
    <p:sldId id="265" r:id="rId14"/>
    <p:sldId id="266" r:id="rId15"/>
    <p:sldId id="271" r:id="rId16"/>
    <p:sldId id="269" r:id="rId17"/>
    <p:sldId id="270" r:id="rId18"/>
    <p:sldId id="272" r:id="rId19"/>
    <p:sldId id="273" r:id="rId20"/>
    <p:sldId id="274" r:id="rId21"/>
    <p:sldId id="275" r:id="rId22"/>
    <p:sldId id="288" r:id="rId23"/>
    <p:sldId id="281" r:id="rId24"/>
    <p:sldId id="289" r:id="rId25"/>
    <p:sldId id="267" r:id="rId26"/>
    <p:sldId id="284" r:id="rId27"/>
    <p:sldId id="283" r:id="rId28"/>
    <p:sldId id="292" r:id="rId29"/>
    <p:sldId id="286" r:id="rId30"/>
    <p:sldId id="285" r:id="rId31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80"/>
    <p:restoredTop sz="92682"/>
  </p:normalViewPr>
  <p:slideViewPr>
    <p:cSldViewPr showGuides="1">
      <p:cViewPr varScale="1">
        <p:scale>
          <a:sx n="10" d="100"/>
          <a:sy n="10" d="100"/>
        </p:scale>
        <p:origin x="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09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253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457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662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867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07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277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481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686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891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096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614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0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301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505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710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915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5120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4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5325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5529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5734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5939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024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229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433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638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843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048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3.wav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3.wav"/><Relationship Id="rId2" Type="http://schemas.openxmlformats.org/officeDocument/2006/relationships/image" Target="../media/image21.GIF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3.GIF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GIF"/><Relationship Id="rId1" Type="http://schemas.openxmlformats.org/officeDocument/2006/relationships/image" Target="../media/image24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GIF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GIF"/><Relationship Id="rId1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hyperlink" Target="mailto:&#38452;&#38505;&#30340;&#22904;&#31505;&#22768;exe@11_38908.ex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GIF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2" descr="t019bd3912177f63bee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57200"/>
            <a:ext cx="9906000" cy="7313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Box 3"/>
          <p:cNvSpPr txBox="1"/>
          <p:nvPr/>
        </p:nvSpPr>
        <p:spPr>
          <a:xfrm>
            <a:off x="1371600" y="2514600"/>
            <a:ext cx="7239000" cy="15700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9600" b="1" dirty="0">
                <a:latin typeface="黑体" panose="02010609060101010101" pitchFamily="49" charset="-122"/>
                <a:ea typeface="黑体" panose="02010609060101010101" pitchFamily="49" charset="-122"/>
              </a:rPr>
              <a:t>讲  故  事</a:t>
            </a:r>
            <a:endParaRPr lang="zh-CN" altLang="en-US" sz="9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05300000338583128585519454788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206875" cy="2743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t0194e2a1c47c0aa6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3200"/>
            <a:ext cx="4267200" cy="411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t0148989832632b3bf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2819400"/>
            <a:ext cx="4876800" cy="4038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t0118c8f898e190857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0"/>
            <a:ext cx="4953000" cy="2776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图片 12" descr="66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右箭头 5"/>
          <p:cNvSpPr/>
          <p:nvPr/>
        </p:nvSpPr>
        <p:spPr>
          <a:xfrm>
            <a:off x="2362200" y="2667000"/>
            <a:ext cx="6096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88" name="TextBox 6"/>
          <p:cNvSpPr txBox="1"/>
          <p:nvPr/>
        </p:nvSpPr>
        <p:spPr>
          <a:xfrm>
            <a:off x="609600" y="2590800"/>
            <a:ext cx="19050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确定主题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9" name="TextBox 8"/>
          <p:cNvSpPr txBox="1"/>
          <p:nvPr/>
        </p:nvSpPr>
        <p:spPr>
          <a:xfrm>
            <a:off x="2895600" y="2590800"/>
            <a:ext cx="12954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猜测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0" name="右箭头 9"/>
          <p:cNvSpPr/>
          <p:nvPr/>
        </p:nvSpPr>
        <p:spPr>
          <a:xfrm>
            <a:off x="3886200" y="2667000"/>
            <a:ext cx="6096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1" name="右箭头 10"/>
          <p:cNvSpPr/>
          <p:nvPr/>
        </p:nvSpPr>
        <p:spPr>
          <a:xfrm flipV="1">
            <a:off x="5410200" y="2667000"/>
            <a:ext cx="6096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2" name="右箭头 11"/>
          <p:cNvSpPr/>
          <p:nvPr/>
        </p:nvSpPr>
        <p:spPr>
          <a:xfrm>
            <a:off x="6858000" y="2667000"/>
            <a:ext cx="533400" cy="381000"/>
          </a:xfrm>
          <a:prstGeom prst="rightArrow">
            <a:avLst>
              <a:gd name="adj1" fmla="val 50000"/>
              <a:gd name="adj2" fmla="val 4999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393" name="TextBox 12"/>
          <p:cNvSpPr txBox="1"/>
          <p:nvPr/>
        </p:nvSpPr>
        <p:spPr>
          <a:xfrm>
            <a:off x="4495800" y="2590800"/>
            <a:ext cx="10668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实验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4" name="TextBox 13"/>
          <p:cNvSpPr txBox="1"/>
          <p:nvPr/>
        </p:nvSpPr>
        <p:spPr>
          <a:xfrm>
            <a:off x="5943600" y="2514600"/>
            <a:ext cx="10668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推理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5" name="TextBox 14"/>
          <p:cNvSpPr txBox="1"/>
          <p:nvPr/>
        </p:nvSpPr>
        <p:spPr>
          <a:xfrm>
            <a:off x="7315200" y="2514600"/>
            <a:ext cx="114300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对照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38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639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39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639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 build="p"/>
      <p:bldP spid="16389" grpId="0" build="allAtOnce"/>
      <p:bldP spid="16390" grpId="0" animBg="1"/>
      <p:bldP spid="16391" grpId="0" animBg="1"/>
      <p:bldP spid="16392" grpId="0" animBg="1"/>
      <p:bldP spid="16393" grpId="0" build="allAtOnce"/>
      <p:bldP spid="16394" grpId="0" build="p"/>
      <p:bldP spid="1639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6" descr="17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 flipH="1">
            <a:off x="609600" y="1219200"/>
            <a:ext cx="862013" cy="5029200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亿  有多  高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）？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533400"/>
            <a:ext cx="5715000" cy="61864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亿张纸摞起来有多</a:t>
            </a:r>
            <a:endParaRPr lang="en-US" altLang="zh-CN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高？</a:t>
            </a:r>
            <a:endParaRPr lang="en-US" altLang="zh-CN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4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亿个小朋友手拉手</a:t>
            </a:r>
            <a:endParaRPr lang="en-US" altLang="zh-CN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站成一排有多长�</a:t>
            </a:r>
            <a:r>
              <a:rPr lang="en-US" altLang="zh-CN" sz="4400" dirty="0"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4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亿枚一元硬币有多</a:t>
            </a:r>
            <a:endParaRPr lang="en-US" altLang="zh-CN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400" dirty="0">
                <a:latin typeface="黑体" panose="02010609060101010101" pitchFamily="49" charset="-122"/>
                <a:ea typeface="黑体" panose="02010609060101010101" pitchFamily="49" charset="-122"/>
              </a:rPr>
              <a:t>重？</a:t>
            </a:r>
            <a:endParaRPr lang="en-US" altLang="zh-CN" sz="4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  ……</a:t>
            </a: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" y="609600"/>
            <a:ext cx="914400" cy="7699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1</a:t>
            </a:r>
            <a:endParaRPr lang="zh-CN" altLang="en-US" sz="4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图片 14" descr="t013978d69e0087c09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Rectangle 2"/>
          <p:cNvSpPr/>
          <p:nvPr/>
        </p:nvSpPr>
        <p:spPr>
          <a:xfrm>
            <a:off x="1676400" y="76200"/>
            <a:ext cx="60960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dist"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</a:t>
            </a:r>
            <a:r>
              <a:rPr lang="zh-CN" altLang="en-US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亿张纸有多厚？</a:t>
            </a:r>
            <a:endParaRPr lang="zh-CN" altLang="en-US" sz="4800" b="1" dirty="0">
              <a:solidFill>
                <a:srgbClr val="660066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990600" y="5867400"/>
            <a:ext cx="4953000" cy="990600"/>
            <a:chOff x="768" y="1728"/>
            <a:chExt cx="3120" cy="624"/>
          </a:xfrm>
        </p:grpSpPr>
        <p:grpSp>
          <p:nvGrpSpPr>
            <p:cNvPr id="27652" name="Group 4"/>
            <p:cNvGrpSpPr/>
            <p:nvPr/>
          </p:nvGrpSpPr>
          <p:grpSpPr>
            <a:xfrm>
              <a:off x="2352" y="2112"/>
              <a:ext cx="1536" cy="96"/>
              <a:chOff x="3120" y="3408"/>
              <a:chExt cx="1536" cy="336"/>
            </a:xfrm>
          </p:grpSpPr>
          <p:sp>
            <p:nvSpPr>
              <p:cNvPr id="27653" name="Rectangle 5"/>
              <p:cNvSpPr/>
              <p:nvPr/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7654" name="Line 6"/>
              <p:cNvSpPr/>
              <p:nvPr/>
            </p:nvSpPr>
            <p:spPr>
              <a:xfrm>
                <a:off x="3120" y="345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7655" name="Line 7"/>
              <p:cNvSpPr/>
              <p:nvPr/>
            </p:nvSpPr>
            <p:spPr>
              <a:xfrm>
                <a:off x="3120" y="3504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7656" name="Line 8"/>
              <p:cNvSpPr/>
              <p:nvPr/>
            </p:nv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7657" name="Line 9"/>
              <p:cNvSpPr/>
              <p:nvPr/>
            </p:nvSpPr>
            <p:spPr>
              <a:xfrm>
                <a:off x="3120" y="360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7658" name="Line 10"/>
              <p:cNvSpPr/>
              <p:nvPr/>
            </p:nvSpPr>
            <p:spPr>
              <a:xfrm>
                <a:off x="3120" y="3648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7659" name="Line 11"/>
              <p:cNvSpPr/>
              <p:nvPr/>
            </p:nvSpPr>
            <p:spPr>
              <a:xfrm>
                <a:off x="3120" y="369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7660" name="Rectangle 12"/>
            <p:cNvSpPr/>
            <p:nvPr/>
          </p:nvSpPr>
          <p:spPr>
            <a:xfrm>
              <a:off x="768" y="1728"/>
              <a:ext cx="1344" cy="6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pPr algn="dist"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100</a:t>
              </a:r>
              <a:r>
                <a:rPr lang="zh-CN" altLang="en-US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张</a:t>
              </a:r>
              <a:endParaRPr lang="zh-CN" altLang="en-US" sz="4800" b="1" dirty="0">
                <a:solidFill>
                  <a:srgbClr val="000099"/>
                </a:solidFill>
                <a:latin typeface="黑体" panose="02010609060101010101" pitchFamily="49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17421" name="AutoShape 13"/>
          <p:cNvSpPr/>
          <p:nvPr/>
        </p:nvSpPr>
        <p:spPr>
          <a:xfrm>
            <a:off x="6096000" y="6400800"/>
            <a:ext cx="152400" cy="228600"/>
          </a:xfrm>
          <a:prstGeom prst="rightBrace">
            <a:avLst>
              <a:gd name="adj1" fmla="val 16659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22" name="Rectangle 14"/>
          <p:cNvSpPr/>
          <p:nvPr/>
        </p:nvSpPr>
        <p:spPr>
          <a:xfrm>
            <a:off x="6324600" y="5867400"/>
            <a:ext cx="18288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厘米</a:t>
            </a:r>
            <a:endParaRPr lang="zh-CN" altLang="en-US" sz="4800" b="1" dirty="0">
              <a:solidFill>
                <a:srgbClr val="FF3300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21" grpId="0" animBg="1"/>
      <p:bldP spid="174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图片 30" descr="t013978d69e0087c09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Rectangle 2"/>
          <p:cNvSpPr/>
          <p:nvPr/>
        </p:nvSpPr>
        <p:spPr>
          <a:xfrm>
            <a:off x="1676400" y="76200"/>
            <a:ext cx="60960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dist"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</a:t>
            </a:r>
            <a:r>
              <a:rPr lang="zh-CN" altLang="en-US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亿张纸有多厚？</a:t>
            </a:r>
            <a:endParaRPr lang="zh-CN" altLang="en-US" sz="4800" b="1" dirty="0">
              <a:solidFill>
                <a:srgbClr val="660066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grpSp>
        <p:nvGrpSpPr>
          <p:cNvPr id="29699" name="Group 3"/>
          <p:cNvGrpSpPr/>
          <p:nvPr/>
        </p:nvGrpSpPr>
        <p:grpSpPr>
          <a:xfrm>
            <a:off x="3505200" y="6172200"/>
            <a:ext cx="2438400" cy="152400"/>
            <a:chOff x="3120" y="3408"/>
            <a:chExt cx="1536" cy="336"/>
          </a:xfrm>
        </p:grpSpPr>
        <p:sp>
          <p:nvSpPr>
            <p:cNvPr id="29700" name="Rectangle 4"/>
            <p:cNvSpPr/>
            <p:nvPr/>
          </p:nvSpPr>
          <p:spPr>
            <a:xfrm>
              <a:off x="3120" y="3408"/>
              <a:ext cx="1536" cy="336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9701" name="Line 5"/>
            <p:cNvSpPr/>
            <p:nvPr/>
          </p:nvSpPr>
          <p:spPr>
            <a:xfrm>
              <a:off x="3120" y="3456"/>
              <a:ext cx="153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9702" name="Line 6"/>
            <p:cNvSpPr/>
            <p:nvPr/>
          </p:nvSpPr>
          <p:spPr>
            <a:xfrm>
              <a:off x="3120" y="3504"/>
              <a:ext cx="153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9703" name="Line 7"/>
            <p:cNvSpPr/>
            <p:nvPr/>
          </p:nvSpPr>
          <p:spPr>
            <a:xfrm>
              <a:off x="3120" y="3552"/>
              <a:ext cx="153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9704" name="Line 8"/>
            <p:cNvSpPr/>
            <p:nvPr/>
          </p:nvSpPr>
          <p:spPr>
            <a:xfrm>
              <a:off x="3120" y="3600"/>
              <a:ext cx="153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9705" name="Line 9"/>
            <p:cNvSpPr/>
            <p:nvPr/>
          </p:nvSpPr>
          <p:spPr>
            <a:xfrm>
              <a:off x="3120" y="3648"/>
              <a:ext cx="153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9706" name="Line 10"/>
            <p:cNvSpPr/>
            <p:nvPr/>
          </p:nvSpPr>
          <p:spPr>
            <a:xfrm>
              <a:off x="3120" y="3696"/>
              <a:ext cx="153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8443" name="AutoShape 11"/>
          <p:cNvSpPr/>
          <p:nvPr/>
        </p:nvSpPr>
        <p:spPr>
          <a:xfrm>
            <a:off x="6096000" y="5867400"/>
            <a:ext cx="76200" cy="457200"/>
          </a:xfrm>
          <a:prstGeom prst="rightBrace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44" name="Rectangle 12"/>
          <p:cNvSpPr/>
          <p:nvPr/>
        </p:nvSpPr>
        <p:spPr>
          <a:xfrm>
            <a:off x="6248400" y="5562600"/>
            <a:ext cx="21336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10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厘米</a:t>
            </a:r>
            <a:endParaRPr lang="zh-CN" altLang="en-US" sz="4800" b="1" dirty="0">
              <a:solidFill>
                <a:srgbClr val="FF3300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grpSp>
        <p:nvGrpSpPr>
          <p:cNvPr id="3" name="Group 13"/>
          <p:cNvGrpSpPr/>
          <p:nvPr/>
        </p:nvGrpSpPr>
        <p:grpSpPr>
          <a:xfrm>
            <a:off x="1219200" y="5562600"/>
            <a:ext cx="4724400" cy="990600"/>
            <a:chOff x="768" y="3504"/>
            <a:chExt cx="2976" cy="624"/>
          </a:xfrm>
        </p:grpSpPr>
        <p:sp>
          <p:nvSpPr>
            <p:cNvPr id="29710" name="Rectangle 14"/>
            <p:cNvSpPr/>
            <p:nvPr/>
          </p:nvSpPr>
          <p:spPr>
            <a:xfrm>
              <a:off x="768" y="3504"/>
              <a:ext cx="1440" cy="6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1000</a:t>
              </a:r>
              <a:r>
                <a:rPr lang="zh-CN" altLang="en-US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张</a:t>
              </a:r>
              <a:endParaRPr lang="zh-CN" altLang="en-US" sz="4800" b="1" dirty="0">
                <a:solidFill>
                  <a:srgbClr val="000099"/>
                </a:solidFill>
                <a:latin typeface="黑体" panose="02010609060101010101" pitchFamily="49" charset="-122"/>
                <a:ea typeface="华文中宋" panose="02010600040101010101" pitchFamily="2" charset="-122"/>
              </a:endParaRPr>
            </a:p>
          </p:txBody>
        </p:sp>
        <p:grpSp>
          <p:nvGrpSpPr>
            <p:cNvPr id="29711" name="Group 15"/>
            <p:cNvGrpSpPr/>
            <p:nvPr/>
          </p:nvGrpSpPr>
          <p:grpSpPr>
            <a:xfrm>
              <a:off x="2208" y="3792"/>
              <a:ext cx="1536" cy="96"/>
              <a:chOff x="3120" y="3408"/>
              <a:chExt cx="1536" cy="336"/>
            </a:xfrm>
          </p:grpSpPr>
          <p:sp>
            <p:nvSpPr>
              <p:cNvPr id="29712" name="Rectangle 16"/>
              <p:cNvSpPr/>
              <p:nvPr/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9713" name="Line 17"/>
              <p:cNvSpPr/>
              <p:nvPr/>
            </p:nvSpPr>
            <p:spPr>
              <a:xfrm>
                <a:off x="3120" y="345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14" name="Line 18"/>
              <p:cNvSpPr/>
              <p:nvPr/>
            </p:nvSpPr>
            <p:spPr>
              <a:xfrm>
                <a:off x="3120" y="3504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15" name="Line 19"/>
              <p:cNvSpPr/>
              <p:nvPr/>
            </p:nv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16" name="Line 20"/>
              <p:cNvSpPr/>
              <p:nvPr/>
            </p:nvSpPr>
            <p:spPr>
              <a:xfrm>
                <a:off x="3120" y="360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17" name="Line 21"/>
              <p:cNvSpPr/>
              <p:nvPr/>
            </p:nvSpPr>
            <p:spPr>
              <a:xfrm>
                <a:off x="3120" y="3648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18" name="Line 22"/>
              <p:cNvSpPr/>
              <p:nvPr/>
            </p:nvSpPr>
            <p:spPr>
              <a:xfrm>
                <a:off x="3120" y="369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29719" name="Group 23"/>
            <p:cNvGrpSpPr/>
            <p:nvPr/>
          </p:nvGrpSpPr>
          <p:grpSpPr>
            <a:xfrm>
              <a:off x="2208" y="3696"/>
              <a:ext cx="1536" cy="96"/>
              <a:chOff x="3120" y="3408"/>
              <a:chExt cx="1536" cy="336"/>
            </a:xfrm>
          </p:grpSpPr>
          <p:sp>
            <p:nvSpPr>
              <p:cNvPr id="29720" name="Rectangle 24"/>
              <p:cNvSpPr/>
              <p:nvPr/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9721" name="Line 25"/>
              <p:cNvSpPr/>
              <p:nvPr/>
            </p:nvSpPr>
            <p:spPr>
              <a:xfrm>
                <a:off x="3120" y="345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22" name="Line 26"/>
              <p:cNvSpPr/>
              <p:nvPr/>
            </p:nvSpPr>
            <p:spPr>
              <a:xfrm>
                <a:off x="3120" y="3504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23" name="Line 27"/>
              <p:cNvSpPr/>
              <p:nvPr/>
            </p:nv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24" name="Line 28"/>
              <p:cNvSpPr/>
              <p:nvPr/>
            </p:nvSpPr>
            <p:spPr>
              <a:xfrm>
                <a:off x="3120" y="360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25" name="Line 29"/>
              <p:cNvSpPr/>
              <p:nvPr/>
            </p:nvSpPr>
            <p:spPr>
              <a:xfrm>
                <a:off x="3120" y="3648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9726" name="Line 30"/>
              <p:cNvSpPr/>
              <p:nvPr/>
            </p:nvSpPr>
            <p:spPr>
              <a:xfrm>
                <a:off x="3120" y="369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 animBg="1"/>
      <p:bldP spid="184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图片 56" descr="t013978d69e0087c09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Rectangle 2"/>
          <p:cNvSpPr/>
          <p:nvPr/>
        </p:nvSpPr>
        <p:spPr>
          <a:xfrm>
            <a:off x="1676400" y="76200"/>
            <a:ext cx="60960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dist"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</a:t>
            </a:r>
            <a:r>
              <a:rPr lang="zh-CN" altLang="en-US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亿张纸有多厚？</a:t>
            </a:r>
            <a:endParaRPr lang="zh-CN" altLang="en-US" sz="4800" b="1" dirty="0">
              <a:solidFill>
                <a:srgbClr val="660066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9459" name="AutoShape 3"/>
          <p:cNvSpPr/>
          <p:nvPr/>
        </p:nvSpPr>
        <p:spPr>
          <a:xfrm>
            <a:off x="6096000" y="5410200"/>
            <a:ext cx="76200" cy="914400"/>
          </a:xfrm>
          <a:prstGeom prst="rightBrace">
            <a:avLst>
              <a:gd name="adj1" fmla="val 100000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0" name="Rectangle 4"/>
          <p:cNvSpPr/>
          <p:nvPr/>
        </p:nvSpPr>
        <p:spPr>
          <a:xfrm>
            <a:off x="6248400" y="5334000"/>
            <a:ext cx="25146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100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厘米</a:t>
            </a:r>
            <a:endParaRPr lang="zh-CN" altLang="en-US" sz="4800" b="1" dirty="0">
              <a:solidFill>
                <a:srgbClr val="FF3300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grpSp>
        <p:nvGrpSpPr>
          <p:cNvPr id="31749" name="Group 5"/>
          <p:cNvGrpSpPr/>
          <p:nvPr/>
        </p:nvGrpSpPr>
        <p:grpSpPr>
          <a:xfrm>
            <a:off x="3505200" y="5867400"/>
            <a:ext cx="2438400" cy="457200"/>
            <a:chOff x="2208" y="3696"/>
            <a:chExt cx="1536" cy="288"/>
          </a:xfrm>
        </p:grpSpPr>
        <p:grpSp>
          <p:nvGrpSpPr>
            <p:cNvPr id="31750" name="Group 6"/>
            <p:cNvGrpSpPr/>
            <p:nvPr/>
          </p:nvGrpSpPr>
          <p:grpSpPr>
            <a:xfrm>
              <a:off x="2208" y="3888"/>
              <a:ext cx="1536" cy="96"/>
              <a:chOff x="3120" y="3408"/>
              <a:chExt cx="1536" cy="336"/>
            </a:xfrm>
          </p:grpSpPr>
          <p:sp>
            <p:nvSpPr>
              <p:cNvPr id="31751" name="Rectangle 7"/>
              <p:cNvSpPr/>
              <p:nvPr/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1752" name="Line 8"/>
              <p:cNvSpPr/>
              <p:nvPr/>
            </p:nvSpPr>
            <p:spPr>
              <a:xfrm>
                <a:off x="3120" y="345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53" name="Line 9"/>
              <p:cNvSpPr/>
              <p:nvPr/>
            </p:nvSpPr>
            <p:spPr>
              <a:xfrm>
                <a:off x="3120" y="3504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54" name="Line 10"/>
              <p:cNvSpPr/>
              <p:nvPr/>
            </p:nv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55" name="Line 11"/>
              <p:cNvSpPr/>
              <p:nvPr/>
            </p:nvSpPr>
            <p:spPr>
              <a:xfrm>
                <a:off x="3120" y="360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56" name="Line 12"/>
              <p:cNvSpPr/>
              <p:nvPr/>
            </p:nvSpPr>
            <p:spPr>
              <a:xfrm>
                <a:off x="3120" y="3648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57" name="Line 13"/>
              <p:cNvSpPr/>
              <p:nvPr/>
            </p:nvSpPr>
            <p:spPr>
              <a:xfrm>
                <a:off x="3120" y="369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1758" name="Group 14"/>
            <p:cNvGrpSpPr/>
            <p:nvPr/>
          </p:nvGrpSpPr>
          <p:grpSpPr>
            <a:xfrm>
              <a:off x="2208" y="3792"/>
              <a:ext cx="1536" cy="96"/>
              <a:chOff x="3120" y="3408"/>
              <a:chExt cx="1536" cy="336"/>
            </a:xfrm>
          </p:grpSpPr>
          <p:sp>
            <p:nvSpPr>
              <p:cNvPr id="31759" name="Rectangle 15"/>
              <p:cNvSpPr/>
              <p:nvPr/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1760" name="Line 16"/>
              <p:cNvSpPr/>
              <p:nvPr/>
            </p:nvSpPr>
            <p:spPr>
              <a:xfrm>
                <a:off x="3120" y="345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61" name="Line 17"/>
              <p:cNvSpPr/>
              <p:nvPr/>
            </p:nvSpPr>
            <p:spPr>
              <a:xfrm>
                <a:off x="3120" y="3504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62" name="Line 18"/>
              <p:cNvSpPr/>
              <p:nvPr/>
            </p:nv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63" name="Line 19"/>
              <p:cNvSpPr/>
              <p:nvPr/>
            </p:nvSpPr>
            <p:spPr>
              <a:xfrm>
                <a:off x="3120" y="360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64" name="Line 20"/>
              <p:cNvSpPr/>
              <p:nvPr/>
            </p:nvSpPr>
            <p:spPr>
              <a:xfrm>
                <a:off x="3120" y="3648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65" name="Line 21"/>
              <p:cNvSpPr/>
              <p:nvPr/>
            </p:nvSpPr>
            <p:spPr>
              <a:xfrm>
                <a:off x="3120" y="369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grpSp>
          <p:nvGrpSpPr>
            <p:cNvPr id="31766" name="Group 22"/>
            <p:cNvGrpSpPr/>
            <p:nvPr/>
          </p:nvGrpSpPr>
          <p:grpSpPr>
            <a:xfrm>
              <a:off x="2208" y="3696"/>
              <a:ext cx="1536" cy="96"/>
              <a:chOff x="3120" y="3408"/>
              <a:chExt cx="1536" cy="336"/>
            </a:xfrm>
          </p:grpSpPr>
          <p:sp>
            <p:nvSpPr>
              <p:cNvPr id="31767" name="Rectangle 23"/>
              <p:cNvSpPr/>
              <p:nvPr/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31768" name="Line 24"/>
              <p:cNvSpPr/>
              <p:nvPr/>
            </p:nvSpPr>
            <p:spPr>
              <a:xfrm>
                <a:off x="3120" y="345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69" name="Line 25"/>
              <p:cNvSpPr/>
              <p:nvPr/>
            </p:nvSpPr>
            <p:spPr>
              <a:xfrm>
                <a:off x="3120" y="3504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70" name="Line 26"/>
              <p:cNvSpPr/>
              <p:nvPr/>
            </p:nv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71" name="Line 27"/>
              <p:cNvSpPr/>
              <p:nvPr/>
            </p:nvSpPr>
            <p:spPr>
              <a:xfrm>
                <a:off x="3120" y="360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72" name="Line 28"/>
              <p:cNvSpPr/>
              <p:nvPr/>
            </p:nvSpPr>
            <p:spPr>
              <a:xfrm>
                <a:off x="3120" y="3648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1773" name="Line 29"/>
              <p:cNvSpPr/>
              <p:nvPr/>
            </p:nvSpPr>
            <p:spPr>
              <a:xfrm>
                <a:off x="3120" y="3696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</p:grpSp>
      <p:grpSp>
        <p:nvGrpSpPr>
          <p:cNvPr id="6" name="Group 30"/>
          <p:cNvGrpSpPr/>
          <p:nvPr/>
        </p:nvGrpSpPr>
        <p:grpSpPr>
          <a:xfrm>
            <a:off x="914400" y="5257800"/>
            <a:ext cx="5029200" cy="990600"/>
            <a:chOff x="576" y="3312"/>
            <a:chExt cx="3168" cy="624"/>
          </a:xfrm>
        </p:grpSpPr>
        <p:sp>
          <p:nvSpPr>
            <p:cNvPr id="31775" name="Rectangle 31"/>
            <p:cNvSpPr/>
            <p:nvPr/>
          </p:nvSpPr>
          <p:spPr>
            <a:xfrm>
              <a:off x="576" y="3312"/>
              <a:ext cx="1632" cy="6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en-US" altLang="zh-CN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10000</a:t>
              </a:r>
              <a:r>
                <a:rPr lang="zh-CN" altLang="en-US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张</a:t>
              </a:r>
              <a:endParaRPr lang="zh-CN" altLang="en-US" sz="4800" b="1" dirty="0">
                <a:solidFill>
                  <a:srgbClr val="000099"/>
                </a:solidFill>
                <a:latin typeface="黑体" panose="02010609060101010101" pitchFamily="49" charset="-122"/>
                <a:ea typeface="华文中宋" panose="02010600040101010101" pitchFamily="2" charset="-122"/>
              </a:endParaRPr>
            </a:p>
          </p:txBody>
        </p:sp>
        <p:grpSp>
          <p:nvGrpSpPr>
            <p:cNvPr id="31776" name="Group 32"/>
            <p:cNvGrpSpPr/>
            <p:nvPr/>
          </p:nvGrpSpPr>
          <p:grpSpPr>
            <a:xfrm>
              <a:off x="2208" y="3408"/>
              <a:ext cx="1536" cy="288"/>
              <a:chOff x="2208" y="3696"/>
              <a:chExt cx="1536" cy="288"/>
            </a:xfrm>
          </p:grpSpPr>
          <p:grpSp>
            <p:nvGrpSpPr>
              <p:cNvPr id="31777" name="Group 33"/>
              <p:cNvGrpSpPr/>
              <p:nvPr/>
            </p:nvGrpSpPr>
            <p:grpSpPr>
              <a:xfrm>
                <a:off x="2208" y="3888"/>
                <a:ext cx="1536" cy="96"/>
                <a:chOff x="3120" y="3408"/>
                <a:chExt cx="1536" cy="336"/>
              </a:xfrm>
            </p:grpSpPr>
            <p:sp>
              <p:nvSpPr>
                <p:cNvPr id="31778" name="Rectangle 34"/>
                <p:cNvSpPr/>
                <p:nvPr/>
              </p:nvSpPr>
              <p:spPr>
                <a:xfrm>
                  <a:off x="3120" y="3408"/>
                  <a:ext cx="1536" cy="3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79" name="Line 35"/>
                <p:cNvSpPr/>
                <p:nvPr/>
              </p:nvSpPr>
              <p:spPr>
                <a:xfrm>
                  <a:off x="3120" y="345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80" name="Line 36"/>
                <p:cNvSpPr/>
                <p:nvPr/>
              </p:nvSpPr>
              <p:spPr>
                <a:xfrm>
                  <a:off x="3120" y="3504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81" name="Line 37"/>
                <p:cNvSpPr/>
                <p:nvPr/>
              </p:nvSpPr>
              <p:spPr>
                <a:xfrm>
                  <a:off x="3120" y="3552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82" name="Line 38"/>
                <p:cNvSpPr/>
                <p:nvPr/>
              </p:nvSpPr>
              <p:spPr>
                <a:xfrm>
                  <a:off x="3120" y="3600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83" name="Line 39"/>
                <p:cNvSpPr/>
                <p:nvPr/>
              </p:nvSpPr>
              <p:spPr>
                <a:xfrm>
                  <a:off x="3120" y="3648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84" name="Line 40"/>
                <p:cNvSpPr/>
                <p:nvPr/>
              </p:nvSpPr>
              <p:spPr>
                <a:xfrm>
                  <a:off x="3120" y="369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1785" name="Group 41"/>
              <p:cNvGrpSpPr/>
              <p:nvPr/>
            </p:nvGrpSpPr>
            <p:grpSpPr>
              <a:xfrm>
                <a:off x="2208" y="3792"/>
                <a:ext cx="1536" cy="96"/>
                <a:chOff x="3120" y="3408"/>
                <a:chExt cx="1536" cy="336"/>
              </a:xfrm>
            </p:grpSpPr>
            <p:sp>
              <p:nvSpPr>
                <p:cNvPr id="31786" name="Rectangle 42"/>
                <p:cNvSpPr/>
                <p:nvPr/>
              </p:nvSpPr>
              <p:spPr>
                <a:xfrm>
                  <a:off x="3120" y="3408"/>
                  <a:ext cx="1536" cy="3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87" name="Line 43"/>
                <p:cNvSpPr/>
                <p:nvPr/>
              </p:nvSpPr>
              <p:spPr>
                <a:xfrm>
                  <a:off x="3120" y="345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88" name="Line 44"/>
                <p:cNvSpPr/>
                <p:nvPr/>
              </p:nvSpPr>
              <p:spPr>
                <a:xfrm>
                  <a:off x="3120" y="3504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89" name="Line 45"/>
                <p:cNvSpPr/>
                <p:nvPr/>
              </p:nvSpPr>
              <p:spPr>
                <a:xfrm>
                  <a:off x="3120" y="3552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90" name="Line 46"/>
                <p:cNvSpPr/>
                <p:nvPr/>
              </p:nvSpPr>
              <p:spPr>
                <a:xfrm>
                  <a:off x="3120" y="3600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91" name="Line 47"/>
                <p:cNvSpPr/>
                <p:nvPr/>
              </p:nvSpPr>
              <p:spPr>
                <a:xfrm>
                  <a:off x="3120" y="3648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92" name="Line 48"/>
                <p:cNvSpPr/>
                <p:nvPr/>
              </p:nvSpPr>
              <p:spPr>
                <a:xfrm>
                  <a:off x="3120" y="369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1793" name="Group 49"/>
              <p:cNvGrpSpPr/>
              <p:nvPr/>
            </p:nvGrpSpPr>
            <p:grpSpPr>
              <a:xfrm>
                <a:off x="2208" y="3696"/>
                <a:ext cx="1536" cy="96"/>
                <a:chOff x="3120" y="3408"/>
                <a:chExt cx="1536" cy="336"/>
              </a:xfrm>
            </p:grpSpPr>
            <p:sp>
              <p:nvSpPr>
                <p:cNvPr id="31794" name="Rectangle 50"/>
                <p:cNvSpPr/>
                <p:nvPr/>
              </p:nvSpPr>
              <p:spPr>
                <a:xfrm>
                  <a:off x="3120" y="3408"/>
                  <a:ext cx="1536" cy="3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1795" name="Line 51"/>
                <p:cNvSpPr/>
                <p:nvPr/>
              </p:nvSpPr>
              <p:spPr>
                <a:xfrm>
                  <a:off x="3120" y="345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96" name="Line 52"/>
                <p:cNvSpPr/>
                <p:nvPr/>
              </p:nvSpPr>
              <p:spPr>
                <a:xfrm>
                  <a:off x="3120" y="3504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97" name="Line 53"/>
                <p:cNvSpPr/>
                <p:nvPr/>
              </p:nvSpPr>
              <p:spPr>
                <a:xfrm>
                  <a:off x="3120" y="3552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98" name="Line 54"/>
                <p:cNvSpPr/>
                <p:nvPr/>
              </p:nvSpPr>
              <p:spPr>
                <a:xfrm>
                  <a:off x="3120" y="3600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799" name="Line 55"/>
                <p:cNvSpPr/>
                <p:nvPr/>
              </p:nvSpPr>
              <p:spPr>
                <a:xfrm>
                  <a:off x="3120" y="3648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1800" name="Line 56"/>
                <p:cNvSpPr/>
                <p:nvPr/>
              </p:nvSpPr>
              <p:spPr>
                <a:xfrm>
                  <a:off x="3120" y="369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图片 108" descr="t013978d69e0087c09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4" name="Rectangle 2"/>
          <p:cNvSpPr/>
          <p:nvPr/>
        </p:nvSpPr>
        <p:spPr>
          <a:xfrm>
            <a:off x="1676400" y="76200"/>
            <a:ext cx="60960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dist"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</a:t>
            </a:r>
            <a:r>
              <a:rPr lang="zh-CN" altLang="en-US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亿张纸有多厚？</a:t>
            </a:r>
            <a:endParaRPr lang="zh-CN" altLang="en-US" sz="4800" b="1" dirty="0">
              <a:solidFill>
                <a:srgbClr val="660066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20483" name="AutoShape 3"/>
          <p:cNvSpPr/>
          <p:nvPr/>
        </p:nvSpPr>
        <p:spPr>
          <a:xfrm>
            <a:off x="6096000" y="4495800"/>
            <a:ext cx="228600" cy="1828800"/>
          </a:xfrm>
          <a:prstGeom prst="rightBrace">
            <a:avLst>
              <a:gd name="adj1" fmla="val 66629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4" name="Rectangle 4"/>
          <p:cNvSpPr/>
          <p:nvPr/>
        </p:nvSpPr>
        <p:spPr>
          <a:xfrm>
            <a:off x="6248400" y="4876800"/>
            <a:ext cx="28956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44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1000</a:t>
            </a: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厘米</a:t>
            </a:r>
            <a:endParaRPr lang="zh-CN" altLang="en-US" sz="4400" b="1" dirty="0">
              <a:solidFill>
                <a:srgbClr val="FF3300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grpSp>
        <p:nvGrpSpPr>
          <p:cNvPr id="33797" name="Group 5"/>
          <p:cNvGrpSpPr/>
          <p:nvPr/>
        </p:nvGrpSpPr>
        <p:grpSpPr>
          <a:xfrm>
            <a:off x="3505200" y="5410200"/>
            <a:ext cx="2438400" cy="914400"/>
            <a:chOff x="2208" y="3408"/>
            <a:chExt cx="1536" cy="576"/>
          </a:xfrm>
        </p:grpSpPr>
        <p:grpSp>
          <p:nvGrpSpPr>
            <p:cNvPr id="33798" name="Group 6"/>
            <p:cNvGrpSpPr/>
            <p:nvPr/>
          </p:nvGrpSpPr>
          <p:grpSpPr>
            <a:xfrm>
              <a:off x="2208" y="3696"/>
              <a:ext cx="1536" cy="288"/>
              <a:chOff x="2208" y="3696"/>
              <a:chExt cx="1536" cy="288"/>
            </a:xfrm>
          </p:grpSpPr>
          <p:grpSp>
            <p:nvGrpSpPr>
              <p:cNvPr id="33799" name="Group 7"/>
              <p:cNvGrpSpPr/>
              <p:nvPr/>
            </p:nvGrpSpPr>
            <p:grpSpPr>
              <a:xfrm>
                <a:off x="2208" y="3888"/>
                <a:ext cx="1536" cy="96"/>
                <a:chOff x="3120" y="3408"/>
                <a:chExt cx="1536" cy="336"/>
              </a:xfrm>
            </p:grpSpPr>
            <p:sp>
              <p:nvSpPr>
                <p:cNvPr id="33800" name="Rectangle 8"/>
                <p:cNvSpPr/>
                <p:nvPr/>
              </p:nvSpPr>
              <p:spPr>
                <a:xfrm>
                  <a:off x="3120" y="3408"/>
                  <a:ext cx="1536" cy="3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01" name="Line 9"/>
                <p:cNvSpPr/>
                <p:nvPr/>
              </p:nvSpPr>
              <p:spPr>
                <a:xfrm>
                  <a:off x="3120" y="345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02" name="Line 10"/>
                <p:cNvSpPr/>
                <p:nvPr/>
              </p:nvSpPr>
              <p:spPr>
                <a:xfrm>
                  <a:off x="3120" y="3504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03" name="Line 11"/>
                <p:cNvSpPr/>
                <p:nvPr/>
              </p:nvSpPr>
              <p:spPr>
                <a:xfrm>
                  <a:off x="3120" y="3552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04" name="Line 12"/>
                <p:cNvSpPr/>
                <p:nvPr/>
              </p:nvSpPr>
              <p:spPr>
                <a:xfrm>
                  <a:off x="3120" y="3600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05" name="Line 13"/>
                <p:cNvSpPr/>
                <p:nvPr/>
              </p:nvSpPr>
              <p:spPr>
                <a:xfrm>
                  <a:off x="3120" y="3648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06" name="Line 14"/>
                <p:cNvSpPr/>
                <p:nvPr/>
              </p:nvSpPr>
              <p:spPr>
                <a:xfrm>
                  <a:off x="3120" y="369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3807" name="Group 15"/>
              <p:cNvGrpSpPr/>
              <p:nvPr/>
            </p:nvGrpSpPr>
            <p:grpSpPr>
              <a:xfrm>
                <a:off x="2208" y="3792"/>
                <a:ext cx="1536" cy="96"/>
                <a:chOff x="3120" y="3408"/>
                <a:chExt cx="1536" cy="336"/>
              </a:xfrm>
            </p:grpSpPr>
            <p:sp>
              <p:nvSpPr>
                <p:cNvPr id="33808" name="Rectangle 16"/>
                <p:cNvSpPr/>
                <p:nvPr/>
              </p:nvSpPr>
              <p:spPr>
                <a:xfrm>
                  <a:off x="3120" y="3408"/>
                  <a:ext cx="1536" cy="3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09" name="Line 17"/>
                <p:cNvSpPr/>
                <p:nvPr/>
              </p:nvSpPr>
              <p:spPr>
                <a:xfrm>
                  <a:off x="3120" y="345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10" name="Line 18"/>
                <p:cNvSpPr/>
                <p:nvPr/>
              </p:nvSpPr>
              <p:spPr>
                <a:xfrm>
                  <a:off x="3120" y="3504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11" name="Line 19"/>
                <p:cNvSpPr/>
                <p:nvPr/>
              </p:nvSpPr>
              <p:spPr>
                <a:xfrm>
                  <a:off x="3120" y="3552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12" name="Line 20"/>
                <p:cNvSpPr/>
                <p:nvPr/>
              </p:nvSpPr>
              <p:spPr>
                <a:xfrm>
                  <a:off x="3120" y="3600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13" name="Line 21"/>
                <p:cNvSpPr/>
                <p:nvPr/>
              </p:nvSpPr>
              <p:spPr>
                <a:xfrm>
                  <a:off x="3120" y="3648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14" name="Line 22"/>
                <p:cNvSpPr/>
                <p:nvPr/>
              </p:nvSpPr>
              <p:spPr>
                <a:xfrm>
                  <a:off x="3120" y="369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3815" name="Group 23"/>
              <p:cNvGrpSpPr/>
              <p:nvPr/>
            </p:nvGrpSpPr>
            <p:grpSpPr>
              <a:xfrm>
                <a:off x="2208" y="3696"/>
                <a:ext cx="1536" cy="96"/>
                <a:chOff x="3120" y="3408"/>
                <a:chExt cx="1536" cy="336"/>
              </a:xfrm>
            </p:grpSpPr>
            <p:sp>
              <p:nvSpPr>
                <p:cNvPr id="33816" name="Rectangle 24"/>
                <p:cNvSpPr/>
                <p:nvPr/>
              </p:nvSpPr>
              <p:spPr>
                <a:xfrm>
                  <a:off x="3120" y="3408"/>
                  <a:ext cx="1536" cy="3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17" name="Line 25"/>
                <p:cNvSpPr/>
                <p:nvPr/>
              </p:nvSpPr>
              <p:spPr>
                <a:xfrm>
                  <a:off x="3120" y="345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18" name="Line 26"/>
                <p:cNvSpPr/>
                <p:nvPr/>
              </p:nvSpPr>
              <p:spPr>
                <a:xfrm>
                  <a:off x="3120" y="3504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19" name="Line 27"/>
                <p:cNvSpPr/>
                <p:nvPr/>
              </p:nvSpPr>
              <p:spPr>
                <a:xfrm>
                  <a:off x="3120" y="3552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20" name="Line 28"/>
                <p:cNvSpPr/>
                <p:nvPr/>
              </p:nvSpPr>
              <p:spPr>
                <a:xfrm>
                  <a:off x="3120" y="3600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21" name="Line 29"/>
                <p:cNvSpPr/>
                <p:nvPr/>
              </p:nvSpPr>
              <p:spPr>
                <a:xfrm>
                  <a:off x="3120" y="3648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22" name="Line 30"/>
                <p:cNvSpPr/>
                <p:nvPr/>
              </p:nvSpPr>
              <p:spPr>
                <a:xfrm>
                  <a:off x="3120" y="369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grpSp>
          <p:nvGrpSpPr>
            <p:cNvPr id="33823" name="Group 31"/>
            <p:cNvGrpSpPr/>
            <p:nvPr/>
          </p:nvGrpSpPr>
          <p:grpSpPr>
            <a:xfrm>
              <a:off x="2208" y="3408"/>
              <a:ext cx="1536" cy="288"/>
              <a:chOff x="2208" y="3696"/>
              <a:chExt cx="1536" cy="288"/>
            </a:xfrm>
          </p:grpSpPr>
          <p:grpSp>
            <p:nvGrpSpPr>
              <p:cNvPr id="33824" name="Group 32"/>
              <p:cNvGrpSpPr/>
              <p:nvPr/>
            </p:nvGrpSpPr>
            <p:grpSpPr>
              <a:xfrm>
                <a:off x="2208" y="3888"/>
                <a:ext cx="1536" cy="96"/>
                <a:chOff x="3120" y="3408"/>
                <a:chExt cx="1536" cy="336"/>
              </a:xfrm>
            </p:grpSpPr>
            <p:sp>
              <p:nvSpPr>
                <p:cNvPr id="33825" name="Rectangle 33"/>
                <p:cNvSpPr/>
                <p:nvPr/>
              </p:nvSpPr>
              <p:spPr>
                <a:xfrm>
                  <a:off x="3120" y="3408"/>
                  <a:ext cx="1536" cy="3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26" name="Line 34"/>
                <p:cNvSpPr/>
                <p:nvPr/>
              </p:nvSpPr>
              <p:spPr>
                <a:xfrm>
                  <a:off x="3120" y="345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27" name="Line 35"/>
                <p:cNvSpPr/>
                <p:nvPr/>
              </p:nvSpPr>
              <p:spPr>
                <a:xfrm>
                  <a:off x="3120" y="3504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28" name="Line 36"/>
                <p:cNvSpPr/>
                <p:nvPr/>
              </p:nvSpPr>
              <p:spPr>
                <a:xfrm>
                  <a:off x="3120" y="3552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29" name="Line 37"/>
                <p:cNvSpPr/>
                <p:nvPr/>
              </p:nvSpPr>
              <p:spPr>
                <a:xfrm>
                  <a:off x="3120" y="3600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30" name="Line 38"/>
                <p:cNvSpPr/>
                <p:nvPr/>
              </p:nvSpPr>
              <p:spPr>
                <a:xfrm>
                  <a:off x="3120" y="3648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31" name="Line 39"/>
                <p:cNvSpPr/>
                <p:nvPr/>
              </p:nvSpPr>
              <p:spPr>
                <a:xfrm>
                  <a:off x="3120" y="369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3832" name="Group 40"/>
              <p:cNvGrpSpPr/>
              <p:nvPr/>
            </p:nvGrpSpPr>
            <p:grpSpPr>
              <a:xfrm>
                <a:off x="2208" y="3792"/>
                <a:ext cx="1536" cy="96"/>
                <a:chOff x="3120" y="3408"/>
                <a:chExt cx="1536" cy="336"/>
              </a:xfrm>
            </p:grpSpPr>
            <p:sp>
              <p:nvSpPr>
                <p:cNvPr id="33833" name="Rectangle 41"/>
                <p:cNvSpPr/>
                <p:nvPr/>
              </p:nvSpPr>
              <p:spPr>
                <a:xfrm>
                  <a:off x="3120" y="3408"/>
                  <a:ext cx="1536" cy="3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34" name="Line 42"/>
                <p:cNvSpPr/>
                <p:nvPr/>
              </p:nvSpPr>
              <p:spPr>
                <a:xfrm>
                  <a:off x="3120" y="345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35" name="Line 43"/>
                <p:cNvSpPr/>
                <p:nvPr/>
              </p:nvSpPr>
              <p:spPr>
                <a:xfrm>
                  <a:off x="3120" y="3504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36" name="Line 44"/>
                <p:cNvSpPr/>
                <p:nvPr/>
              </p:nvSpPr>
              <p:spPr>
                <a:xfrm>
                  <a:off x="3120" y="3552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37" name="Line 45"/>
                <p:cNvSpPr/>
                <p:nvPr/>
              </p:nvSpPr>
              <p:spPr>
                <a:xfrm>
                  <a:off x="3120" y="3600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38" name="Line 46"/>
                <p:cNvSpPr/>
                <p:nvPr/>
              </p:nvSpPr>
              <p:spPr>
                <a:xfrm>
                  <a:off x="3120" y="3648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39" name="Line 47"/>
                <p:cNvSpPr/>
                <p:nvPr/>
              </p:nvSpPr>
              <p:spPr>
                <a:xfrm>
                  <a:off x="3120" y="369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grpSp>
            <p:nvGrpSpPr>
              <p:cNvPr id="33840" name="Group 48"/>
              <p:cNvGrpSpPr/>
              <p:nvPr/>
            </p:nvGrpSpPr>
            <p:grpSpPr>
              <a:xfrm>
                <a:off x="2208" y="3696"/>
                <a:ext cx="1536" cy="96"/>
                <a:chOff x="3120" y="3408"/>
                <a:chExt cx="1536" cy="336"/>
              </a:xfrm>
            </p:grpSpPr>
            <p:sp>
              <p:nvSpPr>
                <p:cNvPr id="33841" name="Rectangle 49"/>
                <p:cNvSpPr/>
                <p:nvPr/>
              </p:nvSpPr>
              <p:spPr>
                <a:xfrm>
                  <a:off x="3120" y="3408"/>
                  <a:ext cx="1536" cy="3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 anchorCtr="0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3842" name="Line 50"/>
                <p:cNvSpPr/>
                <p:nvPr/>
              </p:nvSpPr>
              <p:spPr>
                <a:xfrm>
                  <a:off x="3120" y="345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43" name="Line 51"/>
                <p:cNvSpPr/>
                <p:nvPr/>
              </p:nvSpPr>
              <p:spPr>
                <a:xfrm>
                  <a:off x="3120" y="3504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44" name="Line 52"/>
                <p:cNvSpPr/>
                <p:nvPr/>
              </p:nvSpPr>
              <p:spPr>
                <a:xfrm>
                  <a:off x="3120" y="3552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45" name="Line 53"/>
                <p:cNvSpPr/>
                <p:nvPr/>
              </p:nvSpPr>
              <p:spPr>
                <a:xfrm>
                  <a:off x="3120" y="3600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46" name="Line 54"/>
                <p:cNvSpPr/>
                <p:nvPr/>
              </p:nvSpPr>
              <p:spPr>
                <a:xfrm>
                  <a:off x="3120" y="3648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3847" name="Line 55"/>
                <p:cNvSpPr/>
                <p:nvPr/>
              </p:nvSpPr>
              <p:spPr>
                <a:xfrm>
                  <a:off x="3120" y="3696"/>
                  <a:ext cx="1536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</p:grpSp>
      <p:grpSp>
        <p:nvGrpSpPr>
          <p:cNvPr id="11" name="Group 56"/>
          <p:cNvGrpSpPr/>
          <p:nvPr/>
        </p:nvGrpSpPr>
        <p:grpSpPr>
          <a:xfrm>
            <a:off x="609600" y="4495800"/>
            <a:ext cx="5334000" cy="1295400"/>
            <a:chOff x="384" y="2832"/>
            <a:chExt cx="3360" cy="816"/>
          </a:xfrm>
        </p:grpSpPr>
        <p:sp>
          <p:nvSpPr>
            <p:cNvPr id="33849" name="Rectangle 57"/>
            <p:cNvSpPr/>
            <p:nvPr/>
          </p:nvSpPr>
          <p:spPr>
            <a:xfrm>
              <a:off x="384" y="3024"/>
              <a:ext cx="1872" cy="6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pPr algn="ctr">
                <a:lnSpc>
                  <a:spcPct val="80000"/>
                </a:lnSpc>
                <a:spcBef>
                  <a:spcPct val="20000"/>
                </a:spcBef>
              </a:pPr>
              <a:r>
                <a:rPr lang="en-US" altLang="zh-CN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10 0000</a:t>
              </a:r>
              <a:r>
                <a:rPr lang="zh-CN" altLang="en-US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张</a:t>
              </a:r>
              <a:endParaRPr lang="zh-CN" altLang="en-US" sz="4800" b="1" dirty="0">
                <a:solidFill>
                  <a:srgbClr val="000099"/>
                </a:solidFill>
                <a:latin typeface="黑体" panose="02010609060101010101" pitchFamily="49" charset="-122"/>
                <a:ea typeface="华文中宋" panose="02010600040101010101" pitchFamily="2" charset="-122"/>
              </a:endParaRPr>
            </a:p>
          </p:txBody>
        </p:sp>
        <p:grpSp>
          <p:nvGrpSpPr>
            <p:cNvPr id="33850" name="Group 58"/>
            <p:cNvGrpSpPr/>
            <p:nvPr/>
          </p:nvGrpSpPr>
          <p:grpSpPr>
            <a:xfrm>
              <a:off x="2208" y="2832"/>
              <a:ext cx="1536" cy="576"/>
              <a:chOff x="2208" y="3408"/>
              <a:chExt cx="1536" cy="576"/>
            </a:xfrm>
          </p:grpSpPr>
          <p:grpSp>
            <p:nvGrpSpPr>
              <p:cNvPr id="33851" name="Group 59"/>
              <p:cNvGrpSpPr/>
              <p:nvPr/>
            </p:nvGrpSpPr>
            <p:grpSpPr>
              <a:xfrm>
                <a:off x="2208" y="3696"/>
                <a:ext cx="1536" cy="288"/>
                <a:chOff x="2208" y="3696"/>
                <a:chExt cx="1536" cy="288"/>
              </a:xfrm>
            </p:grpSpPr>
            <p:grpSp>
              <p:nvGrpSpPr>
                <p:cNvPr id="33852" name="Group 60"/>
                <p:cNvGrpSpPr/>
                <p:nvPr/>
              </p:nvGrpSpPr>
              <p:grpSpPr>
                <a:xfrm>
                  <a:off x="2208" y="3888"/>
                  <a:ext cx="1536" cy="96"/>
                  <a:chOff x="3120" y="3408"/>
                  <a:chExt cx="1536" cy="336"/>
                </a:xfrm>
              </p:grpSpPr>
              <p:sp>
                <p:nvSpPr>
                  <p:cNvPr id="33853" name="Rectangle 61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54" name="Line 62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55" name="Line 63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56" name="Line 64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57" name="Line 65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58" name="Line 66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59" name="Line 67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3860" name="Group 68"/>
                <p:cNvGrpSpPr/>
                <p:nvPr/>
              </p:nvGrpSpPr>
              <p:grpSpPr>
                <a:xfrm>
                  <a:off x="2208" y="3792"/>
                  <a:ext cx="1536" cy="96"/>
                  <a:chOff x="3120" y="3408"/>
                  <a:chExt cx="1536" cy="336"/>
                </a:xfrm>
              </p:grpSpPr>
              <p:sp>
                <p:nvSpPr>
                  <p:cNvPr id="33861" name="Rectangle 69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62" name="Line 70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63" name="Line 71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64" name="Line 72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65" name="Line 73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66" name="Line 74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67" name="Line 75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3868" name="Group 76"/>
                <p:cNvGrpSpPr/>
                <p:nvPr/>
              </p:nvGrpSpPr>
              <p:grpSpPr>
                <a:xfrm>
                  <a:off x="2208" y="3696"/>
                  <a:ext cx="1536" cy="96"/>
                  <a:chOff x="3120" y="3408"/>
                  <a:chExt cx="1536" cy="336"/>
                </a:xfrm>
              </p:grpSpPr>
              <p:sp>
                <p:nvSpPr>
                  <p:cNvPr id="33869" name="Rectangle 77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70" name="Line 78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71" name="Line 79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72" name="Line 80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73" name="Line 81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74" name="Line 82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75" name="Line 83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33876" name="Group 84"/>
              <p:cNvGrpSpPr/>
              <p:nvPr/>
            </p:nvGrpSpPr>
            <p:grpSpPr>
              <a:xfrm>
                <a:off x="2208" y="3408"/>
                <a:ext cx="1536" cy="288"/>
                <a:chOff x="2208" y="3696"/>
                <a:chExt cx="1536" cy="288"/>
              </a:xfrm>
            </p:grpSpPr>
            <p:grpSp>
              <p:nvGrpSpPr>
                <p:cNvPr id="33877" name="Group 85"/>
                <p:cNvGrpSpPr/>
                <p:nvPr/>
              </p:nvGrpSpPr>
              <p:grpSpPr>
                <a:xfrm>
                  <a:off x="2208" y="3888"/>
                  <a:ext cx="1536" cy="96"/>
                  <a:chOff x="3120" y="3408"/>
                  <a:chExt cx="1536" cy="336"/>
                </a:xfrm>
              </p:grpSpPr>
              <p:sp>
                <p:nvSpPr>
                  <p:cNvPr id="33878" name="Rectangle 86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79" name="Line 87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80" name="Line 88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81" name="Line 89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82" name="Line 90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83" name="Line 91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84" name="Line 92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3885" name="Group 93"/>
                <p:cNvGrpSpPr/>
                <p:nvPr/>
              </p:nvGrpSpPr>
              <p:grpSpPr>
                <a:xfrm>
                  <a:off x="2208" y="3792"/>
                  <a:ext cx="1536" cy="96"/>
                  <a:chOff x="3120" y="3408"/>
                  <a:chExt cx="1536" cy="336"/>
                </a:xfrm>
              </p:grpSpPr>
              <p:sp>
                <p:nvSpPr>
                  <p:cNvPr id="33886" name="Rectangle 94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87" name="Line 95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88" name="Line 96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89" name="Line 97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90" name="Line 98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91" name="Line 99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92" name="Line 100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3893" name="Group 101"/>
                <p:cNvGrpSpPr/>
                <p:nvPr/>
              </p:nvGrpSpPr>
              <p:grpSpPr>
                <a:xfrm>
                  <a:off x="2208" y="3696"/>
                  <a:ext cx="1536" cy="96"/>
                  <a:chOff x="3120" y="3408"/>
                  <a:chExt cx="1536" cy="336"/>
                </a:xfrm>
              </p:grpSpPr>
              <p:sp>
                <p:nvSpPr>
                  <p:cNvPr id="33894" name="Rectangle 102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3895" name="Line 103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96" name="Line 104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97" name="Line 105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98" name="Line 106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899" name="Line 107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3900" name="Line 108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1" name="图片 212" descr="t013978d69e0087c09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2" name="Rectangle 2"/>
          <p:cNvSpPr/>
          <p:nvPr/>
        </p:nvSpPr>
        <p:spPr>
          <a:xfrm>
            <a:off x="1676400" y="76200"/>
            <a:ext cx="60960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dist"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</a:t>
            </a:r>
            <a:r>
              <a:rPr lang="zh-CN" altLang="en-US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亿张纸有多厚？</a:t>
            </a:r>
            <a:endParaRPr lang="zh-CN" altLang="en-US" sz="4800" b="1" dirty="0">
              <a:solidFill>
                <a:srgbClr val="660066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21507" name="AutoShape 3"/>
          <p:cNvSpPr/>
          <p:nvPr/>
        </p:nvSpPr>
        <p:spPr>
          <a:xfrm>
            <a:off x="6096000" y="2667000"/>
            <a:ext cx="228600" cy="3657600"/>
          </a:xfrm>
          <a:prstGeom prst="rightBrace">
            <a:avLst>
              <a:gd name="adj1" fmla="val 133259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08" name="Rectangle 4"/>
          <p:cNvSpPr/>
          <p:nvPr/>
        </p:nvSpPr>
        <p:spPr>
          <a:xfrm>
            <a:off x="5943600" y="4114800"/>
            <a:ext cx="28956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lnSpc>
                <a:spcPct val="70000"/>
              </a:lnSpc>
              <a:spcBef>
                <a:spcPct val="20000"/>
              </a:spcBef>
            </a:pPr>
            <a:r>
              <a:rPr lang="en-US" altLang="zh-CN" sz="44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1 0000</a:t>
            </a:r>
            <a:endParaRPr lang="en-US" altLang="zh-CN" sz="4400" b="1" dirty="0">
              <a:solidFill>
                <a:srgbClr val="FF33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algn="ctr">
              <a:lnSpc>
                <a:spcPct val="70000"/>
              </a:lnSpc>
              <a:spcBef>
                <a:spcPct val="2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厘米</a:t>
            </a:r>
            <a:endParaRPr lang="zh-CN" altLang="en-US" sz="4400" b="1" dirty="0">
              <a:solidFill>
                <a:srgbClr val="FF3300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grpSp>
        <p:nvGrpSpPr>
          <p:cNvPr id="35845" name="Group 5"/>
          <p:cNvGrpSpPr/>
          <p:nvPr/>
        </p:nvGrpSpPr>
        <p:grpSpPr>
          <a:xfrm>
            <a:off x="3505200" y="4495800"/>
            <a:ext cx="2438400" cy="1828800"/>
            <a:chOff x="2208" y="2832"/>
            <a:chExt cx="1536" cy="1152"/>
          </a:xfrm>
        </p:grpSpPr>
        <p:grpSp>
          <p:nvGrpSpPr>
            <p:cNvPr id="35846" name="Group 6"/>
            <p:cNvGrpSpPr/>
            <p:nvPr/>
          </p:nvGrpSpPr>
          <p:grpSpPr>
            <a:xfrm>
              <a:off x="2208" y="3408"/>
              <a:ext cx="1536" cy="576"/>
              <a:chOff x="2208" y="3408"/>
              <a:chExt cx="1536" cy="576"/>
            </a:xfrm>
          </p:grpSpPr>
          <p:grpSp>
            <p:nvGrpSpPr>
              <p:cNvPr id="35847" name="Group 7"/>
              <p:cNvGrpSpPr/>
              <p:nvPr/>
            </p:nvGrpSpPr>
            <p:grpSpPr>
              <a:xfrm>
                <a:off x="2208" y="3696"/>
                <a:ext cx="1536" cy="288"/>
                <a:chOff x="2208" y="3696"/>
                <a:chExt cx="1536" cy="288"/>
              </a:xfrm>
            </p:grpSpPr>
            <p:grpSp>
              <p:nvGrpSpPr>
                <p:cNvPr id="35848" name="Group 8"/>
                <p:cNvGrpSpPr/>
                <p:nvPr/>
              </p:nvGrpSpPr>
              <p:grpSpPr>
                <a:xfrm>
                  <a:off x="2208" y="3888"/>
                  <a:ext cx="1536" cy="96"/>
                  <a:chOff x="3120" y="3408"/>
                  <a:chExt cx="1536" cy="336"/>
                </a:xfrm>
              </p:grpSpPr>
              <p:sp>
                <p:nvSpPr>
                  <p:cNvPr id="35849" name="Rectangle 9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850" name="Line 10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51" name="Line 11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52" name="Line 12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53" name="Line 13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54" name="Line 14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55" name="Line 15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5856" name="Group 16"/>
                <p:cNvGrpSpPr/>
                <p:nvPr/>
              </p:nvGrpSpPr>
              <p:grpSpPr>
                <a:xfrm>
                  <a:off x="2208" y="3792"/>
                  <a:ext cx="1536" cy="96"/>
                  <a:chOff x="3120" y="3408"/>
                  <a:chExt cx="1536" cy="336"/>
                </a:xfrm>
              </p:grpSpPr>
              <p:sp>
                <p:nvSpPr>
                  <p:cNvPr id="35857" name="Rectangle 17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858" name="Line 18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59" name="Line 19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60" name="Line 20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61" name="Line 21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62" name="Line 22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63" name="Line 23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5864" name="Group 24"/>
                <p:cNvGrpSpPr/>
                <p:nvPr/>
              </p:nvGrpSpPr>
              <p:grpSpPr>
                <a:xfrm>
                  <a:off x="2208" y="3696"/>
                  <a:ext cx="1536" cy="96"/>
                  <a:chOff x="3120" y="3408"/>
                  <a:chExt cx="1536" cy="336"/>
                </a:xfrm>
              </p:grpSpPr>
              <p:sp>
                <p:nvSpPr>
                  <p:cNvPr id="35865" name="Rectangle 25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866" name="Line 26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67" name="Line 27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68" name="Line 28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69" name="Line 29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70" name="Line 30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71" name="Line 31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35872" name="Group 32"/>
              <p:cNvGrpSpPr/>
              <p:nvPr/>
            </p:nvGrpSpPr>
            <p:grpSpPr>
              <a:xfrm>
                <a:off x="2208" y="3408"/>
                <a:ext cx="1536" cy="288"/>
                <a:chOff x="2208" y="3696"/>
                <a:chExt cx="1536" cy="288"/>
              </a:xfrm>
            </p:grpSpPr>
            <p:grpSp>
              <p:nvGrpSpPr>
                <p:cNvPr id="35873" name="Group 33"/>
                <p:cNvGrpSpPr/>
                <p:nvPr/>
              </p:nvGrpSpPr>
              <p:grpSpPr>
                <a:xfrm>
                  <a:off x="2208" y="3888"/>
                  <a:ext cx="1536" cy="96"/>
                  <a:chOff x="3120" y="3408"/>
                  <a:chExt cx="1536" cy="336"/>
                </a:xfrm>
              </p:grpSpPr>
              <p:sp>
                <p:nvSpPr>
                  <p:cNvPr id="35874" name="Rectangle 34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875" name="Line 35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76" name="Line 36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77" name="Line 37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78" name="Line 38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79" name="Line 39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80" name="Line 40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5881" name="Group 41"/>
                <p:cNvGrpSpPr/>
                <p:nvPr/>
              </p:nvGrpSpPr>
              <p:grpSpPr>
                <a:xfrm>
                  <a:off x="2208" y="3792"/>
                  <a:ext cx="1536" cy="96"/>
                  <a:chOff x="3120" y="3408"/>
                  <a:chExt cx="1536" cy="336"/>
                </a:xfrm>
              </p:grpSpPr>
              <p:sp>
                <p:nvSpPr>
                  <p:cNvPr id="35882" name="Rectangle 42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883" name="Line 43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84" name="Line 44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85" name="Line 45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86" name="Line 46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87" name="Line 47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88" name="Line 48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5889" name="Group 49"/>
                <p:cNvGrpSpPr/>
                <p:nvPr/>
              </p:nvGrpSpPr>
              <p:grpSpPr>
                <a:xfrm>
                  <a:off x="2208" y="3696"/>
                  <a:ext cx="1536" cy="96"/>
                  <a:chOff x="3120" y="3408"/>
                  <a:chExt cx="1536" cy="336"/>
                </a:xfrm>
              </p:grpSpPr>
              <p:sp>
                <p:nvSpPr>
                  <p:cNvPr id="35890" name="Rectangle 50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891" name="Line 51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92" name="Line 52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93" name="Line 53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94" name="Line 54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95" name="Line 55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896" name="Line 56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</p:grpSp>
        </p:grpSp>
        <p:grpSp>
          <p:nvGrpSpPr>
            <p:cNvPr id="35897" name="Group 57"/>
            <p:cNvGrpSpPr/>
            <p:nvPr/>
          </p:nvGrpSpPr>
          <p:grpSpPr>
            <a:xfrm>
              <a:off x="2208" y="2832"/>
              <a:ext cx="1536" cy="576"/>
              <a:chOff x="2208" y="3408"/>
              <a:chExt cx="1536" cy="576"/>
            </a:xfrm>
          </p:grpSpPr>
          <p:grpSp>
            <p:nvGrpSpPr>
              <p:cNvPr id="35898" name="Group 58"/>
              <p:cNvGrpSpPr/>
              <p:nvPr/>
            </p:nvGrpSpPr>
            <p:grpSpPr>
              <a:xfrm>
                <a:off x="2208" y="3696"/>
                <a:ext cx="1536" cy="288"/>
                <a:chOff x="2208" y="3696"/>
                <a:chExt cx="1536" cy="288"/>
              </a:xfrm>
            </p:grpSpPr>
            <p:grpSp>
              <p:nvGrpSpPr>
                <p:cNvPr id="35899" name="Group 59"/>
                <p:cNvGrpSpPr/>
                <p:nvPr/>
              </p:nvGrpSpPr>
              <p:grpSpPr>
                <a:xfrm>
                  <a:off x="2208" y="3888"/>
                  <a:ext cx="1536" cy="96"/>
                  <a:chOff x="3120" y="3408"/>
                  <a:chExt cx="1536" cy="336"/>
                </a:xfrm>
              </p:grpSpPr>
              <p:sp>
                <p:nvSpPr>
                  <p:cNvPr id="35900" name="Rectangle 60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901" name="Line 61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02" name="Line 62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03" name="Line 63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04" name="Line 64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05" name="Line 65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06" name="Line 66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5907" name="Group 67"/>
                <p:cNvGrpSpPr/>
                <p:nvPr/>
              </p:nvGrpSpPr>
              <p:grpSpPr>
                <a:xfrm>
                  <a:off x="2208" y="3792"/>
                  <a:ext cx="1536" cy="96"/>
                  <a:chOff x="3120" y="3408"/>
                  <a:chExt cx="1536" cy="336"/>
                </a:xfrm>
              </p:grpSpPr>
              <p:sp>
                <p:nvSpPr>
                  <p:cNvPr id="35908" name="Rectangle 68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909" name="Line 69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10" name="Line 70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11" name="Line 71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12" name="Line 72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13" name="Line 73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14" name="Line 74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5915" name="Group 75"/>
                <p:cNvGrpSpPr/>
                <p:nvPr/>
              </p:nvGrpSpPr>
              <p:grpSpPr>
                <a:xfrm>
                  <a:off x="2208" y="3696"/>
                  <a:ext cx="1536" cy="96"/>
                  <a:chOff x="3120" y="3408"/>
                  <a:chExt cx="1536" cy="336"/>
                </a:xfrm>
              </p:grpSpPr>
              <p:sp>
                <p:nvSpPr>
                  <p:cNvPr id="35916" name="Rectangle 76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917" name="Line 77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18" name="Line 78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19" name="Line 79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20" name="Line 80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21" name="Line 81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22" name="Line 82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</p:grpSp>
          <p:grpSp>
            <p:nvGrpSpPr>
              <p:cNvPr id="35923" name="Group 83"/>
              <p:cNvGrpSpPr/>
              <p:nvPr/>
            </p:nvGrpSpPr>
            <p:grpSpPr>
              <a:xfrm>
                <a:off x="2208" y="3408"/>
                <a:ext cx="1536" cy="288"/>
                <a:chOff x="2208" y="3696"/>
                <a:chExt cx="1536" cy="288"/>
              </a:xfrm>
            </p:grpSpPr>
            <p:grpSp>
              <p:nvGrpSpPr>
                <p:cNvPr id="35924" name="Group 84"/>
                <p:cNvGrpSpPr/>
                <p:nvPr/>
              </p:nvGrpSpPr>
              <p:grpSpPr>
                <a:xfrm>
                  <a:off x="2208" y="3888"/>
                  <a:ext cx="1536" cy="96"/>
                  <a:chOff x="3120" y="3408"/>
                  <a:chExt cx="1536" cy="336"/>
                </a:xfrm>
              </p:grpSpPr>
              <p:sp>
                <p:nvSpPr>
                  <p:cNvPr id="35925" name="Rectangle 85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926" name="Line 86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27" name="Line 87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28" name="Line 88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29" name="Line 89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30" name="Line 90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31" name="Line 91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5932" name="Group 92"/>
                <p:cNvGrpSpPr/>
                <p:nvPr/>
              </p:nvGrpSpPr>
              <p:grpSpPr>
                <a:xfrm>
                  <a:off x="2208" y="3792"/>
                  <a:ext cx="1536" cy="96"/>
                  <a:chOff x="3120" y="3408"/>
                  <a:chExt cx="1536" cy="336"/>
                </a:xfrm>
              </p:grpSpPr>
              <p:sp>
                <p:nvSpPr>
                  <p:cNvPr id="35933" name="Rectangle 93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934" name="Line 94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35" name="Line 95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36" name="Line 96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37" name="Line 97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38" name="Line 98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39" name="Line 99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  <p:grpSp>
              <p:nvGrpSpPr>
                <p:cNvPr id="35940" name="Group 100"/>
                <p:cNvGrpSpPr/>
                <p:nvPr/>
              </p:nvGrpSpPr>
              <p:grpSpPr>
                <a:xfrm>
                  <a:off x="2208" y="3696"/>
                  <a:ext cx="1536" cy="96"/>
                  <a:chOff x="3120" y="3408"/>
                  <a:chExt cx="1536" cy="336"/>
                </a:xfrm>
              </p:grpSpPr>
              <p:sp>
                <p:nvSpPr>
                  <p:cNvPr id="35941" name="Rectangle 101"/>
                  <p:cNvSpPr/>
                  <p:nvPr/>
                </p:nvSpPr>
                <p:spPr>
                  <a:xfrm>
                    <a:off x="3120" y="3408"/>
                    <a:ext cx="1536" cy="336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>
                    <a:solidFill>
                      <a:schemeClr val="tx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 anchorCtr="0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35942" name="Line 102"/>
                  <p:cNvSpPr/>
                  <p:nvPr/>
                </p:nvSpPr>
                <p:spPr>
                  <a:xfrm>
                    <a:off x="3120" y="345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43" name="Line 103"/>
                  <p:cNvSpPr/>
                  <p:nvPr/>
                </p:nvSpPr>
                <p:spPr>
                  <a:xfrm>
                    <a:off x="3120" y="3504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44" name="Line 104"/>
                  <p:cNvSpPr/>
                  <p:nvPr/>
                </p:nvSpPr>
                <p:spPr>
                  <a:xfrm>
                    <a:off x="3120" y="3552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45" name="Line 105"/>
                  <p:cNvSpPr/>
                  <p:nvPr/>
                </p:nvSpPr>
                <p:spPr>
                  <a:xfrm>
                    <a:off x="3120" y="3600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46" name="Line 106"/>
                  <p:cNvSpPr/>
                  <p:nvPr/>
                </p:nvSpPr>
                <p:spPr>
                  <a:xfrm>
                    <a:off x="3120" y="3648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35947" name="Line 107"/>
                  <p:cNvSpPr/>
                  <p:nvPr/>
                </p:nvSpPr>
                <p:spPr>
                  <a:xfrm>
                    <a:off x="3120" y="3696"/>
                    <a:ext cx="1536" cy="0"/>
                  </a:xfrm>
                  <a:prstGeom prst="line">
                    <a:avLst/>
                  </a:prstGeom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</p:grpSp>
          </p:grpSp>
        </p:grpSp>
      </p:grpSp>
      <p:grpSp>
        <p:nvGrpSpPr>
          <p:cNvPr id="21" name="Group 213"/>
          <p:cNvGrpSpPr/>
          <p:nvPr/>
        </p:nvGrpSpPr>
        <p:grpSpPr>
          <a:xfrm>
            <a:off x="304800" y="2667000"/>
            <a:ext cx="5638800" cy="2133600"/>
            <a:chOff x="192" y="1680"/>
            <a:chExt cx="3552" cy="1344"/>
          </a:xfrm>
        </p:grpSpPr>
        <p:sp>
          <p:nvSpPr>
            <p:cNvPr id="35949" name="Rectangle 109"/>
            <p:cNvSpPr/>
            <p:nvPr/>
          </p:nvSpPr>
          <p:spPr>
            <a:xfrm>
              <a:off x="192" y="2400"/>
              <a:ext cx="2064" cy="6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pPr algn="ctr">
                <a:lnSpc>
                  <a:spcPct val="70000"/>
                </a:lnSpc>
                <a:spcBef>
                  <a:spcPct val="20000"/>
                </a:spcBef>
              </a:pPr>
              <a:r>
                <a:rPr lang="en-US" altLang="zh-CN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100 0000</a:t>
              </a:r>
              <a:r>
                <a:rPr lang="zh-CN" altLang="en-US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张</a:t>
              </a:r>
              <a:endParaRPr lang="zh-CN" altLang="en-US" sz="4800" b="1" dirty="0">
                <a:solidFill>
                  <a:srgbClr val="000099"/>
                </a:solidFill>
                <a:latin typeface="黑体" panose="02010609060101010101" pitchFamily="49" charset="-122"/>
                <a:ea typeface="华文中宋" panose="02010600040101010101" pitchFamily="2" charset="-122"/>
              </a:endParaRPr>
            </a:p>
          </p:txBody>
        </p:sp>
        <p:grpSp>
          <p:nvGrpSpPr>
            <p:cNvPr id="35950" name="Group 110"/>
            <p:cNvGrpSpPr/>
            <p:nvPr/>
          </p:nvGrpSpPr>
          <p:grpSpPr>
            <a:xfrm>
              <a:off x="2208" y="1680"/>
              <a:ext cx="1536" cy="1152"/>
              <a:chOff x="2208" y="2832"/>
              <a:chExt cx="1536" cy="1152"/>
            </a:xfrm>
          </p:grpSpPr>
          <p:grpSp>
            <p:nvGrpSpPr>
              <p:cNvPr id="35951" name="Group 111"/>
              <p:cNvGrpSpPr/>
              <p:nvPr/>
            </p:nvGrpSpPr>
            <p:grpSpPr>
              <a:xfrm>
                <a:off x="2208" y="3408"/>
                <a:ext cx="1536" cy="576"/>
                <a:chOff x="2208" y="3408"/>
                <a:chExt cx="1536" cy="576"/>
              </a:xfrm>
            </p:grpSpPr>
            <p:grpSp>
              <p:nvGrpSpPr>
                <p:cNvPr id="35952" name="Group 112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5953" name="Group 113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5954" name="Rectangle 114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5955" name="Line 115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56" name="Line 116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57" name="Line 117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58" name="Line 118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59" name="Line 119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60" name="Line 120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5961" name="Group 121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5962" name="Rectangle 122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5963" name="Line 123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64" name="Line 124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65" name="Line 125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66" name="Line 126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67" name="Line 127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68" name="Line 128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5969" name="Group 129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5970" name="Rectangle 130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5971" name="Line 131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72" name="Line 132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73" name="Line 133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74" name="Line 134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75" name="Line 135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76" name="Line 136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35977" name="Group 137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5978" name="Group 138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5979" name="Rectangle 139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5980" name="Line 140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81" name="Line 141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82" name="Line 142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83" name="Line 143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84" name="Line 144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85" name="Line 145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5986" name="Group 146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5987" name="Rectangle 147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5988" name="Line 148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89" name="Line 149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90" name="Line 150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91" name="Line 151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92" name="Line 152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93" name="Line 153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5994" name="Group 154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5995" name="Rectangle 155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5996" name="Line 156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97" name="Line 157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98" name="Line 158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5999" name="Line 159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00" name="Line 160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01" name="Line 161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  <p:grpSp>
            <p:nvGrpSpPr>
              <p:cNvPr id="36002" name="Group 162"/>
              <p:cNvGrpSpPr/>
              <p:nvPr/>
            </p:nvGrpSpPr>
            <p:grpSpPr>
              <a:xfrm>
                <a:off x="2208" y="2832"/>
                <a:ext cx="1536" cy="576"/>
                <a:chOff x="2208" y="3408"/>
                <a:chExt cx="1536" cy="576"/>
              </a:xfrm>
            </p:grpSpPr>
            <p:grpSp>
              <p:nvGrpSpPr>
                <p:cNvPr id="36003" name="Group 163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6004" name="Group 164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6005" name="Rectangle 165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6006" name="Line 166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07" name="Line 167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08" name="Line 168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09" name="Line 169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10" name="Line 170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11" name="Line 171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6012" name="Group 172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6013" name="Rectangle 173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6014" name="Line 174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15" name="Line 175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16" name="Line 176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17" name="Line 177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18" name="Line 178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19" name="Line 179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6020" name="Group 180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6021" name="Rectangle 181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6022" name="Line 182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23" name="Line 183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24" name="Line 184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25" name="Line 185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26" name="Line 186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27" name="Line 187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36028" name="Group 188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6029" name="Group 189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6030" name="Rectangle 190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6031" name="Line 191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32" name="Line 192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33" name="Line 193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34" name="Line 194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35" name="Line 195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36" name="Line 196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6037" name="Group 197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6038" name="Rectangle 198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6039" name="Line 199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40" name="Line 200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41" name="Line 201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42" name="Line 202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43" name="Line 203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44" name="Line 204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6045" name="Group 205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6046" name="Rectangle 206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6047" name="Line 207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48" name="Line 208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49" name="Line 209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50" name="Line 210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51" name="Line 211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6052" name="Line 212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89" name="图片 316" descr="t013978d69e0087c09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Rectangle 2"/>
          <p:cNvSpPr/>
          <p:nvPr/>
        </p:nvSpPr>
        <p:spPr>
          <a:xfrm>
            <a:off x="1676400" y="76200"/>
            <a:ext cx="60960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dist"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</a:t>
            </a:r>
            <a:r>
              <a:rPr lang="zh-CN" altLang="en-US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亿张纸有多厚？</a:t>
            </a:r>
            <a:endParaRPr lang="zh-CN" altLang="en-US" sz="4800" b="1" dirty="0">
              <a:solidFill>
                <a:srgbClr val="660066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22531" name="AutoShape 3"/>
          <p:cNvSpPr/>
          <p:nvPr/>
        </p:nvSpPr>
        <p:spPr>
          <a:xfrm>
            <a:off x="6096000" y="1371600"/>
            <a:ext cx="228600" cy="4953000"/>
          </a:xfrm>
          <a:prstGeom prst="rightBrace">
            <a:avLst>
              <a:gd name="adj1" fmla="val 180455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2" name="Rectangle 4"/>
          <p:cNvSpPr/>
          <p:nvPr/>
        </p:nvSpPr>
        <p:spPr>
          <a:xfrm>
            <a:off x="6248400" y="3352800"/>
            <a:ext cx="24384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</a:pPr>
            <a:r>
              <a:rPr lang="en-US" altLang="zh-CN" sz="44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10 0000</a:t>
            </a:r>
            <a:endParaRPr lang="en-US" altLang="zh-CN" sz="4400" b="1" dirty="0">
              <a:solidFill>
                <a:srgbClr val="FF33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厘米</a:t>
            </a:r>
            <a:endParaRPr lang="zh-CN" altLang="en-US" sz="4400" b="1" dirty="0">
              <a:solidFill>
                <a:srgbClr val="FF3300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grpSp>
        <p:nvGrpSpPr>
          <p:cNvPr id="37893" name="Group 5"/>
          <p:cNvGrpSpPr/>
          <p:nvPr/>
        </p:nvGrpSpPr>
        <p:grpSpPr>
          <a:xfrm>
            <a:off x="3505200" y="2667000"/>
            <a:ext cx="2438400" cy="3657600"/>
            <a:chOff x="2208" y="1680"/>
            <a:chExt cx="1536" cy="2304"/>
          </a:xfrm>
        </p:grpSpPr>
        <p:grpSp>
          <p:nvGrpSpPr>
            <p:cNvPr id="37894" name="Group 6"/>
            <p:cNvGrpSpPr/>
            <p:nvPr/>
          </p:nvGrpSpPr>
          <p:grpSpPr>
            <a:xfrm>
              <a:off x="2208" y="2832"/>
              <a:ext cx="1536" cy="1152"/>
              <a:chOff x="2208" y="2832"/>
              <a:chExt cx="1536" cy="1152"/>
            </a:xfrm>
          </p:grpSpPr>
          <p:grpSp>
            <p:nvGrpSpPr>
              <p:cNvPr id="37895" name="Group 7"/>
              <p:cNvGrpSpPr/>
              <p:nvPr/>
            </p:nvGrpSpPr>
            <p:grpSpPr>
              <a:xfrm>
                <a:off x="2208" y="3408"/>
                <a:ext cx="1536" cy="576"/>
                <a:chOff x="2208" y="3408"/>
                <a:chExt cx="1536" cy="576"/>
              </a:xfrm>
            </p:grpSpPr>
            <p:grpSp>
              <p:nvGrpSpPr>
                <p:cNvPr id="37896" name="Group 8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7897" name="Group 9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898" name="Rectangle 10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899" name="Line 11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00" name="Line 12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01" name="Line 13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02" name="Line 14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03" name="Line 15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04" name="Line 16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7905" name="Group 17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06" name="Rectangle 18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07" name="Line 19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08" name="Line 20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09" name="Line 21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10" name="Line 22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11" name="Line 23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12" name="Line 24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7913" name="Group 25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14" name="Rectangle 26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15" name="Line 27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16" name="Line 28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17" name="Line 29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18" name="Line 30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19" name="Line 31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20" name="Line 32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37921" name="Group 33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7922" name="Group 34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23" name="Rectangle 35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24" name="Line 36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25" name="Line 37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26" name="Line 38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27" name="Line 39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28" name="Line 40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29" name="Line 41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7930" name="Group 42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31" name="Rectangle 43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32" name="Line 44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33" name="Line 45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34" name="Line 46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35" name="Line 47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36" name="Line 48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37" name="Line 49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7938" name="Group 50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39" name="Rectangle 51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40" name="Line 52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41" name="Line 53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42" name="Line 54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43" name="Line 55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44" name="Line 56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45" name="Line 57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  <p:grpSp>
            <p:nvGrpSpPr>
              <p:cNvPr id="37946" name="Group 58"/>
              <p:cNvGrpSpPr/>
              <p:nvPr/>
            </p:nvGrpSpPr>
            <p:grpSpPr>
              <a:xfrm>
                <a:off x="2208" y="2832"/>
                <a:ext cx="1536" cy="576"/>
                <a:chOff x="2208" y="3408"/>
                <a:chExt cx="1536" cy="576"/>
              </a:xfrm>
            </p:grpSpPr>
            <p:grpSp>
              <p:nvGrpSpPr>
                <p:cNvPr id="37947" name="Group 59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7948" name="Group 60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49" name="Rectangle 61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50" name="Line 62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51" name="Line 63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52" name="Line 64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53" name="Line 65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54" name="Line 66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55" name="Line 67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7956" name="Group 68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57" name="Rectangle 69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58" name="Line 70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59" name="Line 71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60" name="Line 72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61" name="Line 73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62" name="Line 74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63" name="Line 75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7964" name="Group 76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65" name="Rectangle 77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66" name="Line 78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67" name="Line 79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68" name="Line 80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69" name="Line 81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70" name="Line 82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71" name="Line 83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37972" name="Group 84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7973" name="Group 85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74" name="Rectangle 86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75" name="Line 87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76" name="Line 88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77" name="Line 89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78" name="Line 90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79" name="Line 91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80" name="Line 92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7981" name="Group 93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82" name="Rectangle 94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83" name="Line 95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84" name="Line 96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85" name="Line 97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86" name="Line 98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87" name="Line 99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88" name="Line 100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7989" name="Group 101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7990" name="Rectangle 102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7991" name="Line 103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92" name="Line 104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93" name="Line 105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94" name="Line 106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95" name="Line 107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7996" name="Line 108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</p:grpSp>
        <p:grpSp>
          <p:nvGrpSpPr>
            <p:cNvPr id="37997" name="Group 109"/>
            <p:cNvGrpSpPr/>
            <p:nvPr/>
          </p:nvGrpSpPr>
          <p:grpSpPr>
            <a:xfrm>
              <a:off x="2208" y="1680"/>
              <a:ext cx="1536" cy="1152"/>
              <a:chOff x="2208" y="2832"/>
              <a:chExt cx="1536" cy="1152"/>
            </a:xfrm>
          </p:grpSpPr>
          <p:grpSp>
            <p:nvGrpSpPr>
              <p:cNvPr id="37998" name="Group 110"/>
              <p:cNvGrpSpPr/>
              <p:nvPr/>
            </p:nvGrpSpPr>
            <p:grpSpPr>
              <a:xfrm>
                <a:off x="2208" y="3408"/>
                <a:ext cx="1536" cy="576"/>
                <a:chOff x="2208" y="3408"/>
                <a:chExt cx="1536" cy="576"/>
              </a:xfrm>
            </p:grpSpPr>
            <p:grpSp>
              <p:nvGrpSpPr>
                <p:cNvPr id="37999" name="Group 111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8000" name="Group 112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01" name="Rectangle 113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02" name="Line 114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03" name="Line 115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04" name="Line 116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05" name="Line 117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06" name="Line 118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07" name="Line 119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008" name="Group 120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09" name="Rectangle 121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10" name="Line 122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11" name="Line 123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12" name="Line 124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13" name="Line 125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14" name="Line 126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15" name="Line 127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016" name="Group 128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17" name="Rectangle 129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18" name="Line 130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19" name="Line 131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20" name="Line 132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21" name="Line 133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22" name="Line 134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23" name="Line 135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38024" name="Group 136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8025" name="Group 137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26" name="Rectangle 138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27" name="Line 139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28" name="Line 140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29" name="Line 141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30" name="Line 142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31" name="Line 143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32" name="Line 144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033" name="Group 145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34" name="Rectangle 146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35" name="Line 147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36" name="Line 148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37" name="Line 149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38" name="Line 150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39" name="Line 151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40" name="Line 152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041" name="Group 153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42" name="Rectangle 154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43" name="Line 155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44" name="Line 156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45" name="Line 157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46" name="Line 158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47" name="Line 159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48" name="Line 160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  <p:grpSp>
            <p:nvGrpSpPr>
              <p:cNvPr id="38049" name="Group 161"/>
              <p:cNvGrpSpPr/>
              <p:nvPr/>
            </p:nvGrpSpPr>
            <p:grpSpPr>
              <a:xfrm>
                <a:off x="2208" y="2832"/>
                <a:ext cx="1536" cy="576"/>
                <a:chOff x="2208" y="3408"/>
                <a:chExt cx="1536" cy="576"/>
              </a:xfrm>
            </p:grpSpPr>
            <p:grpSp>
              <p:nvGrpSpPr>
                <p:cNvPr id="38050" name="Group 162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8051" name="Group 163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52" name="Rectangle 164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53" name="Line 165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54" name="Line 166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55" name="Line 167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56" name="Line 168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57" name="Line 169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58" name="Line 170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059" name="Group 171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60" name="Rectangle 172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61" name="Line 173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62" name="Line 174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63" name="Line 175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64" name="Line 176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65" name="Line 177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66" name="Line 178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067" name="Group 179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68" name="Rectangle 180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69" name="Line 181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70" name="Line 182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71" name="Line 183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72" name="Line 184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73" name="Line 185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74" name="Line 186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38075" name="Group 187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8076" name="Group 188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77" name="Rectangle 189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78" name="Line 190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79" name="Line 191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80" name="Line 192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81" name="Line 193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82" name="Line 194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83" name="Line 195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084" name="Group 196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85" name="Rectangle 197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86" name="Line 198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87" name="Line 199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88" name="Line 200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89" name="Line 201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90" name="Line 202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91" name="Line 203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092" name="Group 204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093" name="Rectangle 205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094" name="Line 206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95" name="Line 207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96" name="Line 208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97" name="Line 209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98" name="Line 210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099" name="Line 211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</p:grpSp>
      </p:grpSp>
      <p:grpSp>
        <p:nvGrpSpPr>
          <p:cNvPr id="19468" name="Group 317"/>
          <p:cNvGrpSpPr/>
          <p:nvPr/>
        </p:nvGrpSpPr>
        <p:grpSpPr>
          <a:xfrm>
            <a:off x="228600" y="1371600"/>
            <a:ext cx="5715000" cy="2819400"/>
            <a:chOff x="144" y="864"/>
            <a:chExt cx="3600" cy="1776"/>
          </a:xfrm>
        </p:grpSpPr>
        <p:sp>
          <p:nvSpPr>
            <p:cNvPr id="38101" name="Rectangle 213"/>
            <p:cNvSpPr/>
            <p:nvPr/>
          </p:nvSpPr>
          <p:spPr>
            <a:xfrm>
              <a:off x="144" y="2016"/>
              <a:ext cx="2064" cy="6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pPr algn="ctr">
                <a:spcBef>
                  <a:spcPct val="20000"/>
                </a:spcBef>
              </a:pPr>
              <a:r>
                <a:rPr lang="en-US" altLang="zh-CN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1 000 0000</a:t>
              </a:r>
              <a:r>
                <a:rPr lang="zh-CN" altLang="en-US" sz="4800" b="1" dirty="0">
                  <a:solidFill>
                    <a:srgbClr val="000099"/>
                  </a:solidFill>
                  <a:latin typeface="Arial" panose="020B0604020202020204" pitchFamily="34" charset="0"/>
                  <a:ea typeface="华文中宋" panose="02010600040101010101" pitchFamily="2" charset="-122"/>
                </a:rPr>
                <a:t>张</a:t>
              </a:r>
              <a:endParaRPr lang="zh-CN" altLang="en-US" sz="4800" b="1" dirty="0">
                <a:solidFill>
                  <a:srgbClr val="000099"/>
                </a:solidFill>
                <a:latin typeface="黑体" panose="02010609060101010101" pitchFamily="49" charset="-122"/>
                <a:ea typeface="华文中宋" panose="02010600040101010101" pitchFamily="2" charset="-122"/>
              </a:endParaRPr>
            </a:p>
          </p:txBody>
        </p:sp>
        <p:grpSp>
          <p:nvGrpSpPr>
            <p:cNvPr id="38102" name="Group 214"/>
            <p:cNvGrpSpPr/>
            <p:nvPr/>
          </p:nvGrpSpPr>
          <p:grpSpPr>
            <a:xfrm>
              <a:off x="2208" y="864"/>
              <a:ext cx="1536" cy="1152"/>
              <a:chOff x="2208" y="2832"/>
              <a:chExt cx="1536" cy="1152"/>
            </a:xfrm>
          </p:grpSpPr>
          <p:grpSp>
            <p:nvGrpSpPr>
              <p:cNvPr id="38103" name="Group 215"/>
              <p:cNvGrpSpPr/>
              <p:nvPr/>
            </p:nvGrpSpPr>
            <p:grpSpPr>
              <a:xfrm>
                <a:off x="2208" y="3408"/>
                <a:ext cx="1536" cy="576"/>
                <a:chOff x="2208" y="3408"/>
                <a:chExt cx="1536" cy="576"/>
              </a:xfrm>
            </p:grpSpPr>
            <p:grpSp>
              <p:nvGrpSpPr>
                <p:cNvPr id="38104" name="Group 216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8105" name="Group 217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06" name="Rectangle 218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07" name="Line 219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08" name="Line 220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09" name="Line 221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10" name="Line 222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11" name="Line 223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12" name="Line 224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113" name="Group 225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14" name="Rectangle 226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15" name="Line 227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16" name="Line 228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17" name="Line 229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18" name="Line 230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19" name="Line 231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20" name="Line 232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121" name="Group 233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22" name="Rectangle 234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23" name="Line 235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24" name="Line 236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25" name="Line 237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26" name="Line 238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27" name="Line 239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28" name="Line 240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38129" name="Group 241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8130" name="Group 242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31" name="Rectangle 243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32" name="Line 244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33" name="Line 245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34" name="Line 246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35" name="Line 247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36" name="Line 248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37" name="Line 249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138" name="Group 250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39" name="Rectangle 251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40" name="Line 252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41" name="Line 253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42" name="Line 254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43" name="Line 255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44" name="Line 256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45" name="Line 257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146" name="Group 258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47" name="Rectangle 259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48" name="Line 260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49" name="Line 261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50" name="Line 262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51" name="Line 263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52" name="Line 264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53" name="Line 265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  <p:grpSp>
            <p:nvGrpSpPr>
              <p:cNvPr id="38154" name="Group 266"/>
              <p:cNvGrpSpPr/>
              <p:nvPr/>
            </p:nvGrpSpPr>
            <p:grpSpPr>
              <a:xfrm>
                <a:off x="2208" y="2832"/>
                <a:ext cx="1536" cy="576"/>
                <a:chOff x="2208" y="3408"/>
                <a:chExt cx="1536" cy="576"/>
              </a:xfrm>
            </p:grpSpPr>
            <p:grpSp>
              <p:nvGrpSpPr>
                <p:cNvPr id="38155" name="Group 267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8156" name="Group 268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57" name="Rectangle 269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58" name="Line 270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59" name="Line 271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60" name="Line 272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61" name="Line 273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62" name="Line 274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63" name="Line 275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164" name="Group 276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65" name="Rectangle 277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66" name="Line 278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67" name="Line 279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68" name="Line 280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69" name="Line 281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70" name="Line 282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71" name="Line 283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172" name="Group 284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73" name="Rectangle 285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74" name="Line 286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75" name="Line 287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76" name="Line 288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77" name="Line 289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78" name="Line 290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79" name="Line 291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38180" name="Group 292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38181" name="Group 293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82" name="Rectangle 294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83" name="Line 295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84" name="Line 296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85" name="Line 297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86" name="Line 298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87" name="Line 299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88" name="Line 300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189" name="Group 301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90" name="Rectangle 302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91" name="Line 303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92" name="Line 304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93" name="Line 305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94" name="Line 306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95" name="Line 307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196" name="Line 308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38197" name="Group 309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38198" name="Rectangle 310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8199" name="Line 311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200" name="Line 312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201" name="Line 313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202" name="Line 314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203" name="Line 315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38204" name="Line 316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7" name="图片 316" descr="t013978d69e0087c09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589" name="AutoShape 229"/>
          <p:cNvSpPr/>
          <p:nvPr/>
        </p:nvSpPr>
        <p:spPr>
          <a:xfrm>
            <a:off x="6096000" y="-381000"/>
            <a:ext cx="228600" cy="6705600"/>
          </a:xfrm>
          <a:prstGeom prst="rightBrace">
            <a:avLst>
              <a:gd name="adj1" fmla="val 244308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590" name="Rectangle 230"/>
          <p:cNvSpPr/>
          <p:nvPr/>
        </p:nvSpPr>
        <p:spPr>
          <a:xfrm>
            <a:off x="6324600" y="2590800"/>
            <a:ext cx="28194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</a:pPr>
            <a:r>
              <a:rPr lang="en-US" altLang="zh-CN" sz="44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100 0000</a:t>
            </a:r>
            <a:endParaRPr lang="en-US" altLang="zh-CN" sz="4400" b="1" dirty="0">
              <a:solidFill>
                <a:srgbClr val="FF33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厘米</a:t>
            </a:r>
            <a:endParaRPr lang="zh-CN" altLang="en-US" sz="4400" b="1" dirty="0">
              <a:solidFill>
                <a:srgbClr val="FF3300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sp>
        <p:nvSpPr>
          <p:cNvPr id="15643" name="Rectangle 283"/>
          <p:cNvSpPr/>
          <p:nvPr/>
        </p:nvSpPr>
        <p:spPr>
          <a:xfrm>
            <a:off x="0" y="2590800"/>
            <a:ext cx="35814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ctr">
              <a:spcBef>
                <a:spcPct val="20000"/>
              </a:spcBef>
            </a:pPr>
            <a:r>
              <a:rPr lang="en-US" altLang="zh-CN" sz="4800" b="1" dirty="0">
                <a:solidFill>
                  <a:srgbClr val="00009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1 0000 0000</a:t>
            </a:r>
            <a:endParaRPr lang="en-US" altLang="zh-CN" sz="4800" b="1" dirty="0">
              <a:solidFill>
                <a:srgbClr val="000099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algn="ctr">
              <a:spcBef>
                <a:spcPct val="20000"/>
              </a:spcBef>
            </a:pPr>
            <a:r>
              <a:rPr lang="zh-CN" altLang="en-US" sz="4800" b="1" dirty="0">
                <a:solidFill>
                  <a:srgbClr val="000099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张</a:t>
            </a:r>
            <a:endParaRPr lang="zh-CN" altLang="en-US" sz="4800" b="1" dirty="0">
              <a:solidFill>
                <a:srgbClr val="000099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grpSp>
        <p:nvGrpSpPr>
          <p:cNvPr id="39941" name="Group 545"/>
          <p:cNvGrpSpPr/>
          <p:nvPr/>
        </p:nvGrpSpPr>
        <p:grpSpPr>
          <a:xfrm>
            <a:off x="3505200" y="1371600"/>
            <a:ext cx="2438400" cy="4953000"/>
            <a:chOff x="2208" y="864"/>
            <a:chExt cx="1536" cy="3120"/>
          </a:xfrm>
        </p:grpSpPr>
        <p:grpSp>
          <p:nvGrpSpPr>
            <p:cNvPr id="39942" name="Group 544"/>
            <p:cNvGrpSpPr/>
            <p:nvPr/>
          </p:nvGrpSpPr>
          <p:grpSpPr>
            <a:xfrm>
              <a:off x="2208" y="1680"/>
              <a:ext cx="1536" cy="2304"/>
              <a:chOff x="2208" y="1680"/>
              <a:chExt cx="1536" cy="2304"/>
            </a:xfrm>
          </p:grpSpPr>
          <p:grpSp>
            <p:nvGrpSpPr>
              <p:cNvPr id="39943" name="Group 335"/>
              <p:cNvGrpSpPr/>
              <p:nvPr/>
            </p:nvGrpSpPr>
            <p:grpSpPr>
              <a:xfrm>
                <a:off x="2208" y="2832"/>
                <a:ext cx="1536" cy="1152"/>
                <a:chOff x="2208" y="2832"/>
                <a:chExt cx="1536" cy="1152"/>
              </a:xfrm>
            </p:grpSpPr>
            <p:grpSp>
              <p:nvGrpSpPr>
                <p:cNvPr id="39944" name="Group 231"/>
                <p:cNvGrpSpPr/>
                <p:nvPr/>
              </p:nvGrpSpPr>
              <p:grpSpPr>
                <a:xfrm>
                  <a:off x="2208" y="3408"/>
                  <a:ext cx="1536" cy="576"/>
                  <a:chOff x="2208" y="3408"/>
                  <a:chExt cx="1536" cy="576"/>
                </a:xfrm>
              </p:grpSpPr>
              <p:grpSp>
                <p:nvGrpSpPr>
                  <p:cNvPr id="39945" name="Group 232"/>
                  <p:cNvGrpSpPr/>
                  <p:nvPr/>
                </p:nvGrpSpPr>
                <p:grpSpPr>
                  <a:xfrm>
                    <a:off x="2208" y="3696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39946" name="Group 233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39947" name="Rectangle 234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9948" name="Line 235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49" name="Line 236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50" name="Line 237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51" name="Line 238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52" name="Line 239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53" name="Line 240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39954" name="Group 241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39955" name="Rectangle 242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9956" name="Line 243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57" name="Line 244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58" name="Line 245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59" name="Line 246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60" name="Line 247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61" name="Line 248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39962" name="Group 249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39963" name="Rectangle 250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9964" name="Line 251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65" name="Line 252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66" name="Line 253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67" name="Line 254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68" name="Line 255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69" name="Line 256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grpSp>
                <p:nvGrpSpPr>
                  <p:cNvPr id="39970" name="Group 257"/>
                  <p:cNvGrpSpPr/>
                  <p:nvPr/>
                </p:nvGrpSpPr>
                <p:grpSpPr>
                  <a:xfrm>
                    <a:off x="2208" y="3408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39971" name="Group 258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39972" name="Rectangle 259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9973" name="Line 260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74" name="Line 261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75" name="Line 262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76" name="Line 263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77" name="Line 264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78" name="Line 265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39979" name="Group 266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39980" name="Rectangle 267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9981" name="Line 268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82" name="Line 269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83" name="Line 270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84" name="Line 271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85" name="Line 272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86" name="Line 273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39987" name="Group 274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39988" name="Rectangle 275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9989" name="Line 276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90" name="Line 277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91" name="Line 278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92" name="Line 279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93" name="Line 280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39994" name="Line 281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</p:grpSp>
            <p:grpSp>
              <p:nvGrpSpPr>
                <p:cNvPr id="39995" name="Group 284"/>
                <p:cNvGrpSpPr/>
                <p:nvPr/>
              </p:nvGrpSpPr>
              <p:grpSpPr>
                <a:xfrm>
                  <a:off x="2208" y="2832"/>
                  <a:ext cx="1536" cy="576"/>
                  <a:chOff x="2208" y="3408"/>
                  <a:chExt cx="1536" cy="576"/>
                </a:xfrm>
              </p:grpSpPr>
              <p:grpSp>
                <p:nvGrpSpPr>
                  <p:cNvPr id="39996" name="Group 285"/>
                  <p:cNvGrpSpPr/>
                  <p:nvPr/>
                </p:nvGrpSpPr>
                <p:grpSpPr>
                  <a:xfrm>
                    <a:off x="2208" y="3696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39997" name="Group 286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39998" name="Rectangle 287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39999" name="Line 288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00" name="Line 289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01" name="Line 290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02" name="Line 291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03" name="Line 292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04" name="Line 293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005" name="Group 294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06" name="Rectangle 295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07" name="Line 296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08" name="Line 297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09" name="Line 298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10" name="Line 299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11" name="Line 300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12" name="Line 301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013" name="Group 302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14" name="Rectangle 303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15" name="Line 304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16" name="Line 305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17" name="Line 306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18" name="Line 307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19" name="Line 308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20" name="Line 309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grpSp>
                <p:nvGrpSpPr>
                  <p:cNvPr id="40021" name="Group 310"/>
                  <p:cNvGrpSpPr/>
                  <p:nvPr/>
                </p:nvGrpSpPr>
                <p:grpSpPr>
                  <a:xfrm>
                    <a:off x="2208" y="3408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022" name="Group 311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23" name="Rectangle 312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24" name="Line 313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25" name="Line 314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26" name="Line 315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27" name="Line 316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28" name="Line 317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29" name="Line 318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030" name="Group 319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31" name="Rectangle 320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32" name="Line 321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33" name="Line 322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34" name="Line 323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35" name="Line 324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36" name="Line 325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37" name="Line 326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038" name="Group 327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39" name="Rectangle 328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40" name="Line 329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41" name="Line 330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42" name="Line 331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43" name="Line 332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44" name="Line 333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45" name="Line 334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</p:grpSp>
          </p:grpSp>
          <p:grpSp>
            <p:nvGrpSpPr>
              <p:cNvPr id="40046" name="Group 336"/>
              <p:cNvGrpSpPr/>
              <p:nvPr/>
            </p:nvGrpSpPr>
            <p:grpSpPr>
              <a:xfrm>
                <a:off x="2208" y="1680"/>
                <a:ext cx="1536" cy="1152"/>
                <a:chOff x="2208" y="2832"/>
                <a:chExt cx="1536" cy="1152"/>
              </a:xfrm>
            </p:grpSpPr>
            <p:grpSp>
              <p:nvGrpSpPr>
                <p:cNvPr id="40047" name="Group 337"/>
                <p:cNvGrpSpPr/>
                <p:nvPr/>
              </p:nvGrpSpPr>
              <p:grpSpPr>
                <a:xfrm>
                  <a:off x="2208" y="3408"/>
                  <a:ext cx="1536" cy="576"/>
                  <a:chOff x="2208" y="3408"/>
                  <a:chExt cx="1536" cy="576"/>
                </a:xfrm>
              </p:grpSpPr>
              <p:grpSp>
                <p:nvGrpSpPr>
                  <p:cNvPr id="40048" name="Group 338"/>
                  <p:cNvGrpSpPr/>
                  <p:nvPr/>
                </p:nvGrpSpPr>
                <p:grpSpPr>
                  <a:xfrm>
                    <a:off x="2208" y="3696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049" name="Group 339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50" name="Rectangle 340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51" name="Line 341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52" name="Line 342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53" name="Line 343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54" name="Line 344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55" name="Line 345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56" name="Line 346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057" name="Group 347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58" name="Rectangle 348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59" name="Line 349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60" name="Line 350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61" name="Line 351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62" name="Line 352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63" name="Line 353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64" name="Line 354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065" name="Group 355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66" name="Rectangle 356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67" name="Line 357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68" name="Line 358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69" name="Line 359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70" name="Line 360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71" name="Line 361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72" name="Line 362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grpSp>
                <p:nvGrpSpPr>
                  <p:cNvPr id="40073" name="Group 363"/>
                  <p:cNvGrpSpPr/>
                  <p:nvPr/>
                </p:nvGrpSpPr>
                <p:grpSpPr>
                  <a:xfrm>
                    <a:off x="2208" y="3408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074" name="Group 364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75" name="Rectangle 365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76" name="Line 366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77" name="Line 367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78" name="Line 368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79" name="Line 369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80" name="Line 370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81" name="Line 371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082" name="Group 372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83" name="Rectangle 373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84" name="Line 374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85" name="Line 375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86" name="Line 376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87" name="Line 377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88" name="Line 378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89" name="Line 379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090" name="Group 380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091" name="Rectangle 381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092" name="Line 382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93" name="Line 383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94" name="Line 384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95" name="Line 385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96" name="Line 386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097" name="Line 387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</p:grpSp>
            <p:grpSp>
              <p:nvGrpSpPr>
                <p:cNvPr id="40098" name="Group 388"/>
                <p:cNvGrpSpPr/>
                <p:nvPr/>
              </p:nvGrpSpPr>
              <p:grpSpPr>
                <a:xfrm>
                  <a:off x="2208" y="2832"/>
                  <a:ext cx="1536" cy="576"/>
                  <a:chOff x="2208" y="3408"/>
                  <a:chExt cx="1536" cy="576"/>
                </a:xfrm>
              </p:grpSpPr>
              <p:grpSp>
                <p:nvGrpSpPr>
                  <p:cNvPr id="40099" name="Group 389"/>
                  <p:cNvGrpSpPr/>
                  <p:nvPr/>
                </p:nvGrpSpPr>
                <p:grpSpPr>
                  <a:xfrm>
                    <a:off x="2208" y="3696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100" name="Group 390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101" name="Rectangle 391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102" name="Line 392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03" name="Line 393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04" name="Line 394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05" name="Line 395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06" name="Line 396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07" name="Line 397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108" name="Group 398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109" name="Rectangle 399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110" name="Line 400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11" name="Line 401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12" name="Line 402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13" name="Line 403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14" name="Line 404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15" name="Line 405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116" name="Group 406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117" name="Rectangle 407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118" name="Line 408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19" name="Line 409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20" name="Line 410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21" name="Line 411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22" name="Line 412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23" name="Line 413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grpSp>
                <p:nvGrpSpPr>
                  <p:cNvPr id="40124" name="Group 414"/>
                  <p:cNvGrpSpPr/>
                  <p:nvPr/>
                </p:nvGrpSpPr>
                <p:grpSpPr>
                  <a:xfrm>
                    <a:off x="2208" y="3408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125" name="Group 415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126" name="Rectangle 416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127" name="Line 417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28" name="Line 418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29" name="Line 419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30" name="Line 420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31" name="Line 421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32" name="Line 422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133" name="Group 423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134" name="Rectangle 424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135" name="Line 425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36" name="Line 426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37" name="Line 427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38" name="Line 428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39" name="Line 429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40" name="Line 430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141" name="Group 431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142" name="Rectangle 432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143" name="Line 433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44" name="Line 434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45" name="Line 435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46" name="Line 436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47" name="Line 437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148" name="Line 438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</p:grpSp>
          </p:grpSp>
        </p:grpSp>
        <p:grpSp>
          <p:nvGrpSpPr>
            <p:cNvPr id="40149" name="Group 440"/>
            <p:cNvGrpSpPr/>
            <p:nvPr/>
          </p:nvGrpSpPr>
          <p:grpSpPr>
            <a:xfrm>
              <a:off x="2208" y="864"/>
              <a:ext cx="1536" cy="1152"/>
              <a:chOff x="2208" y="2832"/>
              <a:chExt cx="1536" cy="1152"/>
            </a:xfrm>
          </p:grpSpPr>
          <p:grpSp>
            <p:nvGrpSpPr>
              <p:cNvPr id="40150" name="Group 441"/>
              <p:cNvGrpSpPr/>
              <p:nvPr/>
            </p:nvGrpSpPr>
            <p:grpSpPr>
              <a:xfrm>
                <a:off x="2208" y="3408"/>
                <a:ext cx="1536" cy="576"/>
                <a:chOff x="2208" y="3408"/>
                <a:chExt cx="1536" cy="576"/>
              </a:xfrm>
            </p:grpSpPr>
            <p:grpSp>
              <p:nvGrpSpPr>
                <p:cNvPr id="40151" name="Group 442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40152" name="Group 443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153" name="Rectangle 444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154" name="Line 445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55" name="Line 446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56" name="Line 447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57" name="Line 448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58" name="Line 449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59" name="Line 450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160" name="Group 451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161" name="Rectangle 452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162" name="Line 453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63" name="Line 454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64" name="Line 455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65" name="Line 456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66" name="Line 457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67" name="Line 458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168" name="Group 459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169" name="Rectangle 460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170" name="Line 461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71" name="Line 462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72" name="Line 463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73" name="Line 464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74" name="Line 465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75" name="Line 466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40176" name="Group 467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40177" name="Group 468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178" name="Rectangle 469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179" name="Line 470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80" name="Line 471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81" name="Line 472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82" name="Line 473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83" name="Line 474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84" name="Line 475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185" name="Group 476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186" name="Rectangle 477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187" name="Line 478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88" name="Line 479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89" name="Line 480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90" name="Line 481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91" name="Line 482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92" name="Line 483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193" name="Group 484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194" name="Rectangle 485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195" name="Line 486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96" name="Line 487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97" name="Line 488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98" name="Line 489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199" name="Line 490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00" name="Line 491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  <p:grpSp>
            <p:nvGrpSpPr>
              <p:cNvPr id="40201" name="Group 492"/>
              <p:cNvGrpSpPr/>
              <p:nvPr/>
            </p:nvGrpSpPr>
            <p:grpSpPr>
              <a:xfrm>
                <a:off x="2208" y="2832"/>
                <a:ext cx="1536" cy="576"/>
                <a:chOff x="2208" y="3408"/>
                <a:chExt cx="1536" cy="576"/>
              </a:xfrm>
            </p:grpSpPr>
            <p:grpSp>
              <p:nvGrpSpPr>
                <p:cNvPr id="40202" name="Group 493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40203" name="Group 494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204" name="Rectangle 495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205" name="Line 496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06" name="Line 497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07" name="Line 498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08" name="Line 499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09" name="Line 500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10" name="Line 501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211" name="Group 502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212" name="Rectangle 503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213" name="Line 504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14" name="Line 505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15" name="Line 506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16" name="Line 507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17" name="Line 508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18" name="Line 509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219" name="Group 510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220" name="Rectangle 511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221" name="Line 512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22" name="Line 513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23" name="Line 514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24" name="Line 515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25" name="Line 516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26" name="Line 517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40227" name="Group 518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40228" name="Group 519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229" name="Rectangle 520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230" name="Line 521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31" name="Line 522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32" name="Line 523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33" name="Line 524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34" name="Line 525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35" name="Line 526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236" name="Group 527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237" name="Rectangle 528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238" name="Line 529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39" name="Line 530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40" name="Line 531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41" name="Line 532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42" name="Line 533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43" name="Line 534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244" name="Group 535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245" name="Rectangle 536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246" name="Line 537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47" name="Line 538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48" name="Line 539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49" name="Line 540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50" name="Line 541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251" name="Line 542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</p:grpSp>
      </p:grpSp>
      <p:grpSp>
        <p:nvGrpSpPr>
          <p:cNvPr id="16222" name="Group 546"/>
          <p:cNvGrpSpPr/>
          <p:nvPr/>
        </p:nvGrpSpPr>
        <p:grpSpPr>
          <a:xfrm>
            <a:off x="3505200" y="-381000"/>
            <a:ext cx="2438400" cy="4953000"/>
            <a:chOff x="2208" y="864"/>
            <a:chExt cx="1536" cy="3120"/>
          </a:xfrm>
        </p:grpSpPr>
        <p:grpSp>
          <p:nvGrpSpPr>
            <p:cNvPr id="40253" name="Group 547"/>
            <p:cNvGrpSpPr/>
            <p:nvPr/>
          </p:nvGrpSpPr>
          <p:grpSpPr>
            <a:xfrm>
              <a:off x="2208" y="1680"/>
              <a:ext cx="1536" cy="2304"/>
              <a:chOff x="2208" y="1680"/>
              <a:chExt cx="1536" cy="2304"/>
            </a:xfrm>
          </p:grpSpPr>
          <p:grpSp>
            <p:nvGrpSpPr>
              <p:cNvPr id="40254" name="Group 548"/>
              <p:cNvGrpSpPr/>
              <p:nvPr/>
            </p:nvGrpSpPr>
            <p:grpSpPr>
              <a:xfrm>
                <a:off x="2208" y="2832"/>
                <a:ext cx="1536" cy="1152"/>
                <a:chOff x="2208" y="2832"/>
                <a:chExt cx="1536" cy="1152"/>
              </a:xfrm>
            </p:grpSpPr>
            <p:grpSp>
              <p:nvGrpSpPr>
                <p:cNvPr id="40255" name="Group 549"/>
                <p:cNvGrpSpPr/>
                <p:nvPr/>
              </p:nvGrpSpPr>
              <p:grpSpPr>
                <a:xfrm>
                  <a:off x="2208" y="3408"/>
                  <a:ext cx="1536" cy="576"/>
                  <a:chOff x="2208" y="3408"/>
                  <a:chExt cx="1536" cy="576"/>
                </a:xfrm>
              </p:grpSpPr>
              <p:grpSp>
                <p:nvGrpSpPr>
                  <p:cNvPr id="40256" name="Group 550"/>
                  <p:cNvGrpSpPr/>
                  <p:nvPr/>
                </p:nvGrpSpPr>
                <p:grpSpPr>
                  <a:xfrm>
                    <a:off x="2208" y="3696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257" name="Group 551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258" name="Rectangle 552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259" name="Line 553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60" name="Line 554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61" name="Line 555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62" name="Line 556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63" name="Line 557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64" name="Line 558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265" name="Group 559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266" name="Rectangle 560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267" name="Line 561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68" name="Line 562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69" name="Line 563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70" name="Line 564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71" name="Line 565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72" name="Line 566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273" name="Group 567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274" name="Rectangle 568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275" name="Line 569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76" name="Line 570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77" name="Line 571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78" name="Line 572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79" name="Line 573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80" name="Line 574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grpSp>
                <p:nvGrpSpPr>
                  <p:cNvPr id="40281" name="Group 575"/>
                  <p:cNvGrpSpPr/>
                  <p:nvPr/>
                </p:nvGrpSpPr>
                <p:grpSpPr>
                  <a:xfrm>
                    <a:off x="2208" y="3408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282" name="Group 576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283" name="Rectangle 577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284" name="Line 578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85" name="Line 579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86" name="Line 580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87" name="Line 581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88" name="Line 582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89" name="Line 583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290" name="Group 584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291" name="Rectangle 585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292" name="Line 586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93" name="Line 587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94" name="Line 588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95" name="Line 589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96" name="Line 590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297" name="Line 591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298" name="Group 592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299" name="Rectangle 593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00" name="Line 594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01" name="Line 595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02" name="Line 596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03" name="Line 597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04" name="Line 598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05" name="Line 599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</p:grpSp>
            <p:grpSp>
              <p:nvGrpSpPr>
                <p:cNvPr id="40306" name="Group 600"/>
                <p:cNvGrpSpPr/>
                <p:nvPr/>
              </p:nvGrpSpPr>
              <p:grpSpPr>
                <a:xfrm>
                  <a:off x="2208" y="2832"/>
                  <a:ext cx="1536" cy="576"/>
                  <a:chOff x="2208" y="3408"/>
                  <a:chExt cx="1536" cy="576"/>
                </a:xfrm>
              </p:grpSpPr>
              <p:grpSp>
                <p:nvGrpSpPr>
                  <p:cNvPr id="40307" name="Group 601"/>
                  <p:cNvGrpSpPr/>
                  <p:nvPr/>
                </p:nvGrpSpPr>
                <p:grpSpPr>
                  <a:xfrm>
                    <a:off x="2208" y="3696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308" name="Group 602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09" name="Rectangle 603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10" name="Line 604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11" name="Line 605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12" name="Line 606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13" name="Line 607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14" name="Line 608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15" name="Line 609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316" name="Group 610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17" name="Rectangle 611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18" name="Line 612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19" name="Line 613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20" name="Line 614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21" name="Line 615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22" name="Line 616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23" name="Line 617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324" name="Group 618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25" name="Rectangle 619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26" name="Line 620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27" name="Line 621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28" name="Line 622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29" name="Line 623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30" name="Line 624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31" name="Line 625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grpSp>
                <p:nvGrpSpPr>
                  <p:cNvPr id="40332" name="Group 626"/>
                  <p:cNvGrpSpPr/>
                  <p:nvPr/>
                </p:nvGrpSpPr>
                <p:grpSpPr>
                  <a:xfrm>
                    <a:off x="2208" y="3408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333" name="Group 627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34" name="Rectangle 628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35" name="Line 629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36" name="Line 630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37" name="Line 631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38" name="Line 632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39" name="Line 633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40" name="Line 634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341" name="Group 635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42" name="Rectangle 636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43" name="Line 637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44" name="Line 638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45" name="Line 639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46" name="Line 640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47" name="Line 641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48" name="Line 642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349" name="Group 643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50" name="Rectangle 644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51" name="Line 645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52" name="Line 646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53" name="Line 647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54" name="Line 648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55" name="Line 649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56" name="Line 650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</p:grpSp>
          </p:grpSp>
          <p:grpSp>
            <p:nvGrpSpPr>
              <p:cNvPr id="40357" name="Group 651"/>
              <p:cNvGrpSpPr/>
              <p:nvPr/>
            </p:nvGrpSpPr>
            <p:grpSpPr>
              <a:xfrm>
                <a:off x="2208" y="1680"/>
                <a:ext cx="1536" cy="1152"/>
                <a:chOff x="2208" y="2832"/>
                <a:chExt cx="1536" cy="1152"/>
              </a:xfrm>
            </p:grpSpPr>
            <p:grpSp>
              <p:nvGrpSpPr>
                <p:cNvPr id="40358" name="Group 652"/>
                <p:cNvGrpSpPr/>
                <p:nvPr/>
              </p:nvGrpSpPr>
              <p:grpSpPr>
                <a:xfrm>
                  <a:off x="2208" y="3408"/>
                  <a:ext cx="1536" cy="576"/>
                  <a:chOff x="2208" y="3408"/>
                  <a:chExt cx="1536" cy="576"/>
                </a:xfrm>
              </p:grpSpPr>
              <p:grpSp>
                <p:nvGrpSpPr>
                  <p:cNvPr id="40359" name="Group 653"/>
                  <p:cNvGrpSpPr/>
                  <p:nvPr/>
                </p:nvGrpSpPr>
                <p:grpSpPr>
                  <a:xfrm>
                    <a:off x="2208" y="3696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360" name="Group 654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61" name="Rectangle 655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62" name="Line 656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63" name="Line 657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64" name="Line 658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65" name="Line 659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66" name="Line 660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67" name="Line 661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368" name="Group 662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69" name="Rectangle 663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70" name="Line 664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71" name="Line 665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72" name="Line 666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73" name="Line 667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74" name="Line 668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75" name="Line 669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376" name="Group 670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77" name="Rectangle 671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78" name="Line 672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79" name="Line 673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80" name="Line 674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81" name="Line 675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82" name="Line 676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83" name="Line 677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grpSp>
                <p:nvGrpSpPr>
                  <p:cNvPr id="40384" name="Group 678"/>
                  <p:cNvGrpSpPr/>
                  <p:nvPr/>
                </p:nvGrpSpPr>
                <p:grpSpPr>
                  <a:xfrm>
                    <a:off x="2208" y="3408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385" name="Group 679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86" name="Rectangle 680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87" name="Line 681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88" name="Line 682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89" name="Line 683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90" name="Line 684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91" name="Line 685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92" name="Line 686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393" name="Group 687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394" name="Rectangle 688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395" name="Line 689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96" name="Line 690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97" name="Line 691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98" name="Line 692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399" name="Line 693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00" name="Line 694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401" name="Group 695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402" name="Rectangle 696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403" name="Line 697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04" name="Line 698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05" name="Line 699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06" name="Line 700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07" name="Line 701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08" name="Line 702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</p:grpSp>
            <p:grpSp>
              <p:nvGrpSpPr>
                <p:cNvPr id="40409" name="Group 703"/>
                <p:cNvGrpSpPr/>
                <p:nvPr/>
              </p:nvGrpSpPr>
              <p:grpSpPr>
                <a:xfrm>
                  <a:off x="2208" y="2832"/>
                  <a:ext cx="1536" cy="576"/>
                  <a:chOff x="2208" y="3408"/>
                  <a:chExt cx="1536" cy="576"/>
                </a:xfrm>
              </p:grpSpPr>
              <p:grpSp>
                <p:nvGrpSpPr>
                  <p:cNvPr id="40410" name="Group 704"/>
                  <p:cNvGrpSpPr/>
                  <p:nvPr/>
                </p:nvGrpSpPr>
                <p:grpSpPr>
                  <a:xfrm>
                    <a:off x="2208" y="3696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411" name="Group 705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412" name="Rectangle 706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413" name="Line 707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14" name="Line 708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15" name="Line 709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16" name="Line 710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17" name="Line 711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18" name="Line 712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419" name="Group 713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420" name="Rectangle 714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421" name="Line 715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22" name="Line 716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23" name="Line 717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24" name="Line 718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25" name="Line 719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26" name="Line 720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427" name="Group 721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428" name="Rectangle 722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429" name="Line 723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30" name="Line 724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31" name="Line 725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32" name="Line 726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33" name="Line 727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34" name="Line 728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  <p:grpSp>
                <p:nvGrpSpPr>
                  <p:cNvPr id="40435" name="Group 729"/>
                  <p:cNvGrpSpPr/>
                  <p:nvPr/>
                </p:nvGrpSpPr>
                <p:grpSpPr>
                  <a:xfrm>
                    <a:off x="2208" y="3408"/>
                    <a:ext cx="1536" cy="288"/>
                    <a:chOff x="2208" y="3696"/>
                    <a:chExt cx="1536" cy="288"/>
                  </a:xfrm>
                </p:grpSpPr>
                <p:grpSp>
                  <p:nvGrpSpPr>
                    <p:cNvPr id="40436" name="Group 730"/>
                    <p:cNvGrpSpPr/>
                    <p:nvPr/>
                  </p:nvGrpSpPr>
                  <p:grpSpPr>
                    <a:xfrm>
                      <a:off x="2208" y="3888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437" name="Rectangle 731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438" name="Line 732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39" name="Line 733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40" name="Line 734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41" name="Line 735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42" name="Line 736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43" name="Line 737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444" name="Group 738"/>
                    <p:cNvGrpSpPr/>
                    <p:nvPr/>
                  </p:nvGrpSpPr>
                  <p:grpSpPr>
                    <a:xfrm>
                      <a:off x="2208" y="3792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445" name="Rectangle 739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446" name="Line 740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47" name="Line 741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48" name="Line 742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49" name="Line 743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50" name="Line 744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51" name="Line 745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  <p:grpSp>
                  <p:nvGrpSpPr>
                    <p:cNvPr id="40452" name="Group 746"/>
                    <p:cNvGrpSpPr/>
                    <p:nvPr/>
                  </p:nvGrpSpPr>
                  <p:grpSpPr>
                    <a:xfrm>
                      <a:off x="2208" y="3696"/>
                      <a:ext cx="1536" cy="96"/>
                      <a:chOff x="3120" y="3408"/>
                      <a:chExt cx="1536" cy="336"/>
                    </a:xfrm>
                  </p:grpSpPr>
                  <p:sp>
                    <p:nvSpPr>
                      <p:cNvPr id="40453" name="Rectangle 747"/>
                      <p:cNvSpPr/>
                      <p:nvPr/>
                    </p:nvSpPr>
                    <p:spPr>
                      <a:xfrm>
                        <a:off x="3120" y="3408"/>
                        <a:ext cx="1536" cy="3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 cap="flat" cmpd="sng">
                        <a:solidFill>
                          <a:schemeClr val="tx1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  <p:txBody>
                      <a:bodyPr wrap="none" anchor="ctr" anchorCtr="0"/>
                      <a:p>
                        <a:endParaRPr lang="zh-CN" altLang="en-US" dirty="0">
                          <a:latin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454" name="Line 748"/>
                      <p:cNvSpPr/>
                      <p:nvPr/>
                    </p:nvSpPr>
                    <p:spPr>
                      <a:xfrm>
                        <a:off x="3120" y="345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55" name="Line 749"/>
                      <p:cNvSpPr/>
                      <p:nvPr/>
                    </p:nvSpPr>
                    <p:spPr>
                      <a:xfrm>
                        <a:off x="3120" y="3504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56" name="Line 750"/>
                      <p:cNvSpPr/>
                      <p:nvPr/>
                    </p:nvSpPr>
                    <p:spPr>
                      <a:xfrm>
                        <a:off x="3120" y="3552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57" name="Line 751"/>
                      <p:cNvSpPr/>
                      <p:nvPr/>
                    </p:nvSpPr>
                    <p:spPr>
                      <a:xfrm>
                        <a:off x="3120" y="3600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58" name="Line 752"/>
                      <p:cNvSpPr/>
                      <p:nvPr/>
                    </p:nvSpPr>
                    <p:spPr>
                      <a:xfrm>
                        <a:off x="3120" y="3648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  <p:sp>
                    <p:nvSpPr>
                      <p:cNvPr id="40459" name="Line 753"/>
                      <p:cNvSpPr/>
                      <p:nvPr/>
                    </p:nvSpPr>
                    <p:spPr>
                      <a:xfrm>
                        <a:off x="3120" y="3696"/>
                        <a:ext cx="1536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</p:sp>
                </p:grpSp>
              </p:grpSp>
            </p:grpSp>
          </p:grpSp>
        </p:grpSp>
        <p:grpSp>
          <p:nvGrpSpPr>
            <p:cNvPr id="40460" name="Group 754"/>
            <p:cNvGrpSpPr/>
            <p:nvPr/>
          </p:nvGrpSpPr>
          <p:grpSpPr>
            <a:xfrm>
              <a:off x="2208" y="864"/>
              <a:ext cx="1536" cy="1152"/>
              <a:chOff x="2208" y="2832"/>
              <a:chExt cx="1536" cy="1152"/>
            </a:xfrm>
          </p:grpSpPr>
          <p:grpSp>
            <p:nvGrpSpPr>
              <p:cNvPr id="40461" name="Group 755"/>
              <p:cNvGrpSpPr/>
              <p:nvPr/>
            </p:nvGrpSpPr>
            <p:grpSpPr>
              <a:xfrm>
                <a:off x="2208" y="3408"/>
                <a:ext cx="1536" cy="576"/>
                <a:chOff x="2208" y="3408"/>
                <a:chExt cx="1536" cy="576"/>
              </a:xfrm>
            </p:grpSpPr>
            <p:grpSp>
              <p:nvGrpSpPr>
                <p:cNvPr id="40462" name="Group 756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40463" name="Group 757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464" name="Rectangle 758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465" name="Line 759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66" name="Line 760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67" name="Line 761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68" name="Line 762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69" name="Line 763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70" name="Line 764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471" name="Group 765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472" name="Rectangle 766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473" name="Line 767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74" name="Line 768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75" name="Line 769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76" name="Line 770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77" name="Line 771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78" name="Line 772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479" name="Group 773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480" name="Rectangle 774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481" name="Line 775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82" name="Line 776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83" name="Line 777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84" name="Line 778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85" name="Line 779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86" name="Line 780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40487" name="Group 781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40488" name="Group 782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489" name="Rectangle 783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490" name="Line 784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91" name="Line 785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92" name="Line 786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93" name="Line 787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94" name="Line 788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95" name="Line 789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496" name="Group 790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497" name="Rectangle 791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498" name="Line 792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499" name="Line 793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00" name="Line 794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01" name="Line 795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02" name="Line 796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03" name="Line 797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504" name="Group 798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505" name="Rectangle 799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506" name="Line 800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07" name="Line 801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08" name="Line 802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09" name="Line 803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10" name="Line 804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11" name="Line 805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  <p:grpSp>
            <p:nvGrpSpPr>
              <p:cNvPr id="40512" name="Group 806"/>
              <p:cNvGrpSpPr/>
              <p:nvPr/>
            </p:nvGrpSpPr>
            <p:grpSpPr>
              <a:xfrm>
                <a:off x="2208" y="2832"/>
                <a:ext cx="1536" cy="576"/>
                <a:chOff x="2208" y="3408"/>
                <a:chExt cx="1536" cy="576"/>
              </a:xfrm>
            </p:grpSpPr>
            <p:grpSp>
              <p:nvGrpSpPr>
                <p:cNvPr id="40513" name="Group 807"/>
                <p:cNvGrpSpPr/>
                <p:nvPr/>
              </p:nvGrpSpPr>
              <p:grpSpPr>
                <a:xfrm>
                  <a:off x="2208" y="3696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40514" name="Group 808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515" name="Rectangle 809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516" name="Line 810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17" name="Line 811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18" name="Line 812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19" name="Line 813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20" name="Line 814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21" name="Line 815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522" name="Group 816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523" name="Rectangle 817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524" name="Line 818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25" name="Line 819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26" name="Line 820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27" name="Line 821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28" name="Line 822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29" name="Line 823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530" name="Group 824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531" name="Rectangle 825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532" name="Line 826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33" name="Line 827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34" name="Line 828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35" name="Line 829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36" name="Line 830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37" name="Line 831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  <p:grpSp>
              <p:nvGrpSpPr>
                <p:cNvPr id="40538" name="Group 832"/>
                <p:cNvGrpSpPr/>
                <p:nvPr/>
              </p:nvGrpSpPr>
              <p:grpSpPr>
                <a:xfrm>
                  <a:off x="2208" y="3408"/>
                  <a:ext cx="1536" cy="288"/>
                  <a:chOff x="2208" y="3696"/>
                  <a:chExt cx="1536" cy="288"/>
                </a:xfrm>
              </p:grpSpPr>
              <p:grpSp>
                <p:nvGrpSpPr>
                  <p:cNvPr id="40539" name="Group 833"/>
                  <p:cNvGrpSpPr/>
                  <p:nvPr/>
                </p:nvGrpSpPr>
                <p:grpSpPr>
                  <a:xfrm>
                    <a:off x="2208" y="3888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540" name="Rectangle 834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541" name="Line 835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42" name="Line 836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43" name="Line 837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44" name="Line 838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45" name="Line 839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46" name="Line 840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547" name="Group 841"/>
                  <p:cNvGrpSpPr/>
                  <p:nvPr/>
                </p:nvGrpSpPr>
                <p:grpSpPr>
                  <a:xfrm>
                    <a:off x="2208" y="3792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548" name="Rectangle 842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549" name="Line 843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50" name="Line 844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51" name="Line 845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52" name="Line 846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53" name="Line 847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54" name="Line 848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  <p:grpSp>
                <p:nvGrpSpPr>
                  <p:cNvPr id="40555" name="Group 849"/>
                  <p:cNvGrpSpPr/>
                  <p:nvPr/>
                </p:nvGrpSpPr>
                <p:grpSpPr>
                  <a:xfrm>
                    <a:off x="2208" y="3696"/>
                    <a:ext cx="1536" cy="96"/>
                    <a:chOff x="3120" y="3408"/>
                    <a:chExt cx="1536" cy="336"/>
                  </a:xfrm>
                </p:grpSpPr>
                <p:sp>
                  <p:nvSpPr>
                    <p:cNvPr id="40556" name="Rectangle 850"/>
                    <p:cNvSpPr/>
                    <p:nvPr/>
                  </p:nvSpPr>
                  <p:spPr>
                    <a:xfrm>
                      <a:off x="3120" y="3408"/>
                      <a:ext cx="1536" cy="33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miter/>
                      <a:headEnd type="none" w="med" len="med"/>
                      <a:tailEnd type="none" w="med" len="med"/>
                    </a:ln>
                  </p:spPr>
                  <p:txBody>
                    <a:bodyPr wrap="none" anchor="ctr" anchorCtr="0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40557" name="Line 851"/>
                    <p:cNvSpPr/>
                    <p:nvPr/>
                  </p:nvSpPr>
                  <p:spPr>
                    <a:xfrm>
                      <a:off x="3120" y="345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58" name="Line 852"/>
                    <p:cNvSpPr/>
                    <p:nvPr/>
                  </p:nvSpPr>
                  <p:spPr>
                    <a:xfrm>
                      <a:off x="3120" y="3504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59" name="Line 853"/>
                    <p:cNvSpPr/>
                    <p:nvPr/>
                  </p:nvSpPr>
                  <p:spPr>
                    <a:xfrm>
                      <a:off x="3120" y="3552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60" name="Line 854"/>
                    <p:cNvSpPr/>
                    <p:nvPr/>
                  </p:nvSpPr>
                  <p:spPr>
                    <a:xfrm>
                      <a:off x="3120" y="3600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61" name="Line 855"/>
                    <p:cNvSpPr/>
                    <p:nvPr/>
                  </p:nvSpPr>
                  <p:spPr>
                    <a:xfrm>
                      <a:off x="3120" y="3648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40562" name="Line 856"/>
                    <p:cNvSpPr/>
                    <p:nvPr/>
                  </p:nvSpPr>
                  <p:spPr>
                    <a:xfrm>
                      <a:off x="3120" y="3696"/>
                      <a:ext cx="1536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</p:sp>
              </p:grpSp>
            </p:grpSp>
          </p:grpSp>
        </p:grpSp>
      </p:grpSp>
      <p:sp>
        <p:nvSpPr>
          <p:cNvPr id="40563" name="Rectangle 3"/>
          <p:cNvSpPr/>
          <p:nvPr/>
        </p:nvSpPr>
        <p:spPr>
          <a:xfrm>
            <a:off x="1676400" y="76200"/>
            <a:ext cx="60960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dist">
              <a:lnSpc>
                <a:spcPct val="120000"/>
              </a:lnSpc>
              <a:spcBef>
                <a:spcPct val="20000"/>
              </a:spcBef>
            </a:pPr>
            <a:r>
              <a:rPr lang="en-US" altLang="zh-CN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1</a:t>
            </a:r>
            <a:r>
              <a:rPr lang="zh-CN" altLang="en-US" sz="4800" b="1" dirty="0">
                <a:solidFill>
                  <a:srgbClr val="660066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亿张纸有多厚？</a:t>
            </a:r>
            <a:endParaRPr lang="zh-CN" altLang="en-US" sz="4800" b="1" dirty="0">
              <a:solidFill>
                <a:srgbClr val="660066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6217" name="Text Box 857"/>
          <p:cNvSpPr txBox="1"/>
          <p:nvPr/>
        </p:nvSpPr>
        <p:spPr>
          <a:xfrm>
            <a:off x="7092950" y="4235450"/>
            <a:ext cx="1352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r>
              <a:rPr lang="en-US" altLang="zh-CN" dirty="0">
                <a:solidFill>
                  <a:srgbClr val="0033CC"/>
                </a:solidFill>
                <a:latin typeface="Arial" panose="020B0604020202020204" pitchFamily="34" charset="0"/>
              </a:rPr>
              <a:t>(10000</a:t>
            </a:r>
            <a:r>
              <a:rPr lang="zh-CN" altLang="en-US" dirty="0">
                <a:solidFill>
                  <a:srgbClr val="0033CC"/>
                </a:solidFill>
                <a:latin typeface="Arial" panose="020B0604020202020204" pitchFamily="34" charset="0"/>
              </a:rPr>
              <a:t>米）</a:t>
            </a:r>
            <a:endParaRPr lang="zh-CN" altLang="en-US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56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62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89" grpId="0" animBg="1"/>
      <p:bldP spid="15590" grpId="0"/>
      <p:bldP spid="15643" grpId="0"/>
      <p:bldP spid="162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图片 1" descr="456862034700747278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62000"/>
            <a:ext cx="3522663" cy="609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Box 2"/>
          <p:cNvSpPr txBox="1"/>
          <p:nvPr/>
        </p:nvSpPr>
        <p:spPr>
          <a:xfrm>
            <a:off x="2971800" y="1066800"/>
            <a:ext cx="5943600" cy="1108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6600" b="1" dirty="0">
                <a:latin typeface="黑体" panose="02010609060101010101" pitchFamily="49" charset="-122"/>
                <a:ea typeface="黑体" panose="02010609060101010101" pitchFamily="49" charset="-122"/>
              </a:rPr>
              <a:t>100000000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粒大米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5" name="图片 2" descr="t019bd3912177f63bee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906000" cy="7313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986" name="WordArt 2"/>
          <p:cNvSpPr>
            <a:spLocks noTextEdit="1"/>
          </p:cNvSpPr>
          <p:nvPr/>
        </p:nvSpPr>
        <p:spPr>
          <a:xfrm>
            <a:off x="4419600" y="1219200"/>
            <a:ext cx="152400" cy="510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54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zh-CN" altLang="en-US" sz="54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6020" name="WordArt 4"/>
          <p:cNvSpPr>
            <a:spLocks noTextEdit="1"/>
          </p:cNvSpPr>
          <p:nvPr/>
        </p:nvSpPr>
        <p:spPr>
          <a:xfrm>
            <a:off x="1219200" y="914400"/>
            <a:ext cx="11525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5400" b="1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方法:</a:t>
            </a:r>
            <a:endParaRPr lang="zh-CN" altLang="en-US" sz="5400" b="1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6021" name="WordArt 5"/>
          <p:cNvSpPr>
            <a:spLocks noChangeArrowheads="1" noChangeShapeType="1" noTextEdit="1"/>
          </p:cNvSpPr>
          <p:nvPr/>
        </p:nvSpPr>
        <p:spPr bwMode="auto">
          <a:xfrm>
            <a:off x="914400" y="2057400"/>
            <a:ext cx="3276601" cy="18288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491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008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第一步</a:t>
            </a:r>
            <a:endParaRPr kumimoji="0" lang="en-US" altLang="zh-CN" sz="4000" b="1" i="1" u="none" strike="noStrike" kern="10" cap="none" spc="0" normalizeH="0" baseline="0" noProof="0" dirty="0">
              <a:ln w="9525">
                <a:solidFill>
                  <a:srgbClr val="008000"/>
                </a:solidFill>
                <a:round/>
              </a:ln>
              <a:solidFill>
                <a:srgbClr val="008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008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　测量小数量纸的厚度</a:t>
            </a:r>
            <a:endParaRPr kumimoji="0" lang="en-US" altLang="zh-CN" sz="4000" b="1" i="1" u="none" strike="noStrike" kern="10" cap="none" spc="0" normalizeH="0" baseline="0" noProof="0" dirty="0">
              <a:ln w="9525">
                <a:solidFill>
                  <a:srgbClr val="008000"/>
                </a:solidFill>
                <a:round/>
              </a:ln>
              <a:solidFill>
                <a:srgbClr val="008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008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</a:t>
            </a:r>
            <a:r>
              <a:rPr kumimoji="0" lang="en-US" altLang="zh-CN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008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100/1000</a:t>
            </a:r>
            <a:r>
              <a:rPr kumimoji="0" lang="zh-CN" altLang="en-US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008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）张</a:t>
            </a:r>
            <a:endParaRPr kumimoji="0" lang="zh-CN" altLang="en-US" sz="4000" b="1" i="1" u="none" strike="noStrike" kern="10" cap="none" spc="0" normalizeH="0" baseline="0" noProof="0" dirty="0">
              <a:ln w="9525">
                <a:solidFill>
                  <a:srgbClr val="008000"/>
                </a:solidFill>
                <a:round/>
              </a:ln>
              <a:solidFill>
                <a:srgbClr val="008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6022" name="WordArt 6"/>
          <p:cNvSpPr>
            <a:spLocks noChangeArrowheads="1" noChangeShapeType="1" noTextEdit="1"/>
          </p:cNvSpPr>
          <p:nvPr/>
        </p:nvSpPr>
        <p:spPr bwMode="auto">
          <a:xfrm>
            <a:off x="4572000" y="2057400"/>
            <a:ext cx="3429000" cy="16764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491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008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第二步　</a:t>
            </a:r>
            <a:endParaRPr kumimoji="0" lang="en-US" altLang="zh-CN" sz="4000" b="1" i="1" u="none" strike="noStrike" kern="10" cap="none" spc="0" normalizeH="0" baseline="0" noProof="0" dirty="0">
              <a:ln w="9525">
                <a:solidFill>
                  <a:srgbClr val="008000"/>
                </a:solidFill>
                <a:round/>
              </a:ln>
              <a:solidFill>
                <a:srgbClr val="008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推算</a:t>
            </a:r>
            <a:r>
              <a:rPr kumimoji="0" lang="zh-CN" altLang="en-US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008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１亿张纸摞起来的高度</a:t>
            </a:r>
            <a:endParaRPr kumimoji="0" lang="en-US" altLang="zh-CN" sz="4000" b="1" i="1" u="none" strike="noStrike" kern="10" cap="none" spc="0" normalizeH="0" baseline="0" noProof="0" dirty="0">
              <a:ln w="9525">
                <a:solidFill>
                  <a:srgbClr val="008000"/>
                </a:solidFill>
                <a:round/>
              </a:ln>
              <a:solidFill>
                <a:srgbClr val="008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008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10000</a:t>
            </a:r>
            <a:r>
              <a:rPr kumimoji="0" lang="zh-CN" altLang="en-US" sz="4000" b="1" i="1" u="none" strike="noStrike" kern="10" cap="none" spc="0" normalizeH="0" baseline="0" noProof="0" dirty="0">
                <a:ln w="9525">
                  <a:solidFill>
                    <a:srgbClr val="008000"/>
                  </a:solidFill>
                  <a:round/>
                </a:ln>
                <a:solidFill>
                  <a:srgbClr val="008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米</a:t>
            </a:r>
            <a:endParaRPr kumimoji="0" lang="zh-CN" altLang="en-US" sz="4000" b="1" i="1" u="none" strike="noStrike" kern="10" cap="none" spc="0" normalizeH="0" baseline="0" noProof="0" dirty="0">
              <a:ln w="9525">
                <a:solidFill>
                  <a:srgbClr val="008000"/>
                </a:solidFill>
                <a:round/>
              </a:ln>
              <a:solidFill>
                <a:srgbClr val="008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41990" name="图片 6" descr="1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4572000"/>
            <a:ext cx="1295400" cy="1295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图片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154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04800" y="381000"/>
            <a:ext cx="8839200" cy="1938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珠穆朗玛峰 世界第一高峰，海拔</a:t>
            </a:r>
            <a:r>
              <a:rPr lang="en-US" altLang="zh-CN" sz="72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8848</a:t>
            </a:r>
            <a:r>
              <a:rPr lang="zh-CN" altLang="en-US" sz="72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</a:t>
            </a:r>
            <a:r>
              <a:rPr lang="en-US" altLang="zh-CN" sz="48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4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6081" name="图片 3" descr="t01132811e0d1c6835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28600" y="0"/>
            <a:ext cx="93726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57200" y="1524000"/>
            <a:ext cx="4800600" cy="1754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5400" dirty="0">
                <a:latin typeface="Arial" panose="020B0604020202020204" pitchFamily="34" charset="0"/>
              </a:rPr>
              <a:t>1</a:t>
            </a:r>
            <a:r>
              <a:rPr lang="zh-CN" altLang="en-US" sz="5400" dirty="0">
                <a:latin typeface="Arial" panose="020B0604020202020204" pitchFamily="34" charset="0"/>
              </a:rPr>
              <a:t>亿张纸摞起来可真高哇！</a:t>
            </a:r>
            <a:endParaRPr lang="zh-CN" altLang="en-US" sz="5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129" name="图片 20" descr="t01c014e3853ba62cc2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Rectangle 2"/>
          <p:cNvSpPr/>
          <p:nvPr/>
        </p:nvSpPr>
        <p:spPr>
          <a:xfrm>
            <a:off x="1676400" y="76200"/>
            <a:ext cx="60960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dist">
              <a:lnSpc>
                <a:spcPct val="120000"/>
              </a:lnSpc>
              <a:spcBef>
                <a:spcPct val="20000"/>
              </a:spcBef>
            </a:pPr>
            <a:endParaRPr lang="zh-CN" altLang="en-US" sz="4800" b="1" dirty="0">
              <a:solidFill>
                <a:srgbClr val="660066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grpSp>
        <p:nvGrpSpPr>
          <p:cNvPr id="48131" name="Group 15"/>
          <p:cNvGrpSpPr/>
          <p:nvPr/>
        </p:nvGrpSpPr>
        <p:grpSpPr>
          <a:xfrm>
            <a:off x="990600" y="3581400"/>
            <a:ext cx="8915400" cy="2971800"/>
            <a:chOff x="768" y="480"/>
            <a:chExt cx="5616" cy="1872"/>
          </a:xfrm>
        </p:grpSpPr>
        <p:grpSp>
          <p:nvGrpSpPr>
            <p:cNvPr id="48132" name="Group 4"/>
            <p:cNvGrpSpPr/>
            <p:nvPr/>
          </p:nvGrpSpPr>
          <p:grpSpPr>
            <a:xfrm>
              <a:off x="2352" y="480"/>
              <a:ext cx="4032" cy="1728"/>
              <a:chOff x="3120" y="-2304"/>
              <a:chExt cx="4032" cy="6048"/>
            </a:xfrm>
          </p:grpSpPr>
          <p:sp>
            <p:nvSpPr>
              <p:cNvPr id="48133" name="Line 6"/>
              <p:cNvSpPr/>
              <p:nvPr/>
            </p:nvSpPr>
            <p:spPr>
              <a:xfrm>
                <a:off x="3120" y="3456"/>
                <a:ext cx="432" cy="12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34" name="Line 7"/>
              <p:cNvSpPr/>
              <p:nvPr/>
            </p:nvSpPr>
            <p:spPr>
              <a:xfrm>
                <a:off x="3120" y="3504"/>
                <a:ext cx="1248" cy="24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35" name="Line 8"/>
              <p:cNvSpPr/>
              <p:nvPr/>
            </p:nvSpPr>
            <p:spPr>
              <a:xfrm>
                <a:off x="3120" y="3552"/>
                <a:ext cx="432" cy="24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48136" name="Line 11"/>
              <p:cNvSpPr/>
              <p:nvPr/>
            </p:nvSpPr>
            <p:spPr>
              <a:xfrm flipV="1">
                <a:off x="6528" y="-2304"/>
                <a:ext cx="624" cy="45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48137" name="Rectangle 12"/>
            <p:cNvSpPr/>
            <p:nvPr/>
          </p:nvSpPr>
          <p:spPr>
            <a:xfrm>
              <a:off x="768" y="1728"/>
              <a:ext cx="1344" cy="6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p>
              <a:pPr algn="dist">
                <a:lnSpc>
                  <a:spcPct val="120000"/>
                </a:lnSpc>
                <a:spcBef>
                  <a:spcPct val="20000"/>
                </a:spcBef>
              </a:pPr>
              <a:endParaRPr lang="zh-CN" altLang="en-US" sz="4800" b="1" dirty="0">
                <a:solidFill>
                  <a:srgbClr val="000099"/>
                </a:solidFill>
                <a:latin typeface="黑体" panose="02010609060101010101" pitchFamily="49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48138" name="AutoShape 13"/>
          <p:cNvSpPr/>
          <p:nvPr/>
        </p:nvSpPr>
        <p:spPr>
          <a:xfrm>
            <a:off x="6096000" y="6172200"/>
            <a:ext cx="76200" cy="152400"/>
          </a:xfrm>
          <a:prstGeom prst="rightBrace">
            <a:avLst>
              <a:gd name="adj1" fmla="val 16657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8139" name="Rectangle 14"/>
          <p:cNvSpPr/>
          <p:nvPr/>
        </p:nvSpPr>
        <p:spPr>
          <a:xfrm>
            <a:off x="6248400" y="5562600"/>
            <a:ext cx="1828800" cy="9906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>
              <a:lnSpc>
                <a:spcPct val="120000"/>
              </a:lnSpc>
              <a:spcBef>
                <a:spcPct val="20000"/>
              </a:spcBef>
            </a:pPr>
            <a:endParaRPr lang="zh-CN" altLang="en-US" sz="4800" b="1" dirty="0">
              <a:solidFill>
                <a:srgbClr val="FF3300"/>
              </a:solidFill>
              <a:latin typeface="黑体" panose="02010609060101010101" pitchFamily="49" charset="-122"/>
              <a:ea typeface="华文中宋" panose="02010600040101010101" pitchFamily="2" charset="-122"/>
            </a:endParaRPr>
          </a:p>
        </p:txBody>
      </p:sp>
      <p:sp>
        <p:nvSpPr>
          <p:cNvPr id="48140" name="TextBox 17"/>
          <p:cNvSpPr txBox="1"/>
          <p:nvPr/>
        </p:nvSpPr>
        <p:spPr>
          <a:xfrm>
            <a:off x="1549400" y="685800"/>
            <a:ext cx="922338" cy="6781800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endParaRPr lang="en-US" altLang="zh-CN" sz="4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8141" name="TextBox 18"/>
          <p:cNvSpPr txBox="1"/>
          <p:nvPr/>
        </p:nvSpPr>
        <p:spPr>
          <a:xfrm>
            <a:off x="304800" y="1752600"/>
            <a:ext cx="8305800" cy="3698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95400" y="1143000"/>
            <a:ext cx="3657600" cy="1108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6600" dirty="0">
                <a:solidFill>
                  <a:srgbClr val="C00000"/>
                </a:solidFill>
                <a:latin typeface="Arial" panose="020B0604020202020204" pitchFamily="34" charset="0"/>
              </a:rPr>
              <a:t>3</a:t>
            </a:r>
            <a:r>
              <a:rPr lang="zh-CN" altLang="en-US" sz="6600" dirty="0">
                <a:solidFill>
                  <a:srgbClr val="C00000"/>
                </a:solidFill>
                <a:latin typeface="Arial" panose="020B0604020202020204" pitchFamily="34" charset="0"/>
              </a:rPr>
              <a:t>圈半</a:t>
            </a:r>
            <a:endParaRPr lang="zh-CN" altLang="en-US" sz="66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48143" name="TextBox 15"/>
          <p:cNvSpPr txBox="1"/>
          <p:nvPr/>
        </p:nvSpPr>
        <p:spPr>
          <a:xfrm>
            <a:off x="2667000" y="5029200"/>
            <a:ext cx="312420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40000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千米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0177" name="图片 5" descr="10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8" name="TextBox 2"/>
          <p:cNvSpPr txBox="1"/>
          <p:nvPr/>
        </p:nvSpPr>
        <p:spPr>
          <a:xfrm>
            <a:off x="457200" y="1447800"/>
            <a:ext cx="6858000" cy="1938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亿枚</a:t>
            </a: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元硬币重约</a:t>
            </a: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600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吨</a:t>
            </a: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用一辆载重</a:t>
            </a: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吨的卡车运，需运</a:t>
            </a: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150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次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0179" name="图片 3" descr="t01b70f5b9bfdac678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657600"/>
            <a:ext cx="373380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0" name="TextBox 4"/>
          <p:cNvSpPr txBox="1"/>
          <p:nvPr/>
        </p:nvSpPr>
        <p:spPr>
          <a:xfrm>
            <a:off x="914400" y="609600"/>
            <a:ext cx="434340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读一读，说一说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2225" name="图片 7" descr="10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6" name="TextBox 1"/>
          <p:cNvSpPr txBox="1"/>
          <p:nvPr/>
        </p:nvSpPr>
        <p:spPr>
          <a:xfrm>
            <a:off x="228600" y="1981200"/>
            <a:ext cx="6858000" cy="30464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一名四年级的小学生，如果按平均一步走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厘米算的话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亿步大约能走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50000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米，差不多可以在长城上打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个来回了</a:t>
            </a:r>
            <a:r>
              <a:rPr lang="zh-CN" altLang="zh-CN" sz="48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4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dirty="0">
                <a:latin typeface="Arial" panose="020B0604020202020204" pitchFamily="34" charset="0"/>
              </a:rPr>
              <a:t> </a:t>
            </a:r>
            <a:endParaRPr lang="zh-CN" altLang="zh-CN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2227" name="TextBox 2"/>
          <p:cNvSpPr txBox="1"/>
          <p:nvPr/>
        </p:nvSpPr>
        <p:spPr>
          <a:xfrm>
            <a:off x="914400" y="914400"/>
            <a:ext cx="571500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读一读，说一说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4273" name="图片 7" descr="10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4" name="文本框 1"/>
          <p:cNvSpPr txBox="1"/>
          <p:nvPr/>
        </p:nvSpPr>
        <p:spPr>
          <a:xfrm>
            <a:off x="590550" y="598488"/>
            <a:ext cx="436245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读一读，说一说</a:t>
            </a:r>
            <a:endParaRPr lang="zh-CN" altLang="zh-CN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275" name="文本框 2"/>
          <p:cNvSpPr txBox="1"/>
          <p:nvPr/>
        </p:nvSpPr>
        <p:spPr>
          <a:xfrm>
            <a:off x="590550" y="1690688"/>
            <a:ext cx="6097588" cy="2554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每秒钟浪费一滴水，那么</a:t>
            </a:r>
            <a:endParaRPr lang="en-US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一个月将要浪费1219200滴。每年将流失4亿多滴水！正因为这样，鱼儿没有了家。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321" name="图片 1" descr="t01f34ff61fd46238e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2" name="TextBox 2"/>
          <p:cNvSpPr txBox="1"/>
          <p:nvPr/>
        </p:nvSpPr>
        <p:spPr>
          <a:xfrm>
            <a:off x="2667000" y="2362200"/>
            <a:ext cx="6858000" cy="1200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7200" dirty="0">
                <a:latin typeface="黑体" panose="02010609060101010101" pitchFamily="49" charset="-122"/>
                <a:ea typeface="黑体" panose="02010609060101010101" pitchFamily="49" charset="-122"/>
              </a:rPr>
              <a:t>你有哪些收获？</a:t>
            </a:r>
            <a:endParaRPr lang="zh-CN" altLang="en-US" sz="7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8369" name="图片 1" descr="t017341fd4d5b99588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54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8371" name="图片 8" descr="1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752600"/>
            <a:ext cx="5486400" cy="3171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2" name="图片 11" descr="3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4953000"/>
            <a:ext cx="3581400" cy="190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1" descr="t01f34ff61fd46238e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200400" y="2057400"/>
            <a:ext cx="4800600" cy="2308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7200" dirty="0">
                <a:latin typeface="Arial" panose="020B0604020202020204" pitchFamily="34" charset="0"/>
              </a:rPr>
              <a:t>猜想</a:t>
            </a:r>
            <a:r>
              <a:rPr lang="en-US" altLang="zh-CN" sz="7200" dirty="0">
                <a:latin typeface="Arial" panose="020B0604020202020204" pitchFamily="34" charset="0"/>
              </a:rPr>
              <a:t>1</a:t>
            </a:r>
            <a:r>
              <a:rPr lang="zh-CN" altLang="en-US" sz="7200" dirty="0">
                <a:latin typeface="Arial" panose="020B0604020202020204" pitchFamily="34" charset="0"/>
              </a:rPr>
              <a:t>亿粒大米有多重？</a:t>
            </a:r>
            <a:endParaRPr lang="zh-CN" altLang="en-US" sz="7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8" descr="2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7" descr="2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4038600"/>
            <a:ext cx="1295400" cy="213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Box 5"/>
          <p:cNvSpPr txBox="1"/>
          <p:nvPr/>
        </p:nvSpPr>
        <p:spPr>
          <a:xfrm>
            <a:off x="2133600" y="533400"/>
            <a:ext cx="2438400" cy="3698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9220" name="Picture 7" descr="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609600"/>
            <a:ext cx="1295400" cy="121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TextBox 7"/>
          <p:cNvSpPr txBox="1"/>
          <p:nvPr/>
        </p:nvSpPr>
        <p:spPr>
          <a:xfrm>
            <a:off x="2057400" y="533400"/>
            <a:ext cx="6019800" cy="14462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8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8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亿有多大？</a:t>
            </a:r>
            <a:endParaRPr lang="zh-CN" altLang="en-US" sz="8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2" name="TextBox 8"/>
          <p:cNvSpPr txBox="1"/>
          <p:nvPr/>
        </p:nvSpPr>
        <p:spPr>
          <a:xfrm>
            <a:off x="1295400" y="4953000"/>
            <a:ext cx="3810000" cy="1323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东 辛 庄 小 学   赵          欢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6" descr="57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TextBox 1"/>
          <p:cNvSpPr txBox="1"/>
          <p:nvPr/>
        </p:nvSpPr>
        <p:spPr>
          <a:xfrm>
            <a:off x="304800" y="228600"/>
            <a:ext cx="7086600" cy="4324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ts val="55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活动要求：</a:t>
            </a:r>
            <a:endParaRPr lang="en-US" altLang="zh-CN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5500"/>
              </a:lnSpc>
            </a:pPr>
            <a:r>
              <a:rPr lang="en-US" altLang="zh-CN" sz="3200" dirty="0">
                <a:solidFill>
                  <a:schemeClr val="tx2"/>
                </a:solidFill>
                <a:latin typeface="Arial" panose="020B0604020202020204" pitchFamily="34" charset="0"/>
              </a:rPr>
              <a:t>1</a:t>
            </a:r>
            <a:r>
              <a:rPr lang="en-US" altLang="zh-CN" sz="32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2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小组内先商量，确定好方案并写</a:t>
            </a:r>
            <a:endParaRPr lang="en-US" altLang="zh-CN" sz="320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5500"/>
              </a:lnSpc>
            </a:pPr>
            <a:r>
              <a:rPr lang="en-US" altLang="zh-CN" sz="32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2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出活动步骤。</a:t>
            </a:r>
            <a:endParaRPr lang="zh-CN" altLang="en-US" sz="320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5500"/>
              </a:lnSpc>
            </a:pPr>
            <a:r>
              <a:rPr lang="en-US" altLang="zh-CN" sz="32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动手实验时合理分工，注意协作。</a:t>
            </a:r>
            <a:endParaRPr lang="zh-CN" altLang="en-US" sz="3200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5500"/>
              </a:lnSpc>
            </a:pPr>
            <a:r>
              <a:rPr lang="en-US" altLang="zh-CN" sz="32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20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填写最后结论，并做好汇报准备</a:t>
            </a:r>
            <a:r>
              <a:rPr lang="zh-CN" altLang="en-US" sz="3200" dirty="0">
                <a:solidFill>
                  <a:schemeClr val="tx2"/>
                </a:solidFill>
                <a:latin typeface="Arial" panose="020B0604020202020204" pitchFamily="34" charset="0"/>
              </a:rPr>
              <a:t>。</a:t>
            </a:r>
            <a:endParaRPr lang="zh-CN" altLang="en-US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>
              <a:lnSpc>
                <a:spcPts val="55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提示：在活动过程中，有困难可以举手问老师。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7" name="图片 3" descr="7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8475" y="4572000"/>
            <a:ext cx="2295525" cy="2286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TextBox 3">
            <a:hlinkClick r:id="rId1"/>
          </p:cNvPr>
          <p:cNvSpPr txBox="1"/>
          <p:nvPr/>
        </p:nvSpPr>
        <p:spPr>
          <a:xfrm>
            <a:off x="914400" y="990600"/>
            <a:ext cx="6553200" cy="5029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ts val="55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小组汇报：</a:t>
            </a:r>
            <a:endParaRPr lang="en-US" altLang="zh-CN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ts val="5500"/>
              </a:lnSpc>
            </a:pPr>
            <a:endParaRPr lang="en-US" altLang="zh-CN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ts val="5500"/>
              </a:lnSpc>
            </a:pPr>
            <a:r>
              <a:rPr lang="en-US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小组成员：</a:t>
            </a:r>
            <a:endParaRPr lang="en-US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5500"/>
              </a:lnSpc>
            </a:pPr>
            <a:r>
              <a:rPr lang="en-US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活动名称：</a:t>
            </a:r>
            <a:endParaRPr lang="en-US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5500"/>
              </a:lnSpc>
            </a:pPr>
            <a:r>
              <a:rPr lang="en-US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活动步骤：</a:t>
            </a:r>
            <a:endParaRPr lang="en-US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5500"/>
              </a:lnSpc>
            </a:pPr>
            <a:r>
              <a:rPr lang="en-US" altLang="zh-CN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40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    论：</a:t>
            </a:r>
            <a:endParaRPr lang="en-US" altLang="zh-CN" sz="40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5500"/>
              </a:lnSpc>
            </a:pP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3314" name="图片 4" descr="1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548313"/>
            <a:ext cx="1385888" cy="1309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 descr="W02011071840809489863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3242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TextBox 5"/>
          <p:cNvSpPr txBox="1"/>
          <p:nvPr/>
        </p:nvSpPr>
        <p:spPr>
          <a:xfrm>
            <a:off x="3352800" y="1066800"/>
            <a:ext cx="6019800" cy="1108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6600" dirty="0">
                <a:solidFill>
                  <a:srgbClr val="FF0000"/>
                </a:solidFill>
                <a:latin typeface="Arial" panose="020B0604020202020204" pitchFamily="34" charset="0"/>
              </a:rPr>
              <a:t>100000000</a:t>
            </a:r>
            <a:r>
              <a:rPr lang="zh-CN" altLang="en-US" sz="4000" dirty="0">
                <a:latin typeface="Arial" panose="020B0604020202020204" pitchFamily="34" charset="0"/>
              </a:rPr>
              <a:t>粒大米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3276600"/>
            <a:ext cx="4114800" cy="11080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6600" dirty="0">
                <a:solidFill>
                  <a:srgbClr val="FF0000"/>
                </a:solidFill>
                <a:latin typeface="Arial" panose="020B0604020202020204" pitchFamily="34" charset="0"/>
              </a:rPr>
              <a:t>2400</a:t>
            </a:r>
            <a:r>
              <a:rPr lang="zh-CN" altLang="en-US" sz="6600" dirty="0">
                <a:solidFill>
                  <a:srgbClr val="FF0000"/>
                </a:solidFill>
                <a:latin typeface="Arial" panose="020B0604020202020204" pitchFamily="34" charset="0"/>
              </a:rPr>
              <a:t>千克</a:t>
            </a:r>
            <a:endParaRPr lang="zh-CN" altLang="en-US" sz="6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4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3" descr="t01132811e0d1c6835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28600" y="0"/>
            <a:ext cx="93726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09600" y="1524000"/>
            <a:ext cx="5257800" cy="1754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5400" dirty="0">
                <a:latin typeface="Arial" panose="020B0604020202020204" pitchFamily="34" charset="0"/>
              </a:rPr>
              <a:t>1</a:t>
            </a:r>
            <a:r>
              <a:rPr lang="zh-CN" altLang="en-US" sz="5400" dirty="0">
                <a:latin typeface="Arial" panose="020B0604020202020204" pitchFamily="34" charset="0"/>
              </a:rPr>
              <a:t>亿粒大米可真重哇！</a:t>
            </a:r>
            <a:endParaRPr lang="zh-CN" altLang="en-US" sz="5400" dirty="0">
              <a:latin typeface="Arial" panose="020B0604020202020204" pitchFamily="34" charset="0"/>
            </a:endParaRPr>
          </a:p>
        </p:txBody>
      </p:sp>
      <p:pic>
        <p:nvPicPr>
          <p:cNvPr id="17411" name="图片 3" descr="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0"/>
            <a:ext cx="2057400" cy="990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图片 5" descr="0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2344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TextBox 2"/>
          <p:cNvSpPr txBox="1"/>
          <p:nvPr/>
        </p:nvSpPr>
        <p:spPr>
          <a:xfrm>
            <a:off x="2286000" y="762000"/>
            <a:ext cx="6172200" cy="3786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我国大约有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亿人口，如果每人每天浪费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粒米，每天就要浪费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亿粒米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按每人每天吃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500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克米计算，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亿粒米约够</a:t>
            </a:r>
            <a:r>
              <a: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52000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人吃一天，约够一个人吃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59" name="TextBox 6"/>
          <p:cNvSpPr txBox="1"/>
          <p:nvPr/>
        </p:nvSpPr>
        <p:spPr>
          <a:xfrm>
            <a:off x="7391400" y="5105400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3810000"/>
            <a:ext cx="2286000" cy="923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5400" dirty="0">
                <a:solidFill>
                  <a:srgbClr val="FF0000"/>
                </a:solidFill>
                <a:latin typeface="Arial" panose="020B0604020202020204" pitchFamily="34" charset="0"/>
              </a:rPr>
              <a:t>143</a:t>
            </a:r>
            <a:r>
              <a:rPr lang="zh-CN" altLang="en-US" sz="5400" dirty="0">
                <a:solidFill>
                  <a:srgbClr val="FF0000"/>
                </a:solidFill>
                <a:latin typeface="Arial" panose="020B0604020202020204" pitchFamily="34" charset="0"/>
              </a:rPr>
              <a:t>年</a:t>
            </a:r>
            <a:endParaRPr lang="zh-CN" altLang="en-US" sz="54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788</Words>
  <Application>WPS 演示</Application>
  <PresentationFormat>全屏显示(4:3)</PresentationFormat>
  <Paragraphs>144</Paragraphs>
  <Slides>28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Arial</vt:lpstr>
      <vt:lpstr>宋体</vt:lpstr>
      <vt:lpstr>Wingdings</vt:lpstr>
      <vt:lpstr>等线</vt:lpstr>
      <vt:lpstr>黑体</vt:lpstr>
      <vt:lpstr>华文中宋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3</cp:revision>
  <dcterms:created xsi:type="dcterms:W3CDTF">2017-04-11T11:53:22Z</dcterms:created>
  <dcterms:modified xsi:type="dcterms:W3CDTF">2021-11-10T11:52:38Z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0B1B0117D9C94E178831385D45AE9140</vt:lpwstr>
  </property>
</Properties>
</file>