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3"/>
    <p:sldId id="304" r:id="rId4"/>
    <p:sldId id="306" r:id="rId5"/>
    <p:sldId id="274" r:id="rId6"/>
    <p:sldId id="294" r:id="rId7"/>
    <p:sldId id="319" r:id="rId8"/>
    <p:sldId id="318" r:id="rId9"/>
    <p:sldId id="316" r:id="rId10"/>
    <p:sldId id="320" r:id="rId11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lvl="1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lvl="2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lvl="3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lvl="4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lvl="5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lvl="6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lvl="7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lvl="8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000" b="0" i="0" u="none" kern="1200" baseline="0">
        <a:solidFill>
          <a:srgbClr val="FF9E3D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315" name="Rectangle 3"/>
          <p:cNvSpPr>
            <a:spLocks noGrp="1"/>
          </p:cNvSpPr>
          <p:nvPr>
            <p:ph type="dt" sz="quarter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316" name="Rectangle 4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3317" name="Rectangle 5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>
                <a:solidFill>
                  <a:srgbClr val="000000"/>
                </a:solidFill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292" name="Rectangle 4"/>
          <p:cNvSpPr/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93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294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2295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 sz="1200">
                <a:solidFill>
                  <a:srgbClr val="000000"/>
                </a:solidFill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>
                <a:solidFill>
                  <a:srgbClr val="000000"/>
                </a:solidFill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Group 2"/>
          <p:cNvGrpSpPr/>
          <p:nvPr/>
        </p:nvGrpSpPr>
        <p:grpSpPr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1" name="Rectangle 3"/>
            <p:cNvSpPr/>
            <p:nvPr/>
          </p:nvSpPr>
          <p:spPr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2" name="Rectangle 4"/>
            <p:cNvSpPr/>
            <p:nvPr/>
          </p:nvSpPr>
          <p:spPr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3" name="Group 10"/>
          <p:cNvGrpSpPr/>
          <p:nvPr/>
        </p:nvGrpSpPr>
        <p:grpSpPr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054" name="AutoShape 11"/>
            <p:cNvSpPr/>
            <p:nvPr/>
          </p:nvSpPr>
          <p:spPr>
            <a:xfrm rot="-16200000" flipH="1">
              <a:off x="82" y="1994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5" name="AutoShape 12"/>
            <p:cNvSpPr/>
            <p:nvPr/>
          </p:nvSpPr>
          <p:spPr>
            <a:xfrm rot="-16200000" flipH="1">
              <a:off x="82" y="2588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6" name="AutoShape 13"/>
            <p:cNvSpPr/>
            <p:nvPr/>
          </p:nvSpPr>
          <p:spPr>
            <a:xfrm rot="-16200000" flipH="1">
              <a:off x="80" y="318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7" name="AutoShape 14"/>
            <p:cNvSpPr/>
            <p:nvPr/>
          </p:nvSpPr>
          <p:spPr>
            <a:xfrm rot="-16200000" flipH="1">
              <a:off x="83" y="3780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8" name="AutoShape 15"/>
            <p:cNvSpPr/>
            <p:nvPr/>
          </p:nvSpPr>
          <p:spPr>
            <a:xfrm rot="-16200000" flipH="1">
              <a:off x="82" y="213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59" name="AutoShape 16"/>
            <p:cNvSpPr/>
            <p:nvPr/>
          </p:nvSpPr>
          <p:spPr>
            <a:xfrm rot="-16200000" flipH="1">
              <a:off x="80" y="803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60" name="AutoShape 17"/>
            <p:cNvSpPr/>
            <p:nvPr/>
          </p:nvSpPr>
          <p:spPr>
            <a:xfrm rot="-16200000" flipH="1">
              <a:off x="80" y="1399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061" name="Rectangle 18"/>
          <p:cNvSpPr/>
          <p:nvPr/>
        </p:nvSpPr>
        <p:spPr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20000">
                  <a:alpha val="100000"/>
                </a:srgbClr>
              </a:gs>
              <a:gs pos="50000">
                <a:srgbClr val="070000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marL="0" lv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2062" name="AutoShape 19"/>
          <p:cNvSpPr/>
          <p:nvPr/>
        </p:nvSpPr>
        <p:spPr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rgbClr val="020000">
                  <a:alpha val="100000"/>
                </a:srgbClr>
              </a:gs>
              <a:gs pos="50000">
                <a:srgbClr val="070000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 anchorCtr="0"/>
          <a:p>
            <a:pPr marL="0" lvl="0" indent="0" algn="ctr" eaLnBrk="1" hangingPunct="1"/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2063" name="Group 20"/>
          <p:cNvGrpSpPr/>
          <p:nvPr/>
        </p:nvGrpSpPr>
        <p:grpSpPr>
          <a:xfrm>
            <a:off x="422275" y="2697163"/>
            <a:ext cx="295275" cy="4160837"/>
            <a:chOff x="266" y="1699"/>
            <a:chExt cx="186" cy="2621"/>
          </a:xfrm>
        </p:grpSpPr>
        <p:sp>
          <p:nvSpPr>
            <p:cNvPr id="2064" name="Oval 21"/>
            <p:cNvSpPr/>
            <p:nvPr/>
          </p:nvSpPr>
          <p:spPr>
            <a:xfrm>
              <a:off x="266" y="1699"/>
              <a:ext cx="186" cy="173"/>
            </a:xfrm>
            <a:prstGeom prst="ellipse">
              <a:avLst/>
            </a:prstGeom>
            <a:gradFill rotWithShape="0">
              <a:gsLst>
                <a:gs pos="0">
                  <a:srgbClr val="FEFF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65" name="Rectangle 22"/>
            <p:cNvSpPr/>
            <p:nvPr/>
          </p:nvSpPr>
          <p:spPr>
            <a:xfrm>
              <a:off x="292" y="1701"/>
              <a:ext cx="102" cy="26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66" name="Group 23"/>
          <p:cNvGrpSpPr/>
          <p:nvPr/>
        </p:nvGrpSpPr>
        <p:grpSpPr>
          <a:xfrm>
            <a:off x="484188" y="2697163"/>
            <a:ext cx="9056687" cy="274637"/>
            <a:chOff x="305" y="1046"/>
            <a:chExt cx="5705" cy="173"/>
          </a:xfrm>
        </p:grpSpPr>
        <p:sp>
          <p:nvSpPr>
            <p:cNvPr id="2067" name="Oval 24"/>
            <p:cNvSpPr/>
            <p:nvPr/>
          </p:nvSpPr>
          <p:spPr>
            <a:xfrm>
              <a:off x="5818" y="1046"/>
              <a:ext cx="192" cy="173"/>
            </a:xfrm>
            <a:prstGeom prst="ellipse">
              <a:avLst/>
            </a:prstGeom>
            <a:gradFill rotWithShape="0">
              <a:gsLst>
                <a:gs pos="0">
                  <a:srgbClr val="FEFF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68" name="Rectangle 25"/>
            <p:cNvSpPr/>
            <p:nvPr/>
          </p:nvSpPr>
          <p:spPr>
            <a:xfrm>
              <a:off x="305" y="1086"/>
              <a:ext cx="5513" cy="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69" name="Group 26"/>
          <p:cNvGrpSpPr/>
          <p:nvPr/>
        </p:nvGrpSpPr>
        <p:grpSpPr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070" name="AutoShape 27"/>
            <p:cNvSpPr/>
            <p:nvPr/>
          </p:nvSpPr>
          <p:spPr>
            <a:xfrm rot="16200000">
              <a:off x="82" y="229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1" name="AutoShape 28"/>
            <p:cNvSpPr/>
            <p:nvPr/>
          </p:nvSpPr>
          <p:spPr>
            <a:xfrm rot="162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2" name="AutoShape 29"/>
            <p:cNvSpPr/>
            <p:nvPr/>
          </p:nvSpPr>
          <p:spPr>
            <a:xfrm rot="16200000">
              <a:off x="80" y="3479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3" name="AutoShape 30"/>
            <p:cNvSpPr/>
            <p:nvPr/>
          </p:nvSpPr>
          <p:spPr>
            <a:xfrm rot="162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4" name="AutoShape 31"/>
            <p:cNvSpPr/>
            <p:nvPr/>
          </p:nvSpPr>
          <p:spPr>
            <a:xfrm rot="16200000">
              <a:off x="80" y="110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5" name="AutoShape 32"/>
            <p:cNvSpPr/>
            <p:nvPr/>
          </p:nvSpPr>
          <p:spPr>
            <a:xfrm rot="16200000">
              <a:off x="80" y="1696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6" name="Freeform 33"/>
            <p:cNvSpPr/>
            <p:nvPr/>
          </p:nvSpPr>
          <p:spPr>
            <a:xfrm>
              <a:off x="98" y="0"/>
              <a:ext cx="532" cy="465"/>
            </a:xfr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7" name="Freeform 34"/>
            <p:cNvSpPr/>
            <p:nvPr/>
          </p:nvSpPr>
          <p:spPr>
            <a:xfrm>
              <a:off x="95" y="4060"/>
              <a:ext cx="457" cy="260"/>
            </a:xfr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954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zh-CN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2078" name="Rectangle 9"/>
          <p:cNvSpPr>
            <a:spLocks noGrp="1"/>
          </p:cNvSpPr>
          <p:nvPr>
            <p:ph type="sldNum" sz="quarter" idx="4"/>
          </p:nvPr>
        </p:nvSpPr>
        <p:spPr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r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zh-CN" altLang="en-US">
                <a:solidFill>
                  <a:srgbClr val="FFFFFF"/>
                </a:solidFill>
                <a:latin typeface="Arial Narrow" panose="020B0606020202030204" pitchFamily="34" charset="0"/>
                <a:ea typeface="宋体" panose="02010600030101010101" pitchFamily="2" charset="-122"/>
              </a:rPr>
            </a:fld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  <p:sp>
        <p:nvSpPr>
          <p:cNvPr id="2081" name="Rectangle 7"/>
          <p:cNvSpPr>
            <a:spLocks noGrp="1"/>
          </p:cNvSpPr>
          <p:nvPr>
            <p:ph type="dt" sz="half" idx="2"/>
          </p:nvPr>
        </p:nvSpPr>
        <p:spPr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>
              <a:solidFill>
                <a:srgbClr val="FFFFFF"/>
              </a:solidFill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  <p:sp>
        <p:nvSpPr>
          <p:cNvPr id="2082" name="Rectangle 8"/>
          <p:cNvSpPr>
            <a:spLocks noGrp="1"/>
          </p:cNvSpPr>
          <p:nvPr>
            <p:ph type="ftr" sz="quarter" idx="3"/>
          </p:nvPr>
        </p:nvSpPr>
        <p:spPr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algn="ctr" defTabSz="91440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>
              <a:solidFill>
                <a:srgbClr val="FFFFFF"/>
              </a:solidFill>
              <a:latin typeface="Arial Narrow" panose="020B0606020202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200" y="2044700"/>
            <a:ext cx="7772400" cy="4114800"/>
          </a:xfrm>
        </p:spPr>
        <p:txBody>
          <a:bodyPr vert="eaVert"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48500" y="419100"/>
            <a:ext cx="1943100" cy="5740400"/>
          </a:xfrm>
        </p:spPr>
        <p:txBody>
          <a:bodyPr vert="eaVert"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19200" y="419100"/>
            <a:ext cx="5676900" cy="5740400"/>
          </a:xfrm>
        </p:spPr>
        <p:txBody>
          <a:bodyPr vert="eaVert"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9200" y="2044700"/>
            <a:ext cx="7772400" cy="4114800"/>
          </a:xfrm>
        </p:spPr>
        <p:txBody>
          <a:bodyPr/>
          <a:lstStyle/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192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81600" y="2044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</p:spPr>
        <p:txBody>
          <a:bodyPr/>
          <a:lstStyle/>
          <a:p>
            <a:r>
              <a:rPr kumimoji="1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kumimoji="1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1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1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1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1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1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1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kumimoji="1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1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1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1219200" y="4191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1219200" y="20447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122555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 marL="0" indent="0" algn="l" fontAlgn="base">
              <a:buFontTx/>
              <a:defRPr sz="1400">
                <a:solidFill>
                  <a:srgbClr val="000000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66395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 marL="0" indent="0" algn="ctr" fontAlgn="base">
              <a:buFontTx/>
              <a:defRPr sz="1400">
                <a:solidFill>
                  <a:srgbClr val="000000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709295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lstStyle>
            <a:lvl1pPr marL="0" indent="0" algn="r" fontAlgn="base">
              <a:buFontTx/>
              <a:defRPr sz="1400">
                <a:solidFill>
                  <a:srgbClr val="000000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</a:lstStyle>
          <a:p>
            <a:pPr lvl="0" defTabSz="914400" rtl="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None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grpSp>
        <p:nvGrpSpPr>
          <p:cNvPr id="1031" name="Group 7"/>
          <p:cNvGrpSpPr/>
          <p:nvPr/>
        </p:nvGrpSpPr>
        <p:grpSpPr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1032" name="AutoShape 8"/>
            <p:cNvSpPr/>
            <p:nvPr/>
          </p:nvSpPr>
          <p:spPr>
            <a:xfrm rot="-16200000" flipH="1">
              <a:off x="82" y="1994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3" name="AutoShape 9"/>
            <p:cNvSpPr/>
            <p:nvPr/>
          </p:nvSpPr>
          <p:spPr>
            <a:xfrm rot="-16200000" flipH="1">
              <a:off x="82" y="2588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4" name="AutoShape 10"/>
            <p:cNvSpPr/>
            <p:nvPr/>
          </p:nvSpPr>
          <p:spPr>
            <a:xfrm rot="-16200000" flipH="1">
              <a:off x="80" y="318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5" name="AutoShape 11"/>
            <p:cNvSpPr/>
            <p:nvPr/>
          </p:nvSpPr>
          <p:spPr>
            <a:xfrm rot="-16200000" flipH="1">
              <a:off x="83" y="3780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6" name="AutoShape 12"/>
            <p:cNvSpPr/>
            <p:nvPr/>
          </p:nvSpPr>
          <p:spPr>
            <a:xfrm rot="-16200000" flipH="1">
              <a:off x="82" y="213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7" name="AutoShape 13"/>
            <p:cNvSpPr/>
            <p:nvPr/>
          </p:nvSpPr>
          <p:spPr>
            <a:xfrm rot="-16200000" flipH="1">
              <a:off x="80" y="803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38" name="AutoShape 14"/>
            <p:cNvSpPr/>
            <p:nvPr/>
          </p:nvSpPr>
          <p:spPr>
            <a:xfrm rot="-16200000" flipH="1">
              <a:off x="80" y="1399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rot="10800000"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1039" name="Rectangle 15"/>
          <p:cNvSpPr/>
          <p:nvPr/>
        </p:nvSpPr>
        <p:spPr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20000">
                  <a:alpha val="100000"/>
                </a:srgbClr>
              </a:gs>
              <a:gs pos="50000">
                <a:srgbClr val="070000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 anchorCtr="0"/>
          <a:p>
            <a:pPr marL="0" lv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40" name="AutoShape 16"/>
          <p:cNvSpPr/>
          <p:nvPr/>
        </p:nvSpPr>
        <p:spPr>
          <a:xfrm flipH="1">
            <a:off x="547688" y="1703388"/>
            <a:ext cx="8596312" cy="125412"/>
          </a:xfrm>
          <a:prstGeom prst="homePlate">
            <a:avLst>
              <a:gd name="adj" fmla="val 119318"/>
            </a:avLst>
          </a:prstGeom>
          <a:gradFill rotWithShape="0">
            <a:gsLst>
              <a:gs pos="0">
                <a:srgbClr val="020000">
                  <a:alpha val="100000"/>
                </a:srgbClr>
              </a:gs>
              <a:gs pos="50000">
                <a:srgbClr val="070000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 anchorCtr="0"/>
          <a:p>
            <a:pPr marL="0" lvl="0" indent="0" algn="ctr" eaLnBrk="1" hangingPunct="1"/>
            <a:endParaRPr lang="zh-CN" altLang="en-US" sz="24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grpSp>
        <p:nvGrpSpPr>
          <p:cNvPr id="1041" name="Group 17"/>
          <p:cNvGrpSpPr/>
          <p:nvPr/>
        </p:nvGrpSpPr>
        <p:grpSpPr>
          <a:xfrm>
            <a:off x="422275" y="1681163"/>
            <a:ext cx="295275" cy="4910137"/>
            <a:chOff x="266" y="1059"/>
            <a:chExt cx="186" cy="3093"/>
          </a:xfrm>
        </p:grpSpPr>
        <p:sp>
          <p:nvSpPr>
            <p:cNvPr id="1042" name="Oval 18"/>
            <p:cNvSpPr/>
            <p:nvPr/>
          </p:nvSpPr>
          <p:spPr>
            <a:xfrm>
              <a:off x="266" y="1059"/>
              <a:ext cx="186" cy="173"/>
            </a:xfrm>
            <a:prstGeom prst="ellipse">
              <a:avLst/>
            </a:prstGeom>
            <a:gradFill rotWithShape="0">
              <a:gsLst>
                <a:gs pos="0">
                  <a:srgbClr val="FEFF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3" name="Rectangle 19"/>
            <p:cNvSpPr/>
            <p:nvPr/>
          </p:nvSpPr>
          <p:spPr>
            <a:xfrm>
              <a:off x="292" y="1205"/>
              <a:ext cx="120" cy="29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44" name="Group 20"/>
          <p:cNvGrpSpPr/>
          <p:nvPr/>
        </p:nvGrpSpPr>
        <p:grpSpPr>
          <a:xfrm>
            <a:off x="484188" y="1660525"/>
            <a:ext cx="9056687" cy="274638"/>
            <a:chOff x="305" y="1046"/>
            <a:chExt cx="5705" cy="173"/>
          </a:xfrm>
        </p:grpSpPr>
        <p:sp>
          <p:nvSpPr>
            <p:cNvPr id="1045" name="Oval 21"/>
            <p:cNvSpPr/>
            <p:nvPr/>
          </p:nvSpPr>
          <p:spPr>
            <a:xfrm>
              <a:off x="5818" y="1046"/>
              <a:ext cx="192" cy="173"/>
            </a:xfrm>
            <a:prstGeom prst="ellipse">
              <a:avLst/>
            </a:prstGeom>
            <a:gradFill rotWithShape="0">
              <a:gsLst>
                <a:gs pos="0">
                  <a:srgbClr val="FEFFFF"/>
                </a:gs>
                <a:gs pos="100000">
                  <a:schemeClr val="folHlink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6" name="Rectangle 22"/>
            <p:cNvSpPr/>
            <p:nvPr/>
          </p:nvSpPr>
          <p:spPr>
            <a:xfrm>
              <a:off x="305" y="1086"/>
              <a:ext cx="5513" cy="1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047" name="Group 23"/>
          <p:cNvGrpSpPr/>
          <p:nvPr/>
        </p:nvGrpSpPr>
        <p:grpSpPr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1048" name="AutoShape 24"/>
            <p:cNvSpPr/>
            <p:nvPr/>
          </p:nvSpPr>
          <p:spPr>
            <a:xfrm rot="16200000">
              <a:off x="82" y="229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49" name="AutoShape 25"/>
            <p:cNvSpPr/>
            <p:nvPr/>
          </p:nvSpPr>
          <p:spPr>
            <a:xfrm rot="162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0" name="AutoShape 26"/>
            <p:cNvSpPr/>
            <p:nvPr/>
          </p:nvSpPr>
          <p:spPr>
            <a:xfrm rot="16200000">
              <a:off x="80" y="3479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1" name="AutoShape 27"/>
            <p:cNvSpPr/>
            <p:nvPr/>
          </p:nvSpPr>
          <p:spPr>
            <a:xfrm rot="162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2" name="AutoShape 28"/>
            <p:cNvSpPr/>
            <p:nvPr/>
          </p:nvSpPr>
          <p:spPr>
            <a:xfrm rot="16200000">
              <a:off x="80" y="1101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3" name="AutoShape 29"/>
            <p:cNvSpPr/>
            <p:nvPr/>
          </p:nvSpPr>
          <p:spPr>
            <a:xfrm rot="16200000">
              <a:off x="80" y="1696"/>
              <a:ext cx="564" cy="533"/>
            </a:xfrm>
            <a:prstGeom prst="parallelogram">
              <a:avLst>
                <a:gd name="adj" fmla="val 560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vert="eaVert" wrap="none" anchor="ctr" anchorCtr="0"/>
            <a:p>
              <a:pPr marL="0" lvl="0" indent="0" algn="ctr" eaLnBrk="1" hangingPunct="1"/>
              <a:endParaRPr lang="zh-CN" altLang="en-US" sz="24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4" name="Freeform 30"/>
            <p:cNvSpPr/>
            <p:nvPr/>
          </p:nvSpPr>
          <p:spPr>
            <a:xfrm>
              <a:off x="98" y="0"/>
              <a:ext cx="532" cy="465"/>
            </a:xfr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55" name="Freeform 31"/>
            <p:cNvSpPr/>
            <p:nvPr/>
          </p:nvSpPr>
          <p:spPr>
            <a:xfrm>
              <a:off x="95" y="4060"/>
              <a:ext cx="457" cy="260"/>
            </a:xfr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baseline="0">
          <a:solidFill>
            <a:schemeClr val="tx2"/>
          </a:solidFill>
          <a:effectLst/>
          <a:latin typeface="Impact" panose="020B080603090205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Tx/>
        <a:buFontTx/>
        <a:buChar char="•"/>
        <a:defRPr kumimoji="1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GIF"/><Relationship Id="rId1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AutoShape 2052"/>
          <p:cNvSpPr/>
          <p:nvPr/>
        </p:nvSpPr>
        <p:spPr>
          <a:xfrm>
            <a:off x="900113" y="1412875"/>
            <a:ext cx="1944687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5" name="AutoShape 2073"/>
          <p:cNvSpPr/>
          <p:nvPr/>
        </p:nvSpPr>
        <p:spPr>
          <a:xfrm>
            <a:off x="2051050" y="1412875"/>
            <a:ext cx="1944688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6" name="AutoShape 2074"/>
          <p:cNvSpPr/>
          <p:nvPr/>
        </p:nvSpPr>
        <p:spPr>
          <a:xfrm>
            <a:off x="3203575" y="1412875"/>
            <a:ext cx="1944688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7" name="AutoShape 2075"/>
          <p:cNvSpPr/>
          <p:nvPr/>
        </p:nvSpPr>
        <p:spPr>
          <a:xfrm>
            <a:off x="4356100" y="1412875"/>
            <a:ext cx="1944688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8" name="AutoShape 2076"/>
          <p:cNvSpPr/>
          <p:nvPr/>
        </p:nvSpPr>
        <p:spPr>
          <a:xfrm>
            <a:off x="5508625" y="1412875"/>
            <a:ext cx="1944688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79" name="AutoShape 2077"/>
          <p:cNvSpPr/>
          <p:nvPr/>
        </p:nvSpPr>
        <p:spPr>
          <a:xfrm>
            <a:off x="6659563" y="1412875"/>
            <a:ext cx="1944687" cy="1295400"/>
          </a:xfrm>
          <a:prstGeom prst="parallelogram">
            <a:avLst>
              <a:gd name="adj" fmla="val 62502"/>
            </a:avLst>
          </a:prstGeom>
          <a:gradFill rotWithShape="0">
            <a:gsLst>
              <a:gs pos="0">
                <a:srgbClr val="FF6600"/>
              </a:gs>
              <a:gs pos="100000">
                <a:srgbClr val="FFCC99"/>
              </a:gs>
            </a:gsLst>
            <a:lin ang="5400000" scaled="1"/>
            <a:tileRect/>
          </a:gradFill>
          <a:ln w="2857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zh-CN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80" name="AutoShape 2071"/>
          <p:cNvSpPr/>
          <p:nvPr/>
        </p:nvSpPr>
        <p:spPr>
          <a:xfrm>
            <a:off x="909638" y="1362075"/>
            <a:ext cx="7704137" cy="1295400"/>
          </a:xfrm>
          <a:prstGeom prst="parallelogram">
            <a:avLst>
              <a:gd name="adj" fmla="val 62363"/>
            </a:avLst>
          </a:prstGeom>
          <a:noFill/>
          <a:ln w="57150" cap="flat" cmpd="sng">
            <a:solidFill>
              <a:srgbClr val="A5002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81" name="Rectangle 2050"/>
          <p:cNvSpPr>
            <a:spLocks noGrp="1"/>
          </p:cNvSpPr>
          <p:nvPr>
            <p:ph type="ctrTitle"/>
          </p:nvPr>
        </p:nvSpPr>
        <p:spPr>
          <a:xfrm>
            <a:off x="2128838" y="1268413"/>
            <a:ext cx="5827712" cy="1143000"/>
          </a:xfrm>
          <a:ln/>
        </p:spPr>
        <p:txBody>
          <a:bodyPr wrap="square" lIns="91440" tIns="45720" rIns="91440" bIns="45720" anchor="b" anchorCtr="0"/>
          <a:p>
            <a:pPr defTabSz="914400" eaLnBrk="1" latinLnBrk="0" hangingPunct="1">
              <a:buSzPct val="100000"/>
              <a:buFontTx/>
              <a:buNone/>
            </a:pPr>
            <a:r>
              <a:rPr kumimoji="1" lang="zh-CN" altLang="en-US" sz="4800" b="1" baseline="0">
                <a:solidFill>
                  <a:srgbClr val="800000"/>
                </a:solidFill>
                <a:latin typeface="Impact" panose="020B0806030902050204" pitchFamily="34" charset="0"/>
                <a:ea typeface="隶书" panose="02010509060101010101" pitchFamily="49" charset="-122"/>
                <a:cs typeface="+mj-cs"/>
              </a:rPr>
              <a:t>平行四边形</a:t>
            </a:r>
            <a:r>
              <a:rPr kumimoji="1" lang="zh-CN" altLang="en-US" sz="4800" b="1" baseline="0">
                <a:solidFill>
                  <a:srgbClr val="80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Impact" panose="020B0806030902050204" pitchFamily="34" charset="0"/>
                <a:ea typeface="隶书" panose="02010509060101010101" pitchFamily="49" charset="-122"/>
                <a:cs typeface="+mj-cs"/>
              </a:rPr>
              <a:t>的认识</a:t>
            </a:r>
            <a:endParaRPr kumimoji="1" lang="zh-CN" altLang="en-US" sz="4800" b="1" baseline="0">
              <a:solidFill>
                <a:srgbClr val="800000"/>
              </a:solidFill>
              <a:effectLst>
                <a:outerShdw blurRad="38100" dist="38100" dir="2700000">
                  <a:srgbClr val="C0C0C0"/>
                </a:outerShdw>
              </a:effectLst>
              <a:latin typeface="Impact" panose="020B0806030902050204" pitchFamily="34" charset="0"/>
              <a:ea typeface="隶书" panose="02010509060101010101" pitchFamily="49" charset="-122"/>
              <a:cs typeface="+mj-cs"/>
            </a:endParaRPr>
          </a:p>
        </p:txBody>
      </p:sp>
      <p:cxnSp>
        <p:nvCxnSpPr>
          <p:cNvPr id="3082" name="Line 2080"/>
          <p:cNvCxnSpPr/>
          <p:nvPr/>
        </p:nvCxnSpPr>
        <p:spPr>
          <a:xfrm flipV="1">
            <a:off x="900113" y="1412875"/>
            <a:ext cx="792162" cy="129540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3" name="Line 2081"/>
          <p:cNvCxnSpPr/>
          <p:nvPr/>
        </p:nvCxnSpPr>
        <p:spPr>
          <a:xfrm>
            <a:off x="1692275" y="1412875"/>
            <a:ext cx="6983413" cy="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4" name="Line 2082"/>
          <p:cNvCxnSpPr/>
          <p:nvPr/>
        </p:nvCxnSpPr>
        <p:spPr>
          <a:xfrm flipH="1">
            <a:off x="7853363" y="1412875"/>
            <a:ext cx="792162" cy="129540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085" name="Line 2083"/>
          <p:cNvCxnSpPr/>
          <p:nvPr/>
        </p:nvCxnSpPr>
        <p:spPr>
          <a:xfrm flipH="1">
            <a:off x="920750" y="2708275"/>
            <a:ext cx="6911975" cy="0"/>
          </a:xfrm>
          <a:prstGeom prst="line">
            <a:avLst/>
          </a:prstGeom>
          <a:ln w="3810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86" name="AutoShape 2103"/>
          <p:cNvSpPr/>
          <p:nvPr/>
        </p:nvSpPr>
        <p:spPr>
          <a:xfrm>
            <a:off x="7019925" y="4005263"/>
            <a:ext cx="1368425" cy="1584325"/>
          </a:xfrm>
          <a:prstGeom prst="parallelogram">
            <a:avLst>
              <a:gd name="adj" fmla="val 55514"/>
            </a:avLst>
          </a:prstGeom>
          <a:noFill/>
          <a:ln w="9525" cap="flat" cmpd="sng">
            <a:solidFill>
              <a:srgbClr val="A5002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87" name="AutoShape 2104"/>
          <p:cNvSpPr/>
          <p:nvPr/>
        </p:nvSpPr>
        <p:spPr>
          <a:xfrm>
            <a:off x="7775575" y="3284538"/>
            <a:ext cx="1368425" cy="1584325"/>
          </a:xfrm>
          <a:prstGeom prst="parallelogram">
            <a:avLst>
              <a:gd name="adj" fmla="val 55514"/>
            </a:avLst>
          </a:prstGeom>
          <a:noFill/>
          <a:ln w="9525" cap="flat" cmpd="sng">
            <a:solidFill>
              <a:srgbClr val="A5002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088" name="Text Box 2108"/>
          <p:cNvSpPr/>
          <p:nvPr/>
        </p:nvSpPr>
        <p:spPr>
          <a:xfrm>
            <a:off x="3000375" y="4429125"/>
            <a:ext cx="43211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</a:rPr>
              <a:t>中原区郑上路第二小学  李晗 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3089" name="Picture 2109" descr="child032s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8888" y="4652963"/>
            <a:ext cx="1828800" cy="1655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90" name="TextBox 17"/>
          <p:cNvSpPr/>
          <p:nvPr/>
        </p:nvSpPr>
        <p:spPr>
          <a:xfrm>
            <a:off x="-214312" y="500063"/>
            <a:ext cx="564356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2400">
                <a:latin typeface="Times New Roman" panose="02020603050405020304" pitchFamily="18" charset="0"/>
                <a:ea typeface="黑体" panose="02010609060101010101" pitchFamily="49" charset="-122"/>
              </a:rPr>
              <a:t>人教版数学四年级上册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500"/>
                            </p:stCondLst>
                            <p:childTnLst>
                              <p:par>
                                <p:cTn id="7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 animBg="1"/>
      <p:bldP spid="3076" grpId="0" animBg="1"/>
      <p:bldP spid="3077" grpId="0" animBg="1"/>
      <p:bldP spid="3078" grpId="0" animBg="1"/>
      <p:bldP spid="3079" grpId="0" animBg="1"/>
      <p:bldP spid="3080" grpId="0" animBg="1"/>
      <p:bldP spid="3081" grpId="0" animBg="1"/>
      <p:bldP spid="3086" grpId="0" animBg="1"/>
      <p:bldP spid="30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3" descr="平行四边形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7313" y="785813"/>
            <a:ext cx="3132137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4000500"/>
            <a:ext cx="2663825" cy="157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6" descr="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8" y="3643313"/>
            <a:ext cx="3943350" cy="2351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5" y="0"/>
            <a:ext cx="2971800" cy="3636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7"/>
          <p:cNvSpPr/>
          <p:nvPr/>
        </p:nvSpPr>
        <p:spPr>
          <a:xfrm>
            <a:off x="2176463" y="580548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123" name="Text Box 8"/>
          <p:cNvSpPr/>
          <p:nvPr/>
        </p:nvSpPr>
        <p:spPr>
          <a:xfrm>
            <a:off x="1331913" y="476250"/>
            <a:ext cx="46799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SzPct val="100000"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5124" name="Picture 10" descr="Pixel255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250238" y="334963"/>
            <a:ext cx="714375" cy="790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5" name="Group 4"/>
          <p:cNvGrpSpPr/>
          <p:nvPr/>
        </p:nvGrpSpPr>
        <p:grpSpPr>
          <a:xfrm>
            <a:off x="1652588" y="2441575"/>
            <a:ext cx="5508625" cy="2844800"/>
            <a:chOff x="0" y="0"/>
            <a:chExt cx="3470" cy="842"/>
          </a:xfrm>
        </p:grpSpPr>
        <p:sp>
          <p:nvSpPr>
            <p:cNvPr id="5126" name="平行四边形 14"/>
            <p:cNvSpPr/>
            <p:nvPr/>
          </p:nvSpPr>
          <p:spPr>
            <a:xfrm>
              <a:off x="0" y="257"/>
              <a:ext cx="997" cy="454"/>
            </a:xfrm>
            <a:prstGeom prst="parallelogram">
              <a:avLst>
                <a:gd name="adj" fmla="val 45374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Monotype Sorts" pitchFamily="2" charset="2"/>
                <a:buChar char="b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Tx/>
                <a:buChar char="•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ClrTx/>
                <a:buSzPct val="100000"/>
                <a:buFontTx/>
                <a:buNone/>
              </a:pPr>
              <a:endParaRPr lang="zh-CN" altLang="en-US" sz="40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5127" name="平行四边形 15"/>
            <p:cNvSpPr/>
            <p:nvPr/>
          </p:nvSpPr>
          <p:spPr>
            <a:xfrm rot="2580000">
              <a:off x="1512" y="238"/>
              <a:ext cx="998" cy="453"/>
            </a:xfrm>
            <a:prstGeom prst="parallelogram">
              <a:avLst>
                <a:gd name="adj" fmla="val 81494"/>
              </a:avLst>
            </a:prstGeom>
            <a:noFill/>
            <a:ln w="28575" cap="flat" cmpd="sng">
              <a:solidFill>
                <a:srgbClr val="3399FF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Monotype Sorts" pitchFamily="2" charset="2"/>
                <a:buChar char="b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Tx/>
                <a:buChar char="•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ClrTx/>
                <a:buSzPct val="100000"/>
                <a:buFontTx/>
                <a:buNone/>
              </a:pPr>
              <a:endParaRPr lang="zh-CN" altLang="en-US" sz="40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5128" name="平行四边形 22"/>
            <p:cNvSpPr/>
            <p:nvPr/>
          </p:nvSpPr>
          <p:spPr>
            <a:xfrm rot="6960000">
              <a:off x="2867" y="239"/>
              <a:ext cx="842" cy="361"/>
            </a:xfrm>
            <a:prstGeom prst="parallelogram">
              <a:avLst>
                <a:gd name="adj" fmla="val 81342"/>
              </a:avLst>
            </a:prstGeom>
            <a:noFill/>
            <a:ln w="28575" cap="flat" cmpd="sng">
              <a:solidFill>
                <a:srgbClr val="FF99CC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Monotype Sorts" pitchFamily="2" charset="2"/>
                <a:buChar char="b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Tx/>
                <a:buChar char="•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>
                <a:spcBef>
                  <a:spcPct val="0"/>
                </a:spcBef>
                <a:buClrTx/>
                <a:buSzPct val="100000"/>
                <a:buFontTx/>
                <a:buNone/>
              </a:pPr>
              <a:endParaRPr lang="zh-CN" altLang="en-US" sz="40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5129" name="TextBox 8"/>
          <p:cNvSpPr/>
          <p:nvPr/>
        </p:nvSpPr>
        <p:spPr>
          <a:xfrm>
            <a:off x="1285875" y="714375"/>
            <a:ext cx="750093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3600">
                <a:latin typeface="Times New Roman" panose="02020603050405020304" pitchFamily="18" charset="0"/>
                <a:ea typeface="黑体" panose="02010609060101010101" pitchFamily="49" charset="-122"/>
              </a:rPr>
              <a:t>观察下面图形有什么共同的特点</a:t>
            </a:r>
            <a:endParaRPr lang="zh-CN" altLang="en-US" sz="36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7" descr="t (126)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EF"/>
              </a:clrFrom>
              <a:clrTo>
                <a:srgbClr val="FFF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6013" y="1844675"/>
            <a:ext cx="8027987" cy="5013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19"/>
          <p:cNvSpPr/>
          <p:nvPr/>
        </p:nvSpPr>
        <p:spPr>
          <a:xfrm>
            <a:off x="3635375" y="44370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Pct val="100000"/>
              <a:buFontTx/>
              <a:buNone/>
            </a:pPr>
            <a:endParaRPr lang="zh-CN" altLang="en-US" sz="24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48" name="AutoShape 21"/>
          <p:cNvSpPr/>
          <p:nvPr/>
        </p:nvSpPr>
        <p:spPr>
          <a:xfrm>
            <a:off x="2482850" y="2420938"/>
            <a:ext cx="1944688" cy="574675"/>
          </a:xfrm>
          <a:prstGeom prst="parallelogram">
            <a:avLst>
              <a:gd name="adj" fmla="val 8459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49" name="AutoShape 22"/>
          <p:cNvSpPr/>
          <p:nvPr/>
        </p:nvSpPr>
        <p:spPr>
          <a:xfrm>
            <a:off x="4573588" y="2133600"/>
            <a:ext cx="2303462" cy="1008063"/>
          </a:xfrm>
          <a:prstGeom prst="diamond">
            <a:avLst/>
          </a:prstGeom>
          <a:noFill/>
          <a:ln w="9525" cap="flat" cmpd="sng">
            <a:solidFill>
              <a:srgbClr val="3333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50" name="AutoShape 24"/>
          <p:cNvSpPr/>
          <p:nvPr/>
        </p:nvSpPr>
        <p:spPr>
          <a:xfrm>
            <a:off x="7380288" y="2062163"/>
            <a:ext cx="1223962" cy="1079500"/>
          </a:xfrm>
          <a:prstGeom prst="parallelogram">
            <a:avLst>
              <a:gd name="adj" fmla="val 28345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51" name="Text Box 30"/>
          <p:cNvSpPr/>
          <p:nvPr/>
        </p:nvSpPr>
        <p:spPr>
          <a:xfrm>
            <a:off x="5127625" y="45561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152" name="AutoShape 35"/>
          <p:cNvSpPr/>
          <p:nvPr/>
        </p:nvSpPr>
        <p:spPr>
          <a:xfrm>
            <a:off x="3490913" y="3644900"/>
            <a:ext cx="4826000" cy="1657350"/>
          </a:xfrm>
          <a:prstGeom prst="parallelogram">
            <a:avLst>
              <a:gd name="adj" fmla="val 126815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6153" name="Line 41"/>
          <p:cNvCxnSpPr/>
          <p:nvPr/>
        </p:nvCxnSpPr>
        <p:spPr>
          <a:xfrm flipH="1">
            <a:off x="2484438" y="2420938"/>
            <a:ext cx="503237" cy="5762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4" name="Line 42"/>
          <p:cNvCxnSpPr/>
          <p:nvPr/>
        </p:nvCxnSpPr>
        <p:spPr>
          <a:xfrm>
            <a:off x="2484438" y="2997200"/>
            <a:ext cx="1439862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5" name="Line 43"/>
          <p:cNvCxnSpPr/>
          <p:nvPr/>
        </p:nvCxnSpPr>
        <p:spPr>
          <a:xfrm flipH="1">
            <a:off x="4572000" y="2133600"/>
            <a:ext cx="1152525" cy="503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6" name="Line 44"/>
          <p:cNvCxnSpPr/>
          <p:nvPr/>
        </p:nvCxnSpPr>
        <p:spPr>
          <a:xfrm>
            <a:off x="4572000" y="2636838"/>
            <a:ext cx="1152525" cy="50482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7" name="Line 46"/>
          <p:cNvCxnSpPr/>
          <p:nvPr/>
        </p:nvCxnSpPr>
        <p:spPr>
          <a:xfrm flipH="1">
            <a:off x="7380288" y="2060575"/>
            <a:ext cx="287337" cy="108108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6158" name="Line 47"/>
          <p:cNvCxnSpPr/>
          <p:nvPr/>
        </p:nvCxnSpPr>
        <p:spPr>
          <a:xfrm>
            <a:off x="7380288" y="3141663"/>
            <a:ext cx="936625" cy="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159" name="TextBox 14"/>
          <p:cNvSpPr/>
          <p:nvPr/>
        </p:nvSpPr>
        <p:spPr>
          <a:xfrm>
            <a:off x="714375" y="1000125"/>
            <a:ext cx="8215313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3600">
                <a:latin typeface="Times New Roman" panose="02020603050405020304" pitchFamily="18" charset="0"/>
                <a:ea typeface="黑体" panose="02010609060101010101" pitchFamily="49" charset="-122"/>
              </a:rPr>
              <a:t>通过观察、操作你能想到什么？</a:t>
            </a:r>
            <a:endParaRPr lang="zh-CN" altLang="en-US" sz="36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6160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0900" y="110998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2.59259E-06 L 0.16146 2.59259E-06">
                                      <p:cBhvr>
                                        <p:cTn id="1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2.96296E-06 L 0.05521 -0.08403">
                                      <p:cBhvr>
                                        <p:cTn id="24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0.0051 L 0.12604 0.07361">
                                      <p:cBhvr>
                                        <p:cTn id="37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3.7037E-06 L 0.12604 -0.06829">
                                      <p:cBhvr>
                                        <p:cTn id="50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3.33333E-06 L 0.10243 -0.0051">
                                      <p:cBhvr>
                                        <p:cTn id="63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1.85185E-06 L 0.03542 -0.15764">
                                      <p:cBhvr>
                                        <p:cTn id="76" dur="2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FF"/>
            </a:gs>
            <a:gs pos="100000">
              <a:srgbClr val="66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170" name="Text Box 4"/>
          <p:cNvSpPr/>
          <p:nvPr/>
        </p:nvSpPr>
        <p:spPr>
          <a:xfrm>
            <a:off x="1214438" y="714375"/>
            <a:ext cx="80391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zh-CN">
                <a:latin typeface="Times New Roman" panose="02020603050405020304" pitchFamily="18" charset="0"/>
                <a:ea typeface="黑体" panose="02010609060101010101" pitchFamily="49" charset="-122"/>
              </a:rPr>
              <a:t>这些都是什么图形？它们有什么特点？</a:t>
            </a:r>
            <a:endParaRPr lang="zh-CN" altLang="zh-CN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>
              <a:spcBef>
                <a:spcPct val="50000"/>
              </a:spcBef>
              <a:buClrTx/>
              <a:buSzPct val="100000"/>
              <a:buFontTx/>
              <a:buNone/>
            </a:pPr>
            <a:endParaRPr lang="en-US" altLang="zh-CN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1" name="AutoShape 6"/>
          <p:cNvSpPr/>
          <p:nvPr/>
        </p:nvSpPr>
        <p:spPr>
          <a:xfrm rot="13980000">
            <a:off x="1116013" y="2852738"/>
            <a:ext cx="2195512" cy="611187"/>
          </a:xfrm>
          <a:prstGeom prst="flowChartInputOutpu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2" name="AutoShape 8"/>
          <p:cNvSpPr/>
          <p:nvPr/>
        </p:nvSpPr>
        <p:spPr>
          <a:xfrm rot="8040000">
            <a:off x="3679825" y="2689225"/>
            <a:ext cx="2195513" cy="611188"/>
          </a:xfrm>
          <a:prstGeom prst="flowChartInputOutpu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3" name="AutoShape 16"/>
          <p:cNvSpPr/>
          <p:nvPr/>
        </p:nvSpPr>
        <p:spPr>
          <a:xfrm>
            <a:off x="4071938" y="4714875"/>
            <a:ext cx="2951162" cy="1079500"/>
          </a:xfrm>
          <a:prstGeom prst="parallelogram">
            <a:avLst>
              <a:gd name="adj" fmla="val 68345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4" name="Rectangle 4"/>
          <p:cNvSpPr/>
          <p:nvPr/>
        </p:nvSpPr>
        <p:spPr>
          <a:xfrm>
            <a:off x="1643063" y="4500563"/>
            <a:ext cx="1295400" cy="12985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 altLang="zh-CN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175" name="Rectangle 7"/>
          <p:cNvSpPr/>
          <p:nvPr/>
        </p:nvSpPr>
        <p:spPr>
          <a:xfrm>
            <a:off x="7358063" y="2071688"/>
            <a:ext cx="649287" cy="1727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en-US" altLang="zh-CN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/>
          <p:nvPr/>
        </p:nvSpPr>
        <p:spPr>
          <a:xfrm>
            <a:off x="323850" y="500063"/>
            <a:ext cx="5688013" cy="709612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4000">
                <a:solidFill>
                  <a:srgbClr val="FF0066"/>
                </a:solidFill>
                <a:latin typeface="Arial" panose="020B0604020202020204" pitchFamily="34" charset="0"/>
                <a:ea typeface="华文彩云" panose="02010800040101010101" pitchFamily="2" charset="-122"/>
              </a:rPr>
              <a:t>做一做，想一想。</a:t>
            </a:r>
            <a:endParaRPr lang="zh-CN" altLang="en-US" sz="4000">
              <a:solidFill>
                <a:srgbClr val="FF0066"/>
              </a:solidFill>
              <a:latin typeface="Arial" panose="020B0604020202020204" pitchFamily="34" charset="0"/>
              <a:ea typeface="华文彩云" panose="02010800040101010101" pitchFamily="2" charset="-122"/>
            </a:endParaRPr>
          </a:p>
        </p:txBody>
      </p:sp>
      <p:pic>
        <p:nvPicPr>
          <p:cNvPr id="8195" name="Picture 3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852738"/>
            <a:ext cx="1806575" cy="1463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Picture 4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675" y="2205038"/>
            <a:ext cx="3028950" cy="182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Picture 5" descr="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763" y="2492375"/>
            <a:ext cx="2254250" cy="1601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Text Box 6"/>
          <p:cNvSpPr/>
          <p:nvPr/>
        </p:nvSpPr>
        <p:spPr>
          <a:xfrm>
            <a:off x="1960563" y="4273550"/>
            <a:ext cx="180975" cy="396875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Text Box 7"/>
          <p:cNvSpPr/>
          <p:nvPr/>
        </p:nvSpPr>
        <p:spPr>
          <a:xfrm>
            <a:off x="914400" y="4479925"/>
            <a:ext cx="43005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>
                <a:solidFill>
                  <a:srgbClr val="FF9E3D"/>
                </a:solidFill>
                <a:latin typeface="Arial" panose="020B0604020202020204" pitchFamily="34" charset="0"/>
              </a:rPr>
              <a:t>拉成了什么图形？</a:t>
            </a:r>
            <a:endParaRPr lang="zh-CN" altLang="en-US">
              <a:solidFill>
                <a:srgbClr val="FF9E3D"/>
              </a:solidFill>
              <a:latin typeface="Arial" panose="020B0604020202020204" pitchFamily="34" charset="0"/>
            </a:endParaRPr>
          </a:p>
        </p:txBody>
      </p:sp>
      <p:sp>
        <p:nvSpPr>
          <p:cNvPr id="8200" name="Text Box 8"/>
          <p:cNvSpPr/>
          <p:nvPr/>
        </p:nvSpPr>
        <p:spPr>
          <a:xfrm>
            <a:off x="990600" y="5181600"/>
            <a:ext cx="48672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>
                <a:solidFill>
                  <a:srgbClr val="FF9E3D"/>
                </a:solidFill>
                <a:latin typeface="Arial" panose="020B0604020202020204" pitchFamily="34" charset="0"/>
              </a:rPr>
              <a:t>两组对边有什么变化？</a:t>
            </a:r>
            <a:endParaRPr lang="zh-CN" altLang="en-US">
              <a:solidFill>
                <a:srgbClr val="FF9E3D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Text Box 9"/>
          <p:cNvSpPr/>
          <p:nvPr/>
        </p:nvSpPr>
        <p:spPr>
          <a:xfrm>
            <a:off x="4427538" y="4508500"/>
            <a:ext cx="51450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</a:rPr>
              <a:t>平行四边形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Text Box 10"/>
          <p:cNvSpPr/>
          <p:nvPr/>
        </p:nvSpPr>
        <p:spPr>
          <a:xfrm>
            <a:off x="5072063" y="5181600"/>
            <a:ext cx="3643312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>
                <a:solidFill>
                  <a:srgbClr val="FF0000"/>
                </a:solidFill>
                <a:latin typeface="Arial" panose="020B0604020202020204" pitchFamily="34" charset="0"/>
              </a:rPr>
              <a:t>对边始终互相平行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9" grpId="0" animBg="1"/>
      <p:bldP spid="8200" grpId="0" animBg="1"/>
      <p:bldP spid="8201" grpId="0" animBg="1"/>
      <p:bldP spid="8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AutoShape 2"/>
          <p:cNvSpPr/>
          <p:nvPr/>
        </p:nvSpPr>
        <p:spPr>
          <a:xfrm>
            <a:off x="1624013" y="2549525"/>
            <a:ext cx="5562600" cy="2895600"/>
          </a:xfrm>
          <a:prstGeom prst="parallelogram">
            <a:avLst>
              <a:gd name="adj" fmla="val 48337"/>
            </a:avLst>
          </a:prstGeom>
          <a:noFill/>
          <a:ln w="38100" cap="flat" cmpd="sng">
            <a:solidFill>
              <a:srgbClr val="CC0099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9219" name="Line 3"/>
          <p:cNvCxnSpPr/>
          <p:nvPr/>
        </p:nvCxnSpPr>
        <p:spPr>
          <a:xfrm flipH="1">
            <a:off x="3048000" y="2636838"/>
            <a:ext cx="23813" cy="2895600"/>
          </a:xfrm>
          <a:prstGeom prst="line">
            <a:avLst/>
          </a:prstGeom>
          <a:ln w="381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9220" name="Text Box 4"/>
          <p:cNvSpPr/>
          <p:nvPr/>
        </p:nvSpPr>
        <p:spPr>
          <a:xfrm>
            <a:off x="2411413" y="2205038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A</a:t>
            </a:r>
            <a:endParaRPr lang="en-US" altLang="zh-CN" sz="24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21" name="Text Box 5"/>
          <p:cNvSpPr/>
          <p:nvPr/>
        </p:nvSpPr>
        <p:spPr>
          <a:xfrm>
            <a:off x="1066800" y="5229225"/>
            <a:ext cx="40481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B</a:t>
            </a:r>
            <a:endParaRPr lang="en-US" altLang="zh-CN" sz="24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22" name="Text Box 6"/>
          <p:cNvSpPr/>
          <p:nvPr/>
        </p:nvSpPr>
        <p:spPr>
          <a:xfrm>
            <a:off x="6084888" y="5203825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C</a:t>
            </a:r>
            <a:endParaRPr lang="en-US" altLang="zh-CN" sz="24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23" name="Text Box 7"/>
          <p:cNvSpPr/>
          <p:nvPr/>
        </p:nvSpPr>
        <p:spPr>
          <a:xfrm>
            <a:off x="7415213" y="2324100"/>
            <a:ext cx="4048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en-US" altLang="zh-CN" sz="24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D</a:t>
            </a:r>
            <a:endParaRPr lang="en-US" altLang="zh-CN" sz="24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24" name="Text Box 8"/>
          <p:cNvSpPr/>
          <p:nvPr/>
        </p:nvSpPr>
        <p:spPr>
          <a:xfrm>
            <a:off x="3300413" y="5573713"/>
            <a:ext cx="6238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50000"/>
              </a:spcBef>
              <a:buClrTx/>
              <a:buSzPct val="100000"/>
              <a:buFontTx/>
              <a:buNone/>
            </a:pPr>
            <a:r>
              <a:rPr lang="zh-CN" altLang="en-US" sz="28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底</a:t>
            </a:r>
            <a:endParaRPr lang="zh-CN" altLang="en-US" sz="28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25" name="Text Box 9"/>
          <p:cNvSpPr/>
          <p:nvPr/>
        </p:nvSpPr>
        <p:spPr>
          <a:xfrm>
            <a:off x="3203575" y="3141663"/>
            <a:ext cx="54133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2800">
                <a:solidFill>
                  <a:srgbClr val="FF9E3D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高</a:t>
            </a:r>
            <a:endParaRPr lang="zh-CN" altLang="en-US" sz="28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cxnSp>
        <p:nvCxnSpPr>
          <p:cNvPr id="9226" name="Line 12"/>
          <p:cNvCxnSpPr/>
          <p:nvPr/>
        </p:nvCxnSpPr>
        <p:spPr>
          <a:xfrm>
            <a:off x="3419475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227" name="Line 13"/>
          <p:cNvCxnSpPr/>
          <p:nvPr/>
        </p:nvCxnSpPr>
        <p:spPr>
          <a:xfrm>
            <a:off x="3779838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228" name="Line 14"/>
          <p:cNvCxnSpPr/>
          <p:nvPr/>
        </p:nvCxnSpPr>
        <p:spPr>
          <a:xfrm>
            <a:off x="4140200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229" name="Line 15"/>
          <p:cNvCxnSpPr/>
          <p:nvPr/>
        </p:nvCxnSpPr>
        <p:spPr>
          <a:xfrm>
            <a:off x="4572000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230" name="Line 16"/>
          <p:cNvCxnSpPr/>
          <p:nvPr/>
        </p:nvCxnSpPr>
        <p:spPr>
          <a:xfrm>
            <a:off x="5076825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9231" name="Line 17"/>
          <p:cNvCxnSpPr/>
          <p:nvPr/>
        </p:nvCxnSpPr>
        <p:spPr>
          <a:xfrm>
            <a:off x="5651500" y="2565400"/>
            <a:ext cx="0" cy="2879725"/>
          </a:xfrm>
          <a:prstGeom prst="line">
            <a:avLst/>
          </a:prstGeom>
          <a:ln w="9525" cap="flat" cmpd="sng">
            <a:solidFill>
              <a:srgbClr val="FF3300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9232" name="Rectangle 18"/>
          <p:cNvSpPr/>
          <p:nvPr/>
        </p:nvSpPr>
        <p:spPr>
          <a:xfrm>
            <a:off x="4211638" y="5661025"/>
            <a:ext cx="2232025" cy="576263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>
              <a:solidFill>
                <a:srgbClr val="00FF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06 -0.01158 L 0.29878 -0.01158">
                                      <p:cBhvr>
                                        <p:cTn id="16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2 0.0875 L 0.28559 0.08403">
                                      <p:cBhvr>
                                        <p:cTn id="18" dur="5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25" grpId="0" animBg="1"/>
      <p:bldP spid="9225" grpId="1" animBg="1"/>
      <p:bldP spid="92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Freeform 3"/>
          <p:cNvSpPr/>
          <p:nvPr/>
        </p:nvSpPr>
        <p:spPr>
          <a:xfrm>
            <a:off x="1219200" y="3581400"/>
            <a:ext cx="1143000" cy="1066800"/>
          </a:xfrm>
          <a:solidFill>
            <a:schemeClr val="bg1"/>
          </a:solidFill>
          <a:ln w="28575" cap="rnd" cmpd="sng">
            <a:solidFill>
              <a:schemeClr val="bg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3" name="AutoShape 10"/>
          <p:cNvSpPr/>
          <p:nvPr/>
        </p:nvSpPr>
        <p:spPr>
          <a:xfrm>
            <a:off x="1219200" y="2286000"/>
            <a:ext cx="838200" cy="1066800"/>
          </a:xfrm>
          <a:prstGeom prst="rtTriangle">
            <a:avLst/>
          </a:prstGeom>
          <a:solidFill>
            <a:schemeClr val="bg1">
              <a:alpha val="81960"/>
            </a:schemeClr>
          </a:solidFill>
          <a:ln w="28575" cap="rnd" cmpd="sng">
            <a:solidFill>
              <a:schemeClr val="bg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44" name="Text Box 12"/>
          <p:cNvSpPr/>
          <p:nvPr/>
        </p:nvSpPr>
        <p:spPr>
          <a:xfrm>
            <a:off x="838200" y="3810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2400">
              <a:solidFill>
                <a:srgbClr val="3399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5" name="TextBox 5"/>
          <p:cNvSpPr/>
          <p:nvPr/>
        </p:nvSpPr>
        <p:spPr>
          <a:xfrm>
            <a:off x="1000125" y="2214563"/>
            <a:ext cx="7786688" cy="3046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defTabSz="914400" eaLnBrk="0" hangingPunct="0">
              <a:buClrTx/>
              <a:buSzPct val="100000"/>
              <a:buFontTx/>
              <a:buNone/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在生活中，老师也是很爱美的，今天呢，给同学们做平行四边形的值日牌，可是发现这个形状不是很喜欢，又想把它变成长方形，可是想了半天都没变好，同学们你们试试看，能帮李老师解决这个问题吗？</a:t>
            </a:r>
            <a:endParaRPr lang="zh-CN" altLang="zh-CN" sz="3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defTabSz="914400" eaLnBrk="0" hangingPunct="0">
              <a:buClrTx/>
              <a:buSzPct val="100000"/>
              <a:buFontTx/>
              <a:buNone/>
            </a:pPr>
            <a:endParaRPr lang="zh-CN" altLang="en-US" sz="3200"/>
          </a:p>
        </p:txBody>
      </p:sp>
      <p:sp>
        <p:nvSpPr>
          <p:cNvPr id="10246" name="TextBox 6"/>
          <p:cNvSpPr/>
          <p:nvPr/>
        </p:nvSpPr>
        <p:spPr>
          <a:xfrm>
            <a:off x="1357313" y="857250"/>
            <a:ext cx="20002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4000">
                <a:latin typeface="Times New Roman" panose="02020603050405020304" pitchFamily="18" charset="0"/>
                <a:ea typeface="黑体" panose="02010609060101010101" pitchFamily="49" charset="-122"/>
              </a:rPr>
              <a:t>作 业</a:t>
            </a:r>
            <a:endParaRPr lang="zh-CN" altLang="en-US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Freeform 3"/>
          <p:cNvSpPr/>
          <p:nvPr/>
        </p:nvSpPr>
        <p:spPr>
          <a:xfrm>
            <a:off x="1219200" y="3581400"/>
            <a:ext cx="1143000" cy="1066800"/>
          </a:xfrm>
          <a:solidFill>
            <a:schemeClr val="bg1"/>
          </a:solidFill>
          <a:ln w="28575" cap="rnd" cmpd="sng">
            <a:solidFill>
              <a:schemeClr val="bg1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67" name="AutoShape 10"/>
          <p:cNvSpPr/>
          <p:nvPr/>
        </p:nvSpPr>
        <p:spPr>
          <a:xfrm>
            <a:off x="1219200" y="2286000"/>
            <a:ext cx="838200" cy="1066800"/>
          </a:xfrm>
          <a:prstGeom prst="rtTriangle">
            <a:avLst/>
          </a:prstGeom>
          <a:solidFill>
            <a:schemeClr val="bg1">
              <a:alpha val="81960"/>
            </a:schemeClr>
          </a:solidFill>
          <a:ln w="28575" cap="rnd" cmpd="sng">
            <a:solidFill>
              <a:schemeClr val="bg1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4000">
              <a:solidFill>
                <a:srgbClr val="FF9E3D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1268" name="Text Box 12"/>
          <p:cNvSpPr/>
          <p:nvPr/>
        </p:nvSpPr>
        <p:spPr>
          <a:xfrm>
            <a:off x="838200" y="3810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FontTx/>
              <a:buNone/>
            </a:pPr>
            <a:endParaRPr lang="zh-CN" altLang="en-US" sz="2400">
              <a:solidFill>
                <a:srgbClr val="33996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69" name="TextBox 5"/>
          <p:cNvSpPr/>
          <p:nvPr/>
        </p:nvSpPr>
        <p:spPr>
          <a:xfrm>
            <a:off x="1500188" y="3214688"/>
            <a:ext cx="72866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Monotype Sorts" pitchFamily="2" charset="2"/>
              <a:buChar char="b"/>
              <a:defRPr kumimoji="1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Tx/>
              <a:buChar char="•"/>
              <a:defRPr kumimoji="1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>
              <a:spcBef>
                <a:spcPct val="0"/>
              </a:spcBef>
              <a:buClrTx/>
              <a:buSzPct val="100000"/>
              <a:buFontTx/>
              <a:buNone/>
            </a:pPr>
            <a:r>
              <a:rPr lang="zh-CN" altLang="en-US" sz="4000">
                <a:latin typeface="Times New Roman" panose="02020603050405020304" pitchFamily="18" charset="0"/>
                <a:ea typeface="黑体" panose="02010609060101010101" pitchFamily="49" charset="-122"/>
              </a:rPr>
              <a:t>谈谈</a:t>
            </a:r>
            <a:r>
              <a:rPr lang="zh-CN" altLang="zh-CN" sz="4000">
                <a:latin typeface="Times New Roman" panose="02020603050405020304" pitchFamily="18" charset="0"/>
                <a:ea typeface="黑体" panose="02010609060101010101" pitchFamily="49" charset="-122"/>
              </a:rPr>
              <a:t>本节课你有哪些收获呢？</a:t>
            </a:r>
            <a:endParaRPr lang="zh-CN" altLang="en-US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theme/theme1.xml><?xml version="1.0" encoding="utf-8"?>
<a:theme xmlns:a="http://schemas.openxmlformats.org/drawingml/2006/main" name="整洁型模板">
  <a:themeElements>
    <a:clrScheme name="">
      <a:dk1>
        <a:srgbClr val="000000"/>
      </a:dk1>
      <a:lt1>
        <a:srgbClr val="FFFFFF"/>
      </a:lt1>
      <a:dk2>
        <a:srgbClr val="FF6600"/>
      </a:dk2>
      <a:lt2>
        <a:srgbClr val="333300"/>
      </a:lt2>
      <a:accent1>
        <a:srgbClr val="8000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C0AAAA"/>
      </a:accent5>
      <a:accent6>
        <a:srgbClr val="B95C00"/>
      </a:accent6>
      <a:hlink>
        <a:srgbClr val="808000"/>
      </a:hlink>
      <a:folHlink>
        <a:srgbClr val="FFCC00"/>
      </a:folHlink>
    </a:clrScheme>
    <a:fontScheme name="整洁型模板.pot">
      <a:majorFont>
        <a:latin typeface="Impact"/>
        <a:ea typeface="宋体"/>
        <a:cs typeface="Arial"/>
      </a:majorFont>
      <a:minorFont>
        <a:latin typeface="Impact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4000" b="0" i="0" u="none" strike="noStrike" cap="none" normalizeH="0" baseline="0" smtClean="0">
            <a:ln>
              <a:noFill/>
            </a:ln>
            <a:solidFill>
              <a:srgbClr val="FF9E3D"/>
            </a:solidFill>
            <a:effectLst/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4000" b="0" i="0" u="none" strike="noStrike" cap="none" normalizeH="0" baseline="0" smtClean="0">
            <a:ln>
              <a:noFill/>
            </a:ln>
            <a:solidFill>
              <a:srgbClr val="FF9E3D"/>
            </a:solidFill>
            <a:effectLst/>
            <a:latin typeface="Times New Roman" panose="02020603050405020304" pitchFamily="18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整洁型模板.pot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整洁型模板.pot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整洁型模板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整洁型模板.pot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整洁型模板.pot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整洁型模板.pot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整洁型模板.pot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整洁型模板.pot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整洁型模板.pot 9">
        <a:dk1>
          <a:srgbClr val="000000"/>
        </a:dk1>
        <a:lt1>
          <a:srgbClr val="99FF99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CAFFCA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WPS 演示</Application>
  <PresentationFormat/>
  <Paragraphs>42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黑体</vt:lpstr>
      <vt:lpstr>Impact</vt:lpstr>
      <vt:lpstr>Monotype Sorts</vt:lpstr>
      <vt:lpstr>Wingdings</vt:lpstr>
      <vt:lpstr>Arial Narrow</vt:lpstr>
      <vt:lpstr>隶书</vt:lpstr>
      <vt:lpstr>华文彩云</vt:lpstr>
      <vt:lpstr>Calibri</vt:lpstr>
      <vt:lpstr>微软雅黑</vt:lpstr>
      <vt:lpstr>Arial Unicode MS</vt:lpstr>
      <vt:lpstr>整洁型模板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2021-06-17T08:13:06Z</cp:lastPrinted>
  <dcterms:created xsi:type="dcterms:W3CDTF">2021-06-17T08:13:06Z</dcterms:created>
  <dcterms:modified xsi:type="dcterms:W3CDTF">2021-11-10T12:17:41Z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CE8D12C0EF6344F1A5581DAAF1173A38</vt:lpwstr>
  </property>
  <property fmtid="{D5CDD505-2E9C-101B-9397-08002B2CF9AE}" pid="7" name="KSOProductBuildVer">
    <vt:lpwstr>2052-11.1.0.11045</vt:lpwstr>
  </property>
</Properties>
</file>