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4" r:id="rId3"/>
  </p:sldMasterIdLst>
  <p:notesMasterIdLst>
    <p:notesMasterId r:id="rId5"/>
  </p:notesMasterIdLst>
  <p:handoutMasterIdLst>
    <p:handoutMasterId r:id="rId21"/>
  </p:handoutMasterIdLst>
  <p:sldIdLst>
    <p:sldId id="291" r:id="rId4"/>
    <p:sldId id="279" r:id="rId6"/>
    <p:sldId id="290" r:id="rId7"/>
    <p:sldId id="270" r:id="rId8"/>
    <p:sldId id="293" r:id="rId9"/>
    <p:sldId id="281" r:id="rId10"/>
    <p:sldId id="282" r:id="rId11"/>
    <p:sldId id="283" r:id="rId12"/>
    <p:sldId id="284" r:id="rId13"/>
    <p:sldId id="292" r:id="rId14"/>
    <p:sldId id="285" r:id="rId15"/>
    <p:sldId id="286" r:id="rId16"/>
    <p:sldId id="287" r:id="rId17"/>
    <p:sldId id="294" r:id="rId18"/>
    <p:sldId id="288" r:id="rId19"/>
    <p:sldId id="264" r:id="rId20"/>
  </p:sldIdLst>
  <p:sldSz cx="9144000" cy="51435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49"/>
    <p:restoredTop sz="94660"/>
  </p:normalViewPr>
  <p:slideViewPr>
    <p:cSldViewPr showGuides="1">
      <p:cViewPr varScale="1">
        <p:scale>
          <a:sx n="95" d="100"/>
          <a:sy n="95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handoutMaster" Target="handoutMasters/handoutMaster1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8674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>
              <a:buFontTx/>
            </a:pPr>
            <a:endParaRPr lang="zh-CN" altLang="en-US" sz="120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8675" name="日期占位符 2"/>
          <p:cNvSpPr>
            <a:spLocks noGrp="1"/>
          </p:cNvSpPr>
          <p:nvPr>
            <p:ph type="dt" sz="quarter" idx="2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/>
            <a:fld id="{BB962C8B-B14F-4D97-AF65-F5344CB8AC3E}" type="datetime1">
              <a:rPr lang="zh-CN" altLang="en-US" sz="1200"/>
            </a:fld>
            <a:endParaRPr lang="zh-CN" altLang="en-US" sz="1200"/>
          </a:p>
        </p:txBody>
      </p:sp>
      <p:sp>
        <p:nvSpPr>
          <p:cNvPr id="28676" name="页脚占位符 3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endParaRPr lang="zh-CN" altLang="en-US" sz="1200"/>
          </a:p>
        </p:txBody>
      </p:sp>
      <p:sp>
        <p:nvSpPr>
          <p:cNvPr id="28677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76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/>
          <a:p>
            <a:pPr marL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r>
              <a:rPr lang="zh-CN" altLang="en-US" sz="1200"/>
              <a:t> </a:t>
            </a:r>
            <a:endParaRPr lang="zh-CN" altLang="en-US" sz="1200"/>
          </a:p>
        </p:txBody>
      </p:sp>
      <p:sp>
        <p:nvSpPr>
          <p:cNvPr id="27651" name="日期占位符 2"/>
          <p:cNvSpPr>
            <a:spLocks noGrp="1"/>
          </p:cNvSpPr>
          <p:nvPr>
            <p:ph type="dt" idx="2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/>
            <a:fld id="{BB962C8B-B14F-4D97-AF65-F5344CB8AC3E}" type="datetime1">
              <a:rPr lang="en-US" altLang="en-US" sz="1200"/>
            </a:fld>
            <a:endParaRPr lang="en-US" altLang="en-US" sz="1200"/>
          </a:p>
        </p:txBody>
      </p:sp>
      <p:sp>
        <p:nvSpPr>
          <p:cNvPr id="27652" name="幻灯片图像占位符 3"/>
          <p:cNvSpPr>
            <a:spLocks noGrp="1" noRot="1" noChangeAspect="1"/>
          </p:cNvSpPr>
          <p:nvPr>
            <p:ph type="sldImg" idx="5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653" name="备注占位符 4"/>
          <p:cNvSpPr>
            <a:spLocks noGrp="1"/>
          </p:cNvSpPr>
          <p:nvPr>
            <p:ph type="body" sz="quarter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7654" name="页脚占位符 5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marL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r>
              <a:rPr lang="zh-CN" altLang="en-US" sz="1200"/>
              <a:t> </a:t>
            </a:r>
            <a:endParaRPr lang="zh-CN" altLang="en-US" sz="1200"/>
          </a:p>
        </p:txBody>
      </p:sp>
      <p:sp>
        <p:nvSpPr>
          <p:cNvPr id="27655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0" hangingPunct="0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29699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9700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29701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8915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8916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38917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8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9939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9940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39941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2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40963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0964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40965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6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41987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1988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41989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010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43011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3012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43013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4034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44035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4036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44037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58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45059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5060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45061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0723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0724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30725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1747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1748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31749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2771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2772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32773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3795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3796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33797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4819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4820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34821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5843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5844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35845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6867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6868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36869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7891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7892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37893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2" Type="http://schemas.openxmlformats.org/officeDocument/2006/relationships/image" Target="../media/image11.png"/><Relationship Id="rId11" Type="http://schemas.openxmlformats.org/officeDocument/2006/relationships/image" Target="../media/image10.pn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2" Type="http://schemas.openxmlformats.org/officeDocument/2006/relationships/image" Target="../media/image11.png"/><Relationship Id="rId11" Type="http://schemas.openxmlformats.org/officeDocument/2006/relationships/image" Target="../media/image10.pn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image" Target="../media/image20.png"/><Relationship Id="rId8" Type="http://schemas.openxmlformats.org/officeDocument/2006/relationships/image" Target="../media/image19.png"/><Relationship Id="rId7" Type="http://schemas.openxmlformats.org/officeDocument/2006/relationships/image" Target="../media/image18.png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3074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937" y="4432300"/>
            <a:ext cx="9151937" cy="7239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075" name="组合 16"/>
          <p:cNvGrpSpPr/>
          <p:nvPr/>
        </p:nvGrpSpPr>
        <p:grpSpPr>
          <a:xfrm>
            <a:off x="1001713" y="1323975"/>
            <a:ext cx="6689725" cy="3602038"/>
            <a:chOff x="179388" y="373063"/>
            <a:chExt cx="8588375" cy="4624387"/>
          </a:xfrm>
        </p:grpSpPr>
        <p:pic>
          <p:nvPicPr>
            <p:cNvPr id="3076" name="Picture 63" descr="0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28900" y="1397000"/>
              <a:ext cx="3527425" cy="3262313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077" name="Picture 57" descr="0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87900" y="2189163"/>
              <a:ext cx="731838" cy="2376487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078" name="Picture 61" descr="0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372225" y="2260600"/>
              <a:ext cx="2395538" cy="226377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079" name="Picture 58" descr="0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804025" y="1497013"/>
              <a:ext cx="1079500" cy="69215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080" name="Picture 59" descr="0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427538" y="892175"/>
              <a:ext cx="1052512" cy="121443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081" name="Picture 60" descr="05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79388" y="2692400"/>
              <a:ext cx="1281112" cy="129698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082" name="Picture 62" descr="03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003800" y="2652713"/>
              <a:ext cx="2376488" cy="227171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083" name="Picture 64" descr="01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484313" y="2622550"/>
              <a:ext cx="2224087" cy="237490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084" name="Picture 56" descr="09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966788" y="373063"/>
              <a:ext cx="2381250" cy="2751137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085" name="Picture 55" descr="10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5364163" y="944563"/>
              <a:ext cx="2184400" cy="2684462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76275" y="1295401"/>
            <a:ext cx="7772400" cy="1057274"/>
          </a:xfrm>
        </p:spPr>
        <p:txBody>
          <a:bodyPr>
            <a:normAutofit/>
          </a:bodyPr>
          <a:lstStyle>
            <a:lvl1pPr>
              <a:defRPr sz="3200" b="1">
                <a:latin typeface="+mj-lt"/>
              </a:defRPr>
            </a:lvl1pPr>
          </a:lstStyle>
          <a:p>
            <a:r>
              <a:rPr kumimoji="0" lang="zh-CN" altLang="en-US" sz="3200" b="1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32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62075" y="2277401"/>
            <a:ext cx="6400800" cy="587375"/>
          </a:xfrm>
        </p:spPr>
        <p:txBody>
          <a:bodyPr anchor="ctr"/>
          <a:lstStyle>
            <a:lvl1pPr marL="0" indent="0" algn="ctr">
              <a:buNone/>
              <a:defRPr sz="2400" b="1">
                <a:solidFill>
                  <a:schemeClr val="tx1"/>
                </a:solidFill>
                <a:latin typeface="+mj-lt"/>
                <a:ea typeface="楷体_GB2312" pitchFamily="49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 sz="2400" b="1" i="0" u="none" strike="noStrike" kern="1200" cap="none" spc="0" normalizeH="0" baseline="0" noProof="1">
                <a:uLnTx/>
                <a:uFillTx/>
              </a:rPr>
              <a:t>单击此处编辑母版副标题样式</a:t>
            </a:r>
            <a:endParaRPr kumimoji="0" lang="zh-CN" altLang="en-US" sz="2400" b="1" i="0" u="none" strike="noStrike" kern="1200" cap="none" spc="0" normalizeH="0" baseline="0" noProof="1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42" name="Picture 139" descr="sub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2750" y="0"/>
            <a:ext cx="6191250" cy="469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3" name="Picture 139" descr="sub2"/>
          <p:cNvPicPr>
            <a:picLocks noChangeAspect="1"/>
          </p:cNvPicPr>
          <p:nvPr/>
        </p:nvPicPr>
        <p:blipFill>
          <a:blip r:embed="rId2"/>
          <a:srcRect r="52309"/>
          <a:stretch>
            <a:fillRect/>
          </a:stretch>
        </p:blipFill>
        <p:spPr>
          <a:xfrm>
            <a:off x="0" y="0"/>
            <a:ext cx="2952750" cy="4699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/>
          <a:p>
            <a:r>
              <a:rPr kumimoji="0" lang="zh-CN" altLang="en-US" sz="3200" b="1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32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394075"/>
          </a:xfrm>
        </p:spPr>
        <p:txBody>
          <a:bodyPr/>
          <a:lstStyle/>
          <a:p>
            <a:pPr lvl="0"/>
            <a:r>
              <a:rPr kumimoji="0" lang="zh-CN" altLang="en-US" sz="2800" b="1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800" b="1" i="0" u="none" strike="noStrike" kern="1200" cap="none" spc="0" normalizeH="0" baseline="0" noProof="1">
              <a:uLnTx/>
              <a:uFillTx/>
            </a:endParaRPr>
          </a:p>
        </p:txBody>
      </p:sp>
    </p:spTree>
  </p:cSld>
  <p:clrMapOvr>
    <a:masterClrMapping/>
  </p:clrMapOvr>
  <p:transition/>
  <p:hf sldNum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hf sldNum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5122" name="Picture 164" descr="sub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1300" y="0"/>
            <a:ext cx="6362700" cy="4683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3" name="Picture 164" descr="sub"/>
          <p:cNvPicPr>
            <a:picLocks noChangeAspect="1"/>
          </p:cNvPicPr>
          <p:nvPr/>
        </p:nvPicPr>
        <p:blipFill>
          <a:blip r:embed="rId2"/>
          <a:srcRect r="55090"/>
          <a:stretch>
            <a:fillRect/>
          </a:stretch>
        </p:blipFill>
        <p:spPr>
          <a:xfrm>
            <a:off x="0" y="0"/>
            <a:ext cx="2857500" cy="4683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6146" name="Picture 139" descr="sub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2750" y="0"/>
            <a:ext cx="6191250" cy="469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7" name="Picture 139" descr="sub2"/>
          <p:cNvPicPr>
            <a:picLocks noChangeAspect="1"/>
          </p:cNvPicPr>
          <p:nvPr/>
        </p:nvPicPr>
        <p:blipFill>
          <a:blip r:embed="rId2"/>
          <a:srcRect r="52309"/>
          <a:stretch>
            <a:fillRect/>
          </a:stretch>
        </p:blipFill>
        <p:spPr>
          <a:xfrm>
            <a:off x="0" y="0"/>
            <a:ext cx="2952750" cy="4699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7170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937" y="4432300"/>
            <a:ext cx="9151937" cy="7239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7171" name="组合 17"/>
          <p:cNvGrpSpPr/>
          <p:nvPr/>
        </p:nvGrpSpPr>
        <p:grpSpPr>
          <a:xfrm>
            <a:off x="1001713" y="1323975"/>
            <a:ext cx="6689725" cy="3602038"/>
            <a:chOff x="179388" y="373063"/>
            <a:chExt cx="8588375" cy="4624387"/>
          </a:xfrm>
        </p:grpSpPr>
        <p:pic>
          <p:nvPicPr>
            <p:cNvPr id="7172" name="Picture 63" descr="0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28900" y="1397000"/>
              <a:ext cx="3527425" cy="3262313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7173" name="Picture 57" descr="0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87900" y="2189163"/>
              <a:ext cx="731838" cy="2376487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7174" name="Picture 61" descr="0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372225" y="2260600"/>
              <a:ext cx="2395538" cy="226377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7175" name="Picture 58" descr="0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804025" y="1497013"/>
              <a:ext cx="1079500" cy="69215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7176" name="Picture 59" descr="0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427538" y="892175"/>
              <a:ext cx="1052512" cy="121443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7177" name="Picture 60" descr="05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79388" y="2692400"/>
              <a:ext cx="1281112" cy="129698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7178" name="Picture 62" descr="03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003800" y="2652713"/>
              <a:ext cx="2376488" cy="227171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7179" name="Picture 64" descr="01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484313" y="2622550"/>
              <a:ext cx="2224087" cy="237490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7180" name="Picture 56" descr="09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966788" y="373063"/>
              <a:ext cx="2381250" cy="2751137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7181" name="Picture 55" descr="10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5364163" y="944563"/>
              <a:ext cx="2184400" cy="2684462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9" name="标题 1"/>
          <p:cNvSpPr>
            <a:spLocks noGrp="1"/>
          </p:cNvSpPr>
          <p:nvPr>
            <p:ph type="ctrTitle"/>
          </p:nvPr>
        </p:nvSpPr>
        <p:spPr>
          <a:xfrm>
            <a:off x="676275" y="1295401"/>
            <a:ext cx="7772400" cy="1057274"/>
          </a:xfrm>
        </p:spPr>
        <p:txBody>
          <a:bodyPr>
            <a:normAutofit/>
          </a:bodyPr>
          <a:lstStyle>
            <a:lvl1pPr>
              <a:defRPr sz="3600" b="1">
                <a:latin typeface="+mj-lt"/>
              </a:defRPr>
            </a:lvl1pPr>
          </a:lstStyle>
          <a:p>
            <a:r>
              <a:rPr kumimoji="0" lang="zh-CN" altLang="en-US" sz="3600" b="1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36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0" name="副标题 2"/>
          <p:cNvSpPr>
            <a:spLocks noGrp="1"/>
          </p:cNvSpPr>
          <p:nvPr>
            <p:ph type="subTitle" idx="1"/>
          </p:nvPr>
        </p:nvSpPr>
        <p:spPr>
          <a:xfrm>
            <a:off x="1362075" y="2277401"/>
            <a:ext cx="6400800" cy="587375"/>
          </a:xfrm>
        </p:spPr>
        <p:txBody>
          <a:bodyPr anchor="ctr"/>
          <a:lstStyle>
            <a:lvl1pPr marL="0" indent="0" algn="ctr">
              <a:buNone/>
              <a:defRPr sz="2400" b="1">
                <a:solidFill>
                  <a:schemeClr val="tx1"/>
                </a:solidFill>
                <a:latin typeface="+mj-lt"/>
                <a:ea typeface="楷体_GB2312" pitchFamily="49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 sz="2400" b="1" i="0" u="none" strike="noStrike" kern="1200" cap="none" spc="0" normalizeH="0" baseline="0" noProof="1">
                <a:uLnTx/>
                <a:uFillTx/>
              </a:rPr>
              <a:t>单击此处编辑母版副标题样式</a:t>
            </a:r>
            <a:endParaRPr kumimoji="0" lang="zh-CN" altLang="en-US" sz="2400" b="1" i="0" u="none" strike="noStrike" kern="1200" cap="none" spc="0" normalizeH="0" baseline="0" noProof="1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kumimoji="0" lang="zh-CN" altLang="en-US" sz="3200" b="1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32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394075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 lvl="0"/>
            <a:r>
              <a:rPr kumimoji="0" lang="zh-CN" altLang="en-US" sz="2800" b="1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800" b="1" i="0" u="none" strike="noStrike" kern="1200" cap="none" spc="0" normalizeH="0" baseline="0" noProof="1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9218" name="Picture 164" descr="sub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1300" y="0"/>
            <a:ext cx="6362700" cy="468313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9219" name="Group 4"/>
          <p:cNvGrpSpPr/>
          <p:nvPr/>
        </p:nvGrpSpPr>
        <p:grpSpPr>
          <a:xfrm>
            <a:off x="7535863" y="3744913"/>
            <a:ext cx="1806575" cy="1460500"/>
            <a:chOff x="0" y="0"/>
            <a:chExt cx="6578" cy="5488"/>
          </a:xfrm>
        </p:grpSpPr>
        <p:sp>
          <p:nvSpPr>
            <p:cNvPr id="9220" name="Oval 34"/>
            <p:cNvSpPr/>
            <p:nvPr/>
          </p:nvSpPr>
          <p:spPr>
            <a:xfrm>
              <a:off x="0" y="4575"/>
              <a:ext cx="6578" cy="907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50000"/>
                  </a:schemeClr>
                </a:gs>
                <a:gs pos="100000">
                  <a:srgbClr val="6C6C6C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</a:ln>
          </p:spPr>
          <p:txBody>
            <a:bodyPr wrap="none" anchor="ctr" anchorCtr="0"/>
            <a:p>
              <a:pPr marL="0" lvl="0" indent="0" eaLnBrk="1" hangingPunct="1">
                <a:buFontTx/>
              </a:pPr>
              <a:endParaRPr lang="ko-KR" altLang="en-US">
                <a:latin typeface="Gulim" pitchFamily="34" charset="-127"/>
              </a:endParaRPr>
            </a:p>
          </p:txBody>
        </p:sp>
        <p:pic>
          <p:nvPicPr>
            <p:cNvPr id="9221" name="Picture 25" descr="0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03" y="2078"/>
              <a:ext cx="1140" cy="73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9222" name="Picture 26" descr="0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50" y="0"/>
              <a:ext cx="1113" cy="1283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9223" name="Picture 27" descr="0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35" y="3438"/>
              <a:ext cx="1353" cy="137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9224" name="Picture 28" descr="0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273" y="3010"/>
              <a:ext cx="2510" cy="240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9225" name="Picture 29" descr="0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490" y="2980"/>
              <a:ext cx="2350" cy="250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9226" name="Picture 30" descr="0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228" y="490"/>
              <a:ext cx="2515" cy="290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9227" name="Picture 31" descr="10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515" y="1205"/>
              <a:ext cx="2308" cy="2838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9228" name="Picture 164" descr="sub"/>
          <p:cNvPicPr>
            <a:picLocks noChangeAspect="1"/>
          </p:cNvPicPr>
          <p:nvPr/>
        </p:nvPicPr>
        <p:blipFill>
          <a:blip r:embed="rId2"/>
          <a:srcRect r="55090"/>
          <a:stretch>
            <a:fillRect/>
          </a:stretch>
        </p:blipFill>
        <p:spPr>
          <a:xfrm>
            <a:off x="0" y="0"/>
            <a:ext cx="2857500" cy="4683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84"/>
          <p:cNvSpPr/>
          <p:nvPr/>
        </p:nvSpPr>
        <p:spPr>
          <a:xfrm>
            <a:off x="0" y="0"/>
            <a:ext cx="9142413" cy="188913"/>
          </a:xfrm>
          <a:prstGeom prst="rect">
            <a:avLst/>
          </a:prstGeom>
          <a:solidFill>
            <a:srgbClr val="00FFFF">
              <a:alpha val="73997"/>
            </a:srgbClr>
          </a:solidFill>
          <a:ln w="9525">
            <a:noFill/>
          </a:ln>
        </p:spPr>
        <p:txBody>
          <a:bodyPr wrap="none" anchor="ctr" anchorCtr="0"/>
          <a:p>
            <a:pPr marL="0" lvl="0" indent="0" eaLnBrk="1" hangingPunct="1">
              <a:buFontTx/>
            </a:pPr>
            <a:endParaRPr lang="ko-KR" altLang="en-US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027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200" b="1" i="0" u="none" kern="1200" baseline="0">
          <a:solidFill>
            <a:schemeClr val="tx1"/>
          </a:solidFill>
          <a:effectLst/>
          <a:latin typeface="Times New Roman" panose="02020603050405020304" pitchFamily="18" charset="0"/>
          <a:ea typeface="黑体" panose="02010609060101010101" pitchFamily="49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2800" b="1" i="0" u="none" kern="1200" baseline="0">
          <a:solidFill>
            <a:schemeClr val="tx1"/>
          </a:solidFill>
          <a:effectLst/>
          <a:latin typeface="+mn-lt"/>
          <a:ea typeface="黑体" panose="02010609060101010101" pitchFamily="49" charset="-122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Rectangle 84"/>
          <p:cNvSpPr/>
          <p:nvPr/>
        </p:nvSpPr>
        <p:spPr>
          <a:xfrm>
            <a:off x="0" y="0"/>
            <a:ext cx="9142413" cy="188913"/>
          </a:xfrm>
          <a:prstGeom prst="rect">
            <a:avLst/>
          </a:prstGeom>
          <a:solidFill>
            <a:srgbClr val="00FFFF">
              <a:alpha val="73997"/>
            </a:srgbClr>
          </a:solidFill>
          <a:ln w="9525">
            <a:noFill/>
          </a:ln>
        </p:spPr>
        <p:txBody>
          <a:bodyPr wrap="none" anchor="ctr" anchorCtr="0"/>
          <a:p>
            <a:pPr marL="0" lvl="0" indent="0" eaLnBrk="1" hangingPunct="1">
              <a:buFontTx/>
            </a:pPr>
            <a:endParaRPr lang="ko-KR" altLang="en-US">
              <a:ea typeface="黑体" panose="02010609060101010101" pitchFamily="49" charset="-122"/>
            </a:endParaRPr>
          </a:p>
        </p:txBody>
      </p:sp>
      <p:sp>
        <p:nvSpPr>
          <p:cNvPr id="2051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2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200" b="1" i="0" u="none" kern="1200" baseline="0">
          <a:solidFill>
            <a:schemeClr val="tx1"/>
          </a:solidFill>
          <a:effectLst/>
          <a:latin typeface="Times New Roman" panose="02020603050405020304" pitchFamily="18" charset="0"/>
          <a:ea typeface="黑体" panose="02010609060101010101" pitchFamily="49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2800" b="1" i="0" u="none" kern="1200" baseline="0">
          <a:solidFill>
            <a:schemeClr val="tx1"/>
          </a:solidFill>
          <a:effectLst/>
          <a:latin typeface="+mn-lt"/>
          <a:ea typeface="黑体" panose="02010609060101010101" pitchFamily="49" charset="-122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9.GIF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22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标题 1"/>
          <p:cNvSpPr>
            <a:spLocks noGrp="1"/>
          </p:cNvSpPr>
          <p:nvPr>
            <p:ph type="ctrTitle"/>
          </p:nvPr>
        </p:nvSpPr>
        <p:spPr>
          <a:xfrm>
            <a:off x="762000" y="123825"/>
            <a:ext cx="7772400" cy="1057275"/>
          </a:xfrm>
          <a:ln/>
        </p:spPr>
        <p:txBody>
          <a:bodyPr wrap="square" lIns="91440" tIns="45720" rIns="91440" bIns="45720" anchor="ctr" anchorCtr="0"/>
          <a:p>
            <a:pPr defTabSz="914400" latinLnBrk="0">
              <a:buSzPct val="100000"/>
              <a:buFontTx/>
              <a:buNone/>
            </a:pPr>
            <a:r>
              <a:rPr kumimoji="0" lang="zh-CN" altLang="en-US" kern="1200" baseline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j-cs"/>
              </a:rPr>
              <a:t>除数是两位数的笔算除法</a:t>
            </a:r>
            <a:endParaRPr kumimoji="0" lang="zh-CN" altLang="en-US" kern="1200" baseline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11267" name="副标题 3"/>
          <p:cNvSpPr>
            <a:spLocks noGrp="1"/>
          </p:cNvSpPr>
          <p:nvPr>
            <p:ph type="subTitle" idx="1"/>
          </p:nvPr>
        </p:nvSpPr>
        <p:spPr>
          <a:xfrm>
            <a:off x="1362075" y="2278063"/>
            <a:ext cx="6400800" cy="587375"/>
          </a:xfrm>
          <a:ln/>
        </p:spPr>
        <p:txBody>
          <a:bodyPr wrap="square" lIns="91440" tIns="45720" rIns="91440" bIns="45720" anchor="ctr" anchorCtr="0"/>
          <a:p>
            <a:pPr defTabSz="914400" latinLnBrk="0">
              <a:buSzPct val="100000"/>
            </a:pPr>
            <a:endParaRPr kumimoji="0" lang="zh-CN" altLang="en-US" kern="1200" baseline="0">
              <a:solidFill>
                <a:srgbClr val="000000"/>
              </a:solidFill>
              <a:latin typeface="Times New Roman" panose="02020603050405020304" pitchFamily="18" charset="0"/>
              <a:ea typeface="楷体_GB2312" pitchFamily="49" charset="-122"/>
              <a:cs typeface="+mn-cs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2" name="图片 1" descr="88b1OOOPIC90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9850" y="-363537"/>
            <a:ext cx="9213850" cy="57546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矩形 1"/>
          <p:cNvSpPr/>
          <p:nvPr/>
        </p:nvSpPr>
        <p:spPr>
          <a:xfrm>
            <a:off x="1119188" y="650875"/>
            <a:ext cx="3787775" cy="11382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Tx/>
            </a:pPr>
            <a:r>
              <a:rPr lang="zh-CN" altLang="en-US" sz="4000" b="1">
                <a:latin typeface="Times New Roman" panose="02020603050405020304" pitchFamily="18" charset="0"/>
                <a:ea typeface="黑体" panose="02010609060101010101" pitchFamily="49" charset="-122"/>
              </a:rPr>
              <a:t>第一关</a:t>
            </a:r>
            <a:r>
              <a:rPr lang="en-US" altLang="zh-CN" sz="4000" b="1">
                <a:latin typeface="Times New Roman" panose="02020603050405020304" pitchFamily="18" charset="0"/>
                <a:ea typeface="黑体" panose="02010609060101010101" pitchFamily="49" charset="-122"/>
              </a:rPr>
              <a:t>       </a:t>
            </a:r>
            <a:endParaRPr lang="en-US" altLang="zh-CN" sz="4000" b="1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>
              <a:buFontTx/>
            </a:pPr>
            <a:r>
              <a:rPr lang="zh-CN" altLang="en-US" sz="2800" b="1">
                <a:latin typeface="Times New Roman" panose="02020603050405020304" pitchFamily="18" charset="0"/>
                <a:ea typeface="黑体" panose="02010609060101010101" pitchFamily="49" charset="-122"/>
              </a:rPr>
              <a:t>       </a:t>
            </a:r>
            <a:r>
              <a:rPr lang="en-US" altLang="zh-CN" sz="2800" b="1"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zh-CN" altLang="en-US" sz="2800" b="1">
                <a:latin typeface="Times New Roman" panose="02020603050405020304" pitchFamily="18" charset="0"/>
                <a:ea typeface="黑体" panose="02010609060101010101" pitchFamily="49" charset="-122"/>
              </a:rPr>
              <a:t>里分别可以填几？</a:t>
            </a:r>
            <a:endParaRPr lang="zh-CN" altLang="zh-CN" sz="2800" b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1507" name="矩形 2"/>
          <p:cNvSpPr/>
          <p:nvPr/>
        </p:nvSpPr>
        <p:spPr>
          <a:xfrm>
            <a:off x="1524000" y="1350963"/>
            <a:ext cx="390525" cy="401637"/>
          </a:xfrm>
          <a:prstGeom prst="rect">
            <a:avLst/>
          </a:prstGeom>
          <a:noFill/>
          <a:ln w="25400" cap="flat" cmpd="sng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p>
            <a:pPr algn="ctr">
              <a:buFontTx/>
            </a:pPr>
            <a:endParaRPr lang="zh-CN" altLang="en-US">
              <a:solidFill>
                <a:srgbClr val="FFFF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pic>
        <p:nvPicPr>
          <p:cNvPr id="21508" name="图片 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22450" y="2371725"/>
            <a:ext cx="944563" cy="45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09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400" y="2382838"/>
            <a:ext cx="1274763" cy="4524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10" name="TextBox 5"/>
          <p:cNvSpPr/>
          <p:nvPr/>
        </p:nvSpPr>
        <p:spPr>
          <a:xfrm>
            <a:off x="1943100" y="2374900"/>
            <a:ext cx="711200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latin typeface="Times New Roman" panose="02020603050405020304" pitchFamily="18" charset="0"/>
              </a:rPr>
              <a:t>6 8</a:t>
            </a:r>
            <a:endParaRPr lang="zh-CN" altLang="en-US" sz="2800" b="1">
              <a:latin typeface="Times New Roman" panose="02020603050405020304" pitchFamily="18" charset="0"/>
            </a:endParaRPr>
          </a:p>
        </p:txBody>
      </p:sp>
      <p:sp>
        <p:nvSpPr>
          <p:cNvPr id="21511" name="TextBox 6"/>
          <p:cNvSpPr/>
          <p:nvPr/>
        </p:nvSpPr>
        <p:spPr>
          <a:xfrm>
            <a:off x="1306513" y="2370138"/>
            <a:ext cx="71120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latin typeface="Times New Roman" panose="02020603050405020304" pitchFamily="18" charset="0"/>
              </a:rPr>
              <a:t>22</a:t>
            </a:r>
            <a:endParaRPr lang="zh-CN" altLang="en-US" sz="2800" b="1">
              <a:latin typeface="Times New Roman" panose="02020603050405020304" pitchFamily="18" charset="0"/>
            </a:endParaRPr>
          </a:p>
        </p:txBody>
      </p:sp>
      <p:sp>
        <p:nvSpPr>
          <p:cNvPr id="21512" name="矩形 7"/>
          <p:cNvSpPr/>
          <p:nvPr/>
        </p:nvSpPr>
        <p:spPr>
          <a:xfrm>
            <a:off x="2106613" y="1881188"/>
            <a:ext cx="561975" cy="498475"/>
          </a:xfrm>
          <a:prstGeom prst="rect">
            <a:avLst/>
          </a:prstGeom>
          <a:noFill/>
          <a:ln w="25400" cap="flat" cmpd="sng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p>
            <a:pPr algn="ctr">
              <a:buFontTx/>
            </a:pPr>
            <a:endParaRPr lang="zh-CN" altLang="en-US">
              <a:solidFill>
                <a:srgbClr val="FFFF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1513" name="矩形 8"/>
          <p:cNvSpPr/>
          <p:nvPr/>
        </p:nvSpPr>
        <p:spPr>
          <a:xfrm>
            <a:off x="4533900" y="1895475"/>
            <a:ext cx="563563" cy="498475"/>
          </a:xfrm>
          <a:prstGeom prst="rect">
            <a:avLst/>
          </a:prstGeom>
          <a:noFill/>
          <a:ln w="25400" cap="flat" cmpd="sng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p>
            <a:pPr algn="ctr">
              <a:buFontTx/>
            </a:pPr>
            <a:endParaRPr lang="zh-CN" altLang="en-US">
              <a:solidFill>
                <a:srgbClr val="FFFF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1514" name="TextBox 9"/>
          <p:cNvSpPr/>
          <p:nvPr/>
        </p:nvSpPr>
        <p:spPr>
          <a:xfrm>
            <a:off x="4175125" y="2346325"/>
            <a:ext cx="1062038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latin typeface="Times New Roman" panose="02020603050405020304" pitchFamily="18" charset="0"/>
              </a:rPr>
              <a:t>2 0 8</a:t>
            </a:r>
            <a:endParaRPr lang="zh-CN" altLang="en-US" sz="2800" b="1">
              <a:latin typeface="Times New Roman" panose="02020603050405020304" pitchFamily="18" charset="0"/>
            </a:endParaRPr>
          </a:p>
        </p:txBody>
      </p:sp>
      <p:sp>
        <p:nvSpPr>
          <p:cNvPr id="21515" name="TextBox 10"/>
          <p:cNvSpPr/>
          <p:nvPr/>
        </p:nvSpPr>
        <p:spPr>
          <a:xfrm>
            <a:off x="3481388" y="2352675"/>
            <a:ext cx="711200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latin typeface="Times New Roman" panose="02020603050405020304" pitchFamily="18" charset="0"/>
              </a:rPr>
              <a:t>43</a:t>
            </a:r>
            <a:endParaRPr lang="zh-CN" altLang="en-US" sz="2800" b="1">
              <a:latin typeface="Times New Roman" panose="02020603050405020304" pitchFamily="18" charset="0"/>
            </a:endParaRPr>
          </a:p>
        </p:txBody>
      </p:sp>
      <p:sp>
        <p:nvSpPr>
          <p:cNvPr id="21516" name="TextBox 11"/>
          <p:cNvSpPr/>
          <p:nvPr/>
        </p:nvSpPr>
        <p:spPr>
          <a:xfrm>
            <a:off x="2216150" y="1846263"/>
            <a:ext cx="71120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17" name="TextBox 12"/>
          <p:cNvSpPr/>
          <p:nvPr/>
        </p:nvSpPr>
        <p:spPr>
          <a:xfrm>
            <a:off x="4705350" y="1906588"/>
            <a:ext cx="531813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18" name="TextBox 13"/>
          <p:cNvSpPr/>
          <p:nvPr/>
        </p:nvSpPr>
        <p:spPr>
          <a:xfrm>
            <a:off x="1947863" y="2740025"/>
            <a:ext cx="711200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latin typeface="Times New Roman" panose="02020603050405020304" pitchFamily="18" charset="0"/>
              </a:rPr>
              <a:t>6 6</a:t>
            </a:r>
            <a:endParaRPr lang="zh-CN" altLang="en-US" sz="2800" b="1">
              <a:latin typeface="Times New Roman" panose="02020603050405020304" pitchFamily="18" charset="0"/>
            </a:endParaRPr>
          </a:p>
        </p:txBody>
      </p:sp>
      <p:sp>
        <p:nvSpPr>
          <p:cNvPr id="21519" name="TextBox 14"/>
          <p:cNvSpPr/>
          <p:nvPr/>
        </p:nvSpPr>
        <p:spPr>
          <a:xfrm>
            <a:off x="3473450" y="2005013"/>
            <a:ext cx="711200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solidFill>
                  <a:srgbClr val="FF1515"/>
                </a:solidFill>
                <a:latin typeface="Times New Roman" panose="02020603050405020304" pitchFamily="18" charset="0"/>
              </a:rPr>
              <a:t>40</a:t>
            </a:r>
            <a:endParaRPr lang="zh-CN" altLang="en-US" sz="2800" b="1">
              <a:solidFill>
                <a:srgbClr val="FF1515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20" name="TextBox 15"/>
          <p:cNvSpPr/>
          <p:nvPr/>
        </p:nvSpPr>
        <p:spPr>
          <a:xfrm>
            <a:off x="4706938" y="1898650"/>
            <a:ext cx="531812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21" name="TextBox 16"/>
          <p:cNvSpPr/>
          <p:nvPr/>
        </p:nvSpPr>
        <p:spPr>
          <a:xfrm>
            <a:off x="4184650" y="2740025"/>
            <a:ext cx="1062038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solidFill>
                  <a:srgbClr val="FF1515"/>
                </a:solidFill>
                <a:latin typeface="Times New Roman" panose="02020603050405020304" pitchFamily="18" charset="0"/>
              </a:rPr>
              <a:t>2 1 5</a:t>
            </a:r>
            <a:endParaRPr lang="zh-CN" altLang="en-US" sz="2800" b="1">
              <a:solidFill>
                <a:srgbClr val="FF1515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22" name="TextBox 17"/>
          <p:cNvSpPr/>
          <p:nvPr/>
        </p:nvSpPr>
        <p:spPr>
          <a:xfrm>
            <a:off x="4184650" y="2743200"/>
            <a:ext cx="1062038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latin typeface="Times New Roman" panose="02020603050405020304" pitchFamily="18" charset="0"/>
              </a:rPr>
              <a:t>1 7 2</a:t>
            </a:r>
            <a:endParaRPr lang="zh-CN" altLang="en-US" sz="2800" b="1">
              <a:latin typeface="Times New Roman" panose="02020603050405020304" pitchFamily="18" charset="0"/>
            </a:endParaRPr>
          </a:p>
        </p:txBody>
      </p:sp>
      <p:cxnSp>
        <p:nvCxnSpPr>
          <p:cNvPr id="21523" name="直接连接符 18"/>
          <p:cNvCxnSpPr/>
          <p:nvPr/>
        </p:nvCxnSpPr>
        <p:spPr>
          <a:xfrm>
            <a:off x="1638300" y="3262313"/>
            <a:ext cx="1276350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21524" name="TextBox 19"/>
          <p:cNvSpPr/>
          <p:nvPr/>
        </p:nvSpPr>
        <p:spPr>
          <a:xfrm>
            <a:off x="2209800" y="3249613"/>
            <a:ext cx="477838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latin typeface="Times New Roman" panose="02020603050405020304" pitchFamily="18" charset="0"/>
              </a:rPr>
              <a:t>2</a:t>
            </a:r>
            <a:endParaRPr lang="zh-CN" altLang="en-US" sz="2800" b="1">
              <a:latin typeface="Times New Roman" panose="02020603050405020304" pitchFamily="18" charset="0"/>
            </a:endParaRPr>
          </a:p>
        </p:txBody>
      </p:sp>
      <p:cxnSp>
        <p:nvCxnSpPr>
          <p:cNvPr id="21525" name="直接连接符 20"/>
          <p:cNvCxnSpPr/>
          <p:nvPr/>
        </p:nvCxnSpPr>
        <p:spPr>
          <a:xfrm>
            <a:off x="3900488" y="3243263"/>
            <a:ext cx="1276350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21526" name="TextBox 21"/>
          <p:cNvSpPr/>
          <p:nvPr/>
        </p:nvSpPr>
        <p:spPr>
          <a:xfrm>
            <a:off x="4473575" y="3216275"/>
            <a:ext cx="77470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latin typeface="Times New Roman" panose="02020603050405020304" pitchFamily="18" charset="0"/>
              </a:rPr>
              <a:t>3 6</a:t>
            </a:r>
            <a:endParaRPr lang="zh-CN" altLang="en-US" sz="2800" b="1">
              <a:latin typeface="Times New Roman" panose="02020603050405020304" pitchFamily="18" charset="0"/>
            </a:endParaRPr>
          </a:p>
        </p:txBody>
      </p:sp>
      <p:sp>
        <p:nvSpPr>
          <p:cNvPr id="21527" name="TextBox 22"/>
          <p:cNvSpPr/>
          <p:nvPr/>
        </p:nvSpPr>
        <p:spPr>
          <a:xfrm>
            <a:off x="1306513" y="2003425"/>
            <a:ext cx="71120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solidFill>
                  <a:srgbClr val="FF1515"/>
                </a:solidFill>
                <a:latin typeface="Times New Roman" panose="02020603050405020304" pitchFamily="18" charset="0"/>
              </a:rPr>
              <a:t>20</a:t>
            </a:r>
            <a:endParaRPr lang="zh-CN" altLang="en-US" sz="2800" b="1">
              <a:solidFill>
                <a:srgbClr val="FF1515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28" name="Rectangle 24"/>
          <p:cNvSpPr/>
          <p:nvPr/>
        </p:nvSpPr>
        <p:spPr>
          <a:xfrm>
            <a:off x="2690813" y="-139700"/>
            <a:ext cx="3602037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三、巩固提高</a:t>
            </a:r>
            <a:endParaRPr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6" grpId="0" animBg="1"/>
      <p:bldP spid="21517" grpId="0" animBg="1"/>
      <p:bldP spid="21518" grpId="0" animBg="1"/>
      <p:bldP spid="21519" grpId="0" animBg="1"/>
      <p:bldP spid="21520" grpId="0" animBg="1"/>
      <p:bldP spid="21520" grpId="1" animBg="1"/>
      <p:bldP spid="21521" grpId="0" animBg="1"/>
      <p:bldP spid="21521" grpId="1" animBg="1"/>
      <p:bldP spid="21522" grpId="0" animBg="1"/>
      <p:bldP spid="21524" grpId="0" animBg="1"/>
      <p:bldP spid="21526" grpId="0" animBg="1"/>
      <p:bldP spid="215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矩形 1"/>
          <p:cNvSpPr/>
          <p:nvPr/>
        </p:nvSpPr>
        <p:spPr>
          <a:xfrm>
            <a:off x="1100138" y="0"/>
            <a:ext cx="6662737" cy="14462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zh-CN" altLang="en-US" sz="4400" b="1">
                <a:latin typeface="Times New Roman" panose="02020603050405020304" pitchFamily="18" charset="0"/>
                <a:ea typeface="黑体" panose="02010609060101010101" pitchFamily="49" charset="-122"/>
              </a:rPr>
              <a:t>第二关 </a:t>
            </a:r>
            <a:endParaRPr lang="en-US" altLang="zh-CN" sz="4400" b="1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>
              <a:buFontTx/>
            </a:pPr>
            <a:r>
              <a:rPr lang="en-US" altLang="zh-CN" sz="4400" b="1"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zh-CN" altLang="en-US" sz="2800" b="1">
                <a:latin typeface="Times New Roman" panose="02020603050405020304" pitchFamily="18" charset="0"/>
                <a:ea typeface="黑体" panose="02010609060101010101" pitchFamily="49" charset="-122"/>
              </a:rPr>
              <a:t>用竖式计算</a:t>
            </a:r>
            <a:endParaRPr lang="zh-CN" altLang="zh-CN" sz="2800" b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2531" name="TextBox 2"/>
          <p:cNvSpPr/>
          <p:nvPr/>
        </p:nvSpPr>
        <p:spPr>
          <a:xfrm>
            <a:off x="1219200" y="1327150"/>
            <a:ext cx="601345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latin typeface="Times New Roman" panose="02020603050405020304" pitchFamily="18" charset="0"/>
              </a:rPr>
              <a:t>456÷50=                    360÷63=    </a:t>
            </a:r>
            <a:endParaRPr lang="en-US" altLang="zh-CN" sz="2800" b="1">
              <a:latin typeface="Times New Roman" panose="02020603050405020304" pitchFamily="18" charset="0"/>
            </a:endParaRPr>
          </a:p>
        </p:txBody>
      </p:sp>
      <p:pic>
        <p:nvPicPr>
          <p:cNvPr id="22532" name="图片 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54163" y="2225675"/>
            <a:ext cx="1335087" cy="450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3" name="TextBox 4"/>
          <p:cNvSpPr/>
          <p:nvPr/>
        </p:nvSpPr>
        <p:spPr>
          <a:xfrm>
            <a:off x="1782763" y="2219325"/>
            <a:ext cx="109855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latin typeface="Times New Roman" panose="02020603050405020304" pitchFamily="18" charset="0"/>
              </a:rPr>
              <a:t>4 5 6</a:t>
            </a:r>
            <a:endParaRPr lang="zh-CN" altLang="en-US" sz="2800" b="1">
              <a:latin typeface="Times New Roman" panose="02020603050405020304" pitchFamily="18" charset="0"/>
            </a:endParaRPr>
          </a:p>
        </p:txBody>
      </p:sp>
      <p:sp>
        <p:nvSpPr>
          <p:cNvPr id="22534" name="TextBox 5"/>
          <p:cNvSpPr/>
          <p:nvPr/>
        </p:nvSpPr>
        <p:spPr>
          <a:xfrm>
            <a:off x="1054100" y="2174875"/>
            <a:ext cx="646113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latin typeface="Times New Roman" panose="02020603050405020304" pitchFamily="18" charset="0"/>
              </a:rPr>
              <a:t>50</a:t>
            </a:r>
            <a:endParaRPr lang="zh-CN" altLang="en-US" sz="2800" b="1">
              <a:latin typeface="Times New Roman" panose="02020603050405020304" pitchFamily="18" charset="0"/>
            </a:endParaRPr>
          </a:p>
        </p:txBody>
      </p:sp>
      <p:sp>
        <p:nvSpPr>
          <p:cNvPr id="22535" name="TextBox 6"/>
          <p:cNvSpPr/>
          <p:nvPr/>
        </p:nvSpPr>
        <p:spPr>
          <a:xfrm>
            <a:off x="2330450" y="1776413"/>
            <a:ext cx="646113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latin typeface="Times New Roman" panose="02020603050405020304" pitchFamily="18" charset="0"/>
              </a:rPr>
              <a:t>9</a:t>
            </a:r>
            <a:endParaRPr lang="zh-CN" altLang="en-US" sz="2800" b="1">
              <a:latin typeface="Times New Roman" panose="02020603050405020304" pitchFamily="18" charset="0"/>
            </a:endParaRPr>
          </a:p>
        </p:txBody>
      </p:sp>
      <p:sp>
        <p:nvSpPr>
          <p:cNvPr id="22536" name="TextBox 7"/>
          <p:cNvSpPr/>
          <p:nvPr/>
        </p:nvSpPr>
        <p:spPr>
          <a:xfrm>
            <a:off x="1782763" y="2582863"/>
            <a:ext cx="109855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latin typeface="Times New Roman" panose="02020603050405020304" pitchFamily="18" charset="0"/>
              </a:rPr>
              <a:t>4 5 0</a:t>
            </a:r>
            <a:endParaRPr lang="zh-CN" altLang="en-US" sz="2800" b="1">
              <a:latin typeface="Times New Roman" panose="02020603050405020304" pitchFamily="18" charset="0"/>
            </a:endParaRPr>
          </a:p>
        </p:txBody>
      </p:sp>
      <p:cxnSp>
        <p:nvCxnSpPr>
          <p:cNvPr id="22537" name="直接连接符 8"/>
          <p:cNvCxnSpPr/>
          <p:nvPr/>
        </p:nvCxnSpPr>
        <p:spPr>
          <a:xfrm>
            <a:off x="1620838" y="3106738"/>
            <a:ext cx="1276350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22538" name="TextBox 10"/>
          <p:cNvSpPr/>
          <p:nvPr/>
        </p:nvSpPr>
        <p:spPr>
          <a:xfrm>
            <a:off x="2330450" y="3106738"/>
            <a:ext cx="646113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latin typeface="Times New Roman" panose="02020603050405020304" pitchFamily="18" charset="0"/>
              </a:rPr>
              <a:t>6</a:t>
            </a:r>
            <a:endParaRPr lang="zh-CN" altLang="en-US" sz="2800" b="1">
              <a:latin typeface="Times New Roman" panose="02020603050405020304" pitchFamily="18" charset="0"/>
            </a:endParaRPr>
          </a:p>
        </p:txBody>
      </p:sp>
      <p:sp>
        <p:nvSpPr>
          <p:cNvPr id="22539" name="TextBox 11"/>
          <p:cNvSpPr/>
          <p:nvPr/>
        </p:nvSpPr>
        <p:spPr>
          <a:xfrm>
            <a:off x="2767013" y="1327150"/>
            <a:ext cx="198120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9……6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2540" name="图片 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48213" y="2212975"/>
            <a:ext cx="1335087" cy="450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41" name="TextBox 13"/>
          <p:cNvSpPr/>
          <p:nvPr/>
        </p:nvSpPr>
        <p:spPr>
          <a:xfrm>
            <a:off x="5002213" y="2165350"/>
            <a:ext cx="1098550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latin typeface="Times New Roman" panose="02020603050405020304" pitchFamily="18" charset="0"/>
              </a:rPr>
              <a:t>3 6 0</a:t>
            </a:r>
            <a:endParaRPr lang="zh-CN" altLang="en-US" sz="2800" b="1">
              <a:latin typeface="Times New Roman" panose="02020603050405020304" pitchFamily="18" charset="0"/>
            </a:endParaRPr>
          </a:p>
        </p:txBody>
      </p:sp>
      <p:sp>
        <p:nvSpPr>
          <p:cNvPr id="22542" name="TextBox 14"/>
          <p:cNvSpPr/>
          <p:nvPr/>
        </p:nvSpPr>
        <p:spPr>
          <a:xfrm>
            <a:off x="4235450" y="2155825"/>
            <a:ext cx="646113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latin typeface="Times New Roman" panose="02020603050405020304" pitchFamily="18" charset="0"/>
              </a:rPr>
              <a:t>63</a:t>
            </a:r>
            <a:endParaRPr lang="zh-CN" altLang="en-US" sz="2800" b="1">
              <a:latin typeface="Times New Roman" panose="02020603050405020304" pitchFamily="18" charset="0"/>
            </a:endParaRPr>
          </a:p>
        </p:txBody>
      </p:sp>
      <p:sp>
        <p:nvSpPr>
          <p:cNvPr id="22543" name="TextBox 15"/>
          <p:cNvSpPr/>
          <p:nvPr/>
        </p:nvSpPr>
        <p:spPr>
          <a:xfrm>
            <a:off x="4225925" y="1833563"/>
            <a:ext cx="646113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solidFill>
                  <a:srgbClr val="FF1515"/>
                </a:solidFill>
                <a:latin typeface="Times New Roman" panose="02020603050405020304" pitchFamily="18" charset="0"/>
              </a:rPr>
              <a:t>60</a:t>
            </a:r>
            <a:endParaRPr lang="zh-CN" altLang="en-US" sz="2800" b="1">
              <a:solidFill>
                <a:srgbClr val="FF1515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544" name="TextBox 16"/>
          <p:cNvSpPr/>
          <p:nvPr/>
        </p:nvSpPr>
        <p:spPr>
          <a:xfrm>
            <a:off x="5532438" y="1776413"/>
            <a:ext cx="646112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545" name="TextBox 17"/>
          <p:cNvSpPr/>
          <p:nvPr/>
        </p:nvSpPr>
        <p:spPr>
          <a:xfrm>
            <a:off x="5002213" y="2498725"/>
            <a:ext cx="109855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3 7 8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cxnSp>
        <p:nvCxnSpPr>
          <p:cNvPr id="22546" name="直接连接符 18"/>
          <p:cNvCxnSpPr/>
          <p:nvPr/>
        </p:nvCxnSpPr>
        <p:spPr>
          <a:xfrm>
            <a:off x="4776788" y="3022600"/>
            <a:ext cx="1276350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22547" name="TextBox 19"/>
          <p:cNvSpPr/>
          <p:nvPr/>
        </p:nvSpPr>
        <p:spPr>
          <a:xfrm>
            <a:off x="5545138" y="1768475"/>
            <a:ext cx="646112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latin typeface="Times New Roman" panose="02020603050405020304" pitchFamily="18" charset="0"/>
              </a:rPr>
              <a:t>5</a:t>
            </a:r>
            <a:endParaRPr lang="zh-CN" altLang="en-US" sz="2800" b="1">
              <a:latin typeface="Times New Roman" panose="02020603050405020304" pitchFamily="18" charset="0"/>
            </a:endParaRPr>
          </a:p>
        </p:txBody>
      </p:sp>
      <p:sp>
        <p:nvSpPr>
          <p:cNvPr id="22548" name="TextBox 20"/>
          <p:cNvSpPr/>
          <p:nvPr/>
        </p:nvSpPr>
        <p:spPr>
          <a:xfrm>
            <a:off x="5002213" y="2513013"/>
            <a:ext cx="1098550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latin typeface="Times New Roman" panose="02020603050405020304" pitchFamily="18" charset="0"/>
              </a:rPr>
              <a:t>3 1 5</a:t>
            </a:r>
            <a:endParaRPr lang="zh-CN" altLang="en-US" sz="2800" b="1">
              <a:latin typeface="Times New Roman" panose="02020603050405020304" pitchFamily="18" charset="0"/>
            </a:endParaRPr>
          </a:p>
        </p:txBody>
      </p:sp>
      <p:sp>
        <p:nvSpPr>
          <p:cNvPr id="22549" name="TextBox 21"/>
          <p:cNvSpPr/>
          <p:nvPr/>
        </p:nvSpPr>
        <p:spPr>
          <a:xfrm>
            <a:off x="5278438" y="2989263"/>
            <a:ext cx="646112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latin typeface="Times New Roman" panose="02020603050405020304" pitchFamily="18" charset="0"/>
              </a:rPr>
              <a:t>4 5</a:t>
            </a:r>
            <a:endParaRPr lang="zh-CN" altLang="en-US" sz="2800" b="1">
              <a:latin typeface="Times New Roman" panose="02020603050405020304" pitchFamily="18" charset="0"/>
            </a:endParaRPr>
          </a:p>
        </p:txBody>
      </p:sp>
      <p:sp>
        <p:nvSpPr>
          <p:cNvPr id="22550" name="TextBox 22"/>
          <p:cNvSpPr/>
          <p:nvPr/>
        </p:nvSpPr>
        <p:spPr>
          <a:xfrm>
            <a:off x="6053138" y="1309688"/>
            <a:ext cx="198120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5……45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5" grpId="0" animBg="1"/>
      <p:bldP spid="22536" grpId="0" animBg="1"/>
      <p:bldP spid="22538" grpId="0" animBg="1"/>
      <p:bldP spid="22539" grpId="0" animBg="1"/>
      <p:bldP spid="22543" grpId="0" animBg="1"/>
      <p:bldP spid="22544" grpId="0" animBg="1"/>
      <p:bldP spid="22544" grpId="1" animBg="1"/>
      <p:bldP spid="22545" grpId="0" animBg="1"/>
      <p:bldP spid="22545" grpId="1" animBg="1"/>
      <p:bldP spid="22547" grpId="0" animBg="1"/>
      <p:bldP spid="22548" grpId="0" animBg="1"/>
      <p:bldP spid="22549" grpId="0" animBg="1"/>
      <p:bldP spid="2255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/>
      <p:sp>
        <p:nvSpPr>
          <p:cNvPr id="23554" name="矩形 1"/>
          <p:cNvSpPr/>
          <p:nvPr/>
        </p:nvSpPr>
        <p:spPr>
          <a:xfrm>
            <a:off x="1593850" y="881063"/>
            <a:ext cx="675640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latin typeface="Times New Roman" panose="02020603050405020304" pitchFamily="18" charset="0"/>
              </a:rPr>
              <a:t>387÷43=                        251÷80=</a:t>
            </a:r>
            <a:endParaRPr lang="zh-CN" altLang="en-US" sz="2800" b="1">
              <a:latin typeface="Times New Roman" panose="02020603050405020304" pitchFamily="18" charset="0"/>
            </a:endParaRPr>
          </a:p>
        </p:txBody>
      </p:sp>
      <p:pic>
        <p:nvPicPr>
          <p:cNvPr id="23555" name="图片 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62125" y="1847850"/>
            <a:ext cx="1335088" cy="450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6" name="图片 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41925" y="1847850"/>
            <a:ext cx="1335088" cy="450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7" name="TextBox 4"/>
          <p:cNvSpPr/>
          <p:nvPr/>
        </p:nvSpPr>
        <p:spPr>
          <a:xfrm>
            <a:off x="1989138" y="1831975"/>
            <a:ext cx="109855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latin typeface="Times New Roman" panose="02020603050405020304" pitchFamily="18" charset="0"/>
              </a:rPr>
              <a:t>3 8 7</a:t>
            </a:r>
            <a:endParaRPr lang="zh-CN" altLang="en-US" sz="2800" b="1">
              <a:latin typeface="Times New Roman" panose="02020603050405020304" pitchFamily="18" charset="0"/>
            </a:endParaRPr>
          </a:p>
        </p:txBody>
      </p:sp>
      <p:sp>
        <p:nvSpPr>
          <p:cNvPr id="23558" name="TextBox 5"/>
          <p:cNvSpPr/>
          <p:nvPr/>
        </p:nvSpPr>
        <p:spPr>
          <a:xfrm>
            <a:off x="1289050" y="1822450"/>
            <a:ext cx="620713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latin typeface="Times New Roman" panose="02020603050405020304" pitchFamily="18" charset="0"/>
              </a:rPr>
              <a:t>43 </a:t>
            </a:r>
            <a:endParaRPr lang="zh-CN" altLang="en-US" sz="2800" b="1">
              <a:latin typeface="Times New Roman" panose="02020603050405020304" pitchFamily="18" charset="0"/>
            </a:endParaRPr>
          </a:p>
        </p:txBody>
      </p:sp>
      <p:sp>
        <p:nvSpPr>
          <p:cNvPr id="23559" name="TextBox 6"/>
          <p:cNvSpPr/>
          <p:nvPr/>
        </p:nvSpPr>
        <p:spPr>
          <a:xfrm>
            <a:off x="1289050" y="1501775"/>
            <a:ext cx="620713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solidFill>
                  <a:srgbClr val="FF1515"/>
                </a:solidFill>
                <a:latin typeface="Times New Roman" panose="02020603050405020304" pitchFamily="18" charset="0"/>
              </a:rPr>
              <a:t>40 </a:t>
            </a:r>
            <a:endParaRPr lang="zh-CN" altLang="en-US" sz="2800" b="1">
              <a:solidFill>
                <a:srgbClr val="FF1515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60" name="TextBox 7"/>
          <p:cNvSpPr/>
          <p:nvPr/>
        </p:nvSpPr>
        <p:spPr>
          <a:xfrm>
            <a:off x="2532063" y="1389063"/>
            <a:ext cx="620712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latin typeface="Times New Roman" panose="02020603050405020304" pitchFamily="18" charset="0"/>
              </a:rPr>
              <a:t>9 </a:t>
            </a:r>
            <a:endParaRPr lang="zh-CN" altLang="en-US" sz="2800" b="1">
              <a:latin typeface="Times New Roman" panose="02020603050405020304" pitchFamily="18" charset="0"/>
            </a:endParaRPr>
          </a:p>
        </p:txBody>
      </p:sp>
      <p:sp>
        <p:nvSpPr>
          <p:cNvPr id="23561" name="TextBox 8"/>
          <p:cNvSpPr/>
          <p:nvPr/>
        </p:nvSpPr>
        <p:spPr>
          <a:xfrm>
            <a:off x="1978025" y="2179638"/>
            <a:ext cx="109855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latin typeface="Times New Roman" panose="02020603050405020304" pitchFamily="18" charset="0"/>
              </a:rPr>
              <a:t>3 8 7</a:t>
            </a:r>
            <a:endParaRPr lang="zh-CN" altLang="en-US" sz="2800" b="1">
              <a:latin typeface="Times New Roman" panose="02020603050405020304" pitchFamily="18" charset="0"/>
            </a:endParaRPr>
          </a:p>
        </p:txBody>
      </p:sp>
      <p:cxnSp>
        <p:nvCxnSpPr>
          <p:cNvPr id="23562" name="直接连接符 9"/>
          <p:cNvCxnSpPr/>
          <p:nvPr/>
        </p:nvCxnSpPr>
        <p:spPr>
          <a:xfrm>
            <a:off x="1830388" y="2689225"/>
            <a:ext cx="1276350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23563" name="TextBox 10"/>
          <p:cNvSpPr/>
          <p:nvPr/>
        </p:nvSpPr>
        <p:spPr>
          <a:xfrm>
            <a:off x="2506663" y="2690813"/>
            <a:ext cx="62230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latin typeface="Times New Roman" panose="02020603050405020304" pitchFamily="18" charset="0"/>
              </a:rPr>
              <a:t>0 </a:t>
            </a:r>
            <a:endParaRPr lang="zh-CN" altLang="en-US" sz="2800" b="1">
              <a:latin typeface="Times New Roman" panose="02020603050405020304" pitchFamily="18" charset="0"/>
            </a:endParaRPr>
          </a:p>
        </p:txBody>
      </p:sp>
      <p:sp>
        <p:nvSpPr>
          <p:cNvPr id="23564" name="TextBox 11"/>
          <p:cNvSpPr/>
          <p:nvPr/>
        </p:nvSpPr>
        <p:spPr>
          <a:xfrm>
            <a:off x="3159125" y="900113"/>
            <a:ext cx="581025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65" name="TextBox 12"/>
          <p:cNvSpPr/>
          <p:nvPr/>
        </p:nvSpPr>
        <p:spPr>
          <a:xfrm>
            <a:off x="5524500" y="1831975"/>
            <a:ext cx="109855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latin typeface="Times New Roman" panose="02020603050405020304" pitchFamily="18" charset="0"/>
              </a:rPr>
              <a:t>2 5 1</a:t>
            </a:r>
            <a:endParaRPr lang="zh-CN" altLang="en-US" sz="2800" b="1">
              <a:latin typeface="Times New Roman" panose="02020603050405020304" pitchFamily="18" charset="0"/>
            </a:endParaRPr>
          </a:p>
        </p:txBody>
      </p:sp>
      <p:sp>
        <p:nvSpPr>
          <p:cNvPr id="23566" name="TextBox 13"/>
          <p:cNvSpPr/>
          <p:nvPr/>
        </p:nvSpPr>
        <p:spPr>
          <a:xfrm>
            <a:off x="4770438" y="1841500"/>
            <a:ext cx="620712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latin typeface="Times New Roman" panose="02020603050405020304" pitchFamily="18" charset="0"/>
              </a:rPr>
              <a:t>80 </a:t>
            </a:r>
            <a:endParaRPr lang="zh-CN" altLang="en-US" sz="2800" b="1">
              <a:latin typeface="Times New Roman" panose="02020603050405020304" pitchFamily="18" charset="0"/>
            </a:endParaRPr>
          </a:p>
        </p:txBody>
      </p:sp>
      <p:sp>
        <p:nvSpPr>
          <p:cNvPr id="23567" name="TextBox 14"/>
          <p:cNvSpPr/>
          <p:nvPr/>
        </p:nvSpPr>
        <p:spPr>
          <a:xfrm>
            <a:off x="6045200" y="1392238"/>
            <a:ext cx="62230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latin typeface="Times New Roman" panose="02020603050405020304" pitchFamily="18" charset="0"/>
              </a:rPr>
              <a:t>3 </a:t>
            </a:r>
            <a:endParaRPr lang="zh-CN" altLang="en-US" sz="2800" b="1">
              <a:latin typeface="Times New Roman" panose="02020603050405020304" pitchFamily="18" charset="0"/>
            </a:endParaRPr>
          </a:p>
        </p:txBody>
      </p:sp>
      <p:sp>
        <p:nvSpPr>
          <p:cNvPr id="23568" name="TextBox 15"/>
          <p:cNvSpPr/>
          <p:nvPr/>
        </p:nvSpPr>
        <p:spPr>
          <a:xfrm>
            <a:off x="5524500" y="2189163"/>
            <a:ext cx="109855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latin typeface="Times New Roman" panose="02020603050405020304" pitchFamily="18" charset="0"/>
              </a:rPr>
              <a:t>2 4 0</a:t>
            </a:r>
            <a:endParaRPr lang="zh-CN" altLang="en-US" sz="2800" b="1">
              <a:latin typeface="Times New Roman" panose="02020603050405020304" pitchFamily="18" charset="0"/>
            </a:endParaRPr>
          </a:p>
        </p:txBody>
      </p:sp>
      <p:cxnSp>
        <p:nvCxnSpPr>
          <p:cNvPr id="23569" name="直接连接符 16"/>
          <p:cNvCxnSpPr/>
          <p:nvPr/>
        </p:nvCxnSpPr>
        <p:spPr>
          <a:xfrm>
            <a:off x="5303838" y="2689225"/>
            <a:ext cx="1276350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23570" name="TextBox 17"/>
          <p:cNvSpPr/>
          <p:nvPr/>
        </p:nvSpPr>
        <p:spPr>
          <a:xfrm>
            <a:off x="5797550" y="2676525"/>
            <a:ext cx="833438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latin typeface="Times New Roman" panose="02020603050405020304" pitchFamily="18" charset="0"/>
              </a:rPr>
              <a:t>1 1 </a:t>
            </a:r>
            <a:endParaRPr lang="zh-CN" altLang="en-US" sz="2800" b="1">
              <a:latin typeface="Times New Roman" panose="02020603050405020304" pitchFamily="18" charset="0"/>
            </a:endParaRPr>
          </a:p>
        </p:txBody>
      </p:sp>
      <p:sp>
        <p:nvSpPr>
          <p:cNvPr id="23571" name="TextBox 18"/>
          <p:cNvSpPr/>
          <p:nvPr/>
        </p:nvSpPr>
        <p:spPr>
          <a:xfrm>
            <a:off x="6751638" y="881063"/>
            <a:ext cx="1598612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3……11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9" grpId="0" animBg="1"/>
      <p:bldP spid="23560" grpId="0" animBg="1"/>
      <p:bldP spid="23561" grpId="0" animBg="1"/>
      <p:bldP spid="23563" grpId="0" animBg="1"/>
      <p:bldP spid="23564" grpId="0" animBg="1"/>
      <p:bldP spid="23567" grpId="0" animBg="1"/>
      <p:bldP spid="23568" grpId="0" animBg="1"/>
      <p:bldP spid="23570" grpId="0" animBg="1"/>
      <p:bldP spid="2357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4578" name="图片 1" descr="QQ图片20161027092510.gi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23825" y="0"/>
            <a:ext cx="9725025" cy="54578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矩形 4"/>
          <p:cNvSpPr/>
          <p:nvPr/>
        </p:nvSpPr>
        <p:spPr>
          <a:xfrm>
            <a:off x="3535363" y="149225"/>
            <a:ext cx="1577975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zh-CN" altLang="en-US" b="1">
                <a:latin typeface="黑体" panose="02010609060101010101" pitchFamily="49" charset="-122"/>
                <a:ea typeface="黑体" panose="02010609060101010101" pitchFamily="49" charset="-122"/>
              </a:rPr>
              <a:t>四、拓展提升</a:t>
            </a:r>
            <a:endParaRPr lang="zh-CN" altLang="en-US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5603" name="图片 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22725" y="1352550"/>
            <a:ext cx="1244600" cy="457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4" name="TextBox 6"/>
          <p:cNvSpPr/>
          <p:nvPr/>
        </p:nvSpPr>
        <p:spPr>
          <a:xfrm>
            <a:off x="3371850" y="1285875"/>
            <a:ext cx="69532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/>
              <a:t>22</a:t>
            </a:r>
            <a:endParaRPr lang="zh-CN" altLang="en-US" sz="3200"/>
          </a:p>
        </p:txBody>
      </p:sp>
      <p:sp>
        <p:nvSpPr>
          <p:cNvPr id="25605" name="TextBox 7"/>
          <p:cNvSpPr/>
          <p:nvPr/>
        </p:nvSpPr>
        <p:spPr>
          <a:xfrm>
            <a:off x="4248150" y="1304925"/>
            <a:ext cx="26670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600"/>
              <a:t>6</a:t>
            </a:r>
            <a:endParaRPr lang="zh-CN" altLang="en-US" sz="3600"/>
          </a:p>
        </p:txBody>
      </p:sp>
      <p:sp>
        <p:nvSpPr>
          <p:cNvPr id="25606" name="矩形 9"/>
          <p:cNvSpPr/>
          <p:nvPr/>
        </p:nvSpPr>
        <p:spPr>
          <a:xfrm>
            <a:off x="4638675" y="1466850"/>
            <a:ext cx="390525" cy="295275"/>
          </a:xfrm>
          <a:prstGeom prst="rect">
            <a:avLst/>
          </a:prstGeom>
          <a:solidFill>
            <a:srgbClr val="FFFFFF"/>
          </a:solidFill>
          <a:ln w="25400" cap="flat" cmpd="sng">
            <a:solidFill>
              <a:srgbClr val="385D8A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p>
            <a:pPr algn="ctr">
              <a:buFontTx/>
            </a:pPr>
            <a:endParaRPr lang="zh-CN" altLang="en-US">
              <a:solidFill>
                <a:srgbClr val="FFFF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5607" name="矩形 10"/>
          <p:cNvSpPr/>
          <p:nvPr/>
        </p:nvSpPr>
        <p:spPr>
          <a:xfrm>
            <a:off x="4610100" y="933450"/>
            <a:ext cx="390525" cy="381000"/>
          </a:xfrm>
          <a:prstGeom prst="rect">
            <a:avLst/>
          </a:prstGeom>
          <a:noFill/>
          <a:ln w="25400" cap="flat" cmpd="sng">
            <a:solidFill>
              <a:srgbClr val="385D8A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p>
            <a:pPr algn="ctr">
              <a:buFontTx/>
            </a:pPr>
            <a:endParaRPr lang="zh-CN" altLang="en-US">
              <a:solidFill>
                <a:srgbClr val="FFFF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pic>
        <p:nvPicPr>
          <p:cNvPr id="25608" name="New pictur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55500" y="11671300"/>
            <a:ext cx="355600" cy="254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Rectangle 24"/>
          <p:cNvSpPr/>
          <p:nvPr/>
        </p:nvSpPr>
        <p:spPr>
          <a:xfrm>
            <a:off x="2690813" y="-139700"/>
            <a:ext cx="3602037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四、课堂小结</a:t>
            </a:r>
            <a:endParaRPr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627" name="AutoShape 7"/>
          <p:cNvSpPr/>
          <p:nvPr/>
        </p:nvSpPr>
        <p:spPr>
          <a:xfrm>
            <a:off x="795338" y="654050"/>
            <a:ext cx="7637462" cy="4111625"/>
          </a:xfrm>
          <a:solidFill>
            <a:srgbClr val="CCFFCC">
              <a:alpha val="38039"/>
            </a:srgbClr>
          </a:solidFill>
          <a:ln w="19050" cap="flat" cmpd="sng">
            <a:solidFill>
              <a:srgbClr val="00B05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grpSp>
        <p:nvGrpSpPr>
          <p:cNvPr id="26628" name="Group 81"/>
          <p:cNvGrpSpPr/>
          <p:nvPr/>
        </p:nvGrpSpPr>
        <p:grpSpPr>
          <a:xfrm>
            <a:off x="2300288" y="2719388"/>
            <a:ext cx="1781175" cy="647700"/>
            <a:chOff x="443" y="1093"/>
            <a:chExt cx="1122" cy="408"/>
          </a:xfrm>
        </p:grpSpPr>
        <p:grpSp>
          <p:nvGrpSpPr>
            <p:cNvPr id="26629" name="Group 80"/>
            <p:cNvGrpSpPr/>
            <p:nvPr/>
          </p:nvGrpSpPr>
          <p:grpSpPr>
            <a:xfrm>
              <a:off x="443" y="1093"/>
              <a:ext cx="1122" cy="408"/>
              <a:chOff x="443" y="1093"/>
              <a:chExt cx="1122" cy="408"/>
            </a:xfrm>
          </p:grpSpPr>
          <p:sp>
            <p:nvSpPr>
              <p:cNvPr id="26630" name="Text Box 29"/>
              <p:cNvSpPr/>
              <p:nvPr/>
            </p:nvSpPr>
            <p:spPr>
              <a:xfrm>
                <a:off x="443" y="1093"/>
                <a:ext cx="427" cy="38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defTabSz="914400">
                  <a:lnSpc>
                    <a:spcPct val="120000"/>
                  </a:lnSpc>
                  <a:spcBef>
                    <a:spcPct val="50000"/>
                  </a:spcBef>
                  <a:buClrTx/>
                  <a:buSzPct val="100000"/>
                  <a:buFontTx/>
                  <a:buNone/>
                </a:pPr>
                <a:r>
                  <a:rPr lang="en-US" altLang="zh-CN" sz="2800" b="1">
                    <a:latin typeface="Times New Roman" panose="02020603050405020304" pitchFamily="18" charset="0"/>
                    <a:ea typeface="楷体_GB2312" pitchFamily="49" charset="-122"/>
                  </a:rPr>
                  <a:t>62</a:t>
                </a:r>
                <a:endParaRPr lang="en-US" altLang="zh-CN" sz="2800" b="1">
                  <a:latin typeface="Times New Roman" panose="02020603050405020304" pitchFamily="18" charset="0"/>
                  <a:ea typeface="楷体_GB2312" pitchFamily="49" charset="-122"/>
                </a:endParaRPr>
              </a:p>
            </p:txBody>
          </p:sp>
          <p:sp>
            <p:nvSpPr>
              <p:cNvPr id="26631" name="Text Box 30"/>
              <p:cNvSpPr/>
              <p:nvPr/>
            </p:nvSpPr>
            <p:spPr>
              <a:xfrm>
                <a:off x="880" y="1117"/>
                <a:ext cx="685" cy="38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defTabSz="914400">
                  <a:lnSpc>
                    <a:spcPct val="120000"/>
                  </a:lnSpc>
                  <a:spcBef>
                    <a:spcPct val="50000"/>
                  </a:spcBef>
                  <a:buClrTx/>
                  <a:buSzPct val="100000"/>
                  <a:buFontTx/>
                  <a:buNone/>
                </a:pPr>
                <a:r>
                  <a:rPr lang="en-US" altLang="zh-CN" sz="2800" b="1">
                    <a:latin typeface="Times New Roman" panose="02020603050405020304" pitchFamily="18" charset="0"/>
                    <a:ea typeface="楷体_GB2312" pitchFamily="49" charset="-122"/>
                  </a:rPr>
                  <a:t>4 3 0</a:t>
                </a:r>
                <a:endParaRPr lang="en-US" altLang="zh-CN" sz="2800" b="1">
                  <a:latin typeface="Times New Roman" panose="02020603050405020304" pitchFamily="18" charset="0"/>
                  <a:ea typeface="楷体_GB2312" pitchFamily="49" charset="-122"/>
                </a:endParaRPr>
              </a:p>
            </p:txBody>
          </p:sp>
        </p:grpSp>
        <p:pic>
          <p:nvPicPr>
            <p:cNvPr id="26632" name="图片 1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32" y="1131"/>
              <a:ext cx="716" cy="28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6633" name="Text Box 29"/>
          <p:cNvSpPr/>
          <p:nvPr/>
        </p:nvSpPr>
        <p:spPr>
          <a:xfrm>
            <a:off x="2300288" y="2717800"/>
            <a:ext cx="677862" cy="5635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>
              <a:lnSpc>
                <a:spcPct val="120000"/>
              </a:lnSpc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62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6634" name="Text Box 29"/>
          <p:cNvSpPr/>
          <p:nvPr/>
        </p:nvSpPr>
        <p:spPr>
          <a:xfrm>
            <a:off x="2300288" y="2306638"/>
            <a:ext cx="677862" cy="565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>
              <a:lnSpc>
                <a:spcPct val="120000"/>
              </a:lnSpc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60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6635" name="Text Box 29"/>
          <p:cNvSpPr/>
          <p:nvPr/>
        </p:nvSpPr>
        <p:spPr>
          <a:xfrm>
            <a:off x="3516313" y="2284413"/>
            <a:ext cx="493712" cy="565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 b="1">
                <a:latin typeface="Times New Roman" panose="02020603050405020304" pitchFamily="18" charset="0"/>
                <a:ea typeface="楷体_GB2312" pitchFamily="49" charset="-122"/>
              </a:rPr>
              <a:t>7</a:t>
            </a:r>
            <a:endParaRPr lang="en-US" altLang="zh-CN" sz="2800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6636" name="Text Box 29"/>
          <p:cNvSpPr/>
          <p:nvPr/>
        </p:nvSpPr>
        <p:spPr>
          <a:xfrm>
            <a:off x="2987675" y="3141663"/>
            <a:ext cx="1290638" cy="565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>
              <a:lnSpc>
                <a:spcPct val="120000"/>
              </a:lnSpc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2800" b="1">
                <a:latin typeface="Times New Roman" panose="02020603050405020304" pitchFamily="18" charset="0"/>
                <a:ea typeface="楷体_GB2312" pitchFamily="49" charset="-122"/>
              </a:rPr>
              <a:t>4 3 4</a:t>
            </a:r>
            <a:endParaRPr lang="en-US" altLang="zh-CN" sz="2800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6637" name="Text Box 29"/>
          <p:cNvSpPr/>
          <p:nvPr/>
        </p:nvSpPr>
        <p:spPr>
          <a:xfrm>
            <a:off x="2300288" y="2724150"/>
            <a:ext cx="677862" cy="5635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>
              <a:lnSpc>
                <a:spcPct val="120000"/>
              </a:lnSpc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62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cxnSp>
        <p:nvCxnSpPr>
          <p:cNvPr id="26638" name="直接连接符 13"/>
          <p:cNvCxnSpPr/>
          <p:nvPr/>
        </p:nvCxnSpPr>
        <p:spPr>
          <a:xfrm>
            <a:off x="2640013" y="3684588"/>
            <a:ext cx="1335087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26639" name="TextBox 14"/>
          <p:cNvSpPr/>
          <p:nvPr/>
        </p:nvSpPr>
        <p:spPr>
          <a:xfrm>
            <a:off x="2511425" y="3851275"/>
            <a:ext cx="1463675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Tx/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商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7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大了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6640" name="右箭头 15"/>
          <p:cNvSpPr/>
          <p:nvPr/>
        </p:nvSpPr>
        <p:spPr>
          <a:xfrm>
            <a:off x="4081463" y="3232150"/>
            <a:ext cx="463550" cy="282575"/>
          </a:xfrm>
          <a:prstGeom prst="rightArrow">
            <a:avLst>
              <a:gd name="adj1" fmla="val 50000"/>
              <a:gd name="adj2" fmla="val 50003"/>
            </a:avLst>
          </a:prstGeom>
          <a:solidFill>
            <a:srgbClr val="376092"/>
          </a:solidFill>
          <a:ln w="25400" cap="flat" cmpd="sng">
            <a:solidFill>
              <a:srgbClr val="385D8A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>
              <a:buFontTx/>
            </a:pPr>
            <a:endParaRPr lang="zh-CN" altLang="en-US">
              <a:solidFill>
                <a:srgbClr val="FFFF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grpSp>
        <p:nvGrpSpPr>
          <p:cNvPr id="26641" name="Group 81"/>
          <p:cNvGrpSpPr/>
          <p:nvPr/>
        </p:nvGrpSpPr>
        <p:grpSpPr>
          <a:xfrm>
            <a:off x="4664075" y="2700338"/>
            <a:ext cx="1781175" cy="647700"/>
            <a:chOff x="443" y="1093"/>
            <a:chExt cx="1122" cy="408"/>
          </a:xfrm>
        </p:grpSpPr>
        <p:grpSp>
          <p:nvGrpSpPr>
            <p:cNvPr id="26642" name="Group 80"/>
            <p:cNvGrpSpPr/>
            <p:nvPr/>
          </p:nvGrpSpPr>
          <p:grpSpPr>
            <a:xfrm>
              <a:off x="443" y="1093"/>
              <a:ext cx="1122" cy="408"/>
              <a:chOff x="443" y="1093"/>
              <a:chExt cx="1122" cy="408"/>
            </a:xfrm>
          </p:grpSpPr>
          <p:sp>
            <p:nvSpPr>
              <p:cNvPr id="26643" name="Text Box 29"/>
              <p:cNvSpPr/>
              <p:nvPr/>
            </p:nvSpPr>
            <p:spPr>
              <a:xfrm>
                <a:off x="443" y="1093"/>
                <a:ext cx="427" cy="38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defTabSz="914400">
                  <a:lnSpc>
                    <a:spcPct val="120000"/>
                  </a:lnSpc>
                  <a:spcBef>
                    <a:spcPct val="50000"/>
                  </a:spcBef>
                  <a:buClrTx/>
                  <a:buSzPct val="100000"/>
                  <a:buFontTx/>
                  <a:buNone/>
                </a:pPr>
                <a:r>
                  <a:rPr lang="en-US" altLang="zh-CN" sz="2800" b="1">
                    <a:latin typeface="Times New Roman" panose="02020603050405020304" pitchFamily="18" charset="0"/>
                    <a:ea typeface="楷体_GB2312" pitchFamily="49" charset="-122"/>
                  </a:rPr>
                  <a:t>62</a:t>
                </a:r>
                <a:endParaRPr lang="en-US" altLang="zh-CN" sz="2800" b="1">
                  <a:latin typeface="Times New Roman" panose="02020603050405020304" pitchFamily="18" charset="0"/>
                  <a:ea typeface="楷体_GB2312" pitchFamily="49" charset="-122"/>
                </a:endParaRPr>
              </a:p>
            </p:txBody>
          </p:sp>
          <p:sp>
            <p:nvSpPr>
              <p:cNvPr id="26644" name="Text Box 30"/>
              <p:cNvSpPr/>
              <p:nvPr/>
            </p:nvSpPr>
            <p:spPr>
              <a:xfrm>
                <a:off x="880" y="1117"/>
                <a:ext cx="685" cy="38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defTabSz="914400">
                  <a:lnSpc>
                    <a:spcPct val="120000"/>
                  </a:lnSpc>
                  <a:spcBef>
                    <a:spcPct val="50000"/>
                  </a:spcBef>
                  <a:buClrTx/>
                  <a:buSzPct val="100000"/>
                  <a:buFontTx/>
                  <a:buNone/>
                </a:pPr>
                <a:r>
                  <a:rPr lang="en-US" altLang="zh-CN" sz="2800" b="1">
                    <a:latin typeface="Times New Roman" panose="02020603050405020304" pitchFamily="18" charset="0"/>
                    <a:ea typeface="楷体_GB2312" pitchFamily="49" charset="-122"/>
                  </a:rPr>
                  <a:t>4 3 0</a:t>
                </a:r>
                <a:endParaRPr lang="en-US" altLang="zh-CN" sz="2800" b="1">
                  <a:latin typeface="Times New Roman" panose="02020603050405020304" pitchFamily="18" charset="0"/>
                  <a:ea typeface="楷体_GB2312" pitchFamily="49" charset="-122"/>
                </a:endParaRPr>
              </a:p>
            </p:txBody>
          </p:sp>
        </p:grpSp>
        <p:pic>
          <p:nvPicPr>
            <p:cNvPr id="26645" name="图片 1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32" y="1131"/>
              <a:ext cx="716" cy="28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6646" name="Text Box 29"/>
          <p:cNvSpPr/>
          <p:nvPr/>
        </p:nvSpPr>
        <p:spPr>
          <a:xfrm>
            <a:off x="4664075" y="2698750"/>
            <a:ext cx="677863" cy="5635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>
              <a:lnSpc>
                <a:spcPct val="120000"/>
              </a:lnSpc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62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6647" name="Text Box 29"/>
          <p:cNvSpPr/>
          <p:nvPr/>
        </p:nvSpPr>
        <p:spPr>
          <a:xfrm>
            <a:off x="4664075" y="2289175"/>
            <a:ext cx="677863" cy="5635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>
              <a:lnSpc>
                <a:spcPct val="120000"/>
              </a:lnSpc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60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6648" name="Text Box 29"/>
          <p:cNvSpPr/>
          <p:nvPr/>
        </p:nvSpPr>
        <p:spPr>
          <a:xfrm>
            <a:off x="5880100" y="2265363"/>
            <a:ext cx="492125" cy="565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 b="1">
                <a:latin typeface="Times New Roman" panose="02020603050405020304" pitchFamily="18" charset="0"/>
                <a:ea typeface="楷体_GB2312" pitchFamily="49" charset="-122"/>
              </a:rPr>
              <a:t>6</a:t>
            </a:r>
            <a:endParaRPr lang="en-US" altLang="zh-CN" sz="2800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6649" name="Text Box 29"/>
          <p:cNvSpPr/>
          <p:nvPr/>
        </p:nvSpPr>
        <p:spPr>
          <a:xfrm>
            <a:off x="5359400" y="3124200"/>
            <a:ext cx="1290638" cy="5635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>
              <a:lnSpc>
                <a:spcPct val="120000"/>
              </a:lnSpc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2800" b="1">
                <a:latin typeface="Times New Roman" panose="02020603050405020304" pitchFamily="18" charset="0"/>
                <a:ea typeface="楷体_GB2312" pitchFamily="49" charset="-122"/>
              </a:rPr>
              <a:t>3 7 2</a:t>
            </a:r>
            <a:endParaRPr lang="en-US" altLang="zh-CN" sz="2800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6650" name="Text Box 29"/>
          <p:cNvSpPr/>
          <p:nvPr/>
        </p:nvSpPr>
        <p:spPr>
          <a:xfrm>
            <a:off x="4664075" y="2705100"/>
            <a:ext cx="677863" cy="5635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>
              <a:lnSpc>
                <a:spcPct val="120000"/>
              </a:lnSpc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62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cxnSp>
        <p:nvCxnSpPr>
          <p:cNvPr id="26651" name="直接连接符 26"/>
          <p:cNvCxnSpPr/>
          <p:nvPr/>
        </p:nvCxnSpPr>
        <p:spPr>
          <a:xfrm>
            <a:off x="5002213" y="3665538"/>
            <a:ext cx="1335087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26652" name="TextBox 27"/>
          <p:cNvSpPr/>
          <p:nvPr/>
        </p:nvSpPr>
        <p:spPr>
          <a:xfrm>
            <a:off x="5135563" y="3802063"/>
            <a:ext cx="1085850" cy="5222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Tx/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改商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6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6653" name="矩形 1"/>
          <p:cNvSpPr/>
          <p:nvPr/>
        </p:nvSpPr>
        <p:spPr>
          <a:xfrm>
            <a:off x="1819275" y="2058988"/>
            <a:ext cx="5218113" cy="2430462"/>
          </a:xfrm>
          <a:prstGeom prst="rect">
            <a:avLst/>
          </a:prstGeom>
          <a:noFill/>
          <a:ln w="19050" cap="flat" cmpd="sng">
            <a:solidFill>
              <a:srgbClr val="0095FA"/>
            </a:solidFill>
            <a:prstDash val="sysDot"/>
            <a:round/>
            <a:headEnd type="none" w="med" len="med"/>
            <a:tailEnd type="none" w="med" len="med"/>
          </a:ln>
        </p:spPr>
        <p:txBody>
          <a:bodyPr anchor="ctr" anchorCtr="0"/>
          <a:p>
            <a:pPr algn="ctr">
              <a:buFontTx/>
            </a:pPr>
            <a:endParaRPr lang="zh-CN" altLang="en-US">
              <a:solidFill>
                <a:srgbClr val="FFFF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6654" name="左右箭头 28"/>
          <p:cNvSpPr/>
          <p:nvPr/>
        </p:nvSpPr>
        <p:spPr>
          <a:xfrm>
            <a:off x="2160588" y="868363"/>
            <a:ext cx="4186237" cy="1098550"/>
          </a:xfrm>
          <a:prstGeom prst="leftRightArrow">
            <a:avLst>
              <a:gd name="adj1" fmla="val 83333"/>
              <a:gd name="adj2" fmla="val 49997"/>
            </a:avLst>
          </a:prstGeom>
          <a:solidFill>
            <a:srgbClr val="FFD5AB"/>
          </a:solidFill>
          <a:ln w="25400" cap="flat" cmpd="sng">
            <a:solidFill>
              <a:srgbClr val="FF8409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>
              <a:buFontTx/>
            </a:pPr>
            <a:r>
              <a:rPr lang="zh-CN" altLang="en-US" sz="2800" b="1">
                <a:latin typeface="Times New Roman" panose="02020603050405020304" pitchFamily="18" charset="0"/>
                <a:ea typeface="黑体" panose="02010609060101010101" pitchFamily="49" charset="-122"/>
              </a:rPr>
              <a:t>除数接近整十数的除法</a:t>
            </a:r>
            <a:endParaRPr lang="zh-CN" altLang="en-US" sz="2800" b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/>
                                        <p:tgtEl>
                                          <p:spTgt spid="266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 fill="hold"/>
                                        <p:tgtEl>
                                          <p:spTgt spid="266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 fill="hold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 fill="hold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 fill="hold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 fill="hold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 fill="hold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 fill="hold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 fill="hold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 fill="hold"/>
                                        <p:tgtEl>
                                          <p:spTgt spid="26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 fill="hold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 fill="hold"/>
                                        <p:tgtEl>
                                          <p:spTgt spid="26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 fill="hold"/>
                                        <p:tgtEl>
                                          <p:spTgt spid="26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 fill="hold"/>
                                        <p:tgtEl>
                                          <p:spTgt spid="26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 fill="hold"/>
                                        <p:tgtEl>
                                          <p:spTgt spid="26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 fill="hold"/>
                                        <p:tgtEl>
                                          <p:spTgt spid="26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 fill="hold"/>
                                        <p:tgtEl>
                                          <p:spTgt spid="26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 fill="hold"/>
                                        <p:tgtEl>
                                          <p:spTgt spid="26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 fill="hold"/>
                                        <p:tgtEl>
                                          <p:spTgt spid="26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3" grpId="0" animBg="1"/>
      <p:bldP spid="26634" grpId="0" animBg="1"/>
      <p:bldP spid="26635" grpId="0" animBg="1"/>
      <p:bldP spid="26636" grpId="0" animBg="1"/>
      <p:bldP spid="26637" grpId="0" animBg="1"/>
      <p:bldP spid="26639" grpId="0" animBg="1"/>
      <p:bldP spid="26640" grpId="0" animBg="1"/>
      <p:bldP spid="26646" grpId="0" animBg="1"/>
      <p:bldP spid="26647" grpId="0" animBg="1"/>
      <p:bldP spid="26648" grpId="0" animBg="1"/>
      <p:bldP spid="26649" grpId="0" animBg="1"/>
      <p:bldP spid="26650" grpId="0" animBg="1"/>
      <p:bldP spid="26652" grpId="0" animBg="1"/>
      <p:bldP spid="26653" grpId="0" animBg="1"/>
      <p:bldP spid="2665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矩形 1"/>
          <p:cNvSpPr/>
          <p:nvPr/>
        </p:nvSpPr>
        <p:spPr>
          <a:xfrm>
            <a:off x="465138" y="1731963"/>
            <a:ext cx="8085137" cy="125095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ctr" anchorCtr="0"/>
          <a:p>
            <a:pPr>
              <a:lnSpc>
                <a:spcPct val="120000"/>
              </a:lnSpc>
              <a:buFontTx/>
            </a:pPr>
            <a:endParaRPr lang="zh-CN" altLang="en-US" sz="2800" b="1">
              <a:latin typeface="Times New Roman" panose="02020603050405020304" pitchFamily="18" charset="0"/>
            </a:endParaRPr>
          </a:p>
        </p:txBody>
      </p:sp>
      <p:sp>
        <p:nvSpPr>
          <p:cNvPr id="12291" name="文本框 33"/>
          <p:cNvSpPr/>
          <p:nvPr/>
        </p:nvSpPr>
        <p:spPr>
          <a:xfrm>
            <a:off x="331788" y="1946275"/>
            <a:ext cx="8664575" cy="1385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  <a:buFontTx/>
            </a:pPr>
            <a:r>
              <a:rPr lang="en-US" altLang="zh-CN" sz="2800" b="1">
                <a:latin typeface="Times New Roman" panose="02020603050405020304" pitchFamily="18" charset="0"/>
              </a:rPr>
              <a:t>20×</a:t>
            </a:r>
            <a:r>
              <a:rPr lang="zh-CN" altLang="en-US" sz="2800" b="1">
                <a:latin typeface="Times New Roman" panose="02020603050405020304" pitchFamily="18" charset="0"/>
              </a:rPr>
              <a:t>（   ）＜</a:t>
            </a:r>
            <a:r>
              <a:rPr lang="en-US" altLang="zh-CN" sz="2800" b="1">
                <a:latin typeface="Times New Roman" panose="02020603050405020304" pitchFamily="18" charset="0"/>
              </a:rPr>
              <a:t>85   60×</a:t>
            </a:r>
            <a:r>
              <a:rPr lang="zh-CN" altLang="en-US" sz="2800" b="1">
                <a:latin typeface="Times New Roman" panose="02020603050405020304" pitchFamily="18" charset="0"/>
              </a:rPr>
              <a:t>（   ）＜</a:t>
            </a:r>
            <a:r>
              <a:rPr lang="en-US" altLang="zh-CN" sz="2800" b="1">
                <a:latin typeface="Times New Roman" panose="02020603050405020304" pitchFamily="18" charset="0"/>
              </a:rPr>
              <a:t>206   40×</a:t>
            </a:r>
            <a:r>
              <a:rPr lang="zh-CN" altLang="en-US" sz="2800" b="1">
                <a:latin typeface="Times New Roman" panose="02020603050405020304" pitchFamily="18" charset="0"/>
              </a:rPr>
              <a:t>（   ）＜</a:t>
            </a:r>
            <a:r>
              <a:rPr lang="en-US" altLang="zh-CN" sz="2800" b="1">
                <a:latin typeface="Times New Roman" panose="02020603050405020304" pitchFamily="18" charset="0"/>
              </a:rPr>
              <a:t>316</a:t>
            </a:r>
            <a:endParaRPr lang="en-US" altLang="zh-CN" sz="2800" b="1"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Tx/>
            </a:pPr>
            <a:r>
              <a:rPr lang="en-US" altLang="zh-CN" sz="2800" b="1">
                <a:latin typeface="Times New Roman" panose="02020603050405020304" pitchFamily="18" charset="0"/>
              </a:rPr>
              <a:t>90×</a:t>
            </a:r>
            <a:r>
              <a:rPr lang="zh-CN" altLang="en-US" sz="2800" b="1">
                <a:latin typeface="Times New Roman" panose="02020603050405020304" pitchFamily="18" charset="0"/>
              </a:rPr>
              <a:t>（   ）＜</a:t>
            </a:r>
            <a:r>
              <a:rPr lang="en-US" altLang="zh-CN" sz="2800" b="1">
                <a:latin typeface="Times New Roman" panose="02020603050405020304" pitchFamily="18" charset="0"/>
              </a:rPr>
              <a:t>643  70×</a:t>
            </a:r>
            <a:r>
              <a:rPr lang="zh-CN" altLang="en-US" sz="2800" b="1">
                <a:latin typeface="Times New Roman" panose="02020603050405020304" pitchFamily="18" charset="0"/>
              </a:rPr>
              <a:t>（   ）＜</a:t>
            </a:r>
            <a:r>
              <a:rPr lang="en-US" altLang="zh-CN" sz="2800" b="1">
                <a:latin typeface="Times New Roman" panose="02020603050405020304" pitchFamily="18" charset="0"/>
              </a:rPr>
              <a:t>165   30×</a:t>
            </a:r>
            <a:r>
              <a:rPr lang="zh-CN" altLang="en-US" sz="2800" b="1">
                <a:latin typeface="Times New Roman" panose="02020603050405020304" pitchFamily="18" charset="0"/>
              </a:rPr>
              <a:t>（   ）＜</a:t>
            </a:r>
            <a:r>
              <a:rPr lang="en-US" altLang="zh-CN" sz="2800" b="1">
                <a:latin typeface="Times New Roman" panose="02020603050405020304" pitchFamily="18" charset="0"/>
              </a:rPr>
              <a:t>282</a:t>
            </a:r>
            <a:endParaRPr lang="zh-CN" altLang="en-US" sz="2800" b="1">
              <a:latin typeface="Times New Roman" panose="02020603050405020304" pitchFamily="18" charset="0"/>
            </a:endParaRPr>
          </a:p>
        </p:txBody>
      </p:sp>
      <p:sp>
        <p:nvSpPr>
          <p:cNvPr id="12292" name="文本框 34"/>
          <p:cNvSpPr/>
          <p:nvPr/>
        </p:nvSpPr>
        <p:spPr>
          <a:xfrm>
            <a:off x="1330325" y="2055813"/>
            <a:ext cx="595313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buFontTx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93" name="文本框 35"/>
          <p:cNvSpPr/>
          <p:nvPr/>
        </p:nvSpPr>
        <p:spPr>
          <a:xfrm>
            <a:off x="1330325" y="2720975"/>
            <a:ext cx="595313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buFontTx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7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94" name="文本框 36"/>
          <p:cNvSpPr/>
          <p:nvPr/>
        </p:nvSpPr>
        <p:spPr>
          <a:xfrm>
            <a:off x="3987800" y="2074863"/>
            <a:ext cx="593725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buFontTx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95" name="文本框 37"/>
          <p:cNvSpPr/>
          <p:nvPr/>
        </p:nvSpPr>
        <p:spPr>
          <a:xfrm>
            <a:off x="4098925" y="2713038"/>
            <a:ext cx="593725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buFontTx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96" name="文本框 38"/>
          <p:cNvSpPr/>
          <p:nvPr/>
        </p:nvSpPr>
        <p:spPr>
          <a:xfrm>
            <a:off x="6884988" y="2074863"/>
            <a:ext cx="593725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buFontTx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7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97" name="文本框 39"/>
          <p:cNvSpPr/>
          <p:nvPr/>
        </p:nvSpPr>
        <p:spPr>
          <a:xfrm>
            <a:off x="6970713" y="2703513"/>
            <a:ext cx="593725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buFontTx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12298" name="组合 19"/>
          <p:cNvGrpSpPr/>
          <p:nvPr/>
        </p:nvGrpSpPr>
        <p:grpSpPr>
          <a:xfrm>
            <a:off x="1038225" y="415925"/>
            <a:ext cx="6115050" cy="1441450"/>
            <a:chOff x="1038225" y="415925"/>
            <a:chExt cx="6115050" cy="1441450"/>
          </a:xfrm>
        </p:grpSpPr>
        <p:grpSp>
          <p:nvGrpSpPr>
            <p:cNvPr id="12299" name="组合 18"/>
            <p:cNvGrpSpPr/>
            <p:nvPr/>
          </p:nvGrpSpPr>
          <p:grpSpPr>
            <a:xfrm>
              <a:off x="1390651" y="415925"/>
              <a:ext cx="5762624" cy="1439863"/>
              <a:chOff x="1390651" y="415925"/>
              <a:chExt cx="5062537" cy="1439863"/>
            </a:xfrm>
          </p:grpSpPr>
          <p:sp>
            <p:nvSpPr>
              <p:cNvPr id="12300" name="缺角矩形 12"/>
              <p:cNvSpPr/>
              <p:nvPr/>
            </p:nvSpPr>
            <p:spPr>
              <a:xfrm>
                <a:off x="1390650" y="771525"/>
                <a:ext cx="4705510" cy="730250"/>
              </a:xfrm>
              <a:prstGeom prst="plaque">
                <a:avLst>
                  <a:gd name="adj" fmla="val 48694"/>
                </a:avLst>
              </a:prstGeom>
              <a:solidFill>
                <a:srgbClr val="FFD9D9"/>
              </a:solidFill>
              <a:ln w="25400" cap="flat" cmpd="sng">
                <a:solidFill>
                  <a:srgbClr val="FF4343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ctr" anchorCtr="0"/>
              <a:p>
                <a:pPr>
                  <a:lnSpc>
                    <a:spcPct val="150000"/>
                  </a:lnSpc>
                  <a:buFontTx/>
                </a:pPr>
                <a:r>
                  <a:rPr lang="en-US" altLang="zh-CN" sz="2800" b="1">
                    <a:latin typeface="Times New Roman" panose="02020603050405020304" pitchFamily="18" charset="0"/>
                    <a:ea typeface="黑体" panose="02010609060101010101" pitchFamily="49" charset="-122"/>
                  </a:rPr>
                  <a:t>1</a:t>
                </a:r>
                <a:r>
                  <a:rPr lang="zh-CN" altLang="en-US" sz="2800" b="1">
                    <a:latin typeface="Times New Roman" panose="02020603050405020304" pitchFamily="18" charset="0"/>
                    <a:ea typeface="黑体" panose="02010609060101010101" pitchFamily="49" charset="-122"/>
                  </a:rPr>
                  <a:t>、（  ）里最大能填整数几？</a:t>
                </a:r>
                <a:endParaRPr lang="en-US" altLang="zh-CN" sz="2800" b="1">
                  <a:latin typeface="Times New Roman" panose="02020603050405020304" pitchFamily="18" charset="0"/>
                  <a:ea typeface="黑体" panose="02010609060101010101" pitchFamily="49" charset="-122"/>
                </a:endParaRPr>
              </a:p>
            </p:txBody>
          </p:sp>
          <p:sp>
            <p:nvSpPr>
              <p:cNvPr id="12301" name="饼形 13"/>
              <p:cNvSpPr/>
              <p:nvPr/>
            </p:nvSpPr>
            <p:spPr>
              <a:xfrm>
                <a:off x="5744712" y="1141413"/>
                <a:ext cx="708476" cy="714375"/>
              </a:xfrm>
              <a:solidFill>
                <a:srgbClr val="DEFFBD"/>
              </a:solidFill>
              <a:ln w="25400" cap="flat" cmpd="sng">
                <a:solidFill>
                  <a:srgbClr val="FF434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02" name="饼形 15"/>
              <p:cNvSpPr/>
              <p:nvPr/>
            </p:nvSpPr>
            <p:spPr>
              <a:xfrm rot="16200000">
                <a:off x="5738662" y="412213"/>
                <a:ext cx="708025" cy="715449"/>
              </a:xfrm>
              <a:solidFill>
                <a:srgbClr val="DEFFBD"/>
              </a:solidFill>
              <a:ln w="25400" cap="flat" cmpd="sng">
                <a:solidFill>
                  <a:srgbClr val="FF434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12303" name="饼形 16"/>
            <p:cNvSpPr/>
            <p:nvPr/>
          </p:nvSpPr>
          <p:spPr>
            <a:xfrm rot="5400000">
              <a:off x="1042194" y="1146969"/>
              <a:ext cx="706437" cy="714375"/>
            </a:xfrm>
            <a:solidFill>
              <a:srgbClr val="DEFFBD"/>
            </a:solidFill>
            <a:ln w="25400" cap="flat" cmpd="sng">
              <a:solidFill>
                <a:srgbClr val="FF4343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04" name="饼形 17"/>
            <p:cNvSpPr/>
            <p:nvPr/>
          </p:nvSpPr>
          <p:spPr>
            <a:xfrm rot="10800000">
              <a:off x="1038225" y="420688"/>
              <a:ext cx="706438" cy="714375"/>
            </a:xfrm>
            <a:solidFill>
              <a:srgbClr val="DEFFBD"/>
            </a:solidFill>
            <a:ln w="25400" cap="flat" cmpd="sng">
              <a:solidFill>
                <a:srgbClr val="FF4343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2305" name="Rectangle 26"/>
          <p:cNvSpPr/>
          <p:nvPr/>
        </p:nvSpPr>
        <p:spPr>
          <a:xfrm>
            <a:off x="1946275" y="-114300"/>
            <a:ext cx="5059363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3600" b="1">
                <a:ea typeface="黑体" panose="02010609060101010101" pitchFamily="49" charset="-122"/>
              </a:rPr>
              <a:t>一、复习</a:t>
            </a:r>
            <a:endParaRPr lang="zh-CN" altLang="en-US" sz="3600" b="1"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nimBg="1"/>
      <p:bldP spid="12293" grpId="0" animBg="1"/>
      <p:bldP spid="12294" grpId="0" animBg="1"/>
      <p:bldP spid="12295" grpId="0" animBg="1"/>
      <p:bldP spid="12296" grpId="0" animBg="1"/>
      <p:bldP spid="1229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Rectangle 28"/>
          <p:cNvSpPr/>
          <p:nvPr/>
        </p:nvSpPr>
        <p:spPr>
          <a:xfrm>
            <a:off x="2843213" y="1381125"/>
            <a:ext cx="244792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b="1"/>
              <a:t>360÷30=</a:t>
            </a:r>
            <a:endParaRPr lang="en-US" altLang="zh-CN" sz="3200" b="1"/>
          </a:p>
        </p:txBody>
      </p:sp>
      <p:sp>
        <p:nvSpPr>
          <p:cNvPr id="13315" name="Rectangle 29"/>
          <p:cNvSpPr/>
          <p:nvPr/>
        </p:nvSpPr>
        <p:spPr>
          <a:xfrm>
            <a:off x="5795963" y="1436688"/>
            <a:ext cx="2303462" cy="585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b="1"/>
              <a:t>840÷40=</a:t>
            </a:r>
            <a:endParaRPr lang="en-US" altLang="zh-CN" sz="3200" b="1"/>
          </a:p>
        </p:txBody>
      </p:sp>
      <p:sp>
        <p:nvSpPr>
          <p:cNvPr id="13316" name="Rectangle 40"/>
          <p:cNvSpPr/>
          <p:nvPr/>
        </p:nvSpPr>
        <p:spPr>
          <a:xfrm>
            <a:off x="423863" y="2047875"/>
            <a:ext cx="230505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b="1"/>
              <a:t>120÷40=</a:t>
            </a:r>
            <a:endParaRPr lang="en-US" altLang="zh-CN" sz="3200" b="1"/>
          </a:p>
        </p:txBody>
      </p:sp>
      <p:sp>
        <p:nvSpPr>
          <p:cNvPr id="13317" name="Rectangle 43"/>
          <p:cNvSpPr/>
          <p:nvPr/>
        </p:nvSpPr>
        <p:spPr>
          <a:xfrm>
            <a:off x="2811463" y="2085975"/>
            <a:ext cx="237490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b="1"/>
              <a:t>270÷90=</a:t>
            </a:r>
            <a:endParaRPr lang="en-US" altLang="zh-CN" sz="3200" b="1"/>
          </a:p>
        </p:txBody>
      </p:sp>
      <p:sp>
        <p:nvSpPr>
          <p:cNvPr id="13318" name="Rectangle 46"/>
          <p:cNvSpPr/>
          <p:nvPr/>
        </p:nvSpPr>
        <p:spPr>
          <a:xfrm>
            <a:off x="538163" y="1381125"/>
            <a:ext cx="1871662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b="1"/>
              <a:t>90÷30=</a:t>
            </a:r>
            <a:endParaRPr lang="en-US" altLang="zh-CN" sz="3200" b="1"/>
          </a:p>
        </p:txBody>
      </p:sp>
      <p:sp>
        <p:nvSpPr>
          <p:cNvPr id="13319" name="Rectangle 49"/>
          <p:cNvSpPr/>
          <p:nvPr/>
        </p:nvSpPr>
        <p:spPr>
          <a:xfrm>
            <a:off x="5853113" y="2066925"/>
            <a:ext cx="2303462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b="1"/>
              <a:t>900÷30=</a:t>
            </a:r>
            <a:endParaRPr lang="en-US" altLang="zh-CN" sz="3200" b="1"/>
          </a:p>
        </p:txBody>
      </p:sp>
      <p:grpSp>
        <p:nvGrpSpPr>
          <p:cNvPr id="13320" name="组合 12"/>
          <p:cNvGrpSpPr/>
          <p:nvPr/>
        </p:nvGrpSpPr>
        <p:grpSpPr>
          <a:xfrm>
            <a:off x="771525" y="-127000"/>
            <a:ext cx="6115050" cy="1441450"/>
            <a:chOff x="1038225" y="415925"/>
            <a:chExt cx="6115050" cy="1441450"/>
          </a:xfrm>
        </p:grpSpPr>
        <p:grpSp>
          <p:nvGrpSpPr>
            <p:cNvPr id="13321" name="组合 18"/>
            <p:cNvGrpSpPr/>
            <p:nvPr/>
          </p:nvGrpSpPr>
          <p:grpSpPr>
            <a:xfrm>
              <a:off x="1409700" y="415925"/>
              <a:ext cx="5743575" cy="1439863"/>
              <a:chOff x="1407386" y="415925"/>
              <a:chExt cx="5045802" cy="1439863"/>
            </a:xfrm>
          </p:grpSpPr>
          <p:sp>
            <p:nvSpPr>
              <p:cNvPr id="13322" name="缺角矩形 16"/>
              <p:cNvSpPr/>
              <p:nvPr/>
            </p:nvSpPr>
            <p:spPr>
              <a:xfrm>
                <a:off x="1407386" y="771525"/>
                <a:ext cx="4646935" cy="730250"/>
              </a:xfrm>
              <a:prstGeom prst="plaque">
                <a:avLst>
                  <a:gd name="adj" fmla="val 48694"/>
                </a:avLst>
              </a:prstGeom>
              <a:solidFill>
                <a:srgbClr val="FFD9D9"/>
              </a:solidFill>
              <a:ln w="25400" cap="flat" cmpd="sng">
                <a:solidFill>
                  <a:srgbClr val="FF4343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ctr" anchorCtr="0"/>
              <a:p>
                <a:pPr>
                  <a:lnSpc>
                    <a:spcPct val="150000"/>
                  </a:lnSpc>
                  <a:buFontTx/>
                </a:pPr>
                <a:r>
                  <a:rPr lang="en-US" altLang="zh-CN" sz="2800" b="1"/>
                  <a:t>2</a:t>
                </a:r>
                <a:r>
                  <a:rPr lang="zh-CN" altLang="en-US" sz="2800" b="1"/>
                  <a:t>、口算</a:t>
                </a:r>
                <a:endParaRPr lang="en-US" altLang="zh-CN" sz="2800" b="1"/>
              </a:p>
            </p:txBody>
          </p:sp>
          <p:sp>
            <p:nvSpPr>
              <p:cNvPr id="13323" name="饼形 17"/>
              <p:cNvSpPr/>
              <p:nvPr/>
            </p:nvSpPr>
            <p:spPr>
              <a:xfrm>
                <a:off x="5744712" y="1141413"/>
                <a:ext cx="708476" cy="714375"/>
              </a:xfrm>
              <a:solidFill>
                <a:srgbClr val="DEFFBD"/>
              </a:solidFill>
              <a:ln w="25400" cap="flat" cmpd="sng">
                <a:solidFill>
                  <a:srgbClr val="FF434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5380" name="饼形 18"/>
              <p:cNvSpPr/>
              <p:nvPr/>
            </p:nvSpPr>
            <p:spPr>
              <a:xfrm rot="16200000">
                <a:off x="5738662" y="412213"/>
                <a:ext cx="708025" cy="715449"/>
              </a:xfrm>
              <a:prstGeom prst="pie">
                <a:avLst>
                  <a:gd name="adj1" fmla="val 10757555"/>
                  <a:gd name="adj2" fmla="val 16200000"/>
                </a:avLst>
              </a:prstGeom>
              <a:solidFill>
                <a:srgbClr val="DEFFBD"/>
              </a:solidFill>
              <a:ln w="25400" cap="flat" cmpd="sng" algn="ctr">
                <a:solidFill>
                  <a:srgbClr val="FF434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ctr"/>
              <a:p>
                <a:pPr eaLnBrk="0" hangingPunct="0"/>
              </a:p>
            </p:txBody>
          </p:sp>
        </p:grpSp>
        <p:sp>
          <p:nvSpPr>
            <p:cNvPr id="13325" name="饼形 14"/>
            <p:cNvSpPr/>
            <p:nvPr/>
          </p:nvSpPr>
          <p:spPr>
            <a:xfrm rot="5400000">
              <a:off x="1042194" y="1146969"/>
              <a:ext cx="706437" cy="714375"/>
            </a:xfrm>
            <a:solidFill>
              <a:srgbClr val="DEFFBD"/>
            </a:solidFill>
            <a:ln w="25400" cap="flat" cmpd="sng">
              <a:solidFill>
                <a:srgbClr val="FF4343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26" name="饼形 15"/>
            <p:cNvSpPr/>
            <p:nvPr/>
          </p:nvSpPr>
          <p:spPr>
            <a:xfrm rot="10800000">
              <a:off x="1038225" y="420687"/>
              <a:ext cx="706438" cy="714376"/>
            </a:xfrm>
            <a:solidFill>
              <a:srgbClr val="DEFFBD"/>
            </a:solidFill>
            <a:ln w="25400" cap="flat" cmpd="sng">
              <a:solidFill>
                <a:srgbClr val="FF4343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3327" name="TextBox 41"/>
          <p:cNvSpPr/>
          <p:nvPr/>
        </p:nvSpPr>
        <p:spPr>
          <a:xfrm>
            <a:off x="2286000" y="1371600"/>
            <a:ext cx="60960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>
                <a:solidFill>
                  <a:srgbClr val="FF0000"/>
                </a:solidFill>
              </a:rPr>
              <a:t>3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3328" name="矩形 43"/>
          <p:cNvSpPr/>
          <p:nvPr/>
        </p:nvSpPr>
        <p:spPr>
          <a:xfrm>
            <a:off x="4729163" y="1397000"/>
            <a:ext cx="64135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>
                <a:solidFill>
                  <a:srgbClr val="FF0000"/>
                </a:solidFill>
              </a:rPr>
              <a:t>12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3329" name="矩形 44"/>
          <p:cNvSpPr/>
          <p:nvPr/>
        </p:nvSpPr>
        <p:spPr>
          <a:xfrm>
            <a:off x="2328863" y="2111375"/>
            <a:ext cx="41275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>
                <a:solidFill>
                  <a:srgbClr val="FF0000"/>
                </a:solidFill>
              </a:rPr>
              <a:t>3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3330" name="矩形 45"/>
          <p:cNvSpPr/>
          <p:nvPr/>
        </p:nvSpPr>
        <p:spPr>
          <a:xfrm>
            <a:off x="4786313" y="2120900"/>
            <a:ext cx="41275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>
                <a:solidFill>
                  <a:srgbClr val="FF0000"/>
                </a:solidFill>
              </a:rPr>
              <a:t>3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3331" name="矩形 46"/>
          <p:cNvSpPr/>
          <p:nvPr/>
        </p:nvSpPr>
        <p:spPr>
          <a:xfrm>
            <a:off x="7786688" y="2120900"/>
            <a:ext cx="795337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>
                <a:solidFill>
                  <a:srgbClr val="FF0000"/>
                </a:solidFill>
              </a:rPr>
              <a:t>30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3332" name="矩形 47"/>
          <p:cNvSpPr/>
          <p:nvPr/>
        </p:nvSpPr>
        <p:spPr>
          <a:xfrm>
            <a:off x="7777163" y="1482725"/>
            <a:ext cx="64135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>
                <a:solidFill>
                  <a:srgbClr val="FF0000"/>
                </a:solidFill>
              </a:rPr>
              <a:t>21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 fill="hold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 fill="hold"/>
                                        <p:tgtEl>
                                          <p:spTgt spid="13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2000" fill="hold"/>
                                        <p:tgtEl>
                                          <p:spTgt spid="13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nimBg="1"/>
      <p:bldP spid="13315" grpId="0" animBg="1"/>
      <p:bldP spid="13316" grpId="0" animBg="1"/>
      <p:bldP spid="13317" grpId="0" animBg="1"/>
      <p:bldP spid="13318" grpId="0" animBg="1"/>
      <p:bldP spid="13319" grpId="0" animBg="1"/>
      <p:bldP spid="13327" grpId="0" animBg="1"/>
      <p:bldP spid="13328" grpId="0" animBg="1"/>
      <p:bldP spid="13329" grpId="0" animBg="1"/>
      <p:bldP spid="13330" grpId="0" animBg="1"/>
      <p:bldP spid="13331" grpId="0" animBg="1"/>
      <p:bldP spid="1333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Rectangle 26"/>
          <p:cNvSpPr/>
          <p:nvPr/>
        </p:nvSpPr>
        <p:spPr>
          <a:xfrm>
            <a:off x="1946275" y="-139700"/>
            <a:ext cx="5059363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二、探索新知</a:t>
            </a:r>
            <a:endParaRPr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4339" name="Picture 34" descr="8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87475" y="673100"/>
            <a:ext cx="5537200" cy="24114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0" name="Rectangle 35"/>
          <p:cNvSpPr/>
          <p:nvPr/>
        </p:nvSpPr>
        <p:spPr>
          <a:xfrm>
            <a:off x="998538" y="3162300"/>
            <a:ext cx="7008812" cy="9540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zh-CN" altLang="en-US" sz="2800" b="1">
                <a:latin typeface="Times New Roman" panose="02020603050405020304" pitchFamily="18" charset="0"/>
                <a:ea typeface="黑体" panose="02010609060101010101" pitchFamily="49" charset="-122"/>
              </a:rPr>
              <a:t>（</a:t>
            </a:r>
            <a:r>
              <a:rPr lang="en-US" altLang="zh-CN" sz="2800" b="1"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r>
              <a:rPr lang="zh-CN" altLang="en-US" sz="2800" b="1">
                <a:latin typeface="Times New Roman" panose="02020603050405020304" pitchFamily="18" charset="0"/>
                <a:ea typeface="黑体" panose="02010609060101010101" pitchFamily="49" charset="-122"/>
              </a:rPr>
              <a:t>）一个笔袋</a:t>
            </a:r>
            <a:r>
              <a:rPr lang="en-US" altLang="zh-CN" sz="2800" b="1">
                <a:latin typeface="Times New Roman" panose="02020603050405020304" pitchFamily="18" charset="0"/>
                <a:ea typeface="黑体" panose="02010609060101010101" pitchFamily="49" charset="-122"/>
              </a:rPr>
              <a:t>21</a:t>
            </a:r>
            <a:r>
              <a:rPr lang="zh-CN" altLang="en-US" sz="2800" b="1">
                <a:latin typeface="Times New Roman" panose="02020603050405020304" pitchFamily="18" charset="0"/>
                <a:ea typeface="黑体" panose="02010609060101010101" pitchFamily="49" charset="-122"/>
              </a:rPr>
              <a:t>元，我有</a:t>
            </a:r>
            <a:r>
              <a:rPr lang="en-US" altLang="zh-CN" sz="2800" b="1">
                <a:latin typeface="Times New Roman" panose="02020603050405020304" pitchFamily="18" charset="0"/>
                <a:ea typeface="黑体" panose="02010609060101010101" pitchFamily="49" charset="-122"/>
              </a:rPr>
              <a:t>84</a:t>
            </a:r>
            <a:r>
              <a:rPr lang="zh-CN" altLang="en-US" sz="2800" b="1">
                <a:latin typeface="Times New Roman" panose="02020603050405020304" pitchFamily="18" charset="0"/>
                <a:ea typeface="黑体" panose="02010609060101010101" pitchFamily="49" charset="-122"/>
              </a:rPr>
              <a:t>元可以买多少个？</a:t>
            </a:r>
            <a:endParaRPr lang="zh-CN" altLang="en-US" sz="2800" b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4341" name="文本框 7"/>
          <p:cNvSpPr/>
          <p:nvPr/>
        </p:nvSpPr>
        <p:spPr>
          <a:xfrm>
            <a:off x="1889125" y="4008438"/>
            <a:ext cx="2759075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>
                <a:latin typeface="Times New Roman" panose="02020603050405020304" pitchFamily="18" charset="0"/>
                <a:ea typeface="楷体_GB2312" pitchFamily="49" charset="-122"/>
              </a:rPr>
              <a:t>84÷21</a:t>
            </a:r>
            <a:r>
              <a:rPr lang="zh-CN" altLang="en-US" sz="2800" b="1">
                <a:latin typeface="Times New Roman" panose="02020603050405020304" pitchFamily="18" charset="0"/>
                <a:ea typeface="楷体_GB2312" pitchFamily="49" charset="-122"/>
              </a:rPr>
              <a:t>＝</a:t>
            </a:r>
            <a:endParaRPr lang="zh-CN" altLang="en-US" sz="2800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pic>
        <p:nvPicPr>
          <p:cNvPr id="14342" name="Picture 15" descr="男天使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0713" y="3221038"/>
            <a:ext cx="1524000" cy="14144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3" name="Rectangle 8"/>
          <p:cNvSpPr/>
          <p:nvPr/>
        </p:nvSpPr>
        <p:spPr>
          <a:xfrm>
            <a:off x="4371975" y="3760788"/>
            <a:ext cx="2790825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zh-CN" sz="2400" b="1">
                <a:solidFill>
                  <a:srgbClr val="1C1C1C"/>
                </a:solidFill>
              </a:rPr>
              <a:t>除数是</a:t>
            </a:r>
            <a:r>
              <a:rPr lang="en-US" altLang="zh-CN" sz="2400" b="1">
                <a:solidFill>
                  <a:srgbClr val="1C1C1C"/>
                </a:solidFill>
              </a:rPr>
              <a:t>21</a:t>
            </a:r>
            <a:r>
              <a:rPr lang="zh-CN" altLang="zh-CN" sz="2400" b="1">
                <a:solidFill>
                  <a:srgbClr val="1C1C1C"/>
                </a:solidFill>
              </a:rPr>
              <a:t>，不是整十数，怎么算呢？</a:t>
            </a:r>
            <a:endParaRPr lang="zh-CN" altLang="en-US" sz="2400" b="1">
              <a:solidFill>
                <a:srgbClr val="1C1C1C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/>
      <p:sp>
        <p:nvSpPr>
          <p:cNvPr id="15362" name="文本框 7"/>
          <p:cNvSpPr/>
          <p:nvPr/>
        </p:nvSpPr>
        <p:spPr>
          <a:xfrm>
            <a:off x="1374775" y="636588"/>
            <a:ext cx="2759075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>
                <a:latin typeface="Times New Roman" panose="02020603050405020304" pitchFamily="18" charset="0"/>
                <a:ea typeface="楷体_GB2312" pitchFamily="49" charset="-122"/>
              </a:rPr>
              <a:t>84÷21</a:t>
            </a:r>
            <a:r>
              <a:rPr lang="zh-CN" altLang="en-US" sz="2800" b="1">
                <a:latin typeface="Times New Roman" panose="02020603050405020304" pitchFamily="18" charset="0"/>
                <a:ea typeface="楷体_GB2312" pitchFamily="49" charset="-122"/>
              </a:rPr>
              <a:t>＝</a:t>
            </a:r>
            <a:endParaRPr lang="zh-CN" altLang="en-US" sz="2800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grpSp>
        <p:nvGrpSpPr>
          <p:cNvPr id="15363" name="Group 84"/>
          <p:cNvGrpSpPr/>
          <p:nvPr/>
        </p:nvGrpSpPr>
        <p:grpSpPr>
          <a:xfrm>
            <a:off x="1374775" y="1585913"/>
            <a:ext cx="2095500" cy="1079500"/>
            <a:chOff x="3652" y="2768"/>
            <a:chExt cx="1042" cy="680"/>
          </a:xfrm>
        </p:grpSpPr>
        <p:pic>
          <p:nvPicPr>
            <p:cNvPr id="15364" name="图片 1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861" y="2782"/>
              <a:ext cx="651" cy="285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15365" name="Group 83"/>
            <p:cNvGrpSpPr/>
            <p:nvPr/>
          </p:nvGrpSpPr>
          <p:grpSpPr>
            <a:xfrm>
              <a:off x="3652" y="2768"/>
              <a:ext cx="1042" cy="680"/>
              <a:chOff x="3652" y="2768"/>
              <a:chExt cx="1042" cy="680"/>
            </a:xfrm>
          </p:grpSpPr>
          <p:sp>
            <p:nvSpPr>
              <p:cNvPr id="15366" name="Text Box 29"/>
              <p:cNvSpPr/>
              <p:nvPr/>
            </p:nvSpPr>
            <p:spPr>
              <a:xfrm>
                <a:off x="3652" y="2768"/>
                <a:ext cx="317" cy="68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defTabSz="914400">
                  <a:lnSpc>
                    <a:spcPct val="120000"/>
                  </a:lnSpc>
                  <a:spcBef>
                    <a:spcPct val="50000"/>
                  </a:spcBef>
                  <a:buClrTx/>
                  <a:buSzPct val="100000"/>
                  <a:buFontTx/>
                  <a:buNone/>
                </a:pPr>
                <a:r>
                  <a:rPr lang="en-US" altLang="zh-CN" sz="2800" b="1">
                    <a:latin typeface="Times New Roman" panose="02020603050405020304" pitchFamily="18" charset="0"/>
                    <a:ea typeface="楷体_GB2312" pitchFamily="49" charset="-122"/>
                  </a:rPr>
                  <a:t>21</a:t>
                </a:r>
                <a:endParaRPr lang="en-US" altLang="zh-CN" sz="2800" b="1">
                  <a:latin typeface="Times New Roman" panose="02020603050405020304" pitchFamily="18" charset="0"/>
                  <a:ea typeface="楷体_GB2312" pitchFamily="49" charset="-122"/>
                </a:endParaRPr>
              </a:p>
            </p:txBody>
          </p:sp>
          <p:sp>
            <p:nvSpPr>
              <p:cNvPr id="15367" name="Text Box 30"/>
              <p:cNvSpPr/>
              <p:nvPr/>
            </p:nvSpPr>
            <p:spPr>
              <a:xfrm>
                <a:off x="4009" y="2768"/>
                <a:ext cx="685" cy="35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defTabSz="914400">
                  <a:lnSpc>
                    <a:spcPct val="120000"/>
                  </a:lnSpc>
                  <a:spcBef>
                    <a:spcPct val="50000"/>
                  </a:spcBef>
                  <a:buClrTx/>
                  <a:buSzPct val="100000"/>
                  <a:buFontTx/>
                  <a:buNone/>
                </a:pPr>
                <a:r>
                  <a:rPr lang="en-US" altLang="zh-CN" sz="2800" b="1">
                    <a:latin typeface="Times New Roman" panose="02020603050405020304" pitchFamily="18" charset="0"/>
                    <a:ea typeface="楷体_GB2312" pitchFamily="49" charset="-122"/>
                  </a:rPr>
                  <a:t>8   4</a:t>
                </a:r>
                <a:endParaRPr lang="en-US" altLang="zh-CN" sz="2800" b="1">
                  <a:latin typeface="Times New Roman" panose="02020603050405020304" pitchFamily="18" charset="0"/>
                  <a:ea typeface="楷体_GB2312" pitchFamily="49" charset="-122"/>
                </a:endParaRPr>
              </a:p>
            </p:txBody>
          </p:sp>
        </p:grpSp>
      </p:grpSp>
      <p:grpSp>
        <p:nvGrpSpPr>
          <p:cNvPr id="15368" name="Group 113"/>
          <p:cNvGrpSpPr/>
          <p:nvPr/>
        </p:nvGrpSpPr>
        <p:grpSpPr>
          <a:xfrm>
            <a:off x="3776663" y="966788"/>
            <a:ext cx="4683125" cy="1800225"/>
            <a:chOff x="2972" y="2523"/>
            <a:chExt cx="2950" cy="1134"/>
          </a:xfrm>
        </p:grpSpPr>
        <p:pic>
          <p:nvPicPr>
            <p:cNvPr id="15369" name="Picture 111" descr="8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26" y="2523"/>
              <a:ext cx="796" cy="113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5370" name="AutoShape 27"/>
            <p:cNvSpPr/>
            <p:nvPr/>
          </p:nvSpPr>
          <p:spPr>
            <a:xfrm>
              <a:off x="2972" y="2676"/>
              <a:ext cx="2107" cy="704"/>
            </a:xfrm>
            <a:prstGeom prst="wedgeRoundRectCallout">
              <a:avLst>
                <a:gd name="adj1" fmla="val 57866"/>
                <a:gd name="adj2" fmla="val 14403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pPr>
                <a:buFontTx/>
              </a:pPr>
              <a:r>
                <a:rPr lang="zh-CN" altLang="zh-CN" sz="2800" b="1">
                  <a:solidFill>
                    <a:srgbClr val="1C1C1C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除数是</a:t>
              </a:r>
              <a:r>
                <a:rPr lang="en-US" altLang="zh-CN" sz="2800" b="1">
                  <a:solidFill>
                    <a:srgbClr val="1C1C1C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21</a:t>
              </a:r>
              <a:r>
                <a:rPr lang="zh-CN" altLang="zh-CN" sz="2800" b="1">
                  <a:solidFill>
                    <a:srgbClr val="1C1C1C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，不是整十数，怎么算呢？</a:t>
              </a:r>
              <a:endParaRPr lang="zh-CN" altLang="en-US" sz="2800" b="1">
                <a:solidFill>
                  <a:srgbClr val="1C1C1C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pic>
        <p:nvPicPr>
          <p:cNvPr id="15371" name="Picture 15" descr="男天使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8838" y="3068638"/>
            <a:ext cx="1524000" cy="14144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72" name="AutoShape 27"/>
          <p:cNvSpPr/>
          <p:nvPr/>
        </p:nvSpPr>
        <p:spPr>
          <a:xfrm>
            <a:off x="3776663" y="3794125"/>
            <a:ext cx="3344862" cy="727075"/>
          </a:xfrm>
          <a:prstGeom prst="wedgeRoundRectCallout">
            <a:avLst>
              <a:gd name="adj1" fmla="val 57866"/>
              <a:gd name="adj2" fmla="val 14403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>
              <a:buFontTx/>
            </a:pPr>
            <a:r>
              <a:rPr lang="zh-CN" altLang="en-US" sz="2800" b="1">
                <a:solidFill>
                  <a:srgbClr val="1C1C1C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把</a:t>
            </a:r>
            <a:r>
              <a:rPr lang="en-US" altLang="zh-CN" sz="2800" b="1">
                <a:solidFill>
                  <a:srgbClr val="1C1C1C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21</a:t>
            </a:r>
            <a:r>
              <a:rPr lang="zh-CN" altLang="en-US" sz="2800" b="1">
                <a:solidFill>
                  <a:srgbClr val="1C1C1C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看作</a:t>
            </a:r>
            <a:r>
              <a:rPr lang="en-US" altLang="zh-CN" sz="2800" b="1">
                <a:solidFill>
                  <a:srgbClr val="1C1C1C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20</a:t>
            </a:r>
            <a:r>
              <a:rPr lang="zh-CN" altLang="en-US" sz="2800" b="1">
                <a:solidFill>
                  <a:srgbClr val="1C1C1C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来试商。</a:t>
            </a:r>
            <a:endParaRPr lang="zh-CN" altLang="en-US" sz="2800" b="1">
              <a:solidFill>
                <a:srgbClr val="1C1C1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73" name="矩形 13"/>
          <p:cNvSpPr/>
          <p:nvPr/>
        </p:nvSpPr>
        <p:spPr>
          <a:xfrm>
            <a:off x="3719513" y="2559050"/>
            <a:ext cx="1960562" cy="1119188"/>
          </a:xfrm>
          <a:prstGeom prst="rect">
            <a:avLst/>
          </a:prstGeom>
          <a:noFill/>
          <a:ln w="12700" cap="flat" cmpd="sng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</p:spPr>
        <p:txBody>
          <a:bodyPr anchor="ctr" anchorCtr="0"/>
          <a:p>
            <a:pPr>
              <a:lnSpc>
                <a:spcPct val="120000"/>
              </a:lnSpc>
            </a:pPr>
            <a:endParaRPr lang="zh-CN" altLang="en-US"/>
          </a:p>
        </p:txBody>
      </p:sp>
      <p:grpSp>
        <p:nvGrpSpPr>
          <p:cNvPr id="15374" name="Group 90"/>
          <p:cNvGrpSpPr/>
          <p:nvPr/>
        </p:nvGrpSpPr>
        <p:grpSpPr>
          <a:xfrm>
            <a:off x="3719513" y="3068638"/>
            <a:ext cx="2173287" cy="609600"/>
            <a:chOff x="3652" y="2772"/>
            <a:chExt cx="1042" cy="384"/>
          </a:xfrm>
        </p:grpSpPr>
        <p:pic>
          <p:nvPicPr>
            <p:cNvPr id="15375" name="图片 1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861" y="2782"/>
              <a:ext cx="651" cy="285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15376" name="Group 91"/>
            <p:cNvGrpSpPr/>
            <p:nvPr/>
          </p:nvGrpSpPr>
          <p:grpSpPr>
            <a:xfrm>
              <a:off x="3652" y="2772"/>
              <a:ext cx="1042" cy="384"/>
              <a:chOff x="3652" y="2772"/>
              <a:chExt cx="1042" cy="384"/>
            </a:xfrm>
          </p:grpSpPr>
          <p:sp>
            <p:nvSpPr>
              <p:cNvPr id="15377" name="Text Box 29"/>
              <p:cNvSpPr/>
              <p:nvPr/>
            </p:nvSpPr>
            <p:spPr>
              <a:xfrm>
                <a:off x="3652" y="2772"/>
                <a:ext cx="317" cy="38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defTabSz="914400">
                  <a:lnSpc>
                    <a:spcPct val="120000"/>
                  </a:lnSpc>
                  <a:spcBef>
                    <a:spcPct val="50000"/>
                  </a:spcBef>
                  <a:buClrTx/>
                  <a:buSzPct val="100000"/>
                  <a:buFontTx/>
                  <a:buNone/>
                </a:pPr>
                <a:r>
                  <a:rPr lang="en-US" altLang="zh-CN" sz="2800" b="1">
                    <a:latin typeface="Times New Roman" panose="02020603050405020304" pitchFamily="18" charset="0"/>
                    <a:ea typeface="楷体_GB2312" pitchFamily="49" charset="-122"/>
                  </a:rPr>
                  <a:t>21</a:t>
                </a:r>
                <a:endParaRPr lang="en-US" altLang="zh-CN" sz="2800" b="1">
                  <a:latin typeface="Times New Roman" panose="02020603050405020304" pitchFamily="18" charset="0"/>
                  <a:ea typeface="楷体_GB2312" pitchFamily="49" charset="-122"/>
                </a:endParaRPr>
              </a:p>
            </p:txBody>
          </p:sp>
          <p:sp>
            <p:nvSpPr>
              <p:cNvPr id="15378" name="Text Box 30"/>
              <p:cNvSpPr/>
              <p:nvPr/>
            </p:nvSpPr>
            <p:spPr>
              <a:xfrm>
                <a:off x="4009" y="2772"/>
                <a:ext cx="685" cy="38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defTabSz="914400">
                  <a:lnSpc>
                    <a:spcPct val="120000"/>
                  </a:lnSpc>
                  <a:spcBef>
                    <a:spcPct val="50000"/>
                  </a:spcBef>
                  <a:buClrTx/>
                  <a:buSzPct val="100000"/>
                  <a:buFontTx/>
                  <a:buNone/>
                </a:pPr>
                <a:r>
                  <a:rPr lang="en-US" altLang="zh-CN" sz="2800" b="1">
                    <a:latin typeface="Times New Roman" panose="02020603050405020304" pitchFamily="18" charset="0"/>
                    <a:ea typeface="楷体_GB2312" pitchFamily="49" charset="-122"/>
                  </a:rPr>
                  <a:t>8   4</a:t>
                </a:r>
                <a:endParaRPr lang="en-US" altLang="zh-CN" sz="2800" b="1">
                  <a:latin typeface="Times New Roman" panose="02020603050405020304" pitchFamily="18" charset="0"/>
                  <a:ea typeface="楷体_GB2312" pitchFamily="49" charset="-122"/>
                </a:endParaRPr>
              </a:p>
            </p:txBody>
          </p:sp>
        </p:grpSp>
      </p:grpSp>
      <p:sp>
        <p:nvSpPr>
          <p:cNvPr id="15379" name="Text Box 29"/>
          <p:cNvSpPr/>
          <p:nvPr/>
        </p:nvSpPr>
        <p:spPr>
          <a:xfrm>
            <a:off x="3719513" y="3068638"/>
            <a:ext cx="661987" cy="5635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>
              <a:lnSpc>
                <a:spcPct val="120000"/>
              </a:lnSpc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21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5380" name="Text Box 29"/>
          <p:cNvSpPr/>
          <p:nvPr/>
        </p:nvSpPr>
        <p:spPr>
          <a:xfrm>
            <a:off x="3705225" y="2559050"/>
            <a:ext cx="661988" cy="5635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>
              <a:lnSpc>
                <a:spcPct val="120000"/>
              </a:lnSpc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20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5381" name="TextBox 21"/>
          <p:cNvSpPr/>
          <p:nvPr/>
        </p:nvSpPr>
        <p:spPr>
          <a:xfrm>
            <a:off x="4910138" y="2598738"/>
            <a:ext cx="423862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382" name="TextBox 22"/>
          <p:cNvSpPr/>
          <p:nvPr/>
        </p:nvSpPr>
        <p:spPr>
          <a:xfrm>
            <a:off x="2538413" y="1147763"/>
            <a:ext cx="423862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latin typeface="Times New Roman" panose="02020603050405020304" pitchFamily="18" charset="0"/>
              </a:rPr>
              <a:t>4</a:t>
            </a:r>
            <a:endParaRPr lang="zh-CN" altLang="en-US" sz="2800" b="1">
              <a:latin typeface="Times New Roman" panose="02020603050405020304" pitchFamily="18" charset="0"/>
            </a:endParaRPr>
          </a:p>
        </p:txBody>
      </p:sp>
      <p:sp>
        <p:nvSpPr>
          <p:cNvPr id="15383" name="Text Box 30"/>
          <p:cNvSpPr/>
          <p:nvPr/>
        </p:nvSpPr>
        <p:spPr>
          <a:xfrm>
            <a:off x="2085975" y="1985963"/>
            <a:ext cx="896938" cy="609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>
              <a:lnSpc>
                <a:spcPct val="120000"/>
              </a:lnSpc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2800" b="1">
                <a:latin typeface="Times New Roman" panose="02020603050405020304" pitchFamily="18" charset="0"/>
                <a:ea typeface="楷体_GB2312" pitchFamily="49" charset="-122"/>
              </a:rPr>
              <a:t>8   4</a:t>
            </a:r>
            <a:endParaRPr lang="en-US" altLang="zh-CN" sz="2800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cxnSp>
        <p:nvCxnSpPr>
          <p:cNvPr id="15384" name="直接连接符 116"/>
          <p:cNvCxnSpPr/>
          <p:nvPr/>
        </p:nvCxnSpPr>
        <p:spPr>
          <a:xfrm>
            <a:off x="2012950" y="2559050"/>
            <a:ext cx="1017588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5385" name="TextBox 26"/>
          <p:cNvSpPr/>
          <p:nvPr/>
        </p:nvSpPr>
        <p:spPr>
          <a:xfrm>
            <a:off x="2543175" y="2555875"/>
            <a:ext cx="423863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latin typeface="Times New Roman" panose="02020603050405020304" pitchFamily="18" charset="0"/>
              </a:rPr>
              <a:t>0</a:t>
            </a:r>
            <a:endParaRPr lang="zh-CN" altLang="en-US" sz="2800" b="1">
              <a:latin typeface="Times New Roman" panose="02020603050405020304" pitchFamily="18" charset="0"/>
            </a:endParaRPr>
          </a:p>
        </p:txBody>
      </p:sp>
      <p:sp>
        <p:nvSpPr>
          <p:cNvPr id="15386" name="TextBox 27"/>
          <p:cNvSpPr/>
          <p:nvPr/>
        </p:nvSpPr>
        <p:spPr>
          <a:xfrm>
            <a:off x="2817813" y="636588"/>
            <a:ext cx="423862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 fill="hold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 fill="hold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 fill="hold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 fill="hold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35" presetClass="emph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" dur="5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 fill="hold"/>
                                        <p:tgtEl>
                                          <p:spTgt spid="15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 fill="hold"/>
                                        <p:tgtEl>
                                          <p:spTgt spid="15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2" grpId="0" animBg="1"/>
      <p:bldP spid="15373" grpId="0" animBg="1"/>
      <p:bldP spid="15379" grpId="0" animBg="1"/>
      <p:bldP spid="15379" grpId="1" animBg="1"/>
      <p:bldP spid="15379" grpId="2" animBg="1"/>
      <p:bldP spid="15380" grpId="0" animBg="1"/>
      <p:bldP spid="15381" grpId="0" animBg="1"/>
      <p:bldP spid="15382" grpId="0" animBg="1"/>
      <p:bldP spid="15383" grpId="0" animBg="1"/>
      <p:bldP spid="15385" grpId="0" animBg="1"/>
      <p:bldP spid="1538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/>
      <p:grpSp>
        <p:nvGrpSpPr>
          <p:cNvPr id="16386" name="Group 86"/>
          <p:cNvGrpSpPr/>
          <p:nvPr/>
        </p:nvGrpSpPr>
        <p:grpSpPr>
          <a:xfrm>
            <a:off x="814388" y="2359025"/>
            <a:ext cx="6757987" cy="627063"/>
            <a:chOff x="513" y="1876"/>
            <a:chExt cx="4257" cy="395"/>
          </a:xfrm>
        </p:grpSpPr>
        <p:grpSp>
          <p:nvGrpSpPr>
            <p:cNvPr id="16387" name="Group 85"/>
            <p:cNvGrpSpPr/>
            <p:nvPr/>
          </p:nvGrpSpPr>
          <p:grpSpPr>
            <a:xfrm>
              <a:off x="3818" y="1878"/>
              <a:ext cx="952" cy="388"/>
              <a:chOff x="4347" y="602"/>
              <a:chExt cx="952" cy="388"/>
            </a:xfrm>
          </p:grpSpPr>
          <p:pic>
            <p:nvPicPr>
              <p:cNvPr id="16388" name="图片 13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4588" y="620"/>
                <a:ext cx="651" cy="28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grpSp>
            <p:nvGrpSpPr>
              <p:cNvPr id="16389" name="Group 81"/>
              <p:cNvGrpSpPr/>
              <p:nvPr/>
            </p:nvGrpSpPr>
            <p:grpSpPr>
              <a:xfrm>
                <a:off x="4347" y="602"/>
                <a:ext cx="952" cy="388"/>
                <a:chOff x="3258" y="1646"/>
                <a:chExt cx="952" cy="388"/>
              </a:xfrm>
            </p:grpSpPr>
            <p:sp>
              <p:nvSpPr>
                <p:cNvPr id="16390" name="Text Box 29"/>
                <p:cNvSpPr/>
                <p:nvPr/>
              </p:nvSpPr>
              <p:spPr>
                <a:xfrm>
                  <a:off x="3258" y="1646"/>
                  <a:ext cx="691" cy="384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 defTabSz="914400">
                    <a:lnSpc>
                      <a:spcPct val="120000"/>
                    </a:lnSpc>
                    <a:spcBef>
                      <a:spcPct val="50000"/>
                    </a:spcBef>
                    <a:buClrTx/>
                    <a:buSzPct val="100000"/>
                    <a:buFontTx/>
                    <a:buNone/>
                  </a:pPr>
                  <a:r>
                    <a:rPr lang="en-US" altLang="zh-CN" sz="2800" b="1">
                      <a:latin typeface="Times New Roman" panose="02020603050405020304" pitchFamily="18" charset="0"/>
                      <a:ea typeface="楷体_GB2312" pitchFamily="49" charset="-122"/>
                    </a:rPr>
                    <a:t>70</a:t>
                  </a:r>
                  <a:endParaRPr lang="en-US" altLang="zh-CN" sz="2800" b="1">
                    <a:latin typeface="Times New Roman" panose="02020603050405020304" pitchFamily="18" charset="0"/>
                    <a:ea typeface="楷体_GB2312" pitchFamily="49" charset="-122"/>
                  </a:endParaRPr>
                </a:p>
              </p:txBody>
            </p:sp>
            <p:sp>
              <p:nvSpPr>
                <p:cNvPr id="16391" name="Text Box 30"/>
                <p:cNvSpPr/>
                <p:nvPr/>
              </p:nvSpPr>
              <p:spPr>
                <a:xfrm>
                  <a:off x="3617" y="1650"/>
                  <a:ext cx="593" cy="384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 defTabSz="914400">
                    <a:lnSpc>
                      <a:spcPct val="120000"/>
                    </a:lnSpc>
                    <a:spcBef>
                      <a:spcPct val="50000"/>
                    </a:spcBef>
                    <a:buClrTx/>
                    <a:buSzPct val="100000"/>
                    <a:buFontTx/>
                    <a:buNone/>
                  </a:pPr>
                  <a:r>
                    <a:rPr lang="en-US" altLang="zh-CN" sz="2800" b="1">
                      <a:latin typeface="Times New Roman" panose="02020603050405020304" pitchFamily="18" charset="0"/>
                      <a:ea typeface="楷体_GB2312" pitchFamily="49" charset="-122"/>
                    </a:rPr>
                    <a:t>2 4 5</a:t>
                  </a:r>
                  <a:endParaRPr lang="en-US" altLang="zh-CN" sz="2800" b="1">
                    <a:latin typeface="Times New Roman" panose="02020603050405020304" pitchFamily="18" charset="0"/>
                    <a:ea typeface="楷体_GB2312" pitchFamily="49" charset="-122"/>
                  </a:endParaRPr>
                </a:p>
              </p:txBody>
            </p:sp>
          </p:grpSp>
        </p:grpSp>
        <p:grpSp>
          <p:nvGrpSpPr>
            <p:cNvPr id="16392" name="Group 79"/>
            <p:cNvGrpSpPr/>
            <p:nvPr/>
          </p:nvGrpSpPr>
          <p:grpSpPr>
            <a:xfrm>
              <a:off x="2717" y="1878"/>
              <a:ext cx="960" cy="388"/>
              <a:chOff x="3446" y="275"/>
              <a:chExt cx="960" cy="388"/>
            </a:xfrm>
          </p:grpSpPr>
          <p:pic>
            <p:nvPicPr>
              <p:cNvPr id="16393" name="图片 13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3717" y="299"/>
                <a:ext cx="651" cy="28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grpSp>
            <p:nvGrpSpPr>
              <p:cNvPr id="16394" name="Group 75"/>
              <p:cNvGrpSpPr/>
              <p:nvPr/>
            </p:nvGrpSpPr>
            <p:grpSpPr>
              <a:xfrm>
                <a:off x="3446" y="275"/>
                <a:ext cx="960" cy="388"/>
                <a:chOff x="3264" y="1636"/>
                <a:chExt cx="960" cy="388"/>
              </a:xfrm>
            </p:grpSpPr>
            <p:sp>
              <p:nvSpPr>
                <p:cNvPr id="16395" name="Text Box 29"/>
                <p:cNvSpPr/>
                <p:nvPr/>
              </p:nvSpPr>
              <p:spPr>
                <a:xfrm>
                  <a:off x="3264" y="1636"/>
                  <a:ext cx="459" cy="384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 defTabSz="914400">
                    <a:lnSpc>
                      <a:spcPct val="120000"/>
                    </a:lnSpc>
                    <a:spcBef>
                      <a:spcPct val="50000"/>
                    </a:spcBef>
                    <a:buClrTx/>
                    <a:buSzPct val="100000"/>
                    <a:buFontTx/>
                    <a:buNone/>
                  </a:pPr>
                  <a:r>
                    <a:rPr lang="en-US" altLang="zh-CN" sz="2800" b="1">
                      <a:latin typeface="Times New Roman" panose="02020603050405020304" pitchFamily="18" charset="0"/>
                      <a:ea typeface="楷体_GB2312" pitchFamily="49" charset="-122"/>
                    </a:rPr>
                    <a:t>80</a:t>
                  </a:r>
                  <a:endParaRPr lang="en-US" altLang="zh-CN" sz="2800" b="1">
                    <a:latin typeface="Times New Roman" panose="02020603050405020304" pitchFamily="18" charset="0"/>
                    <a:ea typeface="楷体_GB2312" pitchFamily="49" charset="-122"/>
                  </a:endParaRPr>
                </a:p>
              </p:txBody>
            </p:sp>
            <p:sp>
              <p:nvSpPr>
                <p:cNvPr id="16396" name="Text Box 30"/>
                <p:cNvSpPr/>
                <p:nvPr/>
              </p:nvSpPr>
              <p:spPr>
                <a:xfrm>
                  <a:off x="3617" y="1640"/>
                  <a:ext cx="607" cy="384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 defTabSz="914400">
                    <a:lnSpc>
                      <a:spcPct val="120000"/>
                    </a:lnSpc>
                    <a:spcBef>
                      <a:spcPct val="50000"/>
                    </a:spcBef>
                    <a:buClrTx/>
                    <a:buSzPct val="100000"/>
                    <a:buFontTx/>
                    <a:buNone/>
                  </a:pPr>
                  <a:r>
                    <a:rPr lang="en-US" altLang="zh-CN" sz="2800" b="1">
                      <a:latin typeface="Times New Roman" panose="02020603050405020304" pitchFamily="18" charset="0"/>
                      <a:ea typeface="楷体_GB2312" pitchFamily="49" charset="-122"/>
                    </a:rPr>
                    <a:t>3 2 4</a:t>
                  </a:r>
                  <a:endParaRPr lang="en-US" altLang="zh-CN" sz="2800" b="1">
                    <a:latin typeface="Times New Roman" panose="02020603050405020304" pitchFamily="18" charset="0"/>
                    <a:ea typeface="楷体_GB2312" pitchFamily="49" charset="-122"/>
                  </a:endParaRPr>
                </a:p>
              </p:txBody>
            </p:sp>
          </p:grpSp>
        </p:grpSp>
        <p:grpSp>
          <p:nvGrpSpPr>
            <p:cNvPr id="16397" name="Group 73"/>
            <p:cNvGrpSpPr/>
            <p:nvPr/>
          </p:nvGrpSpPr>
          <p:grpSpPr>
            <a:xfrm>
              <a:off x="1652" y="1878"/>
              <a:ext cx="1066" cy="384"/>
              <a:chOff x="4126" y="547"/>
              <a:chExt cx="1066" cy="384"/>
            </a:xfrm>
          </p:grpSpPr>
          <p:pic>
            <p:nvPicPr>
              <p:cNvPr id="16398" name="图片 13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4359" y="565"/>
                <a:ext cx="651" cy="28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grpSp>
            <p:nvGrpSpPr>
              <p:cNvPr id="16399" name="Group 69"/>
              <p:cNvGrpSpPr/>
              <p:nvPr/>
            </p:nvGrpSpPr>
            <p:grpSpPr>
              <a:xfrm>
                <a:off x="4126" y="547"/>
                <a:ext cx="1066" cy="384"/>
                <a:chOff x="3628" y="2788"/>
                <a:chExt cx="1066" cy="384"/>
              </a:xfrm>
            </p:grpSpPr>
            <p:sp>
              <p:nvSpPr>
                <p:cNvPr id="16400" name="Text Box 29"/>
                <p:cNvSpPr/>
                <p:nvPr/>
              </p:nvSpPr>
              <p:spPr>
                <a:xfrm>
                  <a:off x="3628" y="2788"/>
                  <a:ext cx="573" cy="384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 defTabSz="914400">
                    <a:lnSpc>
                      <a:spcPct val="120000"/>
                    </a:lnSpc>
                    <a:spcBef>
                      <a:spcPct val="50000"/>
                    </a:spcBef>
                    <a:buClrTx/>
                    <a:buSzPct val="100000"/>
                    <a:buFontTx/>
                    <a:buNone/>
                  </a:pPr>
                  <a:r>
                    <a:rPr lang="en-US" altLang="zh-CN" sz="2800" b="1">
                      <a:latin typeface="Times New Roman" panose="02020603050405020304" pitchFamily="18" charset="0"/>
                      <a:ea typeface="楷体_GB2312" pitchFamily="49" charset="-122"/>
                    </a:rPr>
                    <a:t>41</a:t>
                  </a:r>
                  <a:endParaRPr lang="en-US" altLang="zh-CN" sz="2800" b="1">
                    <a:latin typeface="Times New Roman" panose="02020603050405020304" pitchFamily="18" charset="0"/>
                    <a:ea typeface="楷体_GB2312" pitchFamily="49" charset="-122"/>
                  </a:endParaRPr>
                </a:p>
              </p:txBody>
            </p:sp>
            <p:sp>
              <p:nvSpPr>
                <p:cNvPr id="16401" name="Text Box 30"/>
                <p:cNvSpPr/>
                <p:nvPr/>
              </p:nvSpPr>
              <p:spPr>
                <a:xfrm>
                  <a:off x="4009" y="2792"/>
                  <a:ext cx="685" cy="35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 defTabSz="914400">
                    <a:lnSpc>
                      <a:spcPct val="120000"/>
                    </a:lnSpc>
                    <a:spcBef>
                      <a:spcPct val="50000"/>
                    </a:spcBef>
                    <a:buClrTx/>
                    <a:buSzPct val="100000"/>
                    <a:buFontTx/>
                    <a:buNone/>
                  </a:pPr>
                  <a:r>
                    <a:rPr lang="en-US" altLang="zh-CN" sz="2800" b="1">
                      <a:latin typeface="Times New Roman" panose="02020603050405020304" pitchFamily="18" charset="0"/>
                      <a:ea typeface="楷体_GB2312" pitchFamily="49" charset="-122"/>
                    </a:rPr>
                    <a:t>8 5</a:t>
                  </a:r>
                  <a:endParaRPr lang="en-US" altLang="zh-CN" sz="2800" b="1">
                    <a:latin typeface="Times New Roman" panose="02020603050405020304" pitchFamily="18" charset="0"/>
                    <a:ea typeface="楷体_GB2312" pitchFamily="49" charset="-122"/>
                  </a:endParaRPr>
                </a:p>
              </p:txBody>
            </p:sp>
          </p:grpSp>
        </p:grpSp>
        <p:grpSp>
          <p:nvGrpSpPr>
            <p:cNvPr id="16402" name="Group 67"/>
            <p:cNvGrpSpPr/>
            <p:nvPr/>
          </p:nvGrpSpPr>
          <p:grpSpPr>
            <a:xfrm>
              <a:off x="513" y="1876"/>
              <a:ext cx="959" cy="395"/>
              <a:chOff x="2094" y="521"/>
              <a:chExt cx="959" cy="395"/>
            </a:xfrm>
          </p:grpSpPr>
          <p:pic>
            <p:nvPicPr>
              <p:cNvPr id="16403" name="图片 13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2363" y="562"/>
                <a:ext cx="690" cy="354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grpSp>
            <p:nvGrpSpPr>
              <p:cNvPr id="16404" name="Group 63"/>
              <p:cNvGrpSpPr/>
              <p:nvPr/>
            </p:nvGrpSpPr>
            <p:grpSpPr>
              <a:xfrm>
                <a:off x="2094" y="521"/>
                <a:ext cx="907" cy="386"/>
                <a:chOff x="3592" y="2762"/>
                <a:chExt cx="907" cy="386"/>
              </a:xfrm>
            </p:grpSpPr>
            <p:sp>
              <p:nvSpPr>
                <p:cNvPr id="16405" name="Text Box 29"/>
                <p:cNvSpPr/>
                <p:nvPr/>
              </p:nvSpPr>
              <p:spPr>
                <a:xfrm>
                  <a:off x="3592" y="2764"/>
                  <a:ext cx="445" cy="384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 defTabSz="914400">
                    <a:lnSpc>
                      <a:spcPct val="120000"/>
                    </a:lnSpc>
                    <a:spcBef>
                      <a:spcPct val="50000"/>
                    </a:spcBef>
                    <a:buClrTx/>
                    <a:buSzPct val="100000"/>
                    <a:buFontTx/>
                    <a:buNone/>
                  </a:pPr>
                  <a:r>
                    <a:rPr lang="en-US" altLang="zh-CN" sz="2800" b="1">
                      <a:latin typeface="Times New Roman" panose="02020603050405020304" pitchFamily="18" charset="0"/>
                      <a:ea typeface="楷体_GB2312" pitchFamily="49" charset="-122"/>
                    </a:rPr>
                    <a:t>32</a:t>
                  </a:r>
                  <a:endParaRPr lang="en-US" altLang="zh-CN" sz="2800" b="1">
                    <a:latin typeface="Times New Roman" panose="02020603050405020304" pitchFamily="18" charset="0"/>
                    <a:ea typeface="楷体_GB2312" pitchFamily="49" charset="-122"/>
                  </a:endParaRPr>
                </a:p>
              </p:txBody>
            </p:sp>
            <p:sp>
              <p:nvSpPr>
                <p:cNvPr id="16406" name="Text Box 30"/>
                <p:cNvSpPr/>
                <p:nvPr/>
              </p:nvSpPr>
              <p:spPr>
                <a:xfrm>
                  <a:off x="4052" y="2762"/>
                  <a:ext cx="447" cy="384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 defTabSz="914400">
                    <a:lnSpc>
                      <a:spcPct val="120000"/>
                    </a:lnSpc>
                    <a:spcBef>
                      <a:spcPct val="50000"/>
                    </a:spcBef>
                    <a:buClrTx/>
                    <a:buSzPct val="100000"/>
                    <a:buFontTx/>
                    <a:buNone/>
                  </a:pPr>
                  <a:r>
                    <a:rPr lang="en-US" altLang="zh-CN" sz="2800" b="1">
                      <a:latin typeface="Times New Roman" panose="02020603050405020304" pitchFamily="18" charset="0"/>
                      <a:ea typeface="楷体_GB2312" pitchFamily="49" charset="-122"/>
                    </a:rPr>
                    <a:t>9 6</a:t>
                  </a:r>
                  <a:endParaRPr lang="en-US" altLang="zh-CN" sz="2800" b="1">
                    <a:latin typeface="Times New Roman" panose="02020603050405020304" pitchFamily="18" charset="0"/>
                    <a:ea typeface="楷体_GB2312" pitchFamily="49" charset="-122"/>
                  </a:endParaRPr>
                </a:p>
              </p:txBody>
            </p:sp>
          </p:grpSp>
        </p:grpSp>
      </p:grpSp>
      <p:sp>
        <p:nvSpPr>
          <p:cNvPr id="16407" name="文本框 31"/>
          <p:cNvSpPr/>
          <p:nvPr/>
        </p:nvSpPr>
        <p:spPr>
          <a:xfrm>
            <a:off x="1809750" y="1963738"/>
            <a:ext cx="503238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408" name="文本框 32"/>
          <p:cNvSpPr/>
          <p:nvPr/>
        </p:nvSpPr>
        <p:spPr>
          <a:xfrm>
            <a:off x="1546225" y="2732088"/>
            <a:ext cx="855663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9 6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cxnSp>
        <p:nvCxnSpPr>
          <p:cNvPr id="16409" name="直接连接符 24"/>
          <p:cNvCxnSpPr/>
          <p:nvPr/>
        </p:nvCxnSpPr>
        <p:spPr>
          <a:xfrm>
            <a:off x="1495425" y="3233738"/>
            <a:ext cx="720725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6410" name="文本框 34"/>
          <p:cNvSpPr/>
          <p:nvPr/>
        </p:nvSpPr>
        <p:spPr>
          <a:xfrm>
            <a:off x="1811338" y="3263900"/>
            <a:ext cx="49530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0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411" name="文本框 35"/>
          <p:cNvSpPr/>
          <p:nvPr/>
        </p:nvSpPr>
        <p:spPr>
          <a:xfrm>
            <a:off x="3489325" y="1930400"/>
            <a:ext cx="504825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412" name="文本框 36"/>
          <p:cNvSpPr/>
          <p:nvPr/>
        </p:nvSpPr>
        <p:spPr>
          <a:xfrm>
            <a:off x="3236913" y="2749550"/>
            <a:ext cx="798512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8 2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6413" name="文本框 38"/>
          <p:cNvSpPr/>
          <p:nvPr/>
        </p:nvSpPr>
        <p:spPr>
          <a:xfrm>
            <a:off x="3490913" y="3217863"/>
            <a:ext cx="49530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414" name="文本框 39"/>
          <p:cNvSpPr/>
          <p:nvPr/>
        </p:nvSpPr>
        <p:spPr>
          <a:xfrm>
            <a:off x="5414963" y="1930400"/>
            <a:ext cx="504825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415" name="文本框 40"/>
          <p:cNvSpPr/>
          <p:nvPr/>
        </p:nvSpPr>
        <p:spPr>
          <a:xfrm>
            <a:off x="4884738" y="2759075"/>
            <a:ext cx="1233487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3 2 0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cxnSp>
        <p:nvCxnSpPr>
          <p:cNvPr id="16416" name="直接连接符 32"/>
          <p:cNvCxnSpPr/>
          <p:nvPr/>
        </p:nvCxnSpPr>
        <p:spPr>
          <a:xfrm>
            <a:off x="4813300" y="3248025"/>
            <a:ext cx="1022350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6417" name="文本框 42"/>
          <p:cNvSpPr/>
          <p:nvPr/>
        </p:nvSpPr>
        <p:spPr>
          <a:xfrm>
            <a:off x="5422900" y="3192463"/>
            <a:ext cx="49530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418" name="文本框 43"/>
          <p:cNvSpPr/>
          <p:nvPr/>
        </p:nvSpPr>
        <p:spPr>
          <a:xfrm>
            <a:off x="7150100" y="1943100"/>
            <a:ext cx="504825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419" name="文本框 44"/>
          <p:cNvSpPr/>
          <p:nvPr/>
        </p:nvSpPr>
        <p:spPr>
          <a:xfrm>
            <a:off x="6640513" y="2749550"/>
            <a:ext cx="1506537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2 1 0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cxnSp>
        <p:nvCxnSpPr>
          <p:cNvPr id="16420" name="直接连接符 36"/>
          <p:cNvCxnSpPr/>
          <p:nvPr/>
        </p:nvCxnSpPr>
        <p:spPr>
          <a:xfrm>
            <a:off x="6537325" y="3240088"/>
            <a:ext cx="1225550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6421" name="文本框 46"/>
          <p:cNvSpPr/>
          <p:nvPr/>
        </p:nvSpPr>
        <p:spPr>
          <a:xfrm>
            <a:off x="6927850" y="3189288"/>
            <a:ext cx="1231900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3 5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6422" name="文本框 47"/>
          <p:cNvSpPr/>
          <p:nvPr/>
        </p:nvSpPr>
        <p:spPr>
          <a:xfrm>
            <a:off x="817563" y="2095500"/>
            <a:ext cx="571500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30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423" name="文本框 48"/>
          <p:cNvSpPr/>
          <p:nvPr/>
        </p:nvSpPr>
        <p:spPr>
          <a:xfrm>
            <a:off x="2625725" y="2057400"/>
            <a:ext cx="73660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40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424" name="泪滴形 40"/>
          <p:cNvSpPr/>
          <p:nvPr/>
        </p:nvSpPr>
        <p:spPr>
          <a:xfrm>
            <a:off x="1973263" y="749300"/>
            <a:ext cx="4144962" cy="738188"/>
          </a:xfrm>
          <a:solidFill>
            <a:srgbClr val="FEDAD6"/>
          </a:solidFill>
          <a:ln w="25400" cap="flat" cmpd="sng">
            <a:solidFill>
              <a:srgbClr val="FF4343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cxnSp>
        <p:nvCxnSpPr>
          <p:cNvPr id="16425" name="直接连接符 87"/>
          <p:cNvCxnSpPr/>
          <p:nvPr/>
        </p:nvCxnSpPr>
        <p:spPr>
          <a:xfrm>
            <a:off x="2971800" y="3248025"/>
            <a:ext cx="1022350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 fill="hold"/>
                                        <p:tgtEl>
                                          <p:spTgt spid="16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 fill="hold"/>
                                        <p:tgtEl>
                                          <p:spTgt spid="16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 fill="hold"/>
                                        <p:tgtEl>
                                          <p:spTgt spid="16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 fill="hold"/>
                                        <p:tgtEl>
                                          <p:spTgt spid="16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 fill="hold"/>
                                        <p:tgtEl>
                                          <p:spTgt spid="16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 fill="hold"/>
                                        <p:tgtEl>
                                          <p:spTgt spid="16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 fill="hold"/>
                                        <p:tgtEl>
                                          <p:spTgt spid="16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 fill="hold"/>
                                        <p:tgtEl>
                                          <p:spTgt spid="16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 fill="hold"/>
                                        <p:tgtEl>
                                          <p:spTgt spid="16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 fill="hold"/>
                                        <p:tgtEl>
                                          <p:spTgt spid="16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 fill="hold"/>
                                        <p:tgtEl>
                                          <p:spTgt spid="16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 fill="hold"/>
                                        <p:tgtEl>
                                          <p:spTgt spid="16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 fill="hold"/>
                                        <p:tgtEl>
                                          <p:spTgt spid="16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 fill="hold"/>
                                        <p:tgtEl>
                                          <p:spTgt spid="16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 fill="hold"/>
                                        <p:tgtEl>
                                          <p:spTgt spid="16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 fill="hold"/>
                                        <p:tgtEl>
                                          <p:spTgt spid="16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 fill="hold"/>
                                        <p:tgtEl>
                                          <p:spTgt spid="16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 fill="hold"/>
                                        <p:tgtEl>
                                          <p:spTgt spid="16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7" grpId="0" animBg="1"/>
      <p:bldP spid="16408" grpId="0" animBg="1"/>
      <p:bldP spid="16410" grpId="0" animBg="1"/>
      <p:bldP spid="16411" grpId="0" animBg="1"/>
      <p:bldP spid="16412" grpId="0" animBg="1"/>
      <p:bldP spid="16413" grpId="0" animBg="1"/>
      <p:bldP spid="16414" grpId="0" animBg="1"/>
      <p:bldP spid="16415" grpId="0" animBg="1"/>
      <p:bldP spid="16417" grpId="0" animBg="1"/>
      <p:bldP spid="16418" grpId="0" animBg="1"/>
      <p:bldP spid="16419" grpId="0" animBg="1"/>
      <p:bldP spid="16421" grpId="0" animBg="1"/>
      <p:bldP spid="16422" grpId="0" animBg="1"/>
      <p:bldP spid="164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10" name="Picture 12" descr="8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27100" y="608013"/>
            <a:ext cx="6296025" cy="2524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1" name="Rectangle 13"/>
          <p:cNvSpPr/>
          <p:nvPr/>
        </p:nvSpPr>
        <p:spPr>
          <a:xfrm>
            <a:off x="850900" y="3238500"/>
            <a:ext cx="6913563" cy="9540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zh-CN" altLang="en-US" sz="2800" b="1">
                <a:latin typeface="Times New Roman" panose="02020603050405020304" pitchFamily="18" charset="0"/>
                <a:ea typeface="黑体" panose="02010609060101010101" pitchFamily="49" charset="-122"/>
              </a:rPr>
              <a:t>（</a:t>
            </a:r>
            <a:r>
              <a:rPr lang="en-US" altLang="zh-CN" sz="2800" b="1"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  <a:r>
              <a:rPr lang="zh-CN" altLang="en-US" sz="2800" b="1">
                <a:latin typeface="Times New Roman" panose="02020603050405020304" pitchFamily="18" charset="0"/>
                <a:ea typeface="黑体" panose="02010609060101010101" pitchFamily="49" charset="-122"/>
              </a:rPr>
              <a:t>）一个台灯</a:t>
            </a:r>
            <a:r>
              <a:rPr lang="en-US" altLang="zh-CN" sz="2800" b="1">
                <a:latin typeface="Times New Roman" panose="02020603050405020304" pitchFamily="18" charset="0"/>
                <a:ea typeface="黑体" panose="02010609060101010101" pitchFamily="49" charset="-122"/>
              </a:rPr>
              <a:t>62</a:t>
            </a:r>
            <a:r>
              <a:rPr lang="zh-CN" altLang="en-US" sz="2800" b="1">
                <a:latin typeface="Times New Roman" panose="02020603050405020304" pitchFamily="18" charset="0"/>
                <a:ea typeface="黑体" panose="02010609060101010101" pitchFamily="49" charset="-122"/>
              </a:rPr>
              <a:t>元，我有</a:t>
            </a:r>
            <a:r>
              <a:rPr lang="en-US" altLang="zh-CN" sz="2800" b="1">
                <a:latin typeface="Times New Roman" panose="02020603050405020304" pitchFamily="18" charset="0"/>
                <a:ea typeface="黑体" panose="02010609060101010101" pitchFamily="49" charset="-122"/>
              </a:rPr>
              <a:t>430</a:t>
            </a:r>
            <a:r>
              <a:rPr lang="zh-CN" altLang="en-US" sz="2800" b="1">
                <a:latin typeface="Times New Roman" panose="02020603050405020304" pitchFamily="18" charset="0"/>
                <a:ea typeface="黑体" panose="02010609060101010101" pitchFamily="49" charset="-122"/>
              </a:rPr>
              <a:t>元可以买几个？还剩多少元？</a:t>
            </a:r>
            <a:endParaRPr lang="zh-CN" altLang="en-US" sz="2800" b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7412" name="文本框 7"/>
          <p:cNvSpPr/>
          <p:nvPr/>
        </p:nvSpPr>
        <p:spPr>
          <a:xfrm>
            <a:off x="2593975" y="4267200"/>
            <a:ext cx="1938338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>
                <a:latin typeface="Times New Roman" panose="02020603050405020304" pitchFamily="18" charset="0"/>
                <a:ea typeface="楷体_GB2312" pitchFamily="49" charset="-122"/>
              </a:rPr>
              <a:t>430÷62</a:t>
            </a:r>
            <a:r>
              <a:rPr lang="zh-CN" altLang="en-US" sz="2800" b="1">
                <a:latin typeface="Times New Roman" panose="02020603050405020304" pitchFamily="18" charset="0"/>
                <a:ea typeface="楷体_GB2312" pitchFamily="49" charset="-122"/>
              </a:rPr>
              <a:t>＝</a:t>
            </a:r>
            <a:endParaRPr lang="zh-CN" altLang="en-US" sz="2800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charRg st="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 fill="hold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文本框 7"/>
          <p:cNvSpPr/>
          <p:nvPr/>
        </p:nvSpPr>
        <p:spPr>
          <a:xfrm>
            <a:off x="1495425" y="581025"/>
            <a:ext cx="1938338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>
                <a:latin typeface="Times New Roman" panose="02020603050405020304" pitchFamily="18" charset="0"/>
                <a:ea typeface="楷体_GB2312" pitchFamily="49" charset="-122"/>
              </a:rPr>
              <a:t>430÷62</a:t>
            </a:r>
            <a:r>
              <a:rPr lang="zh-CN" altLang="en-US" sz="2800" b="1">
                <a:latin typeface="Times New Roman" panose="02020603050405020304" pitchFamily="18" charset="0"/>
                <a:ea typeface="楷体_GB2312" pitchFamily="49" charset="-122"/>
              </a:rPr>
              <a:t>＝</a:t>
            </a:r>
            <a:endParaRPr lang="zh-CN" altLang="en-US" sz="2800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pic>
        <p:nvPicPr>
          <p:cNvPr id="18435" name="Picture 15" descr="男天使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77125" y="973138"/>
            <a:ext cx="1524000" cy="1414462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8436" name="Group 81"/>
          <p:cNvGrpSpPr/>
          <p:nvPr/>
        </p:nvGrpSpPr>
        <p:grpSpPr>
          <a:xfrm>
            <a:off x="942975" y="1611313"/>
            <a:ext cx="1781175" cy="647700"/>
            <a:chOff x="443" y="1093"/>
            <a:chExt cx="1122" cy="408"/>
          </a:xfrm>
        </p:grpSpPr>
        <p:grpSp>
          <p:nvGrpSpPr>
            <p:cNvPr id="18437" name="Group 80"/>
            <p:cNvGrpSpPr/>
            <p:nvPr/>
          </p:nvGrpSpPr>
          <p:grpSpPr>
            <a:xfrm>
              <a:off x="443" y="1093"/>
              <a:ext cx="1122" cy="408"/>
              <a:chOff x="443" y="1093"/>
              <a:chExt cx="1122" cy="408"/>
            </a:xfrm>
          </p:grpSpPr>
          <p:sp>
            <p:nvSpPr>
              <p:cNvPr id="18438" name="Text Box 29"/>
              <p:cNvSpPr/>
              <p:nvPr/>
            </p:nvSpPr>
            <p:spPr>
              <a:xfrm>
                <a:off x="443" y="1093"/>
                <a:ext cx="427" cy="38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defTabSz="914400">
                  <a:lnSpc>
                    <a:spcPct val="120000"/>
                  </a:lnSpc>
                  <a:spcBef>
                    <a:spcPct val="50000"/>
                  </a:spcBef>
                  <a:buClrTx/>
                  <a:buSzPct val="100000"/>
                  <a:buFontTx/>
                  <a:buNone/>
                </a:pPr>
                <a:r>
                  <a:rPr lang="en-US" altLang="zh-CN" sz="2800" b="1">
                    <a:latin typeface="Times New Roman" panose="02020603050405020304" pitchFamily="18" charset="0"/>
                    <a:ea typeface="楷体_GB2312" pitchFamily="49" charset="-122"/>
                  </a:rPr>
                  <a:t>62</a:t>
                </a:r>
                <a:endParaRPr lang="en-US" altLang="zh-CN" sz="2800" b="1">
                  <a:latin typeface="Times New Roman" panose="02020603050405020304" pitchFamily="18" charset="0"/>
                  <a:ea typeface="楷体_GB2312" pitchFamily="49" charset="-122"/>
                </a:endParaRPr>
              </a:p>
            </p:txBody>
          </p:sp>
          <p:sp>
            <p:nvSpPr>
              <p:cNvPr id="18439" name="Text Box 30"/>
              <p:cNvSpPr/>
              <p:nvPr/>
            </p:nvSpPr>
            <p:spPr>
              <a:xfrm>
                <a:off x="880" y="1117"/>
                <a:ext cx="685" cy="38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defTabSz="914400">
                  <a:lnSpc>
                    <a:spcPct val="120000"/>
                  </a:lnSpc>
                  <a:spcBef>
                    <a:spcPct val="50000"/>
                  </a:spcBef>
                  <a:buClrTx/>
                  <a:buSzPct val="100000"/>
                  <a:buFontTx/>
                  <a:buNone/>
                </a:pPr>
                <a:r>
                  <a:rPr lang="en-US" altLang="zh-CN" sz="2800" b="1">
                    <a:latin typeface="Times New Roman" panose="02020603050405020304" pitchFamily="18" charset="0"/>
                    <a:ea typeface="楷体_GB2312" pitchFamily="49" charset="-122"/>
                  </a:rPr>
                  <a:t>4 3 0</a:t>
                </a:r>
                <a:endParaRPr lang="en-US" altLang="zh-CN" sz="2800" b="1">
                  <a:latin typeface="Times New Roman" panose="02020603050405020304" pitchFamily="18" charset="0"/>
                  <a:ea typeface="楷体_GB2312" pitchFamily="49" charset="-122"/>
                </a:endParaRPr>
              </a:p>
            </p:txBody>
          </p:sp>
        </p:grpSp>
        <p:pic>
          <p:nvPicPr>
            <p:cNvPr id="18440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2" y="1131"/>
              <a:ext cx="716" cy="28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8441" name="AutoShape 27"/>
          <p:cNvSpPr/>
          <p:nvPr/>
        </p:nvSpPr>
        <p:spPr>
          <a:xfrm>
            <a:off x="3203575" y="1316038"/>
            <a:ext cx="4094163" cy="619125"/>
          </a:xfrm>
          <a:prstGeom prst="wedgeRoundRectCallout">
            <a:avLst>
              <a:gd name="adj1" fmla="val 57866"/>
              <a:gd name="adj2" fmla="val 14403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>
              <a:buFontTx/>
            </a:pPr>
            <a:r>
              <a:rPr lang="zh-CN" altLang="en-US" sz="2800" b="1">
                <a:solidFill>
                  <a:srgbClr val="1C1C1C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把</a:t>
            </a:r>
            <a:r>
              <a:rPr lang="en-US" altLang="zh-CN" sz="2800" b="1">
                <a:solidFill>
                  <a:srgbClr val="1C1C1C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62</a:t>
            </a:r>
            <a:r>
              <a:rPr lang="zh-CN" altLang="en-US" sz="2800" b="1">
                <a:solidFill>
                  <a:srgbClr val="1C1C1C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看作多少来试商？</a:t>
            </a:r>
            <a:endParaRPr lang="zh-CN" altLang="en-US" sz="2800" b="1">
              <a:solidFill>
                <a:srgbClr val="1C1C1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8442" name="Group 81"/>
          <p:cNvGrpSpPr/>
          <p:nvPr/>
        </p:nvGrpSpPr>
        <p:grpSpPr>
          <a:xfrm>
            <a:off x="3602038" y="2373313"/>
            <a:ext cx="1781175" cy="647700"/>
            <a:chOff x="443" y="1093"/>
            <a:chExt cx="1122" cy="408"/>
          </a:xfrm>
        </p:grpSpPr>
        <p:grpSp>
          <p:nvGrpSpPr>
            <p:cNvPr id="18443" name="Group 80"/>
            <p:cNvGrpSpPr/>
            <p:nvPr/>
          </p:nvGrpSpPr>
          <p:grpSpPr>
            <a:xfrm>
              <a:off x="443" y="1093"/>
              <a:ext cx="1122" cy="408"/>
              <a:chOff x="443" y="1093"/>
              <a:chExt cx="1122" cy="408"/>
            </a:xfrm>
          </p:grpSpPr>
          <p:sp>
            <p:nvSpPr>
              <p:cNvPr id="18444" name="Text Box 29"/>
              <p:cNvSpPr/>
              <p:nvPr/>
            </p:nvSpPr>
            <p:spPr>
              <a:xfrm>
                <a:off x="443" y="1093"/>
                <a:ext cx="427" cy="38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defTabSz="914400">
                  <a:lnSpc>
                    <a:spcPct val="120000"/>
                  </a:lnSpc>
                  <a:spcBef>
                    <a:spcPct val="50000"/>
                  </a:spcBef>
                  <a:buClrTx/>
                  <a:buSzPct val="100000"/>
                  <a:buFontTx/>
                  <a:buNone/>
                </a:pPr>
                <a:r>
                  <a:rPr lang="en-US" altLang="zh-CN" sz="2800" b="1">
                    <a:latin typeface="Times New Roman" panose="02020603050405020304" pitchFamily="18" charset="0"/>
                    <a:ea typeface="楷体_GB2312" pitchFamily="49" charset="-122"/>
                  </a:rPr>
                  <a:t>62</a:t>
                </a:r>
                <a:endParaRPr lang="en-US" altLang="zh-CN" sz="2800" b="1">
                  <a:latin typeface="Times New Roman" panose="02020603050405020304" pitchFamily="18" charset="0"/>
                  <a:ea typeface="楷体_GB2312" pitchFamily="49" charset="-122"/>
                </a:endParaRPr>
              </a:p>
            </p:txBody>
          </p:sp>
          <p:sp>
            <p:nvSpPr>
              <p:cNvPr id="18445" name="Text Box 30"/>
              <p:cNvSpPr/>
              <p:nvPr/>
            </p:nvSpPr>
            <p:spPr>
              <a:xfrm>
                <a:off x="880" y="1117"/>
                <a:ext cx="685" cy="38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defTabSz="914400">
                  <a:lnSpc>
                    <a:spcPct val="120000"/>
                  </a:lnSpc>
                  <a:spcBef>
                    <a:spcPct val="50000"/>
                  </a:spcBef>
                  <a:buClrTx/>
                  <a:buSzPct val="100000"/>
                  <a:buFontTx/>
                  <a:buNone/>
                </a:pPr>
                <a:r>
                  <a:rPr lang="en-US" altLang="zh-CN" sz="2800" b="1">
                    <a:latin typeface="Times New Roman" panose="02020603050405020304" pitchFamily="18" charset="0"/>
                    <a:ea typeface="楷体_GB2312" pitchFamily="49" charset="-122"/>
                  </a:rPr>
                  <a:t>4 3 0</a:t>
                </a:r>
                <a:endParaRPr lang="en-US" altLang="zh-CN" sz="2800" b="1">
                  <a:latin typeface="Times New Roman" panose="02020603050405020304" pitchFamily="18" charset="0"/>
                  <a:ea typeface="楷体_GB2312" pitchFamily="49" charset="-122"/>
                </a:endParaRPr>
              </a:p>
            </p:txBody>
          </p:sp>
        </p:grpSp>
        <p:pic>
          <p:nvPicPr>
            <p:cNvPr id="18446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2" y="1131"/>
              <a:ext cx="716" cy="28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8447" name="Text Box 29"/>
          <p:cNvSpPr/>
          <p:nvPr/>
        </p:nvSpPr>
        <p:spPr>
          <a:xfrm>
            <a:off x="3602038" y="2373313"/>
            <a:ext cx="677862" cy="565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>
              <a:lnSpc>
                <a:spcPct val="120000"/>
              </a:lnSpc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62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8448" name="Text Box 29"/>
          <p:cNvSpPr/>
          <p:nvPr/>
        </p:nvSpPr>
        <p:spPr>
          <a:xfrm>
            <a:off x="3602038" y="1960563"/>
            <a:ext cx="677862" cy="565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>
              <a:lnSpc>
                <a:spcPct val="120000"/>
              </a:lnSpc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60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8449" name="Text Box 29"/>
          <p:cNvSpPr/>
          <p:nvPr/>
        </p:nvSpPr>
        <p:spPr>
          <a:xfrm>
            <a:off x="4818063" y="1938338"/>
            <a:ext cx="493712" cy="565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 b="1">
                <a:latin typeface="Times New Roman" panose="02020603050405020304" pitchFamily="18" charset="0"/>
                <a:ea typeface="楷体_GB2312" pitchFamily="49" charset="-122"/>
              </a:rPr>
              <a:t>7</a:t>
            </a:r>
            <a:endParaRPr lang="en-US" altLang="zh-CN" sz="2800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8450" name="Text Box 29"/>
          <p:cNvSpPr/>
          <p:nvPr/>
        </p:nvSpPr>
        <p:spPr>
          <a:xfrm>
            <a:off x="4289425" y="2795588"/>
            <a:ext cx="1290638" cy="565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>
              <a:lnSpc>
                <a:spcPct val="120000"/>
              </a:lnSpc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2800" b="1">
                <a:latin typeface="Times New Roman" panose="02020603050405020304" pitchFamily="18" charset="0"/>
                <a:ea typeface="楷体_GB2312" pitchFamily="49" charset="-122"/>
              </a:rPr>
              <a:t>4 3 4</a:t>
            </a:r>
            <a:endParaRPr lang="en-US" altLang="zh-CN" sz="2800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8451" name="Text Box 29"/>
          <p:cNvSpPr/>
          <p:nvPr/>
        </p:nvSpPr>
        <p:spPr>
          <a:xfrm>
            <a:off x="3603625" y="2373313"/>
            <a:ext cx="677863" cy="5635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>
              <a:lnSpc>
                <a:spcPct val="120000"/>
              </a:lnSpc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62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cxnSp>
        <p:nvCxnSpPr>
          <p:cNvPr id="18452" name="直接连接符 22"/>
          <p:cNvCxnSpPr/>
          <p:nvPr/>
        </p:nvCxnSpPr>
        <p:spPr>
          <a:xfrm>
            <a:off x="3941763" y="3338513"/>
            <a:ext cx="1335087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8453" name="TextBox 25"/>
          <p:cNvSpPr/>
          <p:nvPr/>
        </p:nvSpPr>
        <p:spPr>
          <a:xfrm>
            <a:off x="3813175" y="3505200"/>
            <a:ext cx="1463675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Tx/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商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7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大了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8454" name="右箭头 26"/>
          <p:cNvSpPr/>
          <p:nvPr/>
        </p:nvSpPr>
        <p:spPr>
          <a:xfrm>
            <a:off x="5383213" y="2886075"/>
            <a:ext cx="463550" cy="282575"/>
          </a:xfrm>
          <a:prstGeom prst="rightArrow">
            <a:avLst>
              <a:gd name="adj1" fmla="val 50000"/>
              <a:gd name="adj2" fmla="val 50003"/>
            </a:avLst>
          </a:prstGeom>
          <a:solidFill>
            <a:srgbClr val="376092"/>
          </a:solidFill>
          <a:ln w="25400" cap="flat" cmpd="sng">
            <a:solidFill>
              <a:srgbClr val="385D8A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>
              <a:buFontTx/>
            </a:pPr>
            <a:endParaRPr lang="zh-CN" altLang="en-US">
              <a:solidFill>
                <a:srgbClr val="FFFF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grpSp>
        <p:nvGrpSpPr>
          <p:cNvPr id="18455" name="Group 81"/>
          <p:cNvGrpSpPr/>
          <p:nvPr/>
        </p:nvGrpSpPr>
        <p:grpSpPr>
          <a:xfrm>
            <a:off x="6216650" y="2927350"/>
            <a:ext cx="1781175" cy="647700"/>
            <a:chOff x="443" y="1093"/>
            <a:chExt cx="1122" cy="408"/>
          </a:xfrm>
        </p:grpSpPr>
        <p:grpSp>
          <p:nvGrpSpPr>
            <p:cNvPr id="18456" name="Group 80"/>
            <p:cNvGrpSpPr/>
            <p:nvPr/>
          </p:nvGrpSpPr>
          <p:grpSpPr>
            <a:xfrm>
              <a:off x="443" y="1093"/>
              <a:ext cx="1122" cy="408"/>
              <a:chOff x="443" y="1093"/>
              <a:chExt cx="1122" cy="408"/>
            </a:xfrm>
          </p:grpSpPr>
          <p:sp>
            <p:nvSpPr>
              <p:cNvPr id="18457" name="Text Box 29"/>
              <p:cNvSpPr/>
              <p:nvPr/>
            </p:nvSpPr>
            <p:spPr>
              <a:xfrm>
                <a:off x="443" y="1093"/>
                <a:ext cx="427" cy="38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defTabSz="914400">
                  <a:lnSpc>
                    <a:spcPct val="120000"/>
                  </a:lnSpc>
                  <a:spcBef>
                    <a:spcPct val="50000"/>
                  </a:spcBef>
                  <a:buClrTx/>
                  <a:buSzPct val="100000"/>
                  <a:buFontTx/>
                  <a:buNone/>
                </a:pPr>
                <a:r>
                  <a:rPr lang="en-US" altLang="zh-CN" sz="2800" b="1">
                    <a:latin typeface="Times New Roman" panose="02020603050405020304" pitchFamily="18" charset="0"/>
                    <a:ea typeface="楷体_GB2312" pitchFamily="49" charset="-122"/>
                  </a:rPr>
                  <a:t>62</a:t>
                </a:r>
                <a:endParaRPr lang="en-US" altLang="zh-CN" sz="2800" b="1">
                  <a:latin typeface="Times New Roman" panose="02020603050405020304" pitchFamily="18" charset="0"/>
                  <a:ea typeface="楷体_GB2312" pitchFamily="49" charset="-122"/>
                </a:endParaRPr>
              </a:p>
            </p:txBody>
          </p:sp>
          <p:sp>
            <p:nvSpPr>
              <p:cNvPr id="18458" name="Text Box 30"/>
              <p:cNvSpPr/>
              <p:nvPr/>
            </p:nvSpPr>
            <p:spPr>
              <a:xfrm>
                <a:off x="880" y="1117"/>
                <a:ext cx="685" cy="38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defTabSz="914400">
                  <a:lnSpc>
                    <a:spcPct val="120000"/>
                  </a:lnSpc>
                  <a:spcBef>
                    <a:spcPct val="50000"/>
                  </a:spcBef>
                  <a:buClrTx/>
                  <a:buSzPct val="100000"/>
                  <a:buFontTx/>
                  <a:buNone/>
                </a:pPr>
                <a:r>
                  <a:rPr lang="en-US" altLang="zh-CN" sz="2800" b="1">
                    <a:latin typeface="Times New Roman" panose="02020603050405020304" pitchFamily="18" charset="0"/>
                    <a:ea typeface="楷体_GB2312" pitchFamily="49" charset="-122"/>
                  </a:rPr>
                  <a:t>4 3 0</a:t>
                </a:r>
                <a:endParaRPr lang="en-US" altLang="zh-CN" sz="2800" b="1">
                  <a:latin typeface="Times New Roman" panose="02020603050405020304" pitchFamily="18" charset="0"/>
                  <a:ea typeface="楷体_GB2312" pitchFamily="49" charset="-122"/>
                </a:endParaRPr>
              </a:p>
            </p:txBody>
          </p:sp>
        </p:grpSp>
        <p:pic>
          <p:nvPicPr>
            <p:cNvPr id="18459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2" y="1131"/>
              <a:ext cx="716" cy="28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8460" name="Text Box 29"/>
          <p:cNvSpPr/>
          <p:nvPr/>
        </p:nvSpPr>
        <p:spPr>
          <a:xfrm>
            <a:off x="6216650" y="2928938"/>
            <a:ext cx="677863" cy="561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>
              <a:lnSpc>
                <a:spcPct val="120000"/>
              </a:lnSpc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62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8461" name="Text Box 29"/>
          <p:cNvSpPr/>
          <p:nvPr/>
        </p:nvSpPr>
        <p:spPr>
          <a:xfrm>
            <a:off x="6216650" y="2516188"/>
            <a:ext cx="677863" cy="5635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>
              <a:lnSpc>
                <a:spcPct val="120000"/>
              </a:lnSpc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60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8462" name="Text Box 29"/>
          <p:cNvSpPr/>
          <p:nvPr/>
        </p:nvSpPr>
        <p:spPr>
          <a:xfrm>
            <a:off x="7432675" y="2492375"/>
            <a:ext cx="492125" cy="565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 b="1">
                <a:latin typeface="Times New Roman" panose="02020603050405020304" pitchFamily="18" charset="0"/>
                <a:ea typeface="楷体_GB2312" pitchFamily="49" charset="-122"/>
              </a:rPr>
              <a:t>6</a:t>
            </a:r>
            <a:endParaRPr lang="en-US" altLang="zh-CN" sz="2800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8463" name="Text Box 29"/>
          <p:cNvSpPr/>
          <p:nvPr/>
        </p:nvSpPr>
        <p:spPr>
          <a:xfrm>
            <a:off x="6911975" y="3351213"/>
            <a:ext cx="1290638" cy="5635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>
              <a:lnSpc>
                <a:spcPct val="120000"/>
              </a:lnSpc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2800" b="1">
                <a:latin typeface="Times New Roman" panose="02020603050405020304" pitchFamily="18" charset="0"/>
                <a:ea typeface="楷体_GB2312" pitchFamily="49" charset="-122"/>
              </a:rPr>
              <a:t>3 7 2</a:t>
            </a:r>
            <a:endParaRPr lang="en-US" altLang="zh-CN" sz="2800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8464" name="Text Box 29"/>
          <p:cNvSpPr/>
          <p:nvPr/>
        </p:nvSpPr>
        <p:spPr>
          <a:xfrm>
            <a:off x="6216650" y="2928938"/>
            <a:ext cx="677863" cy="5635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>
              <a:lnSpc>
                <a:spcPct val="120000"/>
              </a:lnSpc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62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cxnSp>
        <p:nvCxnSpPr>
          <p:cNvPr id="18465" name="直接连接符 42"/>
          <p:cNvCxnSpPr/>
          <p:nvPr/>
        </p:nvCxnSpPr>
        <p:spPr>
          <a:xfrm>
            <a:off x="6554788" y="3892550"/>
            <a:ext cx="1335087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8466" name="TextBox 45"/>
          <p:cNvSpPr/>
          <p:nvPr/>
        </p:nvSpPr>
        <p:spPr>
          <a:xfrm>
            <a:off x="6688138" y="4029075"/>
            <a:ext cx="1085850" cy="5222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Tx/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改商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6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8467" name="Text Box 29"/>
          <p:cNvSpPr/>
          <p:nvPr/>
        </p:nvSpPr>
        <p:spPr>
          <a:xfrm>
            <a:off x="2163763" y="1181100"/>
            <a:ext cx="493712" cy="565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 b="1">
                <a:latin typeface="Times New Roman" panose="02020603050405020304" pitchFamily="18" charset="0"/>
                <a:ea typeface="楷体_GB2312" pitchFamily="49" charset="-122"/>
              </a:rPr>
              <a:t>6</a:t>
            </a:r>
            <a:endParaRPr lang="en-US" altLang="zh-CN" sz="2800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8468" name="Text Box 29"/>
          <p:cNvSpPr/>
          <p:nvPr/>
        </p:nvSpPr>
        <p:spPr>
          <a:xfrm>
            <a:off x="1630363" y="2020888"/>
            <a:ext cx="1290637" cy="5635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>
              <a:lnSpc>
                <a:spcPct val="120000"/>
              </a:lnSpc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2800" b="1">
                <a:latin typeface="Times New Roman" panose="02020603050405020304" pitchFamily="18" charset="0"/>
                <a:ea typeface="楷体_GB2312" pitchFamily="49" charset="-122"/>
              </a:rPr>
              <a:t>3 7 2</a:t>
            </a:r>
            <a:endParaRPr lang="en-US" altLang="zh-CN" sz="2800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cxnSp>
        <p:nvCxnSpPr>
          <p:cNvPr id="18469" name="直接连接符 48"/>
          <p:cNvCxnSpPr/>
          <p:nvPr/>
        </p:nvCxnSpPr>
        <p:spPr>
          <a:xfrm>
            <a:off x="1495425" y="2584450"/>
            <a:ext cx="1335088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8470" name="Text Box 29"/>
          <p:cNvSpPr/>
          <p:nvPr/>
        </p:nvSpPr>
        <p:spPr>
          <a:xfrm>
            <a:off x="1890713" y="2565400"/>
            <a:ext cx="871537" cy="565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>
              <a:lnSpc>
                <a:spcPct val="120000"/>
              </a:lnSpc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2800" b="1">
                <a:latin typeface="Times New Roman" panose="02020603050405020304" pitchFamily="18" charset="0"/>
                <a:ea typeface="楷体_GB2312" pitchFamily="49" charset="-122"/>
              </a:rPr>
              <a:t>5 8</a:t>
            </a:r>
            <a:endParaRPr lang="en-US" altLang="zh-CN" sz="2800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8471" name="Text Box 29"/>
          <p:cNvSpPr/>
          <p:nvPr/>
        </p:nvSpPr>
        <p:spPr>
          <a:xfrm>
            <a:off x="3203575" y="541338"/>
            <a:ext cx="4608513" cy="6032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6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（本）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……58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（元）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 fill="hold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mph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25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1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35" presetClass="emph" presetSubtype="0" repeatCount="200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30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000"/>
                            </p:stCondLst>
                            <p:childTnLst>
                              <p:par>
                                <p:cTn id="43" presetID="1" presetClass="exit" presetSubtype="0" fill="hold" grpId="2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90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 fill="hold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 fill="hold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 fill="hold"/>
                                        <p:tgtEl>
                                          <p:spTgt spid="18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5" presetClass="emph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3" dur="250" fill="hold"/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5" presetClass="emph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0" dur="250" fill="hold"/>
                                        <p:tgtEl>
                                          <p:spTgt spid="1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 fill="hold"/>
                                        <p:tgtEl>
                                          <p:spTgt spid="18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 fill="hold"/>
                                        <p:tgtEl>
                                          <p:spTgt spid="18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 fill="hold"/>
                                        <p:tgtEl>
                                          <p:spTgt spid="18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1" grpId="0" animBg="1"/>
      <p:bldP spid="18447" grpId="0" animBg="1"/>
      <p:bldP spid="18447" grpId="1" animBg="1"/>
      <p:bldP spid="18447" grpId="2" animBg="1"/>
      <p:bldP spid="18448" grpId="0" animBg="1"/>
      <p:bldP spid="18449" grpId="0" animBg="1"/>
      <p:bldP spid="18450" grpId="0" animBg="1"/>
      <p:bldP spid="18451" grpId="0" animBg="1"/>
      <p:bldP spid="18451" grpId="1" animBg="1"/>
      <p:bldP spid="18451" grpId="2" animBg="1"/>
      <p:bldP spid="18453" grpId="0" animBg="1"/>
      <p:bldP spid="18454" grpId="0" animBg="1"/>
      <p:bldP spid="18460" grpId="0" animBg="1"/>
      <p:bldP spid="18460" grpId="1" animBg="1"/>
      <p:bldP spid="18460" grpId="2" animBg="1"/>
      <p:bldP spid="18461" grpId="0" animBg="1"/>
      <p:bldP spid="18462" grpId="0" animBg="1"/>
      <p:bldP spid="18463" grpId="0" animBg="1"/>
      <p:bldP spid="18464" grpId="0" animBg="1"/>
      <p:bldP spid="18464" grpId="1" animBg="1"/>
      <p:bldP spid="18464" grpId="2" animBg="1"/>
      <p:bldP spid="18466" grpId="0" animBg="1"/>
      <p:bldP spid="18467" grpId="0" animBg="1"/>
      <p:bldP spid="18468" grpId="0" animBg="1"/>
      <p:bldP spid="18470" grpId="0" animBg="1"/>
      <p:bldP spid="1847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文本框 109"/>
          <p:cNvSpPr/>
          <p:nvPr/>
        </p:nvSpPr>
        <p:spPr>
          <a:xfrm>
            <a:off x="5978525" y="2578100"/>
            <a:ext cx="1141413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5 0 4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459" name="文本框 123"/>
          <p:cNvSpPr/>
          <p:nvPr/>
        </p:nvSpPr>
        <p:spPr>
          <a:xfrm>
            <a:off x="5997575" y="2547938"/>
            <a:ext cx="1158875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solidFill>
                  <a:srgbClr val="0033CC"/>
                </a:solidFill>
                <a:latin typeface="Times New Roman" panose="02020603050405020304" pitchFamily="18" charset="0"/>
              </a:rPr>
              <a:t>4 4 1</a:t>
            </a:r>
            <a:endParaRPr lang="zh-CN" altLang="en-US" sz="2800" b="1">
              <a:solidFill>
                <a:srgbClr val="0033CC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19460" name="Group 119"/>
          <p:cNvGrpSpPr/>
          <p:nvPr/>
        </p:nvGrpSpPr>
        <p:grpSpPr>
          <a:xfrm>
            <a:off x="5567363" y="2146300"/>
            <a:ext cx="1539875" cy="628650"/>
            <a:chOff x="2439" y="1059"/>
            <a:chExt cx="970" cy="396"/>
          </a:xfrm>
        </p:grpSpPr>
        <p:pic>
          <p:nvPicPr>
            <p:cNvPr id="19461" name="图片 1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682" y="1127"/>
              <a:ext cx="651" cy="285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19462" name="Group 115"/>
            <p:cNvGrpSpPr/>
            <p:nvPr/>
          </p:nvGrpSpPr>
          <p:grpSpPr>
            <a:xfrm>
              <a:off x="2439" y="1059"/>
              <a:ext cx="970" cy="396"/>
              <a:chOff x="-17" y="1105"/>
              <a:chExt cx="970" cy="396"/>
            </a:xfrm>
          </p:grpSpPr>
          <p:sp>
            <p:nvSpPr>
              <p:cNvPr id="19463" name="Text Box 29"/>
              <p:cNvSpPr/>
              <p:nvPr/>
            </p:nvSpPr>
            <p:spPr>
              <a:xfrm>
                <a:off x="-17" y="1117"/>
                <a:ext cx="417" cy="38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defTabSz="914400">
                  <a:lnSpc>
                    <a:spcPct val="120000"/>
                  </a:lnSpc>
                  <a:spcBef>
                    <a:spcPct val="50000"/>
                  </a:spcBef>
                  <a:buClrTx/>
                  <a:buSzPct val="100000"/>
                  <a:buFontTx/>
                  <a:buNone/>
                </a:pPr>
                <a:r>
                  <a:rPr lang="en-US" altLang="zh-CN" sz="2800" b="1">
                    <a:latin typeface="Times New Roman" panose="02020603050405020304" pitchFamily="18" charset="0"/>
                    <a:ea typeface="楷体_GB2312" pitchFamily="49" charset="-122"/>
                  </a:rPr>
                  <a:t>63</a:t>
                </a:r>
                <a:endParaRPr lang="en-US" altLang="zh-CN" sz="2800" b="1">
                  <a:latin typeface="Times New Roman" panose="02020603050405020304" pitchFamily="18" charset="0"/>
                  <a:ea typeface="楷体_GB2312" pitchFamily="49" charset="-122"/>
                </a:endParaRPr>
              </a:p>
            </p:txBody>
          </p:sp>
          <p:sp>
            <p:nvSpPr>
              <p:cNvPr id="19464" name="Text Box 30"/>
              <p:cNvSpPr/>
              <p:nvPr/>
            </p:nvSpPr>
            <p:spPr>
              <a:xfrm>
                <a:off x="268" y="1105"/>
                <a:ext cx="685" cy="38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defTabSz="914400">
                  <a:lnSpc>
                    <a:spcPct val="120000"/>
                  </a:lnSpc>
                  <a:spcBef>
                    <a:spcPct val="50000"/>
                  </a:spcBef>
                  <a:buClrTx/>
                  <a:buSzPct val="100000"/>
                  <a:buFontTx/>
                  <a:buNone/>
                </a:pPr>
                <a:r>
                  <a:rPr lang="en-US" altLang="zh-CN" sz="2800" b="1">
                    <a:latin typeface="Times New Roman" panose="02020603050405020304" pitchFamily="18" charset="0"/>
                    <a:ea typeface="楷体_GB2312" pitchFamily="49" charset="-122"/>
                  </a:rPr>
                  <a:t>4 8 0</a:t>
                </a:r>
                <a:endParaRPr lang="en-US" altLang="zh-CN" sz="2800" b="1">
                  <a:latin typeface="Times New Roman" panose="02020603050405020304" pitchFamily="18" charset="0"/>
                  <a:ea typeface="楷体_GB2312" pitchFamily="49" charset="-122"/>
                </a:endParaRPr>
              </a:p>
            </p:txBody>
          </p:sp>
        </p:grpSp>
      </p:grpSp>
      <p:sp>
        <p:nvSpPr>
          <p:cNvPr id="19465" name="文本框 105"/>
          <p:cNvSpPr/>
          <p:nvPr/>
        </p:nvSpPr>
        <p:spPr>
          <a:xfrm>
            <a:off x="2351088" y="2560638"/>
            <a:ext cx="1223962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1 5 4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466" name="文本框 120"/>
          <p:cNvSpPr/>
          <p:nvPr/>
        </p:nvSpPr>
        <p:spPr>
          <a:xfrm>
            <a:off x="2359025" y="2516188"/>
            <a:ext cx="1223963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solidFill>
                  <a:srgbClr val="0033CC"/>
                </a:solidFill>
                <a:latin typeface="Times New Roman" panose="02020603050405020304" pitchFamily="18" charset="0"/>
              </a:rPr>
              <a:t>1 3 2</a:t>
            </a:r>
            <a:endParaRPr lang="zh-CN" altLang="en-US" sz="2800" b="1">
              <a:solidFill>
                <a:srgbClr val="0033CC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19467" name="Group 113"/>
          <p:cNvGrpSpPr/>
          <p:nvPr/>
        </p:nvGrpSpPr>
        <p:grpSpPr>
          <a:xfrm>
            <a:off x="1819275" y="2098675"/>
            <a:ext cx="1616075" cy="619125"/>
            <a:chOff x="1048" y="1075"/>
            <a:chExt cx="1018" cy="390"/>
          </a:xfrm>
        </p:grpSpPr>
        <p:pic>
          <p:nvPicPr>
            <p:cNvPr id="19468" name="图片 1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39" y="1131"/>
              <a:ext cx="651" cy="285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19469" name="Group 109"/>
            <p:cNvGrpSpPr/>
            <p:nvPr/>
          </p:nvGrpSpPr>
          <p:grpSpPr>
            <a:xfrm>
              <a:off x="1048" y="1075"/>
              <a:ext cx="1018" cy="390"/>
              <a:chOff x="-1181" y="1075"/>
              <a:chExt cx="1018" cy="390"/>
            </a:xfrm>
          </p:grpSpPr>
          <p:sp>
            <p:nvSpPr>
              <p:cNvPr id="19470" name="Text Box 29"/>
              <p:cNvSpPr/>
              <p:nvPr/>
            </p:nvSpPr>
            <p:spPr>
              <a:xfrm>
                <a:off x="-1181" y="1081"/>
                <a:ext cx="417" cy="38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defTabSz="914400">
                  <a:lnSpc>
                    <a:spcPct val="120000"/>
                  </a:lnSpc>
                  <a:spcBef>
                    <a:spcPct val="50000"/>
                  </a:spcBef>
                  <a:buClrTx/>
                  <a:buSzPct val="100000"/>
                  <a:buFontTx/>
                  <a:buNone/>
                </a:pPr>
                <a:r>
                  <a:rPr lang="en-US" altLang="zh-CN" sz="2800" b="1">
                    <a:latin typeface="Times New Roman" panose="02020603050405020304" pitchFamily="18" charset="0"/>
                    <a:ea typeface="楷体_GB2312" pitchFamily="49" charset="-122"/>
                  </a:rPr>
                  <a:t>22</a:t>
                </a:r>
                <a:endParaRPr lang="en-US" altLang="zh-CN" sz="2800" b="1">
                  <a:latin typeface="Times New Roman" panose="02020603050405020304" pitchFamily="18" charset="0"/>
                  <a:ea typeface="楷体_GB2312" pitchFamily="49" charset="-122"/>
                </a:endParaRPr>
              </a:p>
            </p:txBody>
          </p:sp>
          <p:sp>
            <p:nvSpPr>
              <p:cNvPr id="19471" name="Text Box 30"/>
              <p:cNvSpPr/>
              <p:nvPr/>
            </p:nvSpPr>
            <p:spPr>
              <a:xfrm>
                <a:off x="-848" y="1075"/>
                <a:ext cx="685" cy="38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defTabSz="914400">
                  <a:lnSpc>
                    <a:spcPct val="120000"/>
                  </a:lnSpc>
                  <a:spcBef>
                    <a:spcPct val="50000"/>
                  </a:spcBef>
                  <a:buClrTx/>
                  <a:buSzPct val="100000"/>
                  <a:buFontTx/>
                  <a:buNone/>
                </a:pPr>
                <a:r>
                  <a:rPr lang="en-US" altLang="zh-CN" sz="2800" b="1">
                    <a:latin typeface="Times New Roman" panose="02020603050405020304" pitchFamily="18" charset="0"/>
                    <a:ea typeface="楷体_GB2312" pitchFamily="49" charset="-122"/>
                  </a:rPr>
                  <a:t>1 4 3</a:t>
                </a:r>
                <a:endParaRPr lang="en-US" altLang="zh-CN" sz="2800" b="1">
                  <a:latin typeface="Times New Roman" panose="02020603050405020304" pitchFamily="18" charset="0"/>
                  <a:ea typeface="楷体_GB2312" pitchFamily="49" charset="-122"/>
                </a:endParaRPr>
              </a:p>
            </p:txBody>
          </p:sp>
        </p:grpSp>
      </p:grpSp>
      <p:grpSp>
        <p:nvGrpSpPr>
          <p:cNvPr id="19472" name="Group 97"/>
          <p:cNvGrpSpPr/>
          <p:nvPr/>
        </p:nvGrpSpPr>
        <p:grpSpPr>
          <a:xfrm>
            <a:off x="776288" y="2165350"/>
            <a:ext cx="1704975" cy="563563"/>
            <a:chOff x="491" y="1117"/>
            <a:chExt cx="1074" cy="355"/>
          </a:xfrm>
        </p:grpSpPr>
        <p:sp>
          <p:nvSpPr>
            <p:cNvPr id="19473" name="Text Box 29"/>
            <p:cNvSpPr/>
            <p:nvPr/>
          </p:nvSpPr>
          <p:spPr>
            <a:xfrm>
              <a:off x="491" y="1117"/>
              <a:ext cx="393" cy="35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lnSpc>
                  <a:spcPct val="120000"/>
                </a:lnSpc>
                <a:spcBef>
                  <a:spcPct val="50000"/>
                </a:spcBef>
              </a:pPr>
              <a:endParaRPr lang="en-US" altLang="zh-CN" sz="2800" b="1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19474" name="Text Box 30"/>
            <p:cNvSpPr/>
            <p:nvPr/>
          </p:nvSpPr>
          <p:spPr>
            <a:xfrm>
              <a:off x="880" y="1117"/>
              <a:ext cx="685" cy="35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lnSpc>
                  <a:spcPct val="120000"/>
                </a:lnSpc>
                <a:spcBef>
                  <a:spcPct val="50000"/>
                </a:spcBef>
              </a:pPr>
              <a:endParaRPr lang="en-US" altLang="zh-CN" sz="2800" b="1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</p:grpSp>
      <p:sp>
        <p:nvSpPr>
          <p:cNvPr id="19475" name="文本框 104"/>
          <p:cNvSpPr/>
          <p:nvPr/>
        </p:nvSpPr>
        <p:spPr>
          <a:xfrm>
            <a:off x="2854325" y="1697038"/>
            <a:ext cx="503238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7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cxnSp>
        <p:nvCxnSpPr>
          <p:cNvPr id="19476" name="直接连接符 38"/>
          <p:cNvCxnSpPr/>
          <p:nvPr/>
        </p:nvCxnSpPr>
        <p:spPr>
          <a:xfrm>
            <a:off x="2219325" y="2995613"/>
            <a:ext cx="1158875" cy="0"/>
          </a:xfrm>
          <a:prstGeom prst="line">
            <a:avLst/>
          </a:prstGeom>
          <a:ln w="28575" cap="flat" cmpd="sng">
            <a:solidFill>
              <a:srgbClr val="0033CC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9477" name="文本框 107"/>
          <p:cNvSpPr/>
          <p:nvPr/>
        </p:nvSpPr>
        <p:spPr>
          <a:xfrm>
            <a:off x="2654300" y="3001963"/>
            <a:ext cx="873125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solidFill>
                  <a:srgbClr val="0033CC"/>
                </a:solidFill>
                <a:latin typeface="Times New Roman" panose="02020603050405020304" pitchFamily="18" charset="0"/>
              </a:rPr>
              <a:t>1 1</a:t>
            </a:r>
            <a:endParaRPr lang="zh-CN" altLang="en-US" sz="2800" b="1">
              <a:solidFill>
                <a:srgbClr val="0033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478" name="文本框 108"/>
          <p:cNvSpPr/>
          <p:nvPr/>
        </p:nvSpPr>
        <p:spPr>
          <a:xfrm>
            <a:off x="6510338" y="1768475"/>
            <a:ext cx="503237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8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cxnSp>
        <p:nvCxnSpPr>
          <p:cNvPr id="19479" name="直接连接符 41"/>
          <p:cNvCxnSpPr/>
          <p:nvPr/>
        </p:nvCxnSpPr>
        <p:spPr>
          <a:xfrm>
            <a:off x="5799138" y="2987675"/>
            <a:ext cx="1174750" cy="0"/>
          </a:xfrm>
          <a:prstGeom prst="line">
            <a:avLst/>
          </a:prstGeom>
          <a:ln w="28575" cap="flat" cmpd="sng">
            <a:solidFill>
              <a:srgbClr val="0033CC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9480" name="文本框 111"/>
          <p:cNvSpPr/>
          <p:nvPr/>
        </p:nvSpPr>
        <p:spPr>
          <a:xfrm>
            <a:off x="6235700" y="3013075"/>
            <a:ext cx="977900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solidFill>
                  <a:srgbClr val="0033CC"/>
                </a:solidFill>
                <a:latin typeface="Times New Roman" panose="02020603050405020304" pitchFamily="18" charset="0"/>
              </a:rPr>
              <a:t>3 9</a:t>
            </a:r>
            <a:endParaRPr lang="zh-CN" altLang="en-US" sz="2800" b="1">
              <a:solidFill>
                <a:srgbClr val="0033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481" name="文本框 117"/>
          <p:cNvSpPr/>
          <p:nvPr/>
        </p:nvSpPr>
        <p:spPr>
          <a:xfrm>
            <a:off x="1790700" y="1822450"/>
            <a:ext cx="792163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20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482" name="文本框 119"/>
          <p:cNvSpPr/>
          <p:nvPr/>
        </p:nvSpPr>
        <p:spPr>
          <a:xfrm>
            <a:off x="2886075" y="1684338"/>
            <a:ext cx="404813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solidFill>
                  <a:srgbClr val="0033CC"/>
                </a:solidFill>
                <a:latin typeface="Times New Roman" panose="02020603050405020304" pitchFamily="18" charset="0"/>
              </a:rPr>
              <a:t>6</a:t>
            </a:r>
            <a:endParaRPr lang="zh-CN" altLang="en-US" sz="2800" b="1">
              <a:solidFill>
                <a:srgbClr val="0033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483" name="文本框 121"/>
          <p:cNvSpPr/>
          <p:nvPr/>
        </p:nvSpPr>
        <p:spPr>
          <a:xfrm>
            <a:off x="5551488" y="1957388"/>
            <a:ext cx="695325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60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484" name="文本框 122"/>
          <p:cNvSpPr/>
          <p:nvPr/>
        </p:nvSpPr>
        <p:spPr>
          <a:xfrm>
            <a:off x="6557963" y="1781175"/>
            <a:ext cx="503237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en-US" altLang="zh-CN" sz="2800" b="1">
                <a:solidFill>
                  <a:srgbClr val="0033CC"/>
                </a:solidFill>
                <a:latin typeface="Times New Roman" panose="02020603050405020304" pitchFamily="18" charset="0"/>
              </a:rPr>
              <a:t>7</a:t>
            </a:r>
            <a:endParaRPr lang="zh-CN" altLang="en-US" sz="2800" b="1">
              <a:solidFill>
                <a:srgbClr val="0033CC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19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 fill="hold"/>
                                        <p:tgtEl>
                                          <p:spTgt spid="19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 fill="hold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fill="hold"/>
                                        <p:tgtEl>
                                          <p:spTgt spid="194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 fill="hold"/>
                                        <p:tgtEl>
                                          <p:spTgt spid="19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fill="hold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 fill="hold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 fill="hold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 fill="hold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 fill="hold"/>
                                        <p:tgtEl>
                                          <p:spTgt spid="19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 fill="hold"/>
                                        <p:tgtEl>
                                          <p:spTgt spid="19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 fill="hold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 fill="hold"/>
                                        <p:tgtEl>
                                          <p:spTgt spid="194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 fill="hold"/>
                                        <p:tgtEl>
                                          <p:spTgt spid="19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 fill="hold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 fill="hold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 fill="hold"/>
                                        <p:tgtEl>
                                          <p:spTgt spid="19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 fill="hold"/>
                                        <p:tgtEl>
                                          <p:spTgt spid="19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nimBg="1"/>
      <p:bldP spid="19458" grpId="1" animBg="1"/>
      <p:bldP spid="19459" grpId="0" animBg="1"/>
      <p:bldP spid="19465" grpId="0" animBg="1"/>
      <p:bldP spid="19465" grpId="1" animBg="1"/>
      <p:bldP spid="19466" grpId="0" animBg="1"/>
      <p:bldP spid="19475" grpId="0" animBg="1"/>
      <p:bldP spid="19475" grpId="1" animBg="1"/>
      <p:bldP spid="19477" grpId="0" animBg="1"/>
      <p:bldP spid="19478" grpId="0" animBg="1"/>
      <p:bldP spid="19478" grpId="1" animBg="1"/>
      <p:bldP spid="19480" grpId="0" animBg="1"/>
      <p:bldP spid="19481" grpId="0" animBg="1"/>
      <p:bldP spid="19482" grpId="0" animBg="1"/>
      <p:bldP spid="19483" grpId="0" animBg="1"/>
      <p:bldP spid="19484" grpId="0" animBg="1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黑-T">
      <a:majorFont>
        <a:latin typeface="Times New Roman"/>
        <a:ea typeface="黑体"/>
        <a:cs typeface="Arial"/>
      </a:majorFont>
      <a:minorFont>
        <a:latin typeface="Times New Roman"/>
        <a:ea typeface="黑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宋-黑-T-A">
      <a:majorFont>
        <a:latin typeface="Times New Roman"/>
        <a:ea typeface="黑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829</Words>
  <Application>WPS 演示</Application>
  <PresentationFormat/>
  <Paragraphs>349</Paragraphs>
  <Slides>16</Slides>
  <Notes>16</Notes>
  <HiddenSlides>3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31" baseType="lpstr">
      <vt:lpstr>Arial</vt:lpstr>
      <vt:lpstr>宋体</vt:lpstr>
      <vt:lpstr>Wingdings</vt:lpstr>
      <vt:lpstr>Times New Roman</vt:lpstr>
      <vt:lpstr>黑体</vt:lpstr>
      <vt:lpstr>Gulim</vt:lpstr>
      <vt:lpstr>Malgun Gothic</vt:lpstr>
      <vt:lpstr>楷体_GB2312</vt:lpstr>
      <vt:lpstr>新宋体</vt:lpstr>
      <vt:lpstr>Calibri Light</vt:lpstr>
      <vt:lpstr>Calibri</vt:lpstr>
      <vt:lpstr>微软雅黑</vt:lpstr>
      <vt:lpstr>Arial Unicode MS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2021-04-12T16:10:25Z</cp:lastPrinted>
  <dcterms:created xsi:type="dcterms:W3CDTF">2021-04-12T16:10:25Z</dcterms:created>
  <dcterms:modified xsi:type="dcterms:W3CDTF">2021-11-10T12:25:36Z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8F2755C7B870461DBC05E49DA07DB2EF</vt:lpwstr>
  </property>
  <property fmtid="{D5CDD505-2E9C-101B-9397-08002B2CF9AE}" pid="7" name="KSOProductBuildVer">
    <vt:lpwstr>2052-11.1.0.11045</vt:lpwstr>
  </property>
</Properties>
</file>