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384" r:id="rId4"/>
    <p:sldId id="559" r:id="rId5"/>
    <p:sldId id="512" r:id="rId6"/>
    <p:sldId id="560" r:id="rId7"/>
    <p:sldId id="366" r:id="rId8"/>
    <p:sldId id="483" r:id="rId9"/>
    <p:sldId id="561" r:id="rId10"/>
    <p:sldId id="562" r:id="rId11"/>
    <p:sldId id="563" r:id="rId12"/>
    <p:sldId id="390" r:id="rId13"/>
    <p:sldId id="521" r:id="rId14"/>
    <p:sldId id="399" r:id="rId15"/>
    <p:sldId id="552" r:id="rId16"/>
    <p:sldId id="365" r:id="rId17"/>
  </p:sldIdLst>
  <p:sldSz cx="12192000" cy="6858000"/>
  <p:notesSz cx="7103745" cy="10234295"/>
  <p:custDataLst>
    <p:tags r:id="rId2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9"/>
    <p:restoredTop sz="86346"/>
  </p:normalViewPr>
  <p:slideViewPr>
    <p:cSldViewPr snapToGrid="0" showGuides="1">
      <p:cViewPr varScale="1">
        <p:scale>
          <a:sx n="71" d="100"/>
          <a:sy n="71" d="100"/>
        </p:scale>
        <p:origin x="138" y="216"/>
      </p:cViewPr>
      <p:guideLst>
        <p:guide orient="horz" pos="2317"/>
        <p:guide pos="40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30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66B624C-B163-4F92-BD16-D74C5926410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3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7528" y="1318921"/>
            <a:ext cx="10196945" cy="1900093"/>
          </a:xfrm>
        </p:spPr>
        <p:txBody>
          <a:bodyPr anchor="b">
            <a:normAutofit/>
          </a:bodyPr>
          <a:lstStyle>
            <a:lvl1pPr algn="ctr">
              <a:defRPr sz="6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7528" y="3373436"/>
            <a:ext cx="10196945" cy="762144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B118475-E349-4437-9365-87232B8AC6C0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/>
            <a:fld id="{9A0DB2DC-4C9A-4742-B13C-FB6460FD3503}" type="slidenum">
              <a:rPr lang="zh-CN" altLang="en-US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838201" y="571503"/>
            <a:ext cx="105156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20"/>
          <p:cNvGrpSpPr/>
          <p:nvPr/>
        </p:nvGrpSpPr>
        <p:grpSpPr>
          <a:xfrm>
            <a:off x="2068513" y="1200150"/>
            <a:ext cx="8054975" cy="4457700"/>
            <a:chOff x="1670050" y="1812925"/>
            <a:chExt cx="5678488" cy="3143250"/>
          </a:xfrm>
        </p:grpSpPr>
        <p:sp>
          <p:nvSpPr>
            <p:cNvPr id="8" name="任意多边形 9"/>
            <p:cNvSpPr/>
            <p:nvPr/>
          </p:nvSpPr>
          <p:spPr bwMode="auto">
            <a:xfrm>
              <a:off x="1706981" y="4193870"/>
              <a:ext cx="720723" cy="751111"/>
            </a:xfrm>
            <a:custGeom>
              <a:avLst/>
              <a:gdLst>
                <a:gd name="T0" fmla="*/ 0 w 952500"/>
                <a:gd name="T1" fmla="*/ 0 h 1054100"/>
                <a:gd name="T2" fmla="*/ 218139 w 952500"/>
                <a:gd name="T3" fmla="*/ 534895 h 1054100"/>
                <a:gd name="T4" fmla="*/ 545349 w 952500"/>
                <a:gd name="T5" fmla="*/ 451116 h 1054100"/>
                <a:gd name="T6" fmla="*/ 0 w 952500"/>
                <a:gd name="T7" fmla="*/ 0 h 10541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2500" h="1054100">
                  <a:moveTo>
                    <a:pt x="0" y="0"/>
                  </a:moveTo>
                  <a:lnTo>
                    <a:pt x="381000" y="1054100"/>
                  </a:lnTo>
                  <a:lnTo>
                    <a:pt x="952500" y="889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10"/>
            <p:cNvSpPr/>
            <p:nvPr/>
          </p:nvSpPr>
          <p:spPr bwMode="auto">
            <a:xfrm>
              <a:off x="1670050" y="1901357"/>
              <a:ext cx="5397585" cy="2909297"/>
            </a:xfrm>
            <a:custGeom>
              <a:avLst/>
              <a:gdLst>
                <a:gd name="T0" fmla="*/ 0 w 5397138"/>
                <a:gd name="T1" fmla="*/ 0 h 2908300"/>
                <a:gd name="T2" fmla="*/ 5397862 w 5397138"/>
                <a:gd name="T3" fmla="*/ 540657 h 2908300"/>
                <a:gd name="T4" fmla="*/ 4852050 w 5397138"/>
                <a:gd name="T5" fmla="*/ 2654300 h 2908300"/>
                <a:gd name="T6" fmla="*/ 838312 w 5397138"/>
                <a:gd name="T7" fmla="*/ 2908300 h 2908300"/>
                <a:gd name="T8" fmla="*/ 0 w 5397138"/>
                <a:gd name="T9" fmla="*/ 0 h 290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7138" h="2908300">
                  <a:moveTo>
                    <a:pt x="0" y="0"/>
                  </a:moveTo>
                  <a:lnTo>
                    <a:pt x="5397138" y="540657"/>
                  </a:lnTo>
                  <a:lnTo>
                    <a:pt x="4851400" y="2654300"/>
                  </a:lnTo>
                  <a:lnTo>
                    <a:pt x="838200" y="2908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76077"/>
              </a:schemeClr>
            </a:solidFill>
            <a:ln>
              <a:noFill/>
            </a:ln>
          </p:spPr>
          <p:txBody>
            <a:bodyPr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82" name="任意多边形 11"/>
            <p:cNvSpPr/>
            <p:nvPr/>
          </p:nvSpPr>
          <p:spPr>
            <a:xfrm>
              <a:off x="2146801" y="1812925"/>
              <a:ext cx="5201737" cy="2806314"/>
            </a:xfrm>
            <a:custGeom>
              <a:avLst/>
              <a:gdLst/>
              <a:ahLst/>
              <a:cxnLst>
                <a:cxn ang="0">
                  <a:pos x="0" y="621933"/>
                </a:cxn>
                <a:cxn ang="0">
                  <a:pos x="5201737" y="0"/>
                </a:cxn>
                <a:cxn ang="0">
                  <a:pos x="4101383" y="2692015"/>
                </a:cxn>
                <a:cxn ang="0">
                  <a:pos x="368236" y="2806314"/>
                </a:cxn>
                <a:cxn ang="0">
                  <a:pos x="0" y="621933"/>
                </a:cxn>
              </a:cxnLst>
              <a:rect l="0" t="0" r="0" b="0"/>
              <a:pathLst>
                <a:path w="5202646" h="2806338">
                  <a:moveTo>
                    <a:pt x="0" y="621938"/>
                  </a:moveTo>
                  <a:lnTo>
                    <a:pt x="5202646" y="0"/>
                  </a:lnTo>
                  <a:lnTo>
                    <a:pt x="4102100" y="2692038"/>
                  </a:lnTo>
                  <a:lnTo>
                    <a:pt x="368300" y="2806338"/>
                  </a:lnTo>
                  <a:lnTo>
                    <a:pt x="0" y="621938"/>
                  </a:lnTo>
                  <a:close/>
                </a:path>
              </a:pathLst>
            </a:custGeom>
            <a:solidFill>
              <a:schemeClr val="accent1">
                <a:alpha val="76077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任意多边形 12"/>
            <p:cNvSpPr/>
            <p:nvPr/>
          </p:nvSpPr>
          <p:spPr bwMode="auto">
            <a:xfrm>
              <a:off x="6874025" y="4010290"/>
              <a:ext cx="443177" cy="558576"/>
            </a:xfrm>
            <a:custGeom>
              <a:avLst/>
              <a:gdLst>
                <a:gd name="T0" fmla="*/ 0 w 292100"/>
                <a:gd name="T1" fmla="*/ 29236 h 368300"/>
                <a:gd name="T2" fmla="*/ 671592 w 292100"/>
                <a:gd name="T3" fmla="*/ 0 h 368300"/>
                <a:gd name="T4" fmla="*/ 175199 w 292100"/>
                <a:gd name="T5" fmla="*/ 847834 h 368300"/>
                <a:gd name="T6" fmla="*/ 0 w 292100"/>
                <a:gd name="T7" fmla="*/ 29236 h 3683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2100" h="368300">
                  <a:moveTo>
                    <a:pt x="0" y="12700"/>
                  </a:moveTo>
                  <a:lnTo>
                    <a:pt x="292100" y="0"/>
                  </a:lnTo>
                  <a:lnTo>
                    <a:pt x="76200" y="3683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任意多边形 13"/>
            <p:cNvSpPr/>
            <p:nvPr/>
          </p:nvSpPr>
          <p:spPr bwMode="auto">
            <a:xfrm>
              <a:off x="6153302" y="4670731"/>
              <a:ext cx="809134" cy="285444"/>
            </a:xfrm>
            <a:custGeom>
              <a:avLst/>
              <a:gdLst>
                <a:gd name="T0" fmla="*/ 0 w 647700"/>
                <a:gd name="T1" fmla="*/ 79375 h 228600"/>
                <a:gd name="T2" fmla="*/ 1012031 w 647700"/>
                <a:gd name="T3" fmla="*/ 0 h 228600"/>
                <a:gd name="T4" fmla="*/ 99219 w 647700"/>
                <a:gd name="T5" fmla="*/ 357188 h 228600"/>
                <a:gd name="T6" fmla="*/ 0 w 647700"/>
                <a:gd name="T7" fmla="*/ 79375 h 228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7700" h="228600">
                  <a:moveTo>
                    <a:pt x="0" y="50800"/>
                  </a:moveTo>
                  <a:lnTo>
                    <a:pt x="647700" y="0"/>
                  </a:lnTo>
                  <a:lnTo>
                    <a:pt x="63500" y="228600"/>
                  </a:lnTo>
                  <a:lnTo>
                    <a:pt x="0" y="508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642577" y="2688289"/>
              <a:ext cx="38621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642577" y="3267014"/>
              <a:ext cx="386213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7514" y="2462281"/>
            <a:ext cx="5479998" cy="800389"/>
          </a:xfrm>
        </p:spPr>
        <p:txBody>
          <a:bodyPr>
            <a:normAutofit/>
          </a:bodyPr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6001" y="3514673"/>
            <a:ext cx="5479998" cy="7600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5D0B26-5E60-42A5-93D1-9A115935631E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/>
            <a:fld id="{9A0DB2DC-4C9A-4742-B13C-FB6460FD3503}" type="slidenum">
              <a:rPr lang="zh-CN" altLang="en-US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69720"/>
            <a:ext cx="5181600" cy="460724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69720"/>
            <a:ext cx="5181600" cy="4607243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8507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08985"/>
            <a:ext cx="5157787" cy="368458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8507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608985"/>
            <a:ext cx="5183188" cy="368458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H="1">
            <a:off x="-30162" y="2579688"/>
            <a:ext cx="4500563" cy="317341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7"/>
          <p:cNvSpPr/>
          <p:nvPr/>
        </p:nvSpPr>
        <p:spPr>
          <a:xfrm rot="3430120">
            <a:off x="5430838" y="-1763712"/>
            <a:ext cx="395288" cy="6977063"/>
          </a:xfrm>
          <a:custGeom>
            <a:avLst/>
            <a:gdLst>
              <a:gd name="connsiteX0" fmla="*/ 0 w 328131"/>
              <a:gd name="connsiteY0" fmla="*/ 508549 h 4872799"/>
              <a:gd name="connsiteX1" fmla="*/ 328131 w 328131"/>
              <a:gd name="connsiteY1" fmla="*/ 0 h 4872799"/>
              <a:gd name="connsiteX2" fmla="*/ 328131 w 328131"/>
              <a:gd name="connsiteY2" fmla="*/ 4872799 h 4872799"/>
              <a:gd name="connsiteX3" fmla="*/ 0 w 328131"/>
              <a:gd name="connsiteY3" fmla="*/ 4661079 h 4872799"/>
              <a:gd name="connsiteX0-1" fmla="*/ 0 w 337331"/>
              <a:gd name="connsiteY0-2" fmla="*/ 407823 h 4872799"/>
              <a:gd name="connsiteX1-3" fmla="*/ 337331 w 337331"/>
              <a:gd name="connsiteY1-4" fmla="*/ 0 h 4872799"/>
              <a:gd name="connsiteX2-5" fmla="*/ 337331 w 337331"/>
              <a:gd name="connsiteY2-6" fmla="*/ 4872799 h 4872799"/>
              <a:gd name="connsiteX3-7" fmla="*/ 9200 w 337331"/>
              <a:gd name="connsiteY3-8" fmla="*/ 4661079 h 4872799"/>
              <a:gd name="connsiteX4" fmla="*/ 0 w 337331"/>
              <a:gd name="connsiteY4" fmla="*/ 407823 h 48727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337331" h="4872799">
                <a:moveTo>
                  <a:pt x="0" y="407823"/>
                </a:moveTo>
                <a:lnTo>
                  <a:pt x="337331" y="0"/>
                </a:lnTo>
                <a:lnTo>
                  <a:pt x="337331" y="4872799"/>
                </a:lnTo>
                <a:lnTo>
                  <a:pt x="9200" y="4661079"/>
                </a:lnTo>
                <a:cubicBezTo>
                  <a:pt x="9200" y="3276902"/>
                  <a:pt x="0" y="1792000"/>
                  <a:pt x="0" y="4078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9048750" y="2362200"/>
            <a:ext cx="3143250" cy="220821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任意多边形 9"/>
          <p:cNvSpPr/>
          <p:nvPr/>
        </p:nvSpPr>
        <p:spPr>
          <a:xfrm rot="3430120" flipH="1" flipV="1">
            <a:off x="8608219" y="2131219"/>
            <a:ext cx="287338" cy="5400675"/>
          </a:xfrm>
          <a:custGeom>
            <a:avLst/>
            <a:gdLst>
              <a:gd name="connsiteX0" fmla="*/ 0 w 328131"/>
              <a:gd name="connsiteY0" fmla="*/ 508549 h 4872799"/>
              <a:gd name="connsiteX1" fmla="*/ 328131 w 328131"/>
              <a:gd name="connsiteY1" fmla="*/ 0 h 4872799"/>
              <a:gd name="connsiteX2" fmla="*/ 328131 w 328131"/>
              <a:gd name="connsiteY2" fmla="*/ 4872799 h 4872799"/>
              <a:gd name="connsiteX3" fmla="*/ 0 w 328131"/>
              <a:gd name="connsiteY3" fmla="*/ 4661079 h 4872799"/>
              <a:gd name="connsiteX0-1" fmla="*/ 0 w 359283"/>
              <a:gd name="connsiteY0-2" fmla="*/ 406295 h 4872799"/>
              <a:gd name="connsiteX1-3" fmla="*/ 359283 w 359283"/>
              <a:gd name="connsiteY1-4" fmla="*/ 0 h 4872799"/>
              <a:gd name="connsiteX2-5" fmla="*/ 359283 w 359283"/>
              <a:gd name="connsiteY2-6" fmla="*/ 4872799 h 4872799"/>
              <a:gd name="connsiteX3-7" fmla="*/ 31152 w 359283"/>
              <a:gd name="connsiteY3-8" fmla="*/ 4661079 h 4872799"/>
              <a:gd name="connsiteX4" fmla="*/ 0 w 359283"/>
              <a:gd name="connsiteY4" fmla="*/ 406295 h 48727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359283" h="4872799">
                <a:moveTo>
                  <a:pt x="0" y="406295"/>
                </a:moveTo>
                <a:lnTo>
                  <a:pt x="359283" y="0"/>
                </a:lnTo>
                <a:lnTo>
                  <a:pt x="359283" y="4872799"/>
                </a:lnTo>
                <a:lnTo>
                  <a:pt x="31152" y="4661079"/>
                </a:lnTo>
                <a:cubicBezTo>
                  <a:pt x="31152" y="3276902"/>
                  <a:pt x="0" y="1790472"/>
                  <a:pt x="0" y="4062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620000">
            <a:off x="3077401" y="1810667"/>
            <a:ext cx="5940624" cy="134660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20" name="内容占位符 19"/>
          <p:cNvSpPr>
            <a:spLocks noGrp="1"/>
          </p:cNvSpPr>
          <p:nvPr>
            <p:ph sz="quarter" idx="13"/>
          </p:nvPr>
        </p:nvSpPr>
        <p:spPr>
          <a:xfrm rot="19620000">
            <a:off x="5759240" y="3953419"/>
            <a:ext cx="3686562" cy="1300758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FF380B-92A8-4298-B56D-A9172134986A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/>
            <a:fld id="{9A0DB2DC-4C9A-4742-B13C-FB6460FD3503}" type="slidenum">
              <a:rPr lang="zh-CN" altLang="en-US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16440" y="365125"/>
            <a:ext cx="173736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4582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0366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/>
          </p:cNvSpPr>
          <p:nvPr>
            <p:ph type="body" idx="5"/>
            <p:custDataLst>
              <p:tags r:id="rId13"/>
            </p:custDataLst>
          </p:nvPr>
        </p:nvSpPr>
        <p:spPr>
          <a:xfrm>
            <a:off x="838200" y="1539875"/>
            <a:ext cx="10515600" cy="463708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1F400-F766-454C-931F-30E350D2C717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>
                <a:solidFill>
                  <a:srgbClr val="929292"/>
                </a:solidFill>
                <a:ea typeface="黑体" panose="02010609060101010101" pitchFamily="49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rgbClr val="17656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rgbClr val="17656D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¤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tags" Target="../tags/tag20.xml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9.xml"/><Relationship Id="rId6" Type="http://schemas.openxmlformats.org/officeDocument/2006/relationships/image" Target="../media/image20.png"/><Relationship Id="rId5" Type="http://schemas.openxmlformats.org/officeDocument/2006/relationships/tags" Target="../tags/tag28.xml"/><Relationship Id="rId4" Type="http://schemas.openxmlformats.org/officeDocument/2006/relationships/image" Target="../media/image19.png"/><Relationship Id="rId3" Type="http://schemas.openxmlformats.org/officeDocument/2006/relationships/image" Target="../media/image1.tiff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4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tags" Target="../tags/tag6.xml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9.xml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10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1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5.xml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14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7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16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9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tags" Target="../tags/tag18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6"/>
          <p:cNvSpPr txBox="1"/>
          <p:nvPr/>
        </p:nvSpPr>
        <p:spPr>
          <a:xfrm>
            <a:off x="809625" y="5189538"/>
            <a:ext cx="11382375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6600" b="1" kern="1200" cap="none" spc="0" normalizeH="0" baseline="0" noProof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华文彩云" panose="02010800040101010101" pitchFamily="2" charset="-122"/>
                <a:cs typeface="+mn-cs"/>
              </a:rPr>
              <a:t>  </a:t>
            </a:r>
            <a:endParaRPr kumimoji="0" lang="zh-CN" altLang="en-US" sz="6600" b="1" kern="1200" cap="none" spc="0" normalizeH="0" baseline="0" noProof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华文彩云" panose="02010800040101010101" pitchFamily="2" charset="-122"/>
              <a:cs typeface="+mn-cs"/>
            </a:endParaRPr>
          </a:p>
        </p:txBody>
      </p:sp>
      <p:sp>
        <p:nvSpPr>
          <p:cNvPr id="12" name="副标题 4"/>
          <p:cNvSpPr>
            <a:spLocks noGrp="1"/>
          </p:cNvSpPr>
          <p:nvPr/>
        </p:nvSpPr>
        <p:spPr>
          <a:xfrm>
            <a:off x="4395788" y="5768975"/>
            <a:ext cx="3363912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zh-CN" altLang="en-US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人教版四年级上</a:t>
            </a:r>
            <a:endParaRPr lang="zh-CN" altLang="en-US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62100" y="1046163"/>
            <a:ext cx="9634538" cy="2095500"/>
            <a:chOff x="666751" y="2141538"/>
            <a:chExt cx="11160125" cy="2557463"/>
          </a:xfrm>
        </p:grpSpPr>
        <p:sp>
          <p:nvSpPr>
            <p:cNvPr id="6157" name="Freeform 21"/>
            <p:cNvSpPr/>
            <p:nvPr/>
          </p:nvSpPr>
          <p:spPr>
            <a:xfrm>
              <a:off x="666751" y="2141538"/>
              <a:ext cx="11160125" cy="2557463"/>
            </a:xfrm>
            <a:custGeom>
              <a:avLst/>
              <a:gdLst/>
              <a:ahLst/>
              <a:cxnLst>
                <a:cxn ang="0">
                  <a:pos x="731996" y="94163"/>
                </a:cxn>
                <a:cxn ang="0">
                  <a:pos x="6081198" y="86630"/>
                </a:cxn>
                <a:cxn ang="0">
                  <a:pos x="10488190" y="708105"/>
                </a:cxn>
                <a:cxn ang="0">
                  <a:pos x="9985177" y="2323939"/>
                </a:cxn>
                <a:cxn ang="0">
                  <a:pos x="1681714" y="2527331"/>
                </a:cxn>
                <a:cxn ang="0">
                  <a:pos x="90092" y="1250483"/>
                </a:cxn>
                <a:cxn ang="0">
                  <a:pos x="195199" y="406784"/>
                </a:cxn>
                <a:cxn ang="0">
                  <a:pos x="731996" y="94163"/>
                </a:cxn>
              </a:cxnLst>
              <a:rect l="0" t="0" r="0" b="0"/>
              <a:pathLst>
                <a:path w="2973" h="679">
                  <a:moveTo>
                    <a:pt x="195" y="25"/>
                  </a:moveTo>
                  <a:cubicBezTo>
                    <a:pt x="195" y="25"/>
                    <a:pt x="977" y="0"/>
                    <a:pt x="1620" y="23"/>
                  </a:cubicBezTo>
                  <a:cubicBezTo>
                    <a:pt x="2262" y="45"/>
                    <a:pt x="2719" y="78"/>
                    <a:pt x="2794" y="188"/>
                  </a:cubicBezTo>
                  <a:cubicBezTo>
                    <a:pt x="2869" y="298"/>
                    <a:pt x="2973" y="571"/>
                    <a:pt x="2660" y="617"/>
                  </a:cubicBezTo>
                  <a:cubicBezTo>
                    <a:pt x="2347" y="664"/>
                    <a:pt x="841" y="679"/>
                    <a:pt x="448" y="671"/>
                  </a:cubicBezTo>
                  <a:cubicBezTo>
                    <a:pt x="0" y="662"/>
                    <a:pt x="36" y="412"/>
                    <a:pt x="24" y="332"/>
                  </a:cubicBezTo>
                  <a:cubicBezTo>
                    <a:pt x="12" y="252"/>
                    <a:pt x="39" y="135"/>
                    <a:pt x="52" y="108"/>
                  </a:cubicBezTo>
                  <a:cubicBezTo>
                    <a:pt x="93" y="23"/>
                    <a:pt x="195" y="25"/>
                    <a:pt x="195" y="25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8" name="Freeform 31"/>
            <p:cNvSpPr/>
            <p:nvPr/>
          </p:nvSpPr>
          <p:spPr>
            <a:xfrm>
              <a:off x="860426" y="2263141"/>
              <a:ext cx="10796588" cy="2309496"/>
            </a:xfrm>
            <a:custGeom>
              <a:avLst/>
              <a:gdLst/>
              <a:ahLst/>
              <a:cxnLst>
                <a:cxn ang="0">
                  <a:pos x="514302" y="92665"/>
                </a:cxn>
                <a:cxn ang="0">
                  <a:pos x="5893826" y="74845"/>
                </a:cxn>
                <a:cxn ang="0">
                  <a:pos x="10150895" y="637963"/>
                </a:cxn>
                <a:cxn ang="0">
                  <a:pos x="9662871" y="2099218"/>
                </a:cxn>
                <a:cxn ang="0">
                  <a:pos x="1648019" y="2284548"/>
                </a:cxn>
                <a:cxn ang="0">
                  <a:pos x="45048" y="1119108"/>
                </a:cxn>
                <a:cxn ang="0">
                  <a:pos x="161423" y="256611"/>
                </a:cxn>
                <a:cxn ang="0">
                  <a:pos x="514302" y="92665"/>
                </a:cxn>
              </a:cxnLst>
              <a:rect l="0" t="0" r="0" b="0"/>
              <a:pathLst>
                <a:path w="2876" h="648">
                  <a:moveTo>
                    <a:pt x="137" y="26"/>
                  </a:moveTo>
                  <a:cubicBezTo>
                    <a:pt x="137" y="26"/>
                    <a:pt x="950" y="0"/>
                    <a:pt x="1570" y="21"/>
                  </a:cubicBezTo>
                  <a:cubicBezTo>
                    <a:pt x="2190" y="43"/>
                    <a:pt x="2631" y="74"/>
                    <a:pt x="2704" y="179"/>
                  </a:cubicBezTo>
                  <a:cubicBezTo>
                    <a:pt x="2776" y="284"/>
                    <a:pt x="2876" y="545"/>
                    <a:pt x="2574" y="589"/>
                  </a:cubicBezTo>
                  <a:cubicBezTo>
                    <a:pt x="2272" y="634"/>
                    <a:pt x="818" y="648"/>
                    <a:pt x="439" y="641"/>
                  </a:cubicBezTo>
                  <a:cubicBezTo>
                    <a:pt x="6" y="633"/>
                    <a:pt x="23" y="390"/>
                    <a:pt x="12" y="314"/>
                  </a:cubicBezTo>
                  <a:cubicBezTo>
                    <a:pt x="0" y="238"/>
                    <a:pt x="38" y="82"/>
                    <a:pt x="43" y="72"/>
                  </a:cubicBezTo>
                  <a:cubicBezTo>
                    <a:pt x="62" y="31"/>
                    <a:pt x="137" y="26"/>
                    <a:pt x="137" y="26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105372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" name="Freeform 29"/>
          <p:cNvSpPr/>
          <p:nvPr/>
        </p:nvSpPr>
        <p:spPr>
          <a:xfrm>
            <a:off x="6096000" y="630238"/>
            <a:ext cx="1246188" cy="803275"/>
          </a:xfrm>
          <a:custGeom>
            <a:avLst/>
            <a:gdLst/>
            <a:ahLst/>
            <a:cxnLst>
              <a:cxn ang="0">
                <a:pos x="618444" y="151971"/>
              </a:cxn>
              <a:cxn ang="0">
                <a:pos x="548695" y="39078"/>
              </a:cxn>
              <a:cxn ang="0">
                <a:pos x="292947" y="99867"/>
              </a:cxn>
              <a:cxn ang="0">
                <a:pos x="292947" y="234469"/>
              </a:cxn>
              <a:cxn ang="0">
                <a:pos x="278997" y="243154"/>
              </a:cxn>
              <a:cxn ang="0">
                <a:pos x="125549" y="182365"/>
              </a:cxn>
              <a:cxn ang="0">
                <a:pos x="13950" y="295258"/>
              </a:cxn>
              <a:cxn ang="0">
                <a:pos x="158098" y="425519"/>
              </a:cxn>
              <a:cxn ang="0">
                <a:pos x="218548" y="438545"/>
              </a:cxn>
              <a:cxn ang="0">
                <a:pos x="185998" y="464597"/>
              </a:cxn>
              <a:cxn ang="0">
                <a:pos x="102299" y="534069"/>
              </a:cxn>
              <a:cxn ang="0">
                <a:pos x="325497" y="712092"/>
              </a:cxn>
              <a:cxn ang="0">
                <a:pos x="423146" y="620910"/>
              </a:cxn>
              <a:cxn ang="0">
                <a:pos x="395246" y="581832"/>
              </a:cxn>
              <a:cxn ang="0">
                <a:pos x="437096" y="759855"/>
              </a:cxn>
              <a:cxn ang="0">
                <a:pos x="664944" y="720776"/>
              </a:cxn>
              <a:cxn ang="0">
                <a:pos x="739343" y="586174"/>
              </a:cxn>
              <a:cxn ang="0">
                <a:pos x="767243" y="586174"/>
              </a:cxn>
              <a:cxn ang="0">
                <a:pos x="832342" y="659988"/>
              </a:cxn>
              <a:cxn ang="0">
                <a:pos x="1078790" y="720776"/>
              </a:cxn>
              <a:cxn ang="0">
                <a:pos x="1218288" y="486307"/>
              </a:cxn>
              <a:cxn ang="0">
                <a:pos x="1069490" y="286574"/>
              </a:cxn>
              <a:cxn ang="0">
                <a:pos x="934641" y="243154"/>
              </a:cxn>
              <a:cxn ang="0">
                <a:pos x="911391" y="343020"/>
              </a:cxn>
              <a:cxn ang="0">
                <a:pos x="1050890" y="329994"/>
              </a:cxn>
              <a:cxn ang="0">
                <a:pos x="1074140" y="204075"/>
              </a:cxn>
              <a:cxn ang="0">
                <a:pos x="743993" y="56446"/>
              </a:cxn>
              <a:cxn ang="0">
                <a:pos x="632394" y="151971"/>
              </a:cxn>
              <a:cxn ang="0">
                <a:pos x="618444" y="151971"/>
              </a:cxn>
            </a:cxnLst>
            <a:rect l="0" t="0" r="0" b="0"/>
            <a:pathLst>
              <a:path w="268" h="185">
                <a:moveTo>
                  <a:pt x="133" y="35"/>
                </a:moveTo>
                <a:cubicBezTo>
                  <a:pt x="131" y="22"/>
                  <a:pt x="126" y="14"/>
                  <a:pt x="118" y="9"/>
                </a:cubicBezTo>
                <a:cubicBezTo>
                  <a:pt x="103" y="0"/>
                  <a:pt x="72" y="8"/>
                  <a:pt x="63" y="23"/>
                </a:cubicBezTo>
                <a:cubicBezTo>
                  <a:pt x="58" y="32"/>
                  <a:pt x="60" y="43"/>
                  <a:pt x="63" y="54"/>
                </a:cubicBezTo>
                <a:cubicBezTo>
                  <a:pt x="64" y="59"/>
                  <a:pt x="64" y="59"/>
                  <a:pt x="60" y="56"/>
                </a:cubicBezTo>
                <a:cubicBezTo>
                  <a:pt x="47" y="47"/>
                  <a:pt x="36" y="42"/>
                  <a:pt x="27" y="42"/>
                </a:cubicBezTo>
                <a:cubicBezTo>
                  <a:pt x="9" y="41"/>
                  <a:pt x="0" y="52"/>
                  <a:pt x="3" y="68"/>
                </a:cubicBezTo>
                <a:cubicBezTo>
                  <a:pt x="7" y="84"/>
                  <a:pt x="22" y="95"/>
                  <a:pt x="34" y="98"/>
                </a:cubicBezTo>
                <a:cubicBezTo>
                  <a:pt x="39" y="100"/>
                  <a:pt x="44" y="99"/>
                  <a:pt x="47" y="101"/>
                </a:cubicBezTo>
                <a:cubicBezTo>
                  <a:pt x="50" y="103"/>
                  <a:pt x="45" y="104"/>
                  <a:pt x="40" y="107"/>
                </a:cubicBezTo>
                <a:cubicBezTo>
                  <a:pt x="27" y="113"/>
                  <a:pt x="22" y="118"/>
                  <a:pt x="22" y="123"/>
                </a:cubicBezTo>
                <a:cubicBezTo>
                  <a:pt x="24" y="149"/>
                  <a:pt x="51" y="170"/>
                  <a:pt x="70" y="164"/>
                </a:cubicBezTo>
                <a:cubicBezTo>
                  <a:pt x="77" y="162"/>
                  <a:pt x="86" y="156"/>
                  <a:pt x="91" y="143"/>
                </a:cubicBezTo>
                <a:cubicBezTo>
                  <a:pt x="93" y="136"/>
                  <a:pt x="88" y="131"/>
                  <a:pt x="85" y="134"/>
                </a:cubicBezTo>
                <a:cubicBezTo>
                  <a:pt x="79" y="139"/>
                  <a:pt x="75" y="158"/>
                  <a:pt x="94" y="175"/>
                </a:cubicBezTo>
                <a:cubicBezTo>
                  <a:pt x="106" y="185"/>
                  <a:pt x="127" y="184"/>
                  <a:pt x="143" y="166"/>
                </a:cubicBezTo>
                <a:cubicBezTo>
                  <a:pt x="149" y="159"/>
                  <a:pt x="155" y="149"/>
                  <a:pt x="159" y="135"/>
                </a:cubicBezTo>
                <a:cubicBezTo>
                  <a:pt x="162" y="128"/>
                  <a:pt x="161" y="129"/>
                  <a:pt x="165" y="135"/>
                </a:cubicBezTo>
                <a:cubicBezTo>
                  <a:pt x="170" y="142"/>
                  <a:pt x="175" y="148"/>
                  <a:pt x="179" y="152"/>
                </a:cubicBezTo>
                <a:cubicBezTo>
                  <a:pt x="195" y="166"/>
                  <a:pt x="216" y="171"/>
                  <a:pt x="232" y="166"/>
                </a:cubicBezTo>
                <a:cubicBezTo>
                  <a:pt x="253" y="161"/>
                  <a:pt x="268" y="142"/>
                  <a:pt x="262" y="112"/>
                </a:cubicBezTo>
                <a:cubicBezTo>
                  <a:pt x="259" y="98"/>
                  <a:pt x="247" y="84"/>
                  <a:pt x="230" y="66"/>
                </a:cubicBezTo>
                <a:cubicBezTo>
                  <a:pt x="219" y="57"/>
                  <a:pt x="209" y="54"/>
                  <a:pt x="201" y="56"/>
                </a:cubicBezTo>
                <a:cubicBezTo>
                  <a:pt x="185" y="60"/>
                  <a:pt x="183" y="71"/>
                  <a:pt x="196" y="79"/>
                </a:cubicBezTo>
                <a:cubicBezTo>
                  <a:pt x="208" y="86"/>
                  <a:pt x="219" y="82"/>
                  <a:pt x="226" y="76"/>
                </a:cubicBezTo>
                <a:cubicBezTo>
                  <a:pt x="234" y="70"/>
                  <a:pt x="236" y="60"/>
                  <a:pt x="231" y="47"/>
                </a:cubicBezTo>
                <a:cubicBezTo>
                  <a:pt x="220" y="20"/>
                  <a:pt x="189" y="6"/>
                  <a:pt x="160" y="13"/>
                </a:cubicBezTo>
                <a:cubicBezTo>
                  <a:pt x="148" y="15"/>
                  <a:pt x="141" y="23"/>
                  <a:pt x="136" y="35"/>
                </a:cubicBezTo>
                <a:cubicBezTo>
                  <a:pt x="134" y="40"/>
                  <a:pt x="135" y="41"/>
                  <a:pt x="133" y="35"/>
                </a:cubicBezTo>
                <a:close/>
              </a:path>
            </a:pathLst>
          </a:custGeom>
          <a:noFill/>
          <a:ln w="19050" cap="rnd" cmpd="sng">
            <a:solidFill>
              <a:srgbClr val="105372">
                <a:alpha val="100000"/>
              </a:srgbClr>
            </a:solidFill>
            <a:prstDash val="sysDash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9"/>
          <p:cNvSpPr/>
          <p:nvPr/>
        </p:nvSpPr>
        <p:spPr>
          <a:xfrm>
            <a:off x="3081338" y="2671763"/>
            <a:ext cx="1235075" cy="741362"/>
          </a:xfrm>
          <a:custGeom>
            <a:avLst/>
            <a:gdLst/>
            <a:ahLst/>
            <a:cxnLst>
              <a:cxn ang="0">
                <a:pos x="612929" y="140258"/>
              </a:cxn>
              <a:cxn ang="0">
                <a:pos x="543802" y="36066"/>
              </a:cxn>
              <a:cxn ang="0">
                <a:pos x="290335" y="92169"/>
              </a:cxn>
              <a:cxn ang="0">
                <a:pos x="290335" y="216398"/>
              </a:cxn>
              <a:cxn ang="0">
                <a:pos x="276509" y="224412"/>
              </a:cxn>
              <a:cxn ang="0">
                <a:pos x="124429" y="168309"/>
              </a:cxn>
              <a:cxn ang="0">
                <a:pos x="13825" y="272501"/>
              </a:cxn>
              <a:cxn ang="0">
                <a:pos x="156689" y="392721"/>
              </a:cxn>
              <a:cxn ang="0">
                <a:pos x="216599" y="404744"/>
              </a:cxn>
              <a:cxn ang="0">
                <a:pos x="184340" y="428788"/>
              </a:cxn>
              <a:cxn ang="0">
                <a:pos x="101387" y="492906"/>
              </a:cxn>
              <a:cxn ang="0">
                <a:pos x="322594" y="657207"/>
              </a:cxn>
              <a:cxn ang="0">
                <a:pos x="419372" y="573053"/>
              </a:cxn>
              <a:cxn ang="0">
                <a:pos x="391722" y="536987"/>
              </a:cxn>
              <a:cxn ang="0">
                <a:pos x="433198" y="701288"/>
              </a:cxn>
              <a:cxn ang="0">
                <a:pos x="659014" y="665222"/>
              </a:cxn>
              <a:cxn ang="0">
                <a:pos x="732750" y="540994"/>
              </a:cxn>
              <a:cxn ang="0">
                <a:pos x="760401" y="540994"/>
              </a:cxn>
              <a:cxn ang="0">
                <a:pos x="824919" y="609119"/>
              </a:cxn>
              <a:cxn ang="0">
                <a:pos x="1069169" y="665222"/>
              </a:cxn>
              <a:cxn ang="0">
                <a:pos x="1207424" y="448825"/>
              </a:cxn>
              <a:cxn ang="0">
                <a:pos x="1059952" y="264486"/>
              </a:cxn>
              <a:cxn ang="0">
                <a:pos x="926306" y="224412"/>
              </a:cxn>
              <a:cxn ang="0">
                <a:pos x="903264" y="316582"/>
              </a:cxn>
              <a:cxn ang="0">
                <a:pos x="1041518" y="304560"/>
              </a:cxn>
              <a:cxn ang="0">
                <a:pos x="1064561" y="188346"/>
              </a:cxn>
              <a:cxn ang="0">
                <a:pos x="737358" y="52096"/>
              </a:cxn>
              <a:cxn ang="0">
                <a:pos x="626754" y="140258"/>
              </a:cxn>
              <a:cxn ang="0">
                <a:pos x="612929" y="140258"/>
              </a:cxn>
            </a:cxnLst>
            <a:rect l="0" t="0" r="0" b="0"/>
            <a:pathLst>
              <a:path w="268" h="185">
                <a:moveTo>
                  <a:pt x="133" y="35"/>
                </a:moveTo>
                <a:cubicBezTo>
                  <a:pt x="131" y="22"/>
                  <a:pt x="126" y="14"/>
                  <a:pt x="118" y="9"/>
                </a:cubicBezTo>
                <a:cubicBezTo>
                  <a:pt x="103" y="0"/>
                  <a:pt x="72" y="8"/>
                  <a:pt x="63" y="23"/>
                </a:cubicBezTo>
                <a:cubicBezTo>
                  <a:pt x="58" y="32"/>
                  <a:pt x="60" y="43"/>
                  <a:pt x="63" y="54"/>
                </a:cubicBezTo>
                <a:cubicBezTo>
                  <a:pt x="64" y="59"/>
                  <a:pt x="64" y="59"/>
                  <a:pt x="60" y="56"/>
                </a:cubicBezTo>
                <a:cubicBezTo>
                  <a:pt x="47" y="47"/>
                  <a:pt x="36" y="42"/>
                  <a:pt x="27" y="42"/>
                </a:cubicBezTo>
                <a:cubicBezTo>
                  <a:pt x="9" y="41"/>
                  <a:pt x="0" y="52"/>
                  <a:pt x="3" y="68"/>
                </a:cubicBezTo>
                <a:cubicBezTo>
                  <a:pt x="7" y="84"/>
                  <a:pt x="22" y="95"/>
                  <a:pt x="34" y="98"/>
                </a:cubicBezTo>
                <a:cubicBezTo>
                  <a:pt x="39" y="100"/>
                  <a:pt x="44" y="99"/>
                  <a:pt x="47" y="101"/>
                </a:cubicBezTo>
                <a:cubicBezTo>
                  <a:pt x="50" y="103"/>
                  <a:pt x="45" y="104"/>
                  <a:pt x="40" y="107"/>
                </a:cubicBezTo>
                <a:cubicBezTo>
                  <a:pt x="27" y="113"/>
                  <a:pt x="22" y="118"/>
                  <a:pt x="22" y="123"/>
                </a:cubicBezTo>
                <a:cubicBezTo>
                  <a:pt x="24" y="149"/>
                  <a:pt x="51" y="170"/>
                  <a:pt x="70" y="164"/>
                </a:cubicBezTo>
                <a:cubicBezTo>
                  <a:pt x="77" y="162"/>
                  <a:pt x="86" y="156"/>
                  <a:pt x="91" y="143"/>
                </a:cubicBezTo>
                <a:cubicBezTo>
                  <a:pt x="93" y="136"/>
                  <a:pt x="88" y="131"/>
                  <a:pt x="85" y="134"/>
                </a:cubicBezTo>
                <a:cubicBezTo>
                  <a:pt x="79" y="139"/>
                  <a:pt x="75" y="158"/>
                  <a:pt x="94" y="175"/>
                </a:cubicBezTo>
                <a:cubicBezTo>
                  <a:pt x="106" y="185"/>
                  <a:pt x="127" y="184"/>
                  <a:pt x="143" y="166"/>
                </a:cubicBezTo>
                <a:cubicBezTo>
                  <a:pt x="149" y="159"/>
                  <a:pt x="155" y="149"/>
                  <a:pt x="159" y="135"/>
                </a:cubicBezTo>
                <a:cubicBezTo>
                  <a:pt x="162" y="128"/>
                  <a:pt x="161" y="129"/>
                  <a:pt x="165" y="135"/>
                </a:cubicBezTo>
                <a:cubicBezTo>
                  <a:pt x="170" y="142"/>
                  <a:pt x="175" y="148"/>
                  <a:pt x="179" y="152"/>
                </a:cubicBezTo>
                <a:cubicBezTo>
                  <a:pt x="195" y="166"/>
                  <a:pt x="216" y="171"/>
                  <a:pt x="232" y="166"/>
                </a:cubicBezTo>
                <a:cubicBezTo>
                  <a:pt x="253" y="161"/>
                  <a:pt x="268" y="142"/>
                  <a:pt x="262" y="112"/>
                </a:cubicBezTo>
                <a:cubicBezTo>
                  <a:pt x="259" y="98"/>
                  <a:pt x="247" y="84"/>
                  <a:pt x="230" y="66"/>
                </a:cubicBezTo>
                <a:cubicBezTo>
                  <a:pt x="219" y="57"/>
                  <a:pt x="209" y="54"/>
                  <a:pt x="201" y="56"/>
                </a:cubicBezTo>
                <a:cubicBezTo>
                  <a:pt x="185" y="60"/>
                  <a:pt x="183" y="71"/>
                  <a:pt x="196" y="79"/>
                </a:cubicBezTo>
                <a:cubicBezTo>
                  <a:pt x="208" y="86"/>
                  <a:pt x="219" y="82"/>
                  <a:pt x="226" y="76"/>
                </a:cubicBezTo>
                <a:cubicBezTo>
                  <a:pt x="234" y="70"/>
                  <a:pt x="236" y="60"/>
                  <a:pt x="231" y="47"/>
                </a:cubicBezTo>
                <a:cubicBezTo>
                  <a:pt x="220" y="20"/>
                  <a:pt x="189" y="6"/>
                  <a:pt x="160" y="13"/>
                </a:cubicBezTo>
                <a:cubicBezTo>
                  <a:pt x="148" y="15"/>
                  <a:pt x="141" y="23"/>
                  <a:pt x="136" y="35"/>
                </a:cubicBezTo>
                <a:cubicBezTo>
                  <a:pt x="134" y="40"/>
                  <a:pt x="135" y="41"/>
                  <a:pt x="133" y="35"/>
                </a:cubicBezTo>
                <a:close/>
              </a:path>
            </a:pathLst>
          </a:custGeom>
          <a:noFill/>
          <a:ln w="19050" cap="rnd" cmpd="sng">
            <a:solidFill>
              <a:srgbClr val="105372">
                <a:alpha val="100000"/>
              </a:srgbClr>
            </a:solidFill>
            <a:prstDash val="sysDash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29"/>
          <p:cNvSpPr/>
          <p:nvPr/>
        </p:nvSpPr>
        <p:spPr>
          <a:xfrm>
            <a:off x="9499600" y="2952750"/>
            <a:ext cx="677863" cy="468313"/>
          </a:xfrm>
          <a:custGeom>
            <a:avLst/>
            <a:gdLst/>
            <a:ahLst/>
            <a:cxnLst>
              <a:cxn ang="0">
                <a:pos x="336402" y="88600"/>
              </a:cxn>
              <a:cxn ang="0">
                <a:pos x="298462" y="22783"/>
              </a:cxn>
              <a:cxn ang="0">
                <a:pos x="159348" y="58223"/>
              </a:cxn>
              <a:cxn ang="0">
                <a:pos x="159348" y="136697"/>
              </a:cxn>
              <a:cxn ang="0">
                <a:pos x="151760" y="141760"/>
              </a:cxn>
              <a:cxn ang="0">
                <a:pos x="68292" y="106320"/>
              </a:cxn>
              <a:cxn ang="0">
                <a:pos x="7588" y="172137"/>
              </a:cxn>
              <a:cxn ang="0">
                <a:pos x="85998" y="248079"/>
              </a:cxn>
              <a:cxn ang="0">
                <a:pos x="118879" y="255674"/>
              </a:cxn>
              <a:cxn ang="0">
                <a:pos x="101174" y="270862"/>
              </a:cxn>
              <a:cxn ang="0">
                <a:pos x="55645" y="311365"/>
              </a:cxn>
              <a:cxn ang="0">
                <a:pos x="177054" y="415153"/>
              </a:cxn>
              <a:cxn ang="0">
                <a:pos x="230170" y="361993"/>
              </a:cxn>
              <a:cxn ang="0">
                <a:pos x="214994" y="339210"/>
              </a:cxn>
              <a:cxn ang="0">
                <a:pos x="237758" y="442999"/>
              </a:cxn>
              <a:cxn ang="0">
                <a:pos x="361696" y="420216"/>
              </a:cxn>
              <a:cxn ang="0">
                <a:pos x="402165" y="341742"/>
              </a:cxn>
              <a:cxn ang="0">
                <a:pos x="417341" y="341742"/>
              </a:cxn>
              <a:cxn ang="0">
                <a:pos x="452752" y="384776"/>
              </a:cxn>
              <a:cxn ang="0">
                <a:pos x="586807" y="420216"/>
              </a:cxn>
              <a:cxn ang="0">
                <a:pos x="662687" y="283519"/>
              </a:cxn>
              <a:cxn ang="0">
                <a:pos x="581748" y="167074"/>
              </a:cxn>
              <a:cxn ang="0">
                <a:pos x="508397" y="141760"/>
              </a:cxn>
              <a:cxn ang="0">
                <a:pos x="495751" y="199982"/>
              </a:cxn>
              <a:cxn ang="0">
                <a:pos x="571631" y="192388"/>
              </a:cxn>
              <a:cxn ang="0">
                <a:pos x="584277" y="118977"/>
              </a:cxn>
              <a:cxn ang="0">
                <a:pos x="404694" y="32908"/>
              </a:cxn>
              <a:cxn ang="0">
                <a:pos x="343990" y="88600"/>
              </a:cxn>
              <a:cxn ang="0">
                <a:pos x="336402" y="88600"/>
              </a:cxn>
            </a:cxnLst>
            <a:rect l="0" t="0" r="0" b="0"/>
            <a:pathLst>
              <a:path w="268" h="185">
                <a:moveTo>
                  <a:pt x="133" y="35"/>
                </a:moveTo>
                <a:cubicBezTo>
                  <a:pt x="131" y="22"/>
                  <a:pt x="126" y="14"/>
                  <a:pt x="118" y="9"/>
                </a:cubicBezTo>
                <a:cubicBezTo>
                  <a:pt x="103" y="0"/>
                  <a:pt x="72" y="8"/>
                  <a:pt x="63" y="23"/>
                </a:cubicBezTo>
                <a:cubicBezTo>
                  <a:pt x="58" y="32"/>
                  <a:pt x="60" y="43"/>
                  <a:pt x="63" y="54"/>
                </a:cubicBezTo>
                <a:cubicBezTo>
                  <a:pt x="64" y="59"/>
                  <a:pt x="64" y="59"/>
                  <a:pt x="60" y="56"/>
                </a:cubicBezTo>
                <a:cubicBezTo>
                  <a:pt x="47" y="47"/>
                  <a:pt x="36" y="42"/>
                  <a:pt x="27" y="42"/>
                </a:cubicBezTo>
                <a:cubicBezTo>
                  <a:pt x="9" y="41"/>
                  <a:pt x="0" y="52"/>
                  <a:pt x="3" y="68"/>
                </a:cubicBezTo>
                <a:cubicBezTo>
                  <a:pt x="7" y="84"/>
                  <a:pt x="22" y="95"/>
                  <a:pt x="34" y="98"/>
                </a:cubicBezTo>
                <a:cubicBezTo>
                  <a:pt x="39" y="100"/>
                  <a:pt x="44" y="99"/>
                  <a:pt x="47" y="101"/>
                </a:cubicBezTo>
                <a:cubicBezTo>
                  <a:pt x="50" y="103"/>
                  <a:pt x="45" y="104"/>
                  <a:pt x="40" y="107"/>
                </a:cubicBezTo>
                <a:cubicBezTo>
                  <a:pt x="27" y="113"/>
                  <a:pt x="22" y="118"/>
                  <a:pt x="22" y="123"/>
                </a:cubicBezTo>
                <a:cubicBezTo>
                  <a:pt x="24" y="149"/>
                  <a:pt x="51" y="170"/>
                  <a:pt x="70" y="164"/>
                </a:cubicBezTo>
                <a:cubicBezTo>
                  <a:pt x="77" y="162"/>
                  <a:pt x="86" y="156"/>
                  <a:pt x="91" y="143"/>
                </a:cubicBezTo>
                <a:cubicBezTo>
                  <a:pt x="93" y="136"/>
                  <a:pt x="88" y="131"/>
                  <a:pt x="85" y="134"/>
                </a:cubicBezTo>
                <a:cubicBezTo>
                  <a:pt x="79" y="139"/>
                  <a:pt x="75" y="158"/>
                  <a:pt x="94" y="175"/>
                </a:cubicBezTo>
                <a:cubicBezTo>
                  <a:pt x="106" y="185"/>
                  <a:pt x="127" y="184"/>
                  <a:pt x="143" y="166"/>
                </a:cubicBezTo>
                <a:cubicBezTo>
                  <a:pt x="149" y="159"/>
                  <a:pt x="155" y="149"/>
                  <a:pt x="159" y="135"/>
                </a:cubicBezTo>
                <a:cubicBezTo>
                  <a:pt x="162" y="128"/>
                  <a:pt x="161" y="129"/>
                  <a:pt x="165" y="135"/>
                </a:cubicBezTo>
                <a:cubicBezTo>
                  <a:pt x="170" y="142"/>
                  <a:pt x="175" y="148"/>
                  <a:pt x="179" y="152"/>
                </a:cubicBezTo>
                <a:cubicBezTo>
                  <a:pt x="195" y="166"/>
                  <a:pt x="216" y="171"/>
                  <a:pt x="232" y="166"/>
                </a:cubicBezTo>
                <a:cubicBezTo>
                  <a:pt x="253" y="161"/>
                  <a:pt x="268" y="142"/>
                  <a:pt x="262" y="112"/>
                </a:cubicBezTo>
                <a:cubicBezTo>
                  <a:pt x="259" y="98"/>
                  <a:pt x="247" y="84"/>
                  <a:pt x="230" y="66"/>
                </a:cubicBezTo>
                <a:cubicBezTo>
                  <a:pt x="219" y="57"/>
                  <a:pt x="209" y="54"/>
                  <a:pt x="201" y="56"/>
                </a:cubicBezTo>
                <a:cubicBezTo>
                  <a:pt x="185" y="60"/>
                  <a:pt x="183" y="71"/>
                  <a:pt x="196" y="79"/>
                </a:cubicBezTo>
                <a:cubicBezTo>
                  <a:pt x="208" y="86"/>
                  <a:pt x="219" y="82"/>
                  <a:pt x="226" y="76"/>
                </a:cubicBezTo>
                <a:cubicBezTo>
                  <a:pt x="234" y="70"/>
                  <a:pt x="236" y="60"/>
                  <a:pt x="231" y="47"/>
                </a:cubicBezTo>
                <a:cubicBezTo>
                  <a:pt x="220" y="20"/>
                  <a:pt x="189" y="6"/>
                  <a:pt x="160" y="13"/>
                </a:cubicBezTo>
                <a:cubicBezTo>
                  <a:pt x="148" y="15"/>
                  <a:pt x="141" y="23"/>
                  <a:pt x="136" y="35"/>
                </a:cubicBezTo>
                <a:cubicBezTo>
                  <a:pt x="134" y="40"/>
                  <a:pt x="135" y="41"/>
                  <a:pt x="133" y="35"/>
                </a:cubicBezTo>
                <a:close/>
              </a:path>
            </a:pathLst>
          </a:custGeom>
          <a:noFill/>
          <a:ln w="19050" cap="rnd" cmpd="sng">
            <a:solidFill>
              <a:srgbClr val="105372">
                <a:alpha val="100000"/>
              </a:srgbClr>
            </a:solidFill>
            <a:prstDash val="sysDash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40700" y="5373688"/>
            <a:ext cx="2198688" cy="150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图片 35" descr="图片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725" y="3184525"/>
            <a:ext cx="3549650" cy="3459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" name="标题 3"/>
          <p:cNvSpPr>
            <a:spLocks noGrp="1"/>
          </p:cNvSpPr>
          <p:nvPr/>
        </p:nvSpPr>
        <p:spPr>
          <a:xfrm>
            <a:off x="1398588" y="1643063"/>
            <a:ext cx="9488487" cy="9001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algn="ctr" defTabSz="685800">
              <a:lnSpc>
                <a:spcPct val="90000"/>
              </a:lnSpc>
            </a:pPr>
            <a:r>
              <a:rPr lang="en-US" sz="6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sz="6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寻找最优策略</a:t>
            </a:r>
            <a:endParaRPr sz="66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688" y="2352675"/>
            <a:ext cx="1447800" cy="45053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345690" y="1887855"/>
            <a:ext cx="7120255" cy="3266440"/>
            <a:chOff x="2914" y="3973"/>
            <a:chExt cx="11213" cy="5144"/>
          </a:xfrm>
        </p:grpSpPr>
        <p:pic>
          <p:nvPicPr>
            <p:cNvPr id="5" name="图片 4" descr="小粉人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>
                    <a:alpha val="100000"/>
                  </a:srgbClr>
                </a:clrFrom>
                <a:clrTo>
                  <a:srgbClr val="FFFFFE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914" y="5606"/>
              <a:ext cx="3817" cy="3511"/>
            </a:xfrm>
            <a:prstGeom prst="rect">
              <a:avLst/>
            </a:prstGeom>
          </p:spPr>
        </p:pic>
        <p:sp>
          <p:nvSpPr>
            <p:cNvPr id="55300" name="文本框 4"/>
            <p:cNvSpPr txBox="1"/>
            <p:nvPr/>
          </p:nvSpPr>
          <p:spPr>
            <a:xfrm>
              <a:off x="6183" y="3973"/>
              <a:ext cx="7745" cy="2470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同学们,你们听说过“田忌赛马”的故事吗?</a:t>
              </a:r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" name="圆角矩形标注 2"/>
            <p:cNvSpPr/>
            <p:nvPr/>
          </p:nvSpPr>
          <p:spPr>
            <a:xfrm>
              <a:off x="6150" y="4070"/>
              <a:ext cx="7977" cy="2437"/>
            </a:xfrm>
            <a:prstGeom prst="wedgeRoundRectCallout">
              <a:avLst>
                <a:gd name="adj1" fmla="val -54979"/>
                <a:gd name="adj2" fmla="val 34895"/>
                <a:gd name="adj3" fmla="val 16667"/>
              </a:avLst>
            </a:prstGeom>
            <a:noFill/>
            <a:ln w="381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4">
                      <a:lumMod val="40000"/>
                      <a:lumOff val="6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15"/>
          <p:cNvGrpSpPr/>
          <p:nvPr/>
        </p:nvGrpSpPr>
        <p:grpSpPr>
          <a:xfrm>
            <a:off x="87313" y="134938"/>
            <a:ext cx="3265487" cy="1131887"/>
            <a:chOff x="3299125" y="3500574"/>
            <a:chExt cx="3265065" cy="1132205"/>
          </a:xfrm>
        </p:grpSpPr>
        <p:grpSp>
          <p:nvGrpSpPr>
            <p:cNvPr id="13324" name="组合 16"/>
            <p:cNvGrpSpPr/>
            <p:nvPr/>
          </p:nvGrpSpPr>
          <p:grpSpPr>
            <a:xfrm>
              <a:off x="3802575" y="3500574"/>
              <a:ext cx="2761615" cy="1132205"/>
              <a:chOff x="842" y="129"/>
              <a:chExt cx="4349" cy="1783"/>
            </a:xfrm>
          </p:grpSpPr>
          <p:pic>
            <p:nvPicPr>
              <p:cNvPr id="13326" name="图片 18" descr="图片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775" y="129"/>
                <a:ext cx="2416" cy="17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3327" name="图片 19" descr="xzgj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9521" r="61394" b="-4384"/>
              <a:stretch>
                <a:fillRect/>
              </a:stretch>
            </p:blipFill>
            <p:spPr>
              <a:xfrm>
                <a:off x="842" y="520"/>
                <a:ext cx="2359" cy="93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3325" name="图片 17" descr="xkdr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90038" b="859"/>
            <a:stretch>
              <a:fillRect/>
            </a:stretch>
          </p:blipFill>
          <p:spPr>
            <a:xfrm>
              <a:off x="3299125" y="3730081"/>
              <a:ext cx="535305" cy="58610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623023" y="1541704"/>
            <a:ext cx="81694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小组讨论：</a:t>
            </a:r>
            <a:r>
              <a:rPr lang="zh-CN" altLang="en-US" sz="32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田忌是怎样赢齐王的？</a:t>
            </a:r>
            <a:endParaRPr lang="zh-CN" altLang="en-US" sz="3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3" name="Group 62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1617345" y="2400300"/>
          <a:ext cx="8593455" cy="387350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993900"/>
                <a:gridCol w="2209800"/>
                <a:gridCol w="2116455"/>
                <a:gridCol w="2273300"/>
              </a:tblGrid>
              <a:tr h="968375"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lt"/>
                        </a:rPr>
                        <a:t>齐  王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lt"/>
                        </a:rPr>
                        <a:t>田  忌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本场胜者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</a:tr>
              <a:tr h="968375"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第一场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上等马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</a:tr>
              <a:tr h="968375"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第二场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中等马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</a:tr>
              <a:tr h="968375"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第三场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3200" b="0" u="none" strike="noStrike" cap="none" normalizeH="0" baseline="0">
                          <a:ln>
                            <a:noFill/>
                          </a:ln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lt"/>
                        </a:rPr>
                        <a:t>下等马</a:t>
                      </a: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  <a:tc>
                  <a:txBody>
                    <a:bodyPr wrap="square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endParaRPr>
                    </a:p>
                  </a:txBody>
                  <a:tcPr marL="91448" marR="91448" marT="45690" marB="45690" vert="horz" anchor="ctr" horzOverflow="overflow"/>
                </a:tc>
              </a:tr>
            </a:tbl>
          </a:graphicData>
        </a:graphic>
      </p:graphicFrame>
      <p:sp>
        <p:nvSpPr>
          <p:cNvPr id="54" name="TextBox 13"/>
          <p:cNvSpPr txBox="1">
            <a:spLocks noChangeArrowheads="1"/>
          </p:cNvSpPr>
          <p:nvPr/>
        </p:nvSpPr>
        <p:spPr bwMode="auto">
          <a:xfrm>
            <a:off x="6197043" y="3510401"/>
            <a:ext cx="1439862" cy="681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下等马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14"/>
          <p:cNvSpPr txBox="1">
            <a:spLocks noChangeArrowheads="1"/>
          </p:cNvSpPr>
          <p:nvPr/>
        </p:nvSpPr>
        <p:spPr bwMode="auto">
          <a:xfrm>
            <a:off x="6196936" y="4449244"/>
            <a:ext cx="1439863" cy="681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上等马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6197468" y="5388299"/>
            <a:ext cx="1439862" cy="681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中等马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16"/>
          <p:cNvSpPr txBox="1">
            <a:spLocks noChangeArrowheads="1"/>
          </p:cNvSpPr>
          <p:nvPr/>
        </p:nvSpPr>
        <p:spPr bwMode="auto">
          <a:xfrm>
            <a:off x="8207375" y="3510280"/>
            <a:ext cx="1837690" cy="681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齐 王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胜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8" name="TextBox 9"/>
          <p:cNvSpPr txBox="1">
            <a:spLocks noChangeArrowheads="1"/>
          </p:cNvSpPr>
          <p:nvPr/>
        </p:nvSpPr>
        <p:spPr bwMode="auto">
          <a:xfrm>
            <a:off x="8207375" y="4449445"/>
            <a:ext cx="1837690" cy="681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田 忌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胜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" name="TextBox 9"/>
          <p:cNvSpPr txBox="1">
            <a:spLocks noChangeArrowheads="1"/>
          </p:cNvSpPr>
          <p:nvPr/>
        </p:nvSpPr>
        <p:spPr bwMode="auto">
          <a:xfrm>
            <a:off x="8207375" y="5388610"/>
            <a:ext cx="1901825" cy="6819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田 忌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胜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15"/>
          <p:cNvGrpSpPr/>
          <p:nvPr/>
        </p:nvGrpSpPr>
        <p:grpSpPr>
          <a:xfrm>
            <a:off x="87313" y="134938"/>
            <a:ext cx="3265487" cy="1131887"/>
            <a:chOff x="3299125" y="3500574"/>
            <a:chExt cx="3265065" cy="1132205"/>
          </a:xfrm>
        </p:grpSpPr>
        <p:grpSp>
          <p:nvGrpSpPr>
            <p:cNvPr id="13324" name="组合 16"/>
            <p:cNvGrpSpPr/>
            <p:nvPr/>
          </p:nvGrpSpPr>
          <p:grpSpPr>
            <a:xfrm>
              <a:off x="3802575" y="3500574"/>
              <a:ext cx="2761615" cy="1132205"/>
              <a:chOff x="842" y="129"/>
              <a:chExt cx="4349" cy="1783"/>
            </a:xfrm>
          </p:grpSpPr>
          <p:pic>
            <p:nvPicPr>
              <p:cNvPr id="13326" name="图片 18" descr="图片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775" y="129"/>
                <a:ext cx="2416" cy="17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3327" name="图片 19" descr="xzgj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9521" r="61394" b="-4384"/>
              <a:stretch>
                <a:fillRect/>
              </a:stretch>
            </p:blipFill>
            <p:spPr>
              <a:xfrm>
                <a:off x="842" y="520"/>
                <a:ext cx="2359" cy="93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3325" name="图片 17" descr="xkdr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90038" b="859"/>
            <a:stretch>
              <a:fillRect/>
            </a:stretch>
          </p:blipFill>
          <p:spPr>
            <a:xfrm>
              <a:off x="3299125" y="3730081"/>
              <a:ext cx="535305" cy="58610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590550" y="1440180"/>
            <a:ext cx="112903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思考:</a:t>
            </a:r>
            <a:r>
              <a:rPr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田忌所用的这种策略是不是唯一一种能赢齐王的方法?</a:t>
            </a:r>
            <a:endParaRPr sz="320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14" name="Group 1090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1064895" y="2197100"/>
          <a:ext cx="9985375" cy="4251960"/>
        </p:xfrm>
        <a:graphic>
          <a:graphicData uri="http://schemas.openxmlformats.org/drawingml/2006/table">
            <a:tbl>
              <a:tblPr/>
              <a:tblGrid>
                <a:gridCol w="1997075"/>
                <a:gridCol w="1997075"/>
                <a:gridCol w="1997075"/>
                <a:gridCol w="1997075"/>
                <a:gridCol w="1997075"/>
              </a:tblGrid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第一场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第二场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第三场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获胜方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齐王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田忌 </a:t>
                      </a: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endParaRPr kumimoji="0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齐王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田忌 </a:t>
                      </a: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</a:t>
                      </a:r>
                      <a:endParaRPr kumimoji="0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齐王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田忌 </a:t>
                      </a: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endParaRPr kumimoji="0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齐王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田忌 </a:t>
                      </a: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</a:t>
                      </a:r>
                      <a:endParaRPr kumimoji="0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齐王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田忌 </a:t>
                      </a: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</a:t>
                      </a:r>
                      <a:endParaRPr kumimoji="0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田忌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495"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田忌 </a:t>
                      </a:r>
                      <a:r>
                        <a:rPr kumimoji="0" lang="en-US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6</a:t>
                      </a:r>
                      <a:endParaRPr kumimoji="0" lang="en-US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下等马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上等马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齐王</a:t>
                      </a: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Rectangle 827"/>
          <p:cNvSpPr>
            <a:spLocks noChangeArrowheads="1"/>
          </p:cNvSpPr>
          <p:nvPr/>
        </p:nvSpPr>
        <p:spPr bwMode="auto">
          <a:xfrm>
            <a:off x="3148330" y="173355"/>
            <a:ext cx="6988175" cy="5219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共有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种策略，只</a:t>
            </a:r>
            <a:r>
              <a:rPr lang="zh-CN" altLang="en-US" sz="28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有这一种策略能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转败为胜。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组合 33"/>
          <p:cNvGrpSpPr/>
          <p:nvPr/>
        </p:nvGrpSpPr>
        <p:grpSpPr>
          <a:xfrm>
            <a:off x="107950" y="76200"/>
            <a:ext cx="3124200" cy="1285875"/>
            <a:chOff x="5656354" y="2363924"/>
            <a:chExt cx="3124790" cy="1286510"/>
          </a:xfrm>
        </p:grpSpPr>
        <p:pic>
          <p:nvPicPr>
            <p:cNvPr id="21527" name="图片 34" descr="xzgj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005" b="-4384"/>
            <a:stretch>
              <a:fillRect/>
            </a:stretch>
          </p:blipFill>
          <p:spPr>
            <a:xfrm>
              <a:off x="5656354" y="2645864"/>
              <a:ext cx="566420" cy="5918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1528" name="组合 35"/>
            <p:cNvGrpSpPr/>
            <p:nvPr/>
          </p:nvGrpSpPr>
          <p:grpSpPr>
            <a:xfrm>
              <a:off x="6125318" y="2363924"/>
              <a:ext cx="2655826" cy="1286510"/>
              <a:chOff x="864" y="76"/>
              <a:chExt cx="4329" cy="2026"/>
            </a:xfrm>
          </p:grpSpPr>
          <p:pic>
            <p:nvPicPr>
              <p:cNvPr id="21529" name="图片 36" descr="图片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86" y="76"/>
                <a:ext cx="2007" cy="202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1530" name="图片 38" descr="stlx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9543" t="-2" r="62906" b="-2156"/>
              <a:stretch>
                <a:fillRect/>
              </a:stretch>
            </p:blipFill>
            <p:spPr>
              <a:xfrm>
                <a:off x="864" y="504"/>
                <a:ext cx="2322" cy="94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TextBox 14"/>
          <p:cNvSpPr txBox="1"/>
          <p:nvPr/>
        </p:nvSpPr>
        <p:spPr>
          <a:xfrm>
            <a:off x="576580" y="1362075"/>
            <a:ext cx="11050905" cy="1861820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两人轮流报数，每次只能报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或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，把两人报的所有数加起来，谁报数后和是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，谁就获胜。想一想：如果让你先报数，为了确保获胜，你第一次应该报几？接下来应该怎么报？</a:t>
            </a:r>
            <a:endParaRPr sz="320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4371340" y="4126230"/>
            <a:ext cx="3461385" cy="5835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10÷3=3……1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069615" y="3313628"/>
            <a:ext cx="2051607" cy="5835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1+2=3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600835" y="4935855"/>
            <a:ext cx="9395460" cy="1328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ts val="50"/>
              </a:spcBef>
              <a:spcAft>
                <a:spcPct val="0"/>
              </a:spcAft>
            </a:pP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答：为了确保获胜，第一次应该报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，接下来</a:t>
            </a:r>
            <a:r>
              <a:rPr lang="zh-CN" altLang="en-US" sz="3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继续报</a:t>
            </a:r>
            <a:endParaRPr lang="zh-CN" altLang="en-US" sz="32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ts val="50"/>
              </a:spcBef>
              <a:spcAft>
                <a:spcPct val="0"/>
              </a:spcAft>
            </a:pPr>
            <a:r>
              <a:rPr lang="zh-CN" altLang="en-US" sz="3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3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1</a:t>
            </a:r>
            <a:r>
              <a:rPr lang="zh-CN" altLang="en-US" sz="3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，两人报的所有数和为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，必赢。</a:t>
            </a:r>
            <a:endParaRPr lang="zh-CN" altLang="en-US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2" name="TextBox 14"/>
          <p:cNvSpPr txBox="1"/>
          <p:nvPr/>
        </p:nvSpPr>
        <p:spPr>
          <a:xfrm>
            <a:off x="569595" y="922020"/>
            <a:ext cx="1453515" cy="582295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r>
              <a:rPr lang="en-US" altLang="zh-CN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20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38"/>
          <p:cNvSpPr txBox="1"/>
          <p:nvPr/>
        </p:nvSpPr>
        <p:spPr>
          <a:xfrm>
            <a:off x="3487420" y="522872"/>
            <a:ext cx="519456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smtClean="0"/>
              <a:t>教材第108页“数学游戏”。</a:t>
            </a:r>
            <a:endParaRPr sz="2800" smtClean="0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0410" y="1768475"/>
            <a:ext cx="4835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32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寻找最优策略的方法：</a:t>
            </a:r>
            <a:endParaRPr lang="zh-CN" altLang="en-US" sz="320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4" name="组合 11"/>
          <p:cNvGrpSpPr/>
          <p:nvPr/>
        </p:nvGrpSpPr>
        <p:grpSpPr>
          <a:xfrm>
            <a:off x="87313" y="85725"/>
            <a:ext cx="2811462" cy="1339850"/>
            <a:chOff x="5210792" y="3331029"/>
            <a:chExt cx="2811753" cy="1339850"/>
          </a:xfrm>
        </p:grpSpPr>
        <p:pic>
          <p:nvPicPr>
            <p:cNvPr id="22538" name="图片 5" descr="stlx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r="89059" b="-2156"/>
            <a:stretch>
              <a:fillRect/>
            </a:stretch>
          </p:blipFill>
          <p:spPr>
            <a:xfrm>
              <a:off x="5210792" y="3618154"/>
              <a:ext cx="565627" cy="60168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2539" name="组合 3"/>
            <p:cNvGrpSpPr/>
            <p:nvPr/>
          </p:nvGrpSpPr>
          <p:grpSpPr>
            <a:xfrm>
              <a:off x="5761905" y="3331029"/>
              <a:ext cx="2260640" cy="1339850"/>
              <a:chOff x="947" y="49"/>
              <a:chExt cx="3771" cy="2332"/>
            </a:xfrm>
          </p:grpSpPr>
          <p:pic>
            <p:nvPicPr>
              <p:cNvPr id="22540" name="图片 4" descr="图片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24" y="49"/>
                <a:ext cx="1694" cy="233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2541" name="图片 5" descr="ktxj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040" r="62675" b="2972"/>
              <a:stretch>
                <a:fillRect/>
              </a:stretch>
            </p:blipFill>
            <p:spPr>
              <a:xfrm>
                <a:off x="947" y="574"/>
                <a:ext cx="2434" cy="95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14" name="TextBox 14"/>
          <p:cNvSpPr txBox="1"/>
          <p:nvPr/>
        </p:nvSpPr>
        <p:spPr>
          <a:xfrm>
            <a:off x="1040765" y="2649220"/>
            <a:ext cx="9755505" cy="3044825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在与对方进行比赛时，详细地分析自己与对方的情况，反复研究各种策略，在所有可能采取的策略中，选择一个</a:t>
            </a:r>
            <a:r>
              <a:rPr lang="zh-CN" altLang="en-US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利多弊少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</a:t>
            </a:r>
            <a:r>
              <a:rPr lang="zh-CN" altLang="en-US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最优策略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，从而使劣势变为优势，最终取得胜利。</a:t>
            </a:r>
            <a:endParaRPr sz="320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3180" y="-193675"/>
            <a:ext cx="3239770" cy="1609090"/>
            <a:chOff x="68" y="-305"/>
            <a:chExt cx="5102" cy="2534"/>
          </a:xfrm>
        </p:grpSpPr>
        <p:grpSp>
          <p:nvGrpSpPr>
            <p:cNvPr id="24580" name="组合 3"/>
            <p:cNvGrpSpPr/>
            <p:nvPr/>
          </p:nvGrpSpPr>
          <p:grpSpPr>
            <a:xfrm>
              <a:off x="916" y="-305"/>
              <a:ext cx="4255" cy="2534"/>
              <a:chOff x="898" y="-71"/>
              <a:chExt cx="4255" cy="2535"/>
            </a:xfrm>
          </p:grpSpPr>
          <p:pic>
            <p:nvPicPr>
              <p:cNvPr id="24582" name="图片 4" descr="图片10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938" y="-71"/>
                <a:ext cx="2215" cy="253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583" name="图片 5" descr="zysj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9410" t="-6913" r="62865" b="1138"/>
              <a:stretch>
                <a:fillRect/>
              </a:stretch>
            </p:blipFill>
            <p:spPr>
              <a:xfrm>
                <a:off x="898" y="758"/>
                <a:ext cx="2298" cy="96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9" name="图片 18" descr="ktxj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E">
                    <a:alpha val="100000"/>
                  </a:srgbClr>
                </a:clrFrom>
                <a:clrTo>
                  <a:srgbClr val="FFFFFE">
                    <a:alpha val="100000"/>
                    <a:alpha val="0"/>
                  </a:srgbClr>
                </a:clrTo>
              </a:clrChange>
            </a:blip>
            <a:srcRect r="90492" b="11814"/>
            <a:stretch>
              <a:fillRect/>
            </a:stretch>
          </p:blipFill>
          <p:spPr>
            <a:xfrm>
              <a:off x="68" y="524"/>
              <a:ext cx="848" cy="866"/>
            </a:xfrm>
            <a:prstGeom prst="snip2SameRect">
              <a:avLst/>
            </a:prstGeom>
          </p:spPr>
        </p:pic>
      </p:grpSp>
      <p:pic>
        <p:nvPicPr>
          <p:cNvPr id="17" name="图片 16" descr="107-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BFBFB">
                  <a:alpha val="100000"/>
                </a:srgbClr>
              </a:clrFrom>
              <a:clrTo>
                <a:srgbClr val="FBFBFB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7815" y="527685"/>
            <a:ext cx="7736840" cy="2256155"/>
          </a:xfrm>
          <a:prstGeom prst="rect">
            <a:avLst/>
          </a:prstGeom>
        </p:spPr>
      </p:pic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786130" y="2783840"/>
            <a:ext cx="106203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如果比赛中每个人都发挥正常，第</a:t>
            </a:r>
            <a:r>
              <a:rPr lang="en-US" altLang="zh-CN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队怎样对阵才能获胜？</a:t>
            </a:r>
            <a:endParaRPr lang="zh-CN" altLang="en-US" sz="3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1194435" y="3444240"/>
          <a:ext cx="9380220" cy="3398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5055"/>
                <a:gridCol w="2345055"/>
                <a:gridCol w="2345055"/>
                <a:gridCol w="2345055"/>
              </a:tblGrid>
              <a:tr h="566420"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第(1)队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第(2)队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本场获胜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420"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第一场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陆莎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刘佳佳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一队胜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420"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第二场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赵天骁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朱曼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一队胜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420"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第三场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陶欣然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宋圆圆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二队胜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420"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第四场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杜小雯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肖刚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二队胜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420"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第五场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>
                      <a:noFill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程刚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何文龙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3200" b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二队胜</a:t>
                      </a:r>
                      <a:endParaRPr lang="zh-CN" altLang="en-US" sz="3200" b="0" smtClean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TextBox 14"/>
          <p:cNvSpPr txBox="1"/>
          <p:nvPr/>
        </p:nvSpPr>
        <p:spPr>
          <a:xfrm>
            <a:off x="569595" y="922020"/>
            <a:ext cx="1453515" cy="582295"/>
          </a:xfrm>
          <a:prstGeom prst="rect">
            <a:avLst/>
          </a:prstGeom>
        </p:spPr>
        <p:txBody>
          <a:bodyPr wrap="square" lIns="91437" tIns="45718" rIns="91437" bIns="45718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</a:t>
            </a:r>
            <a:r>
              <a:rPr lang="en-US" altLang="zh-CN" sz="32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20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38"/>
          <p:cNvSpPr txBox="1"/>
          <p:nvPr/>
        </p:nvSpPr>
        <p:spPr>
          <a:xfrm>
            <a:off x="3853180" y="70485"/>
            <a:ext cx="6737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smtClean="0"/>
              <a:t>教材练习二十第3题</a:t>
            </a:r>
            <a:r>
              <a:rPr lang="zh-CN" sz="2800" smtClean="0"/>
              <a:t>。</a:t>
            </a:r>
            <a:endParaRPr lang="zh-CN" sz="2800" smtClean="0"/>
          </a:p>
        </p:txBody>
      </p:sp>
      <p:pic>
        <p:nvPicPr>
          <p:cNvPr id="24584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0287000" y="10769600"/>
            <a:ext cx="330200" cy="241300"/>
          </a:xfrm>
          <a:prstGeom prst="cube">
            <a:avLst/>
          </a:prstGeom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373313" y="1527175"/>
            <a:ext cx="6140450" cy="4094163"/>
            <a:chOff x="639550" y="1467738"/>
            <a:chExt cx="3712030" cy="2843845"/>
          </a:xfrm>
        </p:grpSpPr>
        <p:sp>
          <p:nvSpPr>
            <p:cNvPr id="7174" name="Freeform 9"/>
            <p:cNvSpPr/>
            <p:nvPr/>
          </p:nvSpPr>
          <p:spPr>
            <a:xfrm rot="-691463">
              <a:off x="639550" y="1467738"/>
              <a:ext cx="3712030" cy="2843845"/>
            </a:xfrm>
            <a:custGeom>
              <a:avLst/>
              <a:gdLst/>
              <a:ahLst/>
              <a:cxnLst>
                <a:cxn ang="0">
                  <a:pos x="1845076" y="570231"/>
                </a:cxn>
                <a:cxn ang="0">
                  <a:pos x="1020991" y="212009"/>
                </a:cxn>
                <a:cxn ang="0">
                  <a:pos x="816792" y="950385"/>
                </a:cxn>
                <a:cxn ang="0">
                  <a:pos x="758450" y="1864217"/>
                </a:cxn>
                <a:cxn ang="0">
                  <a:pos x="1341873" y="2346720"/>
                </a:cxn>
                <a:cxn ang="0">
                  <a:pos x="2238886" y="2346720"/>
                </a:cxn>
                <a:cxn ang="0">
                  <a:pos x="3507832" y="2156643"/>
                </a:cxn>
                <a:cxn ang="0">
                  <a:pos x="2917116" y="1118530"/>
                </a:cxn>
                <a:cxn ang="0">
                  <a:pos x="2625404" y="160834"/>
                </a:cxn>
                <a:cxn ang="0">
                  <a:pos x="1845076" y="570231"/>
                </a:cxn>
              </a:cxnLst>
              <a:rect l="0" t="0" r="0" b="0"/>
              <a:pathLst>
                <a:path w="509" h="389">
                  <a:moveTo>
                    <a:pt x="253" y="78"/>
                  </a:moveTo>
                  <a:cubicBezTo>
                    <a:pt x="231" y="33"/>
                    <a:pt x="192" y="0"/>
                    <a:pt x="140" y="29"/>
                  </a:cubicBezTo>
                  <a:cubicBezTo>
                    <a:pt x="96" y="52"/>
                    <a:pt x="97" y="107"/>
                    <a:pt x="112" y="130"/>
                  </a:cubicBezTo>
                  <a:cubicBezTo>
                    <a:pt x="11" y="112"/>
                    <a:pt x="0" y="260"/>
                    <a:pt x="104" y="255"/>
                  </a:cubicBezTo>
                  <a:cubicBezTo>
                    <a:pt x="72" y="299"/>
                    <a:pt x="135" y="381"/>
                    <a:pt x="184" y="321"/>
                  </a:cubicBezTo>
                  <a:cubicBezTo>
                    <a:pt x="191" y="374"/>
                    <a:pt x="283" y="389"/>
                    <a:pt x="307" y="321"/>
                  </a:cubicBezTo>
                  <a:cubicBezTo>
                    <a:pt x="369" y="380"/>
                    <a:pt x="456" y="352"/>
                    <a:pt x="481" y="295"/>
                  </a:cubicBezTo>
                  <a:cubicBezTo>
                    <a:pt x="509" y="233"/>
                    <a:pt x="466" y="147"/>
                    <a:pt x="400" y="153"/>
                  </a:cubicBezTo>
                  <a:cubicBezTo>
                    <a:pt x="447" y="98"/>
                    <a:pt x="406" y="30"/>
                    <a:pt x="360" y="22"/>
                  </a:cubicBezTo>
                  <a:cubicBezTo>
                    <a:pt x="298" y="13"/>
                    <a:pt x="269" y="52"/>
                    <a:pt x="253" y="7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8575" cap="rnd" cmpd="sng">
              <a:solidFill>
                <a:srgbClr val="105372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5" name="Freeform 5"/>
            <p:cNvSpPr/>
            <p:nvPr/>
          </p:nvSpPr>
          <p:spPr>
            <a:xfrm rot="-691463">
              <a:off x="666495" y="1585623"/>
              <a:ext cx="3515691" cy="2613758"/>
            </a:xfrm>
            <a:custGeom>
              <a:avLst/>
              <a:gdLst/>
              <a:ahLst/>
              <a:cxnLst>
                <a:cxn ang="0">
                  <a:pos x="1699494" y="512502"/>
                </a:cxn>
                <a:cxn ang="0">
                  <a:pos x="991979" y="212322"/>
                </a:cxn>
                <a:cxn ang="0">
                  <a:pos x="860688" y="885896"/>
                </a:cxn>
                <a:cxn ang="0">
                  <a:pos x="816924" y="1661969"/>
                </a:cxn>
                <a:cxn ang="0">
                  <a:pos x="1276444" y="2071971"/>
                </a:cxn>
                <a:cxn ang="0">
                  <a:pos x="2144426" y="2050006"/>
                </a:cxn>
                <a:cxn ang="0">
                  <a:pos x="3304166" y="1954827"/>
                </a:cxn>
                <a:cxn ang="0">
                  <a:pos x="2669591" y="1068932"/>
                </a:cxn>
                <a:cxn ang="0">
                  <a:pos x="2509124" y="153750"/>
                </a:cxn>
                <a:cxn ang="0">
                  <a:pos x="1787021" y="556430"/>
                </a:cxn>
                <a:cxn ang="0">
                  <a:pos x="1699494" y="512502"/>
                </a:cxn>
              </a:cxnLst>
              <a:rect l="0" t="0" r="0" b="0"/>
              <a:pathLst>
                <a:path w="482" h="357">
                  <a:moveTo>
                    <a:pt x="233" y="70"/>
                  </a:moveTo>
                  <a:cubicBezTo>
                    <a:pt x="228" y="61"/>
                    <a:pt x="192" y="0"/>
                    <a:pt x="136" y="29"/>
                  </a:cubicBezTo>
                  <a:cubicBezTo>
                    <a:pt x="98" y="48"/>
                    <a:pt x="105" y="101"/>
                    <a:pt x="118" y="121"/>
                  </a:cubicBezTo>
                  <a:cubicBezTo>
                    <a:pt x="15" y="107"/>
                    <a:pt x="0" y="227"/>
                    <a:pt x="112" y="227"/>
                  </a:cubicBezTo>
                  <a:cubicBezTo>
                    <a:pt x="68" y="280"/>
                    <a:pt x="138" y="343"/>
                    <a:pt x="175" y="283"/>
                  </a:cubicBezTo>
                  <a:cubicBezTo>
                    <a:pt x="183" y="342"/>
                    <a:pt x="269" y="357"/>
                    <a:pt x="294" y="280"/>
                  </a:cubicBezTo>
                  <a:cubicBezTo>
                    <a:pt x="353" y="342"/>
                    <a:pt x="430" y="315"/>
                    <a:pt x="453" y="267"/>
                  </a:cubicBezTo>
                  <a:cubicBezTo>
                    <a:pt x="482" y="206"/>
                    <a:pt x="423" y="140"/>
                    <a:pt x="366" y="146"/>
                  </a:cubicBezTo>
                  <a:cubicBezTo>
                    <a:pt x="413" y="89"/>
                    <a:pt x="384" y="27"/>
                    <a:pt x="344" y="21"/>
                  </a:cubicBezTo>
                  <a:cubicBezTo>
                    <a:pt x="291" y="13"/>
                    <a:pt x="256" y="60"/>
                    <a:pt x="245" y="76"/>
                  </a:cubicBezTo>
                  <a:cubicBezTo>
                    <a:pt x="244" y="78"/>
                    <a:pt x="238" y="80"/>
                    <a:pt x="233" y="70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105372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3402193" y="3141527"/>
            <a:ext cx="456004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 法 一</a:t>
            </a:r>
            <a:endParaRPr kumimoji="0" lang="zh-CN" altLang="en-US" sz="5400" b="1" i="0" u="none" strike="noStrike" kern="1200" cap="none" spc="0" normalizeH="0" baseline="0" noProof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47190" y="1506855"/>
            <a:ext cx="7094855" cy="3837940"/>
            <a:chOff x="2954" y="3973"/>
            <a:chExt cx="11173" cy="6044"/>
          </a:xfrm>
        </p:grpSpPr>
        <p:pic>
          <p:nvPicPr>
            <p:cNvPr id="5" name="图片 4" descr="小粉人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>
                    <a:alpha val="100000"/>
                  </a:srgbClr>
                </a:clrFrom>
                <a:clrTo>
                  <a:srgbClr val="FFFFFE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954" y="6506"/>
              <a:ext cx="3817" cy="3511"/>
            </a:xfrm>
            <a:prstGeom prst="rect">
              <a:avLst/>
            </a:prstGeom>
          </p:spPr>
        </p:pic>
        <p:sp>
          <p:nvSpPr>
            <p:cNvPr id="55300" name="文本框 4"/>
            <p:cNvSpPr txBox="1"/>
            <p:nvPr/>
          </p:nvSpPr>
          <p:spPr>
            <a:xfrm>
              <a:off x="6183" y="3973"/>
              <a:ext cx="7745" cy="3633"/>
            </a:xfrm>
            <a:prstGeom prst="rect">
              <a:avLst/>
            </a:prstGeom>
            <a:noFill/>
            <a:ln w="952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同学们,你们听说过“田忌赛马”的故事吗?田忌是用了什么样的策略赢齐王呢?</a:t>
              </a:r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" name="圆角矩形标注 2"/>
            <p:cNvSpPr/>
            <p:nvPr/>
          </p:nvSpPr>
          <p:spPr>
            <a:xfrm>
              <a:off x="6150" y="4070"/>
              <a:ext cx="7977" cy="3840"/>
            </a:xfrm>
            <a:prstGeom prst="wedgeRoundRectCallout">
              <a:avLst>
                <a:gd name="adj1" fmla="val -54979"/>
                <a:gd name="adj2" fmla="val 34895"/>
                <a:gd name="adj3" fmla="val 16667"/>
              </a:avLst>
            </a:prstGeom>
            <a:noFill/>
            <a:ln w="38100">
              <a:solidFill>
                <a:srgbClr val="00B05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4">
                      <a:lumMod val="40000"/>
                      <a:lumOff val="6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pic>
        <p:nvPicPr>
          <p:cNvPr id="19" name="Picture 6" descr="120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555115" y="1564005"/>
            <a:ext cx="828802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50900" y="1310005"/>
            <a:ext cx="10459720" cy="493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孙膑是春秋战国时期的著名军事家，他同齐国的将军田忌很要好。田忌经常同齐威王赛马，马分三等，在比赛时，总是以上马对上马，中马对中马，下马对下马。因为齐威王每一个等级的马都要比田忌的强，所以田忌屡战屡败。 </a:t>
            </a:r>
            <a:endParaRPr lang="zh-CN" altLang="en-US" sz="280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algn="just" eaLnBrk="1" latinLnBrk="1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 孙膑知道此事以后，对田忌说：“再同他比一次吧，我有办法使你得胜。”临场赛马那天，孙膑先以下马对齐威王的上马，再以上马对他的中马，最后以中马对他的下马。比赛结果，一败两胜，田忌赢了。同样的马匹由于调换了一下比赛程序，就得到了反败为胜的结果。 </a:t>
            </a:r>
            <a:endParaRPr lang="zh-CN" altLang="en-US" sz="280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373313" y="1527175"/>
            <a:ext cx="6140450" cy="4094163"/>
            <a:chOff x="639550" y="1467738"/>
            <a:chExt cx="3712030" cy="2843845"/>
          </a:xfrm>
        </p:grpSpPr>
        <p:sp>
          <p:nvSpPr>
            <p:cNvPr id="9222" name="Freeform 9"/>
            <p:cNvSpPr/>
            <p:nvPr/>
          </p:nvSpPr>
          <p:spPr>
            <a:xfrm rot="-691463">
              <a:off x="639550" y="1467738"/>
              <a:ext cx="3712030" cy="2843845"/>
            </a:xfrm>
            <a:custGeom>
              <a:avLst/>
              <a:gdLst/>
              <a:ahLst/>
              <a:cxnLst>
                <a:cxn ang="0">
                  <a:pos x="1845076" y="570231"/>
                </a:cxn>
                <a:cxn ang="0">
                  <a:pos x="1020991" y="212009"/>
                </a:cxn>
                <a:cxn ang="0">
                  <a:pos x="816792" y="950385"/>
                </a:cxn>
                <a:cxn ang="0">
                  <a:pos x="758450" y="1864217"/>
                </a:cxn>
                <a:cxn ang="0">
                  <a:pos x="1341873" y="2346720"/>
                </a:cxn>
                <a:cxn ang="0">
                  <a:pos x="2238886" y="2346720"/>
                </a:cxn>
                <a:cxn ang="0">
                  <a:pos x="3507832" y="2156643"/>
                </a:cxn>
                <a:cxn ang="0">
                  <a:pos x="2917116" y="1118530"/>
                </a:cxn>
                <a:cxn ang="0">
                  <a:pos x="2625404" y="160834"/>
                </a:cxn>
                <a:cxn ang="0">
                  <a:pos x="1845076" y="570231"/>
                </a:cxn>
              </a:cxnLst>
              <a:rect l="0" t="0" r="0" b="0"/>
              <a:pathLst>
                <a:path w="509" h="389">
                  <a:moveTo>
                    <a:pt x="253" y="78"/>
                  </a:moveTo>
                  <a:cubicBezTo>
                    <a:pt x="231" y="33"/>
                    <a:pt x="192" y="0"/>
                    <a:pt x="140" y="29"/>
                  </a:cubicBezTo>
                  <a:cubicBezTo>
                    <a:pt x="96" y="52"/>
                    <a:pt x="97" y="107"/>
                    <a:pt x="112" y="130"/>
                  </a:cubicBezTo>
                  <a:cubicBezTo>
                    <a:pt x="11" y="112"/>
                    <a:pt x="0" y="260"/>
                    <a:pt x="104" y="255"/>
                  </a:cubicBezTo>
                  <a:cubicBezTo>
                    <a:pt x="72" y="299"/>
                    <a:pt x="135" y="381"/>
                    <a:pt x="184" y="321"/>
                  </a:cubicBezTo>
                  <a:cubicBezTo>
                    <a:pt x="191" y="374"/>
                    <a:pt x="283" y="389"/>
                    <a:pt x="307" y="321"/>
                  </a:cubicBezTo>
                  <a:cubicBezTo>
                    <a:pt x="369" y="380"/>
                    <a:pt x="456" y="352"/>
                    <a:pt x="481" y="295"/>
                  </a:cubicBezTo>
                  <a:cubicBezTo>
                    <a:pt x="509" y="233"/>
                    <a:pt x="466" y="147"/>
                    <a:pt x="400" y="153"/>
                  </a:cubicBezTo>
                  <a:cubicBezTo>
                    <a:pt x="447" y="98"/>
                    <a:pt x="406" y="30"/>
                    <a:pt x="360" y="22"/>
                  </a:cubicBezTo>
                  <a:cubicBezTo>
                    <a:pt x="298" y="13"/>
                    <a:pt x="269" y="52"/>
                    <a:pt x="253" y="7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8575" cap="rnd" cmpd="sng">
              <a:solidFill>
                <a:srgbClr val="105372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3" name="Freeform 5"/>
            <p:cNvSpPr/>
            <p:nvPr/>
          </p:nvSpPr>
          <p:spPr>
            <a:xfrm rot="-691463">
              <a:off x="666495" y="1585623"/>
              <a:ext cx="3515691" cy="2613758"/>
            </a:xfrm>
            <a:custGeom>
              <a:avLst/>
              <a:gdLst/>
              <a:ahLst/>
              <a:cxnLst>
                <a:cxn ang="0">
                  <a:pos x="1699494" y="512502"/>
                </a:cxn>
                <a:cxn ang="0">
                  <a:pos x="991979" y="212322"/>
                </a:cxn>
                <a:cxn ang="0">
                  <a:pos x="860688" y="885896"/>
                </a:cxn>
                <a:cxn ang="0">
                  <a:pos x="816924" y="1661969"/>
                </a:cxn>
                <a:cxn ang="0">
                  <a:pos x="1276444" y="2071971"/>
                </a:cxn>
                <a:cxn ang="0">
                  <a:pos x="2144426" y="2050006"/>
                </a:cxn>
                <a:cxn ang="0">
                  <a:pos x="3304166" y="1954827"/>
                </a:cxn>
                <a:cxn ang="0">
                  <a:pos x="2669591" y="1068932"/>
                </a:cxn>
                <a:cxn ang="0">
                  <a:pos x="2509124" y="153750"/>
                </a:cxn>
                <a:cxn ang="0">
                  <a:pos x="1787021" y="556430"/>
                </a:cxn>
                <a:cxn ang="0">
                  <a:pos x="1699494" y="512502"/>
                </a:cxn>
              </a:cxnLst>
              <a:rect l="0" t="0" r="0" b="0"/>
              <a:pathLst>
                <a:path w="482" h="357">
                  <a:moveTo>
                    <a:pt x="233" y="70"/>
                  </a:moveTo>
                  <a:cubicBezTo>
                    <a:pt x="228" y="61"/>
                    <a:pt x="192" y="0"/>
                    <a:pt x="136" y="29"/>
                  </a:cubicBezTo>
                  <a:cubicBezTo>
                    <a:pt x="98" y="48"/>
                    <a:pt x="105" y="101"/>
                    <a:pt x="118" y="121"/>
                  </a:cubicBezTo>
                  <a:cubicBezTo>
                    <a:pt x="15" y="107"/>
                    <a:pt x="0" y="227"/>
                    <a:pt x="112" y="227"/>
                  </a:cubicBezTo>
                  <a:cubicBezTo>
                    <a:pt x="68" y="280"/>
                    <a:pt x="138" y="343"/>
                    <a:pt x="175" y="283"/>
                  </a:cubicBezTo>
                  <a:cubicBezTo>
                    <a:pt x="183" y="342"/>
                    <a:pt x="269" y="357"/>
                    <a:pt x="294" y="280"/>
                  </a:cubicBezTo>
                  <a:cubicBezTo>
                    <a:pt x="353" y="342"/>
                    <a:pt x="430" y="315"/>
                    <a:pt x="453" y="267"/>
                  </a:cubicBezTo>
                  <a:cubicBezTo>
                    <a:pt x="482" y="206"/>
                    <a:pt x="423" y="140"/>
                    <a:pt x="366" y="146"/>
                  </a:cubicBezTo>
                  <a:cubicBezTo>
                    <a:pt x="413" y="89"/>
                    <a:pt x="384" y="27"/>
                    <a:pt x="344" y="21"/>
                  </a:cubicBezTo>
                  <a:cubicBezTo>
                    <a:pt x="291" y="13"/>
                    <a:pt x="256" y="60"/>
                    <a:pt x="245" y="76"/>
                  </a:cubicBezTo>
                  <a:cubicBezTo>
                    <a:pt x="244" y="78"/>
                    <a:pt x="238" y="80"/>
                    <a:pt x="233" y="70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105372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3402193" y="3141527"/>
            <a:ext cx="456004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 法 二</a:t>
            </a:r>
            <a:endParaRPr kumimoji="0" lang="zh-CN" altLang="en-US" sz="5400" b="1" i="0" u="none" strike="noStrike" kern="1200" cap="none" spc="0" normalizeH="0" baseline="0" noProof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4915" y="1507449"/>
            <a:ext cx="8095191" cy="59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ts val="3900"/>
              </a:lnSpc>
            </a:pP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同学们，你们听过“田忌赛马”的故事吗？</a:t>
            </a:r>
            <a:endParaRPr lang="zh-CN" altLang="en-US" sz="320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14" name="Picture 6" descr="120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969135" y="2541905"/>
            <a:ext cx="7456805" cy="362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32435" y="1310005"/>
            <a:ext cx="11479530" cy="507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 </a:t>
            </a:r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  </a:t>
            </a:r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这是战国时期的故事。齐国的大将田忌很喜欢赛马,有一回他和齐王约定,进行一次比赛。他们把各自的马分成上、中、下三等,比赛时,上等马对上等马,中等马对中等马,下等马对下等马。由于齐王每个等级的马都比田忌的强,三场比赛下来,田忌都失败了,田忌觉得很扫兴。这时孙膑拍着他的肩膀说:“从刚才的情形看,齐王的马比你的快不了多少啊。”田忌瞪了他一眼,说:“想不到你也来挖苦我!”孙膑说:“我不是挖苦你,你再同他赛一次,我有办法让你取胜。”于是,田忌又和齐王再一次赛马。同样的三匹马,孙膑让田忌用下等马对齐王的上等马,第一场输了,接着进行第二场比赛,孙膑让田忌拿上等马对齐王的中等马,胜了第二场,第三场田忌拿中等马对齐王的下等马,又胜了一场,这下齐王目瞪口呆了</a:t>
            </a:r>
            <a:endParaRPr lang="zh-CN" altLang="en-US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373313" y="1527175"/>
            <a:ext cx="6140450" cy="4094163"/>
            <a:chOff x="639550" y="1467738"/>
            <a:chExt cx="3712030" cy="2843845"/>
          </a:xfrm>
        </p:grpSpPr>
        <p:sp>
          <p:nvSpPr>
            <p:cNvPr id="9222" name="Freeform 9"/>
            <p:cNvSpPr/>
            <p:nvPr/>
          </p:nvSpPr>
          <p:spPr>
            <a:xfrm rot="-691463">
              <a:off x="639550" y="1467738"/>
              <a:ext cx="3712030" cy="2843845"/>
            </a:xfrm>
            <a:custGeom>
              <a:avLst/>
              <a:gdLst/>
              <a:ahLst/>
              <a:cxnLst>
                <a:cxn ang="0">
                  <a:pos x="1845076" y="570231"/>
                </a:cxn>
                <a:cxn ang="0">
                  <a:pos x="1020991" y="212009"/>
                </a:cxn>
                <a:cxn ang="0">
                  <a:pos x="816792" y="950385"/>
                </a:cxn>
                <a:cxn ang="0">
                  <a:pos x="758450" y="1864217"/>
                </a:cxn>
                <a:cxn ang="0">
                  <a:pos x="1341873" y="2346720"/>
                </a:cxn>
                <a:cxn ang="0">
                  <a:pos x="2238886" y="2346720"/>
                </a:cxn>
                <a:cxn ang="0">
                  <a:pos x="3507832" y="2156643"/>
                </a:cxn>
                <a:cxn ang="0">
                  <a:pos x="2917116" y="1118530"/>
                </a:cxn>
                <a:cxn ang="0">
                  <a:pos x="2625404" y="160834"/>
                </a:cxn>
                <a:cxn ang="0">
                  <a:pos x="1845076" y="570231"/>
                </a:cxn>
              </a:cxnLst>
              <a:rect l="0" t="0" r="0" b="0"/>
              <a:pathLst>
                <a:path w="509" h="389">
                  <a:moveTo>
                    <a:pt x="253" y="78"/>
                  </a:moveTo>
                  <a:cubicBezTo>
                    <a:pt x="231" y="33"/>
                    <a:pt x="192" y="0"/>
                    <a:pt x="140" y="29"/>
                  </a:cubicBezTo>
                  <a:cubicBezTo>
                    <a:pt x="96" y="52"/>
                    <a:pt x="97" y="107"/>
                    <a:pt x="112" y="130"/>
                  </a:cubicBezTo>
                  <a:cubicBezTo>
                    <a:pt x="11" y="112"/>
                    <a:pt x="0" y="260"/>
                    <a:pt x="104" y="255"/>
                  </a:cubicBezTo>
                  <a:cubicBezTo>
                    <a:pt x="72" y="299"/>
                    <a:pt x="135" y="381"/>
                    <a:pt x="184" y="321"/>
                  </a:cubicBezTo>
                  <a:cubicBezTo>
                    <a:pt x="191" y="374"/>
                    <a:pt x="283" y="389"/>
                    <a:pt x="307" y="321"/>
                  </a:cubicBezTo>
                  <a:cubicBezTo>
                    <a:pt x="369" y="380"/>
                    <a:pt x="456" y="352"/>
                    <a:pt x="481" y="295"/>
                  </a:cubicBezTo>
                  <a:cubicBezTo>
                    <a:pt x="509" y="233"/>
                    <a:pt x="466" y="147"/>
                    <a:pt x="400" y="153"/>
                  </a:cubicBezTo>
                  <a:cubicBezTo>
                    <a:pt x="447" y="98"/>
                    <a:pt x="406" y="30"/>
                    <a:pt x="360" y="22"/>
                  </a:cubicBezTo>
                  <a:cubicBezTo>
                    <a:pt x="298" y="13"/>
                    <a:pt x="269" y="52"/>
                    <a:pt x="253" y="7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28575" cap="rnd" cmpd="sng">
              <a:solidFill>
                <a:srgbClr val="105372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3" name="Freeform 5"/>
            <p:cNvSpPr/>
            <p:nvPr/>
          </p:nvSpPr>
          <p:spPr>
            <a:xfrm rot="-691463">
              <a:off x="666495" y="1585623"/>
              <a:ext cx="3515691" cy="2613758"/>
            </a:xfrm>
            <a:custGeom>
              <a:avLst/>
              <a:gdLst/>
              <a:ahLst/>
              <a:cxnLst>
                <a:cxn ang="0">
                  <a:pos x="1699494" y="512502"/>
                </a:cxn>
                <a:cxn ang="0">
                  <a:pos x="991979" y="212322"/>
                </a:cxn>
                <a:cxn ang="0">
                  <a:pos x="860688" y="885896"/>
                </a:cxn>
                <a:cxn ang="0">
                  <a:pos x="816924" y="1661969"/>
                </a:cxn>
                <a:cxn ang="0">
                  <a:pos x="1276444" y="2071971"/>
                </a:cxn>
                <a:cxn ang="0">
                  <a:pos x="2144426" y="2050006"/>
                </a:cxn>
                <a:cxn ang="0">
                  <a:pos x="3304166" y="1954827"/>
                </a:cxn>
                <a:cxn ang="0">
                  <a:pos x="2669591" y="1068932"/>
                </a:cxn>
                <a:cxn ang="0">
                  <a:pos x="2509124" y="153750"/>
                </a:cxn>
                <a:cxn ang="0">
                  <a:pos x="1787021" y="556430"/>
                </a:cxn>
                <a:cxn ang="0">
                  <a:pos x="1699494" y="512502"/>
                </a:cxn>
              </a:cxnLst>
              <a:rect l="0" t="0" r="0" b="0"/>
              <a:pathLst>
                <a:path w="482" h="357">
                  <a:moveTo>
                    <a:pt x="233" y="70"/>
                  </a:moveTo>
                  <a:cubicBezTo>
                    <a:pt x="228" y="61"/>
                    <a:pt x="192" y="0"/>
                    <a:pt x="136" y="29"/>
                  </a:cubicBezTo>
                  <a:cubicBezTo>
                    <a:pt x="98" y="48"/>
                    <a:pt x="105" y="101"/>
                    <a:pt x="118" y="121"/>
                  </a:cubicBezTo>
                  <a:cubicBezTo>
                    <a:pt x="15" y="107"/>
                    <a:pt x="0" y="227"/>
                    <a:pt x="112" y="227"/>
                  </a:cubicBezTo>
                  <a:cubicBezTo>
                    <a:pt x="68" y="280"/>
                    <a:pt x="138" y="343"/>
                    <a:pt x="175" y="283"/>
                  </a:cubicBezTo>
                  <a:cubicBezTo>
                    <a:pt x="183" y="342"/>
                    <a:pt x="269" y="357"/>
                    <a:pt x="294" y="280"/>
                  </a:cubicBezTo>
                  <a:cubicBezTo>
                    <a:pt x="353" y="342"/>
                    <a:pt x="430" y="315"/>
                    <a:pt x="453" y="267"/>
                  </a:cubicBezTo>
                  <a:cubicBezTo>
                    <a:pt x="482" y="206"/>
                    <a:pt x="423" y="140"/>
                    <a:pt x="366" y="146"/>
                  </a:cubicBezTo>
                  <a:cubicBezTo>
                    <a:pt x="413" y="89"/>
                    <a:pt x="384" y="27"/>
                    <a:pt x="344" y="21"/>
                  </a:cubicBezTo>
                  <a:cubicBezTo>
                    <a:pt x="291" y="13"/>
                    <a:pt x="256" y="60"/>
                    <a:pt x="245" y="76"/>
                  </a:cubicBezTo>
                  <a:cubicBezTo>
                    <a:pt x="244" y="78"/>
                    <a:pt x="238" y="80"/>
                    <a:pt x="233" y="70"/>
                  </a:cubicBezTo>
                  <a:close/>
                </a:path>
              </a:pathLst>
            </a:custGeom>
            <a:noFill/>
            <a:ln w="19050" cap="rnd" cmpd="sng">
              <a:solidFill>
                <a:srgbClr val="105372">
                  <a:alpha val="10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3402193" y="3141527"/>
            <a:ext cx="4560046" cy="922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 法 三</a:t>
            </a:r>
            <a:endParaRPr kumimoji="0" lang="zh-CN" altLang="en-US" sz="5400" b="1" i="0" u="none" strike="noStrike" kern="1200" cap="none" spc="0" normalizeH="0" baseline="0" noProof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171" name="组合 4"/>
          <p:cNvGrpSpPr/>
          <p:nvPr/>
        </p:nvGrpSpPr>
        <p:grpSpPr>
          <a:xfrm>
            <a:off x="106363" y="130175"/>
            <a:ext cx="3295650" cy="1058863"/>
            <a:chOff x="87203" y="1490254"/>
            <a:chExt cx="3295442" cy="1059180"/>
          </a:xfrm>
        </p:grpSpPr>
        <p:pic>
          <p:nvPicPr>
            <p:cNvPr id="7176" name="图片 5" descr="fxzb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9503" b="-114"/>
            <a:stretch>
              <a:fillRect/>
            </a:stretch>
          </p:blipFill>
          <p:spPr>
            <a:xfrm>
              <a:off x="87203" y="1742984"/>
              <a:ext cx="566484" cy="55372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7177" name="组合 6"/>
            <p:cNvGrpSpPr/>
            <p:nvPr/>
          </p:nvGrpSpPr>
          <p:grpSpPr>
            <a:xfrm>
              <a:off x="653415" y="1490254"/>
              <a:ext cx="2729230" cy="1059180"/>
              <a:chOff x="1008" y="125"/>
              <a:chExt cx="4298" cy="1668"/>
            </a:xfrm>
          </p:grpSpPr>
          <p:pic>
            <p:nvPicPr>
              <p:cNvPr id="7178" name="图片 7" descr="图片1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tretch>
                <a:fillRect/>
              </a:stretch>
            </p:blipFill>
            <p:spPr>
              <a:xfrm>
                <a:off x="3050" y="125"/>
                <a:ext cx="2256" cy="16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9" name="图片 8" descr="xkdr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l="10548" r="62433" b="859"/>
              <a:stretch>
                <a:fillRect/>
              </a:stretch>
            </p:blipFill>
            <p:spPr>
              <a:xfrm>
                <a:off x="1008" y="465"/>
                <a:ext cx="2285" cy="92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471"/>
</p:tagLst>
</file>

<file path=ppt/tags/tag10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11.xml><?xml version="1.0" encoding="utf-8"?>
<p:tagLst xmlns:p="http://schemas.openxmlformats.org/presentationml/2006/main">
  <p:tag name="KSO_WM_SPECIAL_SOURCE" val="bdnull"/>
</p:tagLst>
</file>

<file path=ppt/tags/tag12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13.xml><?xml version="1.0" encoding="utf-8"?>
<p:tagLst xmlns:p="http://schemas.openxmlformats.org/presentationml/2006/main">
  <p:tag name="KSO_WM_SPECIAL_SOURCE" val="bdnull"/>
</p:tagLst>
</file>

<file path=ppt/tags/tag14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15.xml><?xml version="1.0" encoding="utf-8"?>
<p:tagLst xmlns:p="http://schemas.openxmlformats.org/presentationml/2006/main">
  <p:tag name="KSO_WM_SPECIAL_SOURCE" val="bdnull"/>
</p:tagLst>
</file>

<file path=ppt/tags/tag16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17.xml><?xml version="1.0" encoding="utf-8"?>
<p:tagLst xmlns:p="http://schemas.openxmlformats.org/presentationml/2006/main">
  <p:tag name="KSO_WM_SPECIAL_SOURCE" val="bdnull"/>
</p:tagLst>
</file>

<file path=ppt/tags/tag18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19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471"/>
</p:tagLst>
</file>

<file path=ppt/tags/tag20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21.xml><?xml version="1.0" encoding="utf-8"?>
<p:tagLst xmlns:p="http://schemas.openxmlformats.org/presentationml/2006/main">
  <p:tag name="KSO_WM_SPECIAL_SOURCE" val="bdnull"/>
</p:tagLst>
</file>

<file path=ppt/tags/tag22.xml><?xml version="1.0" encoding="utf-8"?>
<p:tagLst xmlns:p="http://schemas.openxmlformats.org/presentationml/2006/main">
  <p:tag name="KSO_WM_UNIT_TABLE_BEAUTIFY" val="smartTable{0602a50c-8eb3-4914-acb4-a9c971752e75}"/>
</p:tagLst>
</file>

<file path=ppt/tags/tag23.xml><?xml version="1.0" encoding="utf-8"?>
<p:tagLst xmlns:p="http://schemas.openxmlformats.org/presentationml/2006/main">
  <p:tag name="KSO_WM_SPECIAL_SOURCE" val="bdnull"/>
</p:tagLst>
</file>

<file path=ppt/tags/tag24.xml><?xml version="1.0" encoding="utf-8"?>
<p:tagLst xmlns:p="http://schemas.openxmlformats.org/presentationml/2006/main">
  <p:tag name="KSO_WM_UNIT_TABLE_BEAUTIFY" val="smartTable{9df0d990-92ec-4ec8-8e94-5efd79f64c70}"/>
</p:tagLst>
</file>

<file path=ppt/tags/tag25.xml><?xml version="1.0" encoding="utf-8"?>
<p:tagLst xmlns:p="http://schemas.openxmlformats.org/presentationml/2006/main">
  <p:tag name="KSO_WM_SPECIAL_SOURCE" val="bdnull"/>
</p:tagLst>
</file>

<file path=ppt/tags/tag26.xml><?xml version="1.0" encoding="utf-8"?>
<p:tagLst xmlns:p="http://schemas.openxmlformats.org/presentationml/2006/main">
  <p:tag name="KSO_WM_SPECIAL_SOURCE" val="bdnull"/>
</p:tagLst>
</file>

<file path=ppt/tags/tag27.xml><?xml version="1.0" encoding="utf-8"?>
<p:tagLst xmlns:p="http://schemas.openxmlformats.org/presentationml/2006/main">
  <p:tag name="KSO_WM_SPECIAL_SOURCE" val="bdnull"/>
</p:tagLst>
</file>

<file path=ppt/tags/tag28.xml><?xml version="1.0" encoding="utf-8"?>
<p:tagLst xmlns:p="http://schemas.openxmlformats.org/presentationml/2006/main">
  <p:tag name="KSO_WM_UNIT_TABLE_BEAUTIFY" val="smartTable{01a88aa4-1d07-4ff8-adc6-556224c32bea}"/>
</p:tagLst>
</file>

<file path=ppt/tags/tag29.xml><?xml version="1.0" encoding="utf-8"?>
<p:tagLst xmlns:p="http://schemas.openxmlformats.org/presentationml/2006/main">
  <p:tag name="KSO_WM_SPECIAL_SOURCE" val="bdnull"/>
</p:tagLst>
</file>

<file path=ppt/tags/tag3.xml><?xml version="1.0" encoding="utf-8"?>
<p:tagLst xmlns:p="http://schemas.openxmlformats.org/presentationml/2006/main">
  <p:tag name="KSO_WM_BEAUTIFY_FLAG" val="#wm#"/>
  <p:tag name="KSO_WM_SLIDE_ID" val="custom160471_1"/>
  <p:tag name="KSO_WM_SLIDE_INDEX" val="1"/>
  <p:tag name="KSO_WM_SLIDE_ITEM_CNT" val="2"/>
  <p:tag name="KSO_WM_SLIDE_LAYOUT" val="a_b"/>
  <p:tag name="KSO_WM_SLIDE_LAYOUT_CNT" val="1_1"/>
  <p:tag name="KSO_WM_SLIDE_TYPE" val="title"/>
  <p:tag name="KSO_WM_SPECIAL_SOURCE" val="bdnull"/>
  <p:tag name="KSO_WM_TAG_VERSION" val="1.0"/>
  <p:tag name="KSO_WM_TEMPLATE_CATEGORY" val="custom"/>
  <p:tag name="KSO_WM_TEMPLATE_INDEX" val="160471"/>
  <p:tag name="KSO_WM_TEMPLATE_THUMBS_INDEX" val="1、9、12、16、19、25、28、29、30"/>
</p:tagLst>
</file>

<file path=ppt/tags/tag3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4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5.xml><?xml version="1.0" encoding="utf-8"?>
<p:tagLst xmlns:p="http://schemas.openxmlformats.org/presentationml/2006/main">
  <p:tag name="KSO_WM_SPECIAL_SOURCE" val="bdnull"/>
</p:tagLst>
</file>

<file path=ppt/tags/tag6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7.xml><?xml version="1.0" encoding="utf-8"?>
<p:tagLst xmlns:p="http://schemas.openxmlformats.org/presentationml/2006/main">
  <p:tag name="KSO_WM_SPECIAL_SOURCE" val="bdnull"/>
</p:tagLst>
</file>

<file path=ppt/tags/tag8.xml><?xml version="1.0" encoding="utf-8"?>
<p:tagLst xmlns:p="http://schemas.openxmlformats.org/presentationml/2006/main">
  <p:tag name="KSO_WM_UNIT_PLACING_PICTURE_USER_VIEWPORT" val="{&quot;height&quot;:1668,&quot;width&quot;:2256}"/>
</p:tagLst>
</file>

<file path=ppt/tags/tag9.xml><?xml version="1.0" encoding="utf-8"?>
<p:tagLst xmlns:p="http://schemas.openxmlformats.org/presentationml/2006/main">
  <p:tag name="KSO_WM_SPECIAL_SOURCE" val="bdnull"/>
</p:tagLst>
</file>

<file path=ppt/theme/theme1.xml><?xml version="1.0" encoding="utf-8"?>
<a:theme xmlns:a="http://schemas.openxmlformats.org/drawingml/2006/main" name="1_A000120140530A99PPBG">
  <a:themeElements>
    <a:clrScheme name="160192.1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34C5D4"/>
      </a:accent1>
      <a:accent2>
        <a:srgbClr val="5BDBB3"/>
      </a:accent2>
      <a:accent3>
        <a:srgbClr val="D0DA71"/>
      </a:accent3>
      <a:accent4>
        <a:srgbClr val="FCE066"/>
      </a:accent4>
      <a:accent5>
        <a:srgbClr val="3DB195"/>
      </a:accent5>
      <a:accent6>
        <a:srgbClr val="FFC000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1255</Words>
  <Application>WPS 演示</Application>
  <PresentationFormat/>
  <Paragraphs>204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黑体</vt:lpstr>
      <vt:lpstr>Calibri</vt:lpstr>
      <vt:lpstr>华文彩云</vt:lpstr>
      <vt:lpstr>微软雅黑</vt:lpstr>
      <vt:lpstr>Times New Roman</vt:lpstr>
      <vt:lpstr>Arial Unicode MS</vt:lpstr>
      <vt:lpstr>1_A000120140530A99PPBG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2021-06-29T11:02:00Z</cp:lastPrinted>
  <dcterms:created xsi:type="dcterms:W3CDTF">2021-06-29T11:02:00Z</dcterms:created>
  <dcterms:modified xsi:type="dcterms:W3CDTF">2021-11-10T12:30:57Z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6A71F035F4A0467985FA6AE731D9160F</vt:lpwstr>
  </property>
  <property fmtid="{D5CDD505-2E9C-101B-9397-08002B2CF9AE}" pid="7" name="KSOProductBuildVer">
    <vt:lpwstr>2052-11.1.0.11045</vt:lpwstr>
  </property>
</Properties>
</file>