
<file path=[Content_Types].xml><?xml version="1.0" encoding="utf-8"?>
<Types xmlns="http://schemas.openxmlformats.org/package/2006/content-types">
  <Default Extension="wav" ContentType="audio/x-wav"/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3" r:id="rId4"/>
  </p:sldMasterIdLst>
  <p:notesMasterIdLst>
    <p:notesMasterId r:id="rId15"/>
  </p:notesMasterIdLst>
  <p:sldIdLst>
    <p:sldId id="280" r:id="rId5"/>
    <p:sldId id="256" r:id="rId6"/>
    <p:sldId id="284" r:id="rId7"/>
    <p:sldId id="279" r:id="rId8"/>
    <p:sldId id="281" r:id="rId9"/>
    <p:sldId id="273" r:id="rId10"/>
    <p:sldId id="277" r:id="rId11"/>
    <p:sldId id="287" r:id="rId12"/>
    <p:sldId id="261" r:id="rId13"/>
    <p:sldId id="274" r:id="rId14"/>
    <p:sldId id="262" r:id="rId16"/>
    <p:sldId id="263" r:id="rId17"/>
    <p:sldId id="276" r:id="rId18"/>
    <p:sldId id="264" r:id="rId19"/>
    <p:sldId id="283" r:id="rId20"/>
    <p:sldId id="270" r:id="rId21"/>
    <p:sldId id="278" r:id="rId22"/>
    <p:sldId id="282" r:id="rId23"/>
    <p:sldId id="286" r:id="rId2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40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40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40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40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40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40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40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40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40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3" d="100"/>
          <a:sy n="73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8370" name="页眉占位符 2969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>
              <a:buFontTx/>
            </a:pPr>
            <a:endParaRPr lang="en-US" altLang="zh-CN" sz="1200"/>
          </a:p>
        </p:txBody>
      </p:sp>
      <p:sp>
        <p:nvSpPr>
          <p:cNvPr id="58371" name="日期占位符 29698"/>
          <p:cNvSpPr>
            <a:spLocks noGrp="1"/>
          </p:cNvSpPr>
          <p:nvPr>
            <p:ph type="dt" idx="2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endParaRPr lang="en-US" altLang="en-US" sz="1200"/>
          </a:p>
        </p:txBody>
      </p:sp>
      <p:sp>
        <p:nvSpPr>
          <p:cNvPr id="58372" name="幻灯片图像占位符 29699"/>
          <p:cNvSpPr>
            <a:spLocks noRot="1" noTextEdit="1"/>
          </p:cNvSpPr>
          <p:nvPr>
            <p:ph type="sldImg" idx="5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58373" name="文本占位符 29700"/>
          <p:cNvSpPr>
            <a:spLocks noGrp="1"/>
          </p:cNvSpPr>
          <p:nvPr>
            <p:ph type="body" sz="quarter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8374" name="页脚占位符 29701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endParaRPr lang="en-US" altLang="zh-CN" sz="1200"/>
          </a:p>
        </p:txBody>
      </p:sp>
      <p:sp>
        <p:nvSpPr>
          <p:cNvPr id="58375" name="灯片编号占位符 29702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en-US" altLang="zh-CN" sz="1200"/>
            </a:fld>
            <a:endParaRPr lang="en-US" altLang="zh-CN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mbria" panose="02040503050406030204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mbria" panose="02040503050406030204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mbria" panose="02040503050406030204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mbria" panose="02040503050406030204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mbria" panose="02040503050406030204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mbria" panose="02040503050406030204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mbria" panose="02040503050406030204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mbria" panose="02040503050406030204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mbria" panose="02040503050406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9394" name="幻灯片图像占位符 30721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59395" name="文本占位符 3072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9396" name="灯片编号占位符 1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en-US" altLang="en-US" sz="1200"/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0418" name="幻灯片图像占位符 47105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60419" name="文本占位符 47106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0420" name="灯片编号占位符 1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en-US" altLang="en-US" sz="1200"/>
            </a:fld>
            <a:endParaRPr lang="en-US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0" lang="zh-CN" altLang="en-US" sz="45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单击此处编辑母版副标题样式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098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4101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4102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标题和竖排文字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3314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13317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13318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垂直排列标题与&#10;文本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4338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14341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14342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标题，文本与剪贴画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联机映像占位符 3"/>
          <p:cNvSpPr>
            <a:spLocks noGrp="1"/>
          </p:cNvSpPr>
          <p:nvPr>
            <p:ph type="clipArt" sz="half" idx="2"/>
          </p:nvPr>
        </p:nvSpPr>
        <p:spPr>
          <a:xfrm>
            <a:off x="4629150" y="1825625"/>
            <a:ext cx="3886200" cy="4351338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362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15365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15366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6386" name="任意多边形 52225"/>
          <p:cNvSpPr/>
          <p:nvPr/>
        </p:nvSpPr>
        <p:spPr>
          <a:xfrm>
            <a:off x="20638" y="12700"/>
            <a:ext cx="8896350" cy="6780213"/>
          </a:xfr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6387" name="组合 52231"/>
          <p:cNvGrpSpPr/>
          <p:nvPr/>
        </p:nvGrpSpPr>
        <p:grpSpPr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16388" name="任意多边形 52232"/>
            <p:cNvSpPr/>
            <p:nvPr/>
          </p:nvSpPr>
          <p:spPr>
            <a:xfrm>
              <a:off x="177" y="177"/>
              <a:ext cx="2250" cy="1017"/>
            </a:xfrm>
            <a:solidFill>
              <a:srgbClr val="F8F8F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389" name="任意多边形 52233"/>
            <p:cNvSpPr/>
            <p:nvPr/>
          </p:nvSpPr>
          <p:spPr>
            <a:xfrm>
              <a:off x="166" y="261"/>
              <a:ext cx="2244" cy="1007"/>
            </a:xfrm>
            <a:solidFill>
              <a:schemeClr val="tx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390" name="任意多边形 52234"/>
            <p:cNvSpPr/>
            <p:nvPr/>
          </p:nvSpPr>
          <p:spPr>
            <a:xfrm>
              <a:off x="474" y="344"/>
              <a:ext cx="1488" cy="919"/>
            </a:xfr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16391" name="组合 52235"/>
            <p:cNvGrpSpPr/>
            <p:nvPr/>
          </p:nvGrpSpPr>
          <p:grpSpPr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6392" name="任意多边形 52236"/>
              <p:cNvSpPr/>
              <p:nvPr/>
            </p:nvSpPr>
            <p:spPr>
              <a:xfrm>
                <a:off x="2005" y="934"/>
                <a:ext cx="212" cy="214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6393" name="任意多边形 52237"/>
              <p:cNvSpPr/>
              <p:nvPr/>
            </p:nvSpPr>
            <p:spPr>
              <a:xfrm>
                <a:off x="123" y="148"/>
                <a:ext cx="2386" cy="1081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6394" name="任意多边形 52238"/>
              <p:cNvSpPr/>
              <p:nvPr/>
            </p:nvSpPr>
            <p:spPr>
              <a:xfrm>
                <a:off x="324" y="158"/>
                <a:ext cx="1686" cy="614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6395" name="任意多边形 52239"/>
              <p:cNvSpPr/>
              <p:nvPr/>
            </p:nvSpPr>
            <p:spPr>
              <a:xfrm>
                <a:off x="409" y="251"/>
                <a:ext cx="227" cy="410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6396" name="任意多边形 52240"/>
              <p:cNvSpPr/>
              <p:nvPr/>
            </p:nvSpPr>
            <p:spPr>
              <a:xfrm>
                <a:off x="846" y="536"/>
                <a:ext cx="691" cy="364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grpSp>
        <p:nvGrpSpPr>
          <p:cNvPr id="16397" name="组合 52241"/>
          <p:cNvGrpSpPr/>
          <p:nvPr/>
        </p:nvGrpSpPr>
        <p:grpSpPr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398" name="任意多边形 52242"/>
            <p:cNvSpPr/>
            <p:nvPr/>
          </p:nvSpPr>
          <p:spPr>
            <a:xfrm rot="7320000">
              <a:off x="4908" y="2935"/>
              <a:ext cx="629" cy="293"/>
            </a:xfrm>
            <a:solidFill>
              <a:srgbClr val="F8F8F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399" name="任意多边形 52243"/>
            <p:cNvSpPr/>
            <p:nvPr/>
          </p:nvSpPr>
          <p:spPr>
            <a:xfrm rot="7320000">
              <a:off x="4891" y="2922"/>
              <a:ext cx="627" cy="290"/>
            </a:xfr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00" name="任意多边形 52244"/>
            <p:cNvSpPr/>
            <p:nvPr/>
          </p:nvSpPr>
          <p:spPr>
            <a:xfrm rot="7320000">
              <a:off x="4998" y="2911"/>
              <a:ext cx="416" cy="265"/>
            </a:xfr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16401" name="组合 52245"/>
            <p:cNvGrpSpPr/>
            <p:nvPr/>
          </p:nvGrpSpPr>
          <p:grpSpPr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16402" name="任意多边形 52246"/>
              <p:cNvSpPr/>
              <p:nvPr/>
            </p:nvSpPr>
            <p:spPr>
              <a:xfrm rot="7320000">
                <a:off x="4986" y="3189"/>
                <a:ext cx="59" cy="61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6403" name="任意多边形 52247"/>
              <p:cNvSpPr/>
              <p:nvPr/>
            </p:nvSpPr>
            <p:spPr>
              <a:xfrm rot="7320000">
                <a:off x="4886" y="2929"/>
                <a:ext cx="667" cy="311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6404" name="任意多边形 52248"/>
              <p:cNvSpPr/>
              <p:nvPr/>
            </p:nvSpPr>
            <p:spPr>
              <a:xfrm rot="7320000">
                <a:off x="5062" y="2997"/>
                <a:ext cx="472" cy="176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6405" name="任意多边形 52249"/>
              <p:cNvSpPr/>
              <p:nvPr/>
            </p:nvSpPr>
            <p:spPr>
              <a:xfrm rot="7320000">
                <a:off x="5362" y="2872"/>
                <a:ext cx="63" cy="118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6406" name="任意多边形 52250"/>
              <p:cNvSpPr/>
              <p:nvPr/>
            </p:nvSpPr>
            <p:spPr>
              <a:xfrm rot="7320000">
                <a:off x="5135" y="2998"/>
                <a:ext cx="193" cy="104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sp>
        <p:nvSpPr>
          <p:cNvPr id="16407" name="任意多边形 52251"/>
          <p:cNvSpPr/>
          <p:nvPr/>
        </p:nvSpPr>
        <p:spPr>
          <a:xfrm>
            <a:off x="901700" y="5054600"/>
            <a:ext cx="6807200" cy="728663"/>
          </a:xfrm>
          <a:noFill/>
          <a:ln w="76200" cap="flat" cmpd="sng">
            <a:solidFill>
              <a:schemeClr val="folHlink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6408" name="任意多边形 52252"/>
          <p:cNvSpPr/>
          <p:nvPr/>
        </p:nvSpPr>
        <p:spPr>
          <a:xfrm>
            <a:off x="4076700" y="1930400"/>
            <a:ext cx="889000" cy="381000"/>
          </a:xfrm>
          <a:noFill/>
          <a:ln w="114300" cap="flat" cmpd="sng">
            <a:solidFill>
              <a:schemeClr val="tx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2227" name="标题 52226"/>
          <p:cNvSpPr>
            <a:spLocks noGrp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prstGeom prst="rect">
            <a:avLst/>
          </a:prstGeom>
          <a:noFill/>
          <a:ln w="9525">
            <a:noFill/>
            <a:miter/>
          </a:ln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 lvl="0">
              <a:defRPr kern="1200"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</a:defRPr>
            </a:lvl1pPr>
          </a:lstStyle>
          <a:p>
            <a:pPr lvl="0"/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2228" name="副标题 52227"/>
          <p:cNvSpPr>
            <a:spLocks noGrp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marL="0" lvl="0" indent="0" algn="ctr">
              <a:buNone/>
              <a:defRPr sz="2800" kern="1200">
                <a:effectLst>
                  <a:outerShdw blurRad="38100" dist="38100" dir="2700000">
                    <a:srgbClr val="C0C0C0"/>
                  </a:outerShdw>
                </a:effectLst>
              </a:defRPr>
            </a:lvl1pPr>
            <a:lvl2pPr marL="457200" lvl="1" indent="-457200" algn="ctr">
              <a:buNone/>
              <a:defRPr sz="2800" kern="1200">
                <a:effectLst>
                  <a:outerShdw blurRad="38100" dist="38100" dir="2700000">
                    <a:srgbClr val="C0C0C0"/>
                  </a:outerShdw>
                </a:effectLst>
              </a:defRPr>
            </a:lvl2pPr>
            <a:lvl3pPr marL="914400" lvl="2" indent="-914400" algn="ctr">
              <a:buNone/>
              <a:defRPr sz="2800" kern="1200">
                <a:effectLst>
                  <a:outerShdw blurRad="38100" dist="38100" dir="2700000">
                    <a:srgbClr val="C0C0C0"/>
                  </a:outerShdw>
                </a:effectLst>
              </a:defRPr>
            </a:lvl3pPr>
            <a:lvl4pPr marL="1371600" lvl="3" indent="-1371600" algn="ctr">
              <a:buNone/>
              <a:defRPr sz="2800" kern="1200">
                <a:effectLst>
                  <a:outerShdw blurRad="38100" dist="38100" dir="2700000">
                    <a:srgbClr val="C0C0C0"/>
                  </a:outerShdw>
                </a:effectLst>
              </a:defRPr>
            </a:lvl4pPr>
            <a:lvl5pPr marL="1828800" lvl="4" indent="-1828800" algn="ctr">
              <a:buNone/>
              <a:defRPr sz="2800" kern="1200">
                <a:effectLst>
                  <a:outerShdw blurRad="38100" dist="38100" dir="2700000">
                    <a:srgbClr val="C0C0C0"/>
                  </a:outerShdw>
                </a:effectLst>
              </a:defRPr>
            </a:lvl5pPr>
          </a:lstStyle>
          <a:p>
            <a:pPr lvl="0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单击此处编辑母版副标题样式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6409" name="灯片编号占位符 52230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>
              <a:buClr>
                <a:srgbClr val="000000"/>
              </a:buClr>
            </a:pPr>
            <a:fld id="{9A0DB2DC-4C9A-4742-B13C-FB6460FD3503}" type="slidenum">
              <a:rPr lang="en-US" altLang="zh-CN">
                <a:latin typeface="Comic Sans MS" panose="030F0702030302020204" pitchFamily="66" charset="0"/>
              </a:rPr>
            </a:fld>
            <a:endParaRPr lang="en-US" altLang="zh-CN">
              <a:latin typeface="Comic Sans MS" panose="030F0702030302020204" pitchFamily="66" charset="0"/>
            </a:endParaRPr>
          </a:p>
        </p:txBody>
      </p:sp>
      <p:sp>
        <p:nvSpPr>
          <p:cNvPr id="16412" name="日期占位符 52228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Clr>
                <a:srgbClr val="000000"/>
              </a:buClr>
            </a:pPr>
            <a:endParaRPr lang="en-US" altLang="en-US">
              <a:latin typeface="Comic Sans MS" panose="030F0702030302020204" pitchFamily="66" charset="0"/>
            </a:endParaRPr>
          </a:p>
        </p:txBody>
      </p:sp>
      <p:sp>
        <p:nvSpPr>
          <p:cNvPr id="16413" name="页脚占位符 52229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Clr>
                <a:srgbClr val="000000"/>
              </a:buClr>
            </a:pPr>
            <a:endParaRPr lang="en-US" altLang="zh-CN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1828800"/>
            <a:ext cx="7696200" cy="3657600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7456" name="灯片编号占位符 51206"/>
          <p:cNvSpPr>
            <a:spLocks noGrp="1"/>
          </p:cNvSpPr>
          <p:nvPr>
            <p:ph type="sldNum" sz="quarter" idx="4"/>
          </p:nvPr>
        </p:nvSpPr>
        <p:spPr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>
              <a:buClr>
                <a:srgbClr val="000000"/>
              </a:buClr>
            </a:pPr>
            <a:fld id="{9A0DB2DC-4C9A-4742-B13C-FB6460FD3503}" type="slidenum">
              <a:rPr lang="en-US" altLang="zh-CN">
                <a:latin typeface="Comic Sans MS" panose="030F0702030302020204" pitchFamily="66" charset="0"/>
              </a:rPr>
            </a:fld>
            <a:endParaRPr lang="en-US" altLang="zh-CN">
              <a:latin typeface="Comic Sans MS" panose="030F0702030302020204" pitchFamily="66" charset="0"/>
            </a:endParaRPr>
          </a:p>
        </p:txBody>
      </p:sp>
      <p:sp>
        <p:nvSpPr>
          <p:cNvPr id="17459" name="日期占位符 51204"/>
          <p:cNvSpPr>
            <a:spLocks noGrp="1"/>
          </p:cNvSpPr>
          <p:nvPr>
            <p:ph type="dt" sz="half" idx="2"/>
          </p:nvPr>
        </p:nvSpPr>
        <p:spPr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Clr>
                <a:srgbClr val="000000"/>
              </a:buClr>
            </a:pPr>
            <a:endParaRPr lang="en-US" altLang="en-US">
              <a:latin typeface="Comic Sans MS" panose="030F0702030302020204" pitchFamily="66" charset="0"/>
            </a:endParaRPr>
          </a:p>
        </p:txBody>
      </p:sp>
      <p:sp>
        <p:nvSpPr>
          <p:cNvPr id="17460" name="页脚占位符 51205"/>
          <p:cNvSpPr>
            <a:spLocks noGrp="1"/>
          </p:cNvSpPr>
          <p:nvPr>
            <p:ph type="ftr" sz="quarter" idx="3"/>
          </p:nvPr>
        </p:nvSpPr>
        <p:spPr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Clr>
                <a:srgbClr val="000000"/>
              </a:buClr>
            </a:pPr>
            <a:endParaRPr lang="en-US" altLang="zh-CN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4500"/>
            </a:lvl1pPr>
          </a:lstStyle>
          <a:p>
            <a:r>
              <a:rPr kumimoji="0" lang="zh-CN" altLang="en-US" sz="45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8480" name="灯片编号占位符 51206"/>
          <p:cNvSpPr>
            <a:spLocks noGrp="1"/>
          </p:cNvSpPr>
          <p:nvPr>
            <p:ph type="sldNum" sz="quarter" idx="4"/>
          </p:nvPr>
        </p:nvSpPr>
        <p:spPr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>
              <a:buClr>
                <a:srgbClr val="000000"/>
              </a:buClr>
            </a:pPr>
            <a:fld id="{9A0DB2DC-4C9A-4742-B13C-FB6460FD3503}" type="slidenum">
              <a:rPr lang="en-US" altLang="zh-CN">
                <a:latin typeface="Comic Sans MS" panose="030F0702030302020204" pitchFamily="66" charset="0"/>
              </a:rPr>
            </a:fld>
            <a:endParaRPr lang="en-US" altLang="zh-CN">
              <a:latin typeface="Comic Sans MS" panose="030F0702030302020204" pitchFamily="66" charset="0"/>
            </a:endParaRPr>
          </a:p>
        </p:txBody>
      </p:sp>
      <p:sp>
        <p:nvSpPr>
          <p:cNvPr id="18483" name="日期占位符 51204"/>
          <p:cNvSpPr>
            <a:spLocks noGrp="1"/>
          </p:cNvSpPr>
          <p:nvPr>
            <p:ph type="dt" sz="half" idx="2"/>
          </p:nvPr>
        </p:nvSpPr>
        <p:spPr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Clr>
                <a:srgbClr val="000000"/>
              </a:buClr>
            </a:pPr>
            <a:endParaRPr lang="en-US" altLang="en-US">
              <a:latin typeface="Comic Sans MS" panose="030F0702030302020204" pitchFamily="66" charset="0"/>
            </a:endParaRPr>
          </a:p>
        </p:txBody>
      </p:sp>
      <p:sp>
        <p:nvSpPr>
          <p:cNvPr id="18484" name="页脚占位符 51205"/>
          <p:cNvSpPr>
            <a:spLocks noGrp="1"/>
          </p:cNvSpPr>
          <p:nvPr>
            <p:ph type="ftr" sz="quarter" idx="3"/>
          </p:nvPr>
        </p:nvSpPr>
        <p:spPr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Clr>
                <a:srgbClr val="000000"/>
              </a:buClr>
            </a:pPr>
            <a:endParaRPr lang="en-US" altLang="zh-CN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138" cy="3657600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10862" y="1828800"/>
            <a:ext cx="3771138" cy="3657600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9504" name="灯片编号占位符 51206"/>
          <p:cNvSpPr>
            <a:spLocks noGrp="1"/>
          </p:cNvSpPr>
          <p:nvPr>
            <p:ph type="sldNum" sz="quarter" idx="4"/>
          </p:nvPr>
        </p:nvSpPr>
        <p:spPr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>
              <a:buClr>
                <a:srgbClr val="000000"/>
              </a:buClr>
            </a:pPr>
            <a:fld id="{9A0DB2DC-4C9A-4742-B13C-FB6460FD3503}" type="slidenum">
              <a:rPr lang="en-US" altLang="zh-CN">
                <a:latin typeface="Comic Sans MS" panose="030F0702030302020204" pitchFamily="66" charset="0"/>
              </a:rPr>
            </a:fld>
            <a:endParaRPr lang="en-US" altLang="zh-CN">
              <a:latin typeface="Comic Sans MS" panose="030F0702030302020204" pitchFamily="66" charset="0"/>
            </a:endParaRPr>
          </a:p>
        </p:txBody>
      </p:sp>
      <p:sp>
        <p:nvSpPr>
          <p:cNvPr id="19507" name="日期占位符 51204"/>
          <p:cNvSpPr>
            <a:spLocks noGrp="1"/>
          </p:cNvSpPr>
          <p:nvPr>
            <p:ph type="dt" sz="half" idx="2"/>
          </p:nvPr>
        </p:nvSpPr>
        <p:spPr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Clr>
                <a:srgbClr val="000000"/>
              </a:buClr>
            </a:pPr>
            <a:endParaRPr lang="en-US" altLang="en-US">
              <a:latin typeface="Comic Sans MS" panose="030F0702030302020204" pitchFamily="66" charset="0"/>
            </a:endParaRPr>
          </a:p>
        </p:txBody>
      </p:sp>
      <p:sp>
        <p:nvSpPr>
          <p:cNvPr id="19508" name="页脚占位符 51205"/>
          <p:cNvSpPr>
            <a:spLocks noGrp="1"/>
          </p:cNvSpPr>
          <p:nvPr>
            <p:ph type="ftr" sz="quarter" idx="3"/>
          </p:nvPr>
        </p:nvSpPr>
        <p:spPr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Clr>
                <a:srgbClr val="000000"/>
              </a:buClr>
            </a:pPr>
            <a:endParaRPr lang="en-US" altLang="zh-CN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800" b="1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800" b="1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0528" name="灯片编号占位符 51206"/>
          <p:cNvSpPr>
            <a:spLocks noGrp="1"/>
          </p:cNvSpPr>
          <p:nvPr>
            <p:ph type="sldNum" sz="quarter" idx="4"/>
          </p:nvPr>
        </p:nvSpPr>
        <p:spPr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>
              <a:buClr>
                <a:srgbClr val="000000"/>
              </a:buClr>
            </a:pPr>
            <a:fld id="{9A0DB2DC-4C9A-4742-B13C-FB6460FD3503}" type="slidenum">
              <a:rPr lang="en-US" altLang="zh-CN">
                <a:latin typeface="Comic Sans MS" panose="030F0702030302020204" pitchFamily="66" charset="0"/>
              </a:rPr>
            </a:fld>
            <a:endParaRPr lang="en-US" altLang="zh-CN">
              <a:latin typeface="Comic Sans MS" panose="030F0702030302020204" pitchFamily="66" charset="0"/>
            </a:endParaRPr>
          </a:p>
        </p:txBody>
      </p:sp>
      <p:sp>
        <p:nvSpPr>
          <p:cNvPr id="20531" name="日期占位符 51204"/>
          <p:cNvSpPr>
            <a:spLocks noGrp="1"/>
          </p:cNvSpPr>
          <p:nvPr>
            <p:ph type="dt" sz="half" idx="2"/>
          </p:nvPr>
        </p:nvSpPr>
        <p:spPr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Clr>
                <a:srgbClr val="000000"/>
              </a:buClr>
            </a:pPr>
            <a:endParaRPr lang="en-US" altLang="en-US">
              <a:latin typeface="Comic Sans MS" panose="030F0702030302020204" pitchFamily="66" charset="0"/>
            </a:endParaRPr>
          </a:p>
        </p:txBody>
      </p:sp>
      <p:sp>
        <p:nvSpPr>
          <p:cNvPr id="20532" name="页脚占位符 51205"/>
          <p:cNvSpPr>
            <a:spLocks noGrp="1"/>
          </p:cNvSpPr>
          <p:nvPr>
            <p:ph type="ftr" sz="quarter" idx="3"/>
          </p:nvPr>
        </p:nvSpPr>
        <p:spPr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Clr>
                <a:srgbClr val="000000"/>
              </a:buClr>
            </a:pPr>
            <a:endParaRPr lang="en-US" altLang="zh-CN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1552" name="灯片编号占位符 51206"/>
          <p:cNvSpPr>
            <a:spLocks noGrp="1"/>
          </p:cNvSpPr>
          <p:nvPr>
            <p:ph type="sldNum" sz="quarter" idx="4"/>
          </p:nvPr>
        </p:nvSpPr>
        <p:spPr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>
              <a:buClr>
                <a:srgbClr val="000000"/>
              </a:buClr>
            </a:pPr>
            <a:fld id="{9A0DB2DC-4C9A-4742-B13C-FB6460FD3503}" type="slidenum">
              <a:rPr lang="en-US" altLang="zh-CN">
                <a:latin typeface="Comic Sans MS" panose="030F0702030302020204" pitchFamily="66" charset="0"/>
              </a:rPr>
            </a:fld>
            <a:endParaRPr lang="en-US" altLang="zh-CN">
              <a:latin typeface="Comic Sans MS" panose="030F0702030302020204" pitchFamily="66" charset="0"/>
            </a:endParaRPr>
          </a:p>
        </p:txBody>
      </p:sp>
      <p:sp>
        <p:nvSpPr>
          <p:cNvPr id="21555" name="日期占位符 51204"/>
          <p:cNvSpPr>
            <a:spLocks noGrp="1"/>
          </p:cNvSpPr>
          <p:nvPr>
            <p:ph type="dt" sz="half" idx="2"/>
          </p:nvPr>
        </p:nvSpPr>
        <p:spPr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Clr>
                <a:srgbClr val="000000"/>
              </a:buClr>
            </a:pPr>
            <a:endParaRPr lang="en-US" altLang="en-US">
              <a:latin typeface="Comic Sans MS" panose="030F0702030302020204" pitchFamily="66" charset="0"/>
            </a:endParaRPr>
          </a:p>
        </p:txBody>
      </p:sp>
      <p:sp>
        <p:nvSpPr>
          <p:cNvPr id="21556" name="页脚占位符 51205"/>
          <p:cNvSpPr>
            <a:spLocks noGrp="1"/>
          </p:cNvSpPr>
          <p:nvPr>
            <p:ph type="ftr" sz="quarter" idx="3"/>
          </p:nvPr>
        </p:nvSpPr>
        <p:spPr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Clr>
                <a:srgbClr val="000000"/>
              </a:buClr>
            </a:pPr>
            <a:endParaRPr lang="en-US" altLang="zh-CN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2576" name="灯片编号占位符 51206"/>
          <p:cNvSpPr>
            <a:spLocks noGrp="1"/>
          </p:cNvSpPr>
          <p:nvPr>
            <p:ph type="sldNum" sz="quarter" idx="4"/>
          </p:nvPr>
        </p:nvSpPr>
        <p:spPr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>
              <a:buClr>
                <a:srgbClr val="000000"/>
              </a:buClr>
            </a:pPr>
            <a:fld id="{9A0DB2DC-4C9A-4742-B13C-FB6460FD3503}" type="slidenum">
              <a:rPr lang="en-US" altLang="zh-CN">
                <a:latin typeface="Comic Sans MS" panose="030F0702030302020204" pitchFamily="66" charset="0"/>
              </a:rPr>
            </a:fld>
            <a:endParaRPr lang="en-US" altLang="zh-CN">
              <a:latin typeface="Comic Sans MS" panose="030F0702030302020204" pitchFamily="66" charset="0"/>
            </a:endParaRPr>
          </a:p>
        </p:txBody>
      </p:sp>
      <p:sp>
        <p:nvSpPr>
          <p:cNvPr id="22579" name="日期占位符 51204"/>
          <p:cNvSpPr>
            <a:spLocks noGrp="1"/>
          </p:cNvSpPr>
          <p:nvPr>
            <p:ph type="dt" sz="half" idx="2"/>
          </p:nvPr>
        </p:nvSpPr>
        <p:spPr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Clr>
                <a:srgbClr val="000000"/>
              </a:buClr>
            </a:pPr>
            <a:endParaRPr lang="en-US" altLang="en-US">
              <a:latin typeface="Comic Sans MS" panose="030F0702030302020204" pitchFamily="66" charset="0"/>
            </a:endParaRPr>
          </a:p>
        </p:txBody>
      </p:sp>
      <p:sp>
        <p:nvSpPr>
          <p:cNvPr id="22580" name="页脚占位符 51205"/>
          <p:cNvSpPr>
            <a:spLocks noGrp="1"/>
          </p:cNvSpPr>
          <p:nvPr>
            <p:ph type="ftr" sz="quarter" idx="3"/>
          </p:nvPr>
        </p:nvSpPr>
        <p:spPr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Clr>
                <a:srgbClr val="000000"/>
              </a:buClr>
            </a:pPr>
            <a:endParaRPr lang="en-US" altLang="zh-CN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122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5125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5126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0" lang="zh-CN" altLang="en-US" sz="1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3600" name="灯片编号占位符 51206"/>
          <p:cNvSpPr>
            <a:spLocks noGrp="1"/>
          </p:cNvSpPr>
          <p:nvPr>
            <p:ph type="sldNum" sz="quarter" idx="4"/>
          </p:nvPr>
        </p:nvSpPr>
        <p:spPr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>
              <a:buClr>
                <a:srgbClr val="000000"/>
              </a:buClr>
            </a:pPr>
            <a:fld id="{9A0DB2DC-4C9A-4742-B13C-FB6460FD3503}" type="slidenum">
              <a:rPr lang="en-US" altLang="zh-CN">
                <a:latin typeface="Comic Sans MS" panose="030F0702030302020204" pitchFamily="66" charset="0"/>
              </a:rPr>
            </a:fld>
            <a:endParaRPr lang="en-US" altLang="zh-CN">
              <a:latin typeface="Comic Sans MS" panose="030F0702030302020204" pitchFamily="66" charset="0"/>
            </a:endParaRPr>
          </a:p>
        </p:txBody>
      </p:sp>
      <p:sp>
        <p:nvSpPr>
          <p:cNvPr id="23603" name="日期占位符 51204"/>
          <p:cNvSpPr>
            <a:spLocks noGrp="1"/>
          </p:cNvSpPr>
          <p:nvPr>
            <p:ph type="dt" sz="half" idx="2"/>
          </p:nvPr>
        </p:nvSpPr>
        <p:spPr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Clr>
                <a:srgbClr val="000000"/>
              </a:buClr>
            </a:pPr>
            <a:endParaRPr lang="en-US" altLang="en-US">
              <a:latin typeface="Comic Sans MS" panose="030F0702030302020204" pitchFamily="66" charset="0"/>
            </a:endParaRPr>
          </a:p>
        </p:txBody>
      </p:sp>
      <p:sp>
        <p:nvSpPr>
          <p:cNvPr id="23604" name="页脚占位符 51205"/>
          <p:cNvSpPr>
            <a:spLocks noGrp="1"/>
          </p:cNvSpPr>
          <p:nvPr>
            <p:ph type="ftr" sz="quarter" idx="3"/>
          </p:nvPr>
        </p:nvSpPr>
        <p:spPr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Clr>
                <a:srgbClr val="000000"/>
              </a:buClr>
            </a:pPr>
            <a:endParaRPr lang="en-US" altLang="zh-CN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0" lang="zh-CN" altLang="en-US" sz="1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4624" name="灯片编号占位符 51206"/>
          <p:cNvSpPr>
            <a:spLocks noGrp="1"/>
          </p:cNvSpPr>
          <p:nvPr>
            <p:ph type="sldNum" sz="quarter" idx="4"/>
          </p:nvPr>
        </p:nvSpPr>
        <p:spPr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>
              <a:buClr>
                <a:srgbClr val="000000"/>
              </a:buClr>
            </a:pPr>
            <a:fld id="{9A0DB2DC-4C9A-4742-B13C-FB6460FD3503}" type="slidenum">
              <a:rPr lang="en-US" altLang="zh-CN">
                <a:latin typeface="Comic Sans MS" panose="030F0702030302020204" pitchFamily="66" charset="0"/>
              </a:rPr>
            </a:fld>
            <a:endParaRPr lang="en-US" altLang="zh-CN">
              <a:latin typeface="Comic Sans MS" panose="030F0702030302020204" pitchFamily="66" charset="0"/>
            </a:endParaRPr>
          </a:p>
        </p:txBody>
      </p:sp>
      <p:sp>
        <p:nvSpPr>
          <p:cNvPr id="24627" name="日期占位符 51204"/>
          <p:cNvSpPr>
            <a:spLocks noGrp="1"/>
          </p:cNvSpPr>
          <p:nvPr>
            <p:ph type="dt" sz="half" idx="2"/>
          </p:nvPr>
        </p:nvSpPr>
        <p:spPr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Clr>
                <a:srgbClr val="000000"/>
              </a:buClr>
            </a:pPr>
            <a:endParaRPr lang="en-US" altLang="en-US">
              <a:latin typeface="Comic Sans MS" panose="030F0702030302020204" pitchFamily="66" charset="0"/>
            </a:endParaRPr>
          </a:p>
        </p:txBody>
      </p:sp>
      <p:sp>
        <p:nvSpPr>
          <p:cNvPr id="24628" name="页脚占位符 51205"/>
          <p:cNvSpPr>
            <a:spLocks noGrp="1"/>
          </p:cNvSpPr>
          <p:nvPr>
            <p:ph type="ftr" sz="quarter" idx="3"/>
          </p:nvPr>
        </p:nvSpPr>
        <p:spPr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Clr>
                <a:srgbClr val="000000"/>
              </a:buClr>
            </a:pPr>
            <a:endParaRPr lang="en-US" altLang="zh-CN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1828800"/>
            <a:ext cx="7696200" cy="3657600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5648" name="灯片编号占位符 51206"/>
          <p:cNvSpPr>
            <a:spLocks noGrp="1"/>
          </p:cNvSpPr>
          <p:nvPr>
            <p:ph type="sldNum" sz="quarter" idx="4"/>
          </p:nvPr>
        </p:nvSpPr>
        <p:spPr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>
              <a:buClr>
                <a:srgbClr val="000000"/>
              </a:buClr>
            </a:pPr>
            <a:fld id="{9A0DB2DC-4C9A-4742-B13C-FB6460FD3503}" type="slidenum">
              <a:rPr lang="en-US" altLang="zh-CN">
                <a:latin typeface="Comic Sans MS" panose="030F0702030302020204" pitchFamily="66" charset="0"/>
              </a:rPr>
            </a:fld>
            <a:endParaRPr lang="en-US" altLang="zh-CN">
              <a:latin typeface="Comic Sans MS" panose="030F0702030302020204" pitchFamily="66" charset="0"/>
            </a:endParaRPr>
          </a:p>
        </p:txBody>
      </p:sp>
      <p:sp>
        <p:nvSpPr>
          <p:cNvPr id="25651" name="日期占位符 51204"/>
          <p:cNvSpPr>
            <a:spLocks noGrp="1"/>
          </p:cNvSpPr>
          <p:nvPr>
            <p:ph type="dt" sz="half" idx="2"/>
          </p:nvPr>
        </p:nvSpPr>
        <p:spPr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Clr>
                <a:srgbClr val="000000"/>
              </a:buClr>
            </a:pPr>
            <a:endParaRPr lang="en-US" altLang="en-US">
              <a:latin typeface="Comic Sans MS" panose="030F0702030302020204" pitchFamily="66" charset="0"/>
            </a:endParaRPr>
          </a:p>
        </p:txBody>
      </p:sp>
      <p:sp>
        <p:nvSpPr>
          <p:cNvPr id="25652" name="页脚占位符 51205"/>
          <p:cNvSpPr>
            <a:spLocks noGrp="1"/>
          </p:cNvSpPr>
          <p:nvPr>
            <p:ph type="ftr" sz="quarter" idx="3"/>
          </p:nvPr>
        </p:nvSpPr>
        <p:spPr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Clr>
                <a:srgbClr val="000000"/>
              </a:buClr>
            </a:pPr>
            <a:endParaRPr lang="en-US" altLang="zh-CN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垂直排列标题与&#10;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60611" cy="5334000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6672" name="灯片编号占位符 51206"/>
          <p:cNvSpPr>
            <a:spLocks noGrp="1"/>
          </p:cNvSpPr>
          <p:nvPr>
            <p:ph type="sldNum" sz="quarter" idx="4"/>
          </p:nvPr>
        </p:nvSpPr>
        <p:spPr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>
              <a:buClr>
                <a:srgbClr val="000000"/>
              </a:buClr>
            </a:pPr>
            <a:fld id="{9A0DB2DC-4C9A-4742-B13C-FB6460FD3503}" type="slidenum">
              <a:rPr lang="en-US" altLang="zh-CN">
                <a:latin typeface="Comic Sans MS" panose="030F0702030302020204" pitchFamily="66" charset="0"/>
              </a:rPr>
            </a:fld>
            <a:endParaRPr lang="en-US" altLang="zh-CN">
              <a:latin typeface="Comic Sans MS" panose="030F0702030302020204" pitchFamily="66" charset="0"/>
            </a:endParaRPr>
          </a:p>
        </p:txBody>
      </p:sp>
      <p:sp>
        <p:nvSpPr>
          <p:cNvPr id="26675" name="日期占位符 51204"/>
          <p:cNvSpPr>
            <a:spLocks noGrp="1"/>
          </p:cNvSpPr>
          <p:nvPr>
            <p:ph type="dt" sz="half" idx="2"/>
          </p:nvPr>
        </p:nvSpPr>
        <p:spPr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Clr>
                <a:srgbClr val="000000"/>
              </a:buClr>
            </a:pPr>
            <a:endParaRPr lang="en-US" altLang="en-US">
              <a:latin typeface="Comic Sans MS" panose="030F0702030302020204" pitchFamily="66" charset="0"/>
            </a:endParaRPr>
          </a:p>
        </p:txBody>
      </p:sp>
      <p:sp>
        <p:nvSpPr>
          <p:cNvPr id="26676" name="页脚占位符 51205"/>
          <p:cNvSpPr>
            <a:spLocks noGrp="1"/>
          </p:cNvSpPr>
          <p:nvPr>
            <p:ph type="ftr" sz="quarter" idx="3"/>
          </p:nvPr>
        </p:nvSpPr>
        <p:spPr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Clr>
                <a:srgbClr val="000000"/>
              </a:buClr>
            </a:pPr>
            <a:endParaRPr lang="en-US" altLang="zh-CN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0" lang="zh-CN" altLang="en-US" sz="45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单击此处编辑母版副标题样式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765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27653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27654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8674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2867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2867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0" lang="zh-CN" altLang="en-US" sz="45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9698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29701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29702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072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30725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30726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800" b="1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800" b="1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174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31749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31750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277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32773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32774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0" lang="zh-CN" altLang="en-US" sz="45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146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6149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6150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3794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3379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3379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0" lang="zh-CN" altLang="en-US" sz="1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4818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34821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34822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0" lang="zh-CN" altLang="en-US" sz="1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584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35845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35846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686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36869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36870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垂直排列标题与&#10;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789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37893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37894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717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7173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7174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800" b="1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800" b="1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8194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8197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8198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9218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9221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9222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42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10245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10246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内容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0" lang="zh-CN" altLang="en-US" sz="1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1266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11269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11270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图片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0" lang="zh-CN" altLang="en-US" sz="1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229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12293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12294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>
              <a:defRPr sz="1400"/>
            </a:lvl1pPr>
          </a:lstStyle>
          <a:p>
            <a:pPr lvl="0" eaLnBrk="1" hangingPunct="1"/>
            <a:endParaRPr lang="en-US" altLang="en-US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ctr">
              <a:defRPr sz="1400"/>
            </a:lvl1pPr>
          </a:lstStyle>
          <a:p>
            <a:pPr lvl="0" eaLnBrk="1" hangingPunct="1"/>
            <a:endParaRPr lang="en-US" altLang="zh-CN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r">
              <a:defRPr sz="1400"/>
            </a:lvl1pPr>
          </a:lstStyle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 typeface="Arial" panose="020B0604020202020204" pitchFamily="34" charset="0"/>
        <a:buNone/>
        <a:defRPr kumimoji="0" sz="4400" b="0" i="0" u="none" kern="1200" baseline="0">
          <a:solidFill>
            <a:schemeClr val="tx2"/>
          </a:solidFill>
          <a:effectLst/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lvl="1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lvl="2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lvl="3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lvl="4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4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4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4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4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任意多边形 51201"/>
          <p:cNvSpPr/>
          <p:nvPr/>
        </p:nvSpPr>
        <p:spPr>
          <a:xfrm rot="18420000">
            <a:off x="7777163" y="-14287"/>
            <a:ext cx="1162050" cy="2082800"/>
          </a:xfrm>
          <a:solidFill>
            <a:srgbClr val="FFFFFF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51" name="标题 51202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2" name="文本占位符 51203"/>
          <p:cNvSpPr>
            <a:spLocks noGrp="1"/>
          </p:cNvSpPr>
          <p:nvPr>
            <p:ph type="body" idx="1"/>
          </p:nvPr>
        </p:nvSpPr>
        <p:spPr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053" name="日期占位符 51204"/>
          <p:cNvSpPr>
            <a:spLocks noGrp="1"/>
          </p:cNvSpPr>
          <p:nvPr>
            <p:ph type="dt" sz="half" idx="2"/>
          </p:nvPr>
        </p:nvSpPr>
        <p:spPr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>
              <a:defRPr sz="1400">
                <a:latin typeface="Comic Sans MS" panose="030F0702030302020204" pitchFamily="66" charset="0"/>
              </a:defRPr>
            </a:lvl1pPr>
          </a:lstStyle>
          <a:p>
            <a:pPr lvl="0" eaLnBrk="1" hangingPunct="1">
              <a:buClr>
                <a:srgbClr val="000000"/>
              </a:buClr>
            </a:pPr>
            <a:endParaRPr lang="en-US" altLang="en-US"/>
          </a:p>
        </p:txBody>
      </p:sp>
      <p:sp>
        <p:nvSpPr>
          <p:cNvPr id="2054" name="页脚占位符 51205"/>
          <p:cNvSpPr>
            <a:spLocks noGrp="1"/>
          </p:cNvSpPr>
          <p:nvPr>
            <p:ph type="ftr" sz="quarter" idx="3"/>
          </p:nvPr>
        </p:nvSpPr>
        <p:spPr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ctr">
              <a:defRPr sz="1400">
                <a:latin typeface="Comic Sans MS" panose="030F0702030302020204" pitchFamily="66" charset="0"/>
              </a:defRPr>
            </a:lvl1pPr>
          </a:lstStyle>
          <a:p>
            <a:pPr lvl="0" eaLnBrk="1" hangingPunct="1">
              <a:buClr>
                <a:srgbClr val="000000"/>
              </a:buClr>
            </a:pPr>
            <a:endParaRPr lang="en-US" altLang="zh-CN"/>
          </a:p>
        </p:txBody>
      </p:sp>
      <p:sp>
        <p:nvSpPr>
          <p:cNvPr id="2055" name="灯片编号占位符 51206"/>
          <p:cNvSpPr>
            <a:spLocks noGrp="1"/>
          </p:cNvSpPr>
          <p:nvPr>
            <p:ph type="sldNum" sz="quarter" idx="4"/>
          </p:nvPr>
        </p:nvSpPr>
        <p:spPr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r">
              <a:defRPr sz="1400">
                <a:latin typeface="Comic Sans MS" panose="030F0702030302020204" pitchFamily="66" charset="0"/>
              </a:defRPr>
            </a:lvl1pPr>
          </a:lstStyle>
          <a:p>
            <a:pPr lvl="0" eaLnBrk="1" hangingPunct="1">
              <a:buClr>
                <a:srgbClr val="000000"/>
              </a:buClr>
            </a:pPr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2056" name="任意多边形 51207"/>
          <p:cNvSpPr/>
          <p:nvPr/>
        </p:nvSpPr>
        <p:spPr>
          <a:xfrm rot="18420000">
            <a:off x="7862888" y="22225"/>
            <a:ext cx="1165225" cy="2097088"/>
          </a:xfrm>
          <a:solidFill>
            <a:schemeClr val="folHlink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57" name="任意多边形 51208"/>
          <p:cNvSpPr/>
          <p:nvPr/>
        </p:nvSpPr>
        <p:spPr>
          <a:xfrm rot="18420000">
            <a:off x="7831138" y="192088"/>
            <a:ext cx="1025525" cy="1571625"/>
          </a:xfrm>
          <a:solidFill>
            <a:schemeClr val="bg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2058" name="组合 51209"/>
          <p:cNvGrpSpPr/>
          <p:nvPr/>
        </p:nvGrpSpPr>
        <p:grpSpPr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2059" name="任意多边形 51210"/>
            <p:cNvSpPr/>
            <p:nvPr/>
          </p:nvSpPr>
          <p:spPr>
            <a:xfrm>
              <a:off x="24" y="3505"/>
              <a:ext cx="1089" cy="649"/>
            </a:xfrm>
            <a:solidFill>
              <a:srgbClr val="F8F8F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60" name="任意多边形 51211"/>
            <p:cNvSpPr/>
            <p:nvPr/>
          </p:nvSpPr>
          <p:spPr>
            <a:xfrm>
              <a:off x="1022" y="3582"/>
              <a:ext cx="71" cy="129"/>
            </a:xfr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61" name="任意多边形 51212"/>
            <p:cNvSpPr/>
            <p:nvPr/>
          </p:nvSpPr>
          <p:spPr>
            <a:xfrm>
              <a:off x="20" y="3774"/>
              <a:ext cx="792" cy="410"/>
            </a:xfrm>
            <a:solidFill>
              <a:schemeClr val="tx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62" name="任意多边形 51213"/>
            <p:cNvSpPr/>
            <p:nvPr/>
          </p:nvSpPr>
          <p:spPr>
            <a:xfrm>
              <a:off x="129" y="3808"/>
              <a:ext cx="525" cy="374"/>
            </a:xfr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63" name="任意多边形 51214"/>
            <p:cNvSpPr/>
            <p:nvPr/>
          </p:nvSpPr>
          <p:spPr>
            <a:xfrm>
              <a:off x="485" y="3532"/>
              <a:ext cx="135" cy="121"/>
            </a:xfrm>
            <a:solidFill>
              <a:schemeClr val="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64" name="任意多边形 51215"/>
            <p:cNvSpPr/>
            <p:nvPr/>
          </p:nvSpPr>
          <p:spPr>
            <a:xfrm>
              <a:off x="641" y="4163"/>
              <a:ext cx="76" cy="112"/>
            </a:xfrm>
            <a:solidFill>
              <a:schemeClr val="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65" name="任意多边形 51216"/>
            <p:cNvSpPr/>
            <p:nvPr/>
          </p:nvSpPr>
          <p:spPr>
            <a:xfrm>
              <a:off x="504" y="3607"/>
              <a:ext cx="193" cy="383"/>
            </a:xfr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66" name="任意多边形 51217"/>
            <p:cNvSpPr/>
            <p:nvPr/>
          </p:nvSpPr>
          <p:spPr>
            <a:xfrm>
              <a:off x="668" y="3590"/>
              <a:ext cx="364" cy="174"/>
            </a:xfr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67" name="任意多边形 51218"/>
            <p:cNvSpPr/>
            <p:nvPr/>
          </p:nvSpPr>
          <p:spPr>
            <a:xfrm>
              <a:off x="347" y="3693"/>
              <a:ext cx="156" cy="67"/>
            </a:xfr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2068" name="组合 51219"/>
            <p:cNvGrpSpPr/>
            <p:nvPr/>
          </p:nvGrpSpPr>
          <p:grpSpPr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2069" name="组合 51220"/>
              <p:cNvGrpSpPr/>
              <p:nvPr/>
            </p:nvGrpSpPr>
            <p:grpSpPr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2070" name="任意多边形 51221"/>
                <p:cNvSpPr/>
                <p:nvPr/>
              </p:nvSpPr>
              <p:spPr>
                <a:xfrm>
                  <a:off x="499" y="3587"/>
                  <a:ext cx="157" cy="87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71" name="任意多边形 51222"/>
                <p:cNvSpPr/>
                <p:nvPr/>
              </p:nvSpPr>
              <p:spPr>
                <a:xfrm>
                  <a:off x="636" y="4137"/>
                  <a:ext cx="115" cy="133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72" name="任意多边形 51223"/>
                <p:cNvSpPr/>
                <p:nvPr/>
              </p:nvSpPr>
              <p:spPr>
                <a:xfrm>
                  <a:off x="1004" y="3562"/>
                  <a:ext cx="43" cy="117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sp>
            <p:nvSpPr>
              <p:cNvPr id="2073" name="任意多边形 51224"/>
              <p:cNvSpPr/>
              <p:nvPr/>
            </p:nvSpPr>
            <p:spPr>
              <a:xfrm>
                <a:off x="76" y="3732"/>
                <a:ext cx="595" cy="250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74" name="任意多边形 51225"/>
              <p:cNvSpPr/>
              <p:nvPr/>
            </p:nvSpPr>
            <p:spPr>
              <a:xfrm>
                <a:off x="260" y="3886"/>
                <a:ext cx="244" cy="148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75" name="任意多边形 51226"/>
              <p:cNvSpPr/>
              <p:nvPr/>
            </p:nvSpPr>
            <p:spPr>
              <a:xfrm>
                <a:off x="565" y="3680"/>
                <a:ext cx="107" cy="238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grpSp>
            <p:nvGrpSpPr>
              <p:cNvPr id="2076" name="组合 51227"/>
              <p:cNvGrpSpPr/>
              <p:nvPr/>
            </p:nvGrpSpPr>
            <p:grpSpPr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2077" name="任意多边形 51228"/>
                <p:cNvSpPr/>
                <p:nvPr/>
              </p:nvSpPr>
              <p:spPr>
                <a:xfrm>
                  <a:off x="669" y="4048"/>
                  <a:ext cx="75" cy="87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78" name="任意多边形 51229"/>
                <p:cNvSpPr/>
                <p:nvPr/>
              </p:nvSpPr>
              <p:spPr>
                <a:xfrm>
                  <a:off x="5" y="3728"/>
                  <a:ext cx="842" cy="440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79" name="任意多边形 51230"/>
                <p:cNvSpPr/>
                <p:nvPr/>
              </p:nvSpPr>
              <p:spPr>
                <a:xfrm>
                  <a:off x="106" y="3770"/>
                  <a:ext cx="80" cy="167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80" name="任意多边形 51231"/>
                <p:cNvSpPr/>
                <p:nvPr/>
              </p:nvSpPr>
              <p:spPr>
                <a:xfrm>
                  <a:off x="449" y="3490"/>
                  <a:ext cx="322" cy="594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81" name="任意多边形 51232"/>
                <p:cNvSpPr/>
                <p:nvPr/>
              </p:nvSpPr>
              <p:spPr>
                <a:xfrm>
                  <a:off x="578" y="3650"/>
                  <a:ext cx="96" cy="252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82" name="任意多边形 51233"/>
                <p:cNvSpPr/>
                <p:nvPr/>
              </p:nvSpPr>
              <p:spPr>
                <a:xfrm>
                  <a:off x="328" y="3630"/>
                  <a:ext cx="195" cy="135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83" name="任意多边形 51234"/>
                <p:cNvSpPr/>
                <p:nvPr/>
              </p:nvSpPr>
              <p:spPr>
                <a:xfrm>
                  <a:off x="658" y="3538"/>
                  <a:ext cx="471" cy="212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84" name="任意多边形 51235"/>
                <p:cNvSpPr/>
                <p:nvPr/>
              </p:nvSpPr>
              <p:spPr>
                <a:xfrm>
                  <a:off x="717" y="3606"/>
                  <a:ext cx="245" cy="86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</p:grpSp>
      <p:grpSp>
        <p:nvGrpSpPr>
          <p:cNvPr id="2085" name="组合 51236"/>
          <p:cNvGrpSpPr/>
          <p:nvPr/>
        </p:nvGrpSpPr>
        <p:grpSpPr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2086" name="任意多边形 51237"/>
            <p:cNvSpPr/>
            <p:nvPr/>
          </p:nvSpPr>
          <p:spPr>
            <a:xfrm flipH="1">
              <a:off x="5468" y="2620"/>
              <a:ext cx="205" cy="1427"/>
            </a:xfr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87" name="任意多边形 51238"/>
            <p:cNvSpPr/>
            <p:nvPr/>
          </p:nvSpPr>
          <p:spPr>
            <a:xfrm flipH="1">
              <a:off x="5506" y="1333"/>
              <a:ext cx="205" cy="1633"/>
            </a:xfr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088" name="组合 51239"/>
          <p:cNvGrpSpPr/>
          <p:nvPr/>
        </p:nvGrpSpPr>
        <p:grpSpPr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2089" name="组合 51240"/>
            <p:cNvGrpSpPr/>
            <p:nvPr/>
          </p:nvGrpSpPr>
          <p:grpSpPr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2090" name="任意多边形 51241"/>
              <p:cNvSpPr/>
              <p:nvPr/>
            </p:nvSpPr>
            <p:spPr>
              <a:xfrm rot="18420000">
                <a:off x="5430" y="1086"/>
                <a:ext cx="62" cy="288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grpSp>
            <p:nvGrpSpPr>
              <p:cNvPr id="2091" name="组合 51242"/>
              <p:cNvGrpSpPr/>
              <p:nvPr/>
            </p:nvGrpSpPr>
            <p:grpSpPr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2092" name="任意多边形 51243"/>
                <p:cNvSpPr/>
                <p:nvPr/>
              </p:nvSpPr>
              <p:spPr>
                <a:xfrm rot="18420000">
                  <a:off x="4965" y="70"/>
                  <a:ext cx="153" cy="125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93" name="任意多边形 51244"/>
                <p:cNvSpPr/>
                <p:nvPr/>
              </p:nvSpPr>
              <p:spPr>
                <a:xfrm rot="18420000">
                  <a:off x="5046" y="330"/>
                  <a:ext cx="269" cy="438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94" name="任意多边形 51245"/>
                <p:cNvSpPr/>
                <p:nvPr/>
              </p:nvSpPr>
              <p:spPr>
                <a:xfrm rot="18420000">
                  <a:off x="4857" y="181"/>
                  <a:ext cx="505" cy="898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95" name="任意多边形 51246"/>
                <p:cNvSpPr/>
                <p:nvPr/>
              </p:nvSpPr>
              <p:spPr>
                <a:xfrm rot="18420000">
                  <a:off x="4903" y="-19"/>
                  <a:ext cx="758" cy="1344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96" name="任意多边形 51247"/>
                <p:cNvSpPr/>
                <p:nvPr/>
              </p:nvSpPr>
              <p:spPr>
                <a:xfrm rot="18420000">
                  <a:off x="5295" y="895"/>
                  <a:ext cx="169" cy="122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97" name="任意多边形 51248"/>
                <p:cNvSpPr/>
                <p:nvPr/>
              </p:nvSpPr>
              <p:spPr>
                <a:xfrm rot="18420000">
                  <a:off x="5251" y="804"/>
                  <a:ext cx="181" cy="144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98" name="任意多边形 51249"/>
                <p:cNvSpPr/>
                <p:nvPr/>
              </p:nvSpPr>
              <p:spPr>
                <a:xfrm rot="18420000">
                  <a:off x="4984" y="209"/>
                  <a:ext cx="181" cy="147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99" name="任意多边形 51250"/>
                <p:cNvSpPr/>
                <p:nvPr/>
              </p:nvSpPr>
              <p:spPr>
                <a:xfrm rot="18420000">
                  <a:off x="4947" y="140"/>
                  <a:ext cx="179" cy="138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  <p:cxnSp>
          <p:nvCxnSpPr>
            <p:cNvPr id="2100" name="直接连接符 51251"/>
            <p:cNvCxnSpPr/>
            <p:nvPr/>
          </p:nvCxnSpPr>
          <p:spPr>
            <a:xfrm>
              <a:off x="4870" y="84"/>
              <a:ext cx="42" cy="96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cxn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 typeface="Arial" panose="020B0604020202020204" pitchFamily="34" charset="0"/>
        <a:buNone/>
        <a:defRPr kumimoji="0" sz="44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lvl="1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lvl="2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lvl="3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lvl="4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4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4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4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4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075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076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endParaRPr lang="en-US" altLang="zh-CN"/>
          </a:p>
        </p:txBody>
      </p:sp>
      <p:sp>
        <p:nvSpPr>
          <p:cNvPr id="3077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ct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endParaRPr lang="en-US" altLang="zh-CN"/>
          </a:p>
        </p:txBody>
      </p:sp>
      <p:sp>
        <p:nvSpPr>
          <p:cNvPr id="3078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 typeface="Arial" panose="020B0604020202020204" pitchFamily="34" charset="0"/>
        <a:buNone/>
        <a:defRPr kumimoji="0" sz="44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lvl="1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lvl="2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lvl="3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lvl="4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spcBef>
          <a:spcPct val="20000"/>
        </a:spcBef>
        <a:spcAft>
          <a:spcPct val="0"/>
        </a:spcAft>
        <a:buFont typeface="Arial" panose="020B0604020202020204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spcBef>
          <a:spcPct val="20000"/>
        </a:spcBef>
        <a:spcAft>
          <a:spcPct val="0"/>
        </a:spcAft>
        <a:buFont typeface="Arial" panose="020B0604020202020204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spcBef>
          <a:spcPct val="20000"/>
        </a:spcBef>
        <a:spcAft>
          <a:spcPct val="0"/>
        </a:spcAft>
        <a:buFont typeface="Arial" panose="020B0604020202020204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spcBef>
          <a:spcPct val="20000"/>
        </a:spcBef>
        <a:spcAft>
          <a:spcPct val="0"/>
        </a:spcAft>
        <a:buFont typeface="Arial" panose="020B0604020202020204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4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4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4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4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4.wav"/><Relationship Id="rId1" Type="http://schemas.openxmlformats.org/officeDocument/2006/relationships/audio" Target="../media/audio3.wav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3.wav"/><Relationship Id="rId1" Type="http://schemas.openxmlformats.org/officeDocument/2006/relationships/audio" Target="../media/audio4.wav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0.jpeg"/><Relationship Id="rId2" Type="http://schemas.openxmlformats.org/officeDocument/2006/relationships/hyperlink" Target="http://hi.baidu.com/htlittleroach/album/item/15f1a1517f45ac7884352408.html" TargetMode="External"/><Relationship Id="rId1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2.wav"/><Relationship Id="rId1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8914" name="图片 10" descr="kub_fr_005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8915" name="矩形 58370"/>
          <p:cNvSpPr>
            <a:spLocks noTextEdit="1"/>
          </p:cNvSpPr>
          <p:nvPr/>
        </p:nvSpPr>
        <p:spPr>
          <a:xfrm>
            <a:off x="1295400" y="381000"/>
            <a:ext cx="6400800" cy="34290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5977"/>
              </a:avLst>
            </a:prstTxWarp>
            <a:normAutofit/>
          </a:bodyPr>
          <a:p>
            <a:pPr algn="ctr" eaLnBrk="0" hangingPunct="0"/>
            <a:r>
              <a:rPr lang="zh-CN" altLang="en-US" sz="3600">
                <a:ln w="1270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小数的读法和写法小数的读法和写法</a:t>
            </a:r>
            <a:endParaRPr lang="zh-CN" altLang="en-US" sz="3600">
              <a:ln w="1270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pattFill prst="dashHorz">
                <a:fgClr>
                  <a:srgbClr val="808080"/>
                </a:fgClr>
                <a:bgClr>
                  <a:srgbClr val="FFFF00"/>
                </a:bgClr>
              </a:patt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130" name="文本框 28674"/>
          <p:cNvSpPr/>
          <p:nvPr/>
        </p:nvSpPr>
        <p:spPr>
          <a:xfrm>
            <a:off x="2743200" y="838200"/>
            <a:ext cx="3124200" cy="519113"/>
          </a:xfrm>
          <a:prstGeom prst="rect">
            <a:avLst/>
          </a:prstGeom>
          <a:noFill/>
          <a:ln w="12700">
            <a:noFill/>
          </a:ln>
        </p:spPr>
        <p:txBody>
          <a:bodyPr anchor="ctr" anchorCtr="0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800" b="1">
                <a:solidFill>
                  <a:srgbClr val="0066FF"/>
                </a:solidFill>
                <a:latin typeface="Times New Roman" panose="02020603050405020304" pitchFamily="18" charset="0"/>
              </a:rPr>
              <a:t>读出下面的小数。</a:t>
            </a:r>
            <a:endParaRPr lang="zh-CN" altLang="en-US" sz="2800" b="1">
              <a:solidFill>
                <a:srgbClr val="0066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48131" name="文本框 28675"/>
          <p:cNvSpPr/>
          <p:nvPr/>
        </p:nvSpPr>
        <p:spPr>
          <a:xfrm>
            <a:off x="1189038" y="1755775"/>
            <a:ext cx="3338512" cy="2590800"/>
          </a:xfrm>
          <a:prstGeom prst="rect">
            <a:avLst/>
          </a:prstGeom>
          <a:noFill/>
          <a:ln w="12700">
            <a:noFill/>
          </a:ln>
        </p:spPr>
        <p:txBody>
          <a:bodyPr wrap="none" anchor="ctr" anchorCtr="0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3200" b="1">
                <a:latin typeface="Times New Roman" panose="02020603050405020304" pitchFamily="18" charset="0"/>
              </a:rPr>
              <a:t>0.58            </a:t>
            </a:r>
            <a:r>
              <a:rPr lang="zh-CN" altLang="en-US" sz="3200" b="1">
                <a:latin typeface="Times New Roman" panose="02020603050405020304" pitchFamily="18" charset="0"/>
              </a:rPr>
              <a:t>读作：</a:t>
            </a:r>
            <a:endParaRPr lang="zh-CN" altLang="en-US" sz="3200" b="1">
              <a:latin typeface="Times New Roman" panose="02020603050405020304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en-US" altLang="zh-CN" sz="3200" b="1">
                <a:latin typeface="Times New Roman" panose="02020603050405020304" pitchFamily="18" charset="0"/>
              </a:rPr>
              <a:t>3.5             </a:t>
            </a:r>
            <a:r>
              <a:rPr lang="zh-CN" altLang="en-US" sz="3200" b="1">
                <a:latin typeface="Times New Roman" panose="02020603050405020304" pitchFamily="18" charset="0"/>
              </a:rPr>
              <a:t>读作：</a:t>
            </a:r>
            <a:endParaRPr lang="zh-CN" altLang="en-US" sz="3200" b="1">
              <a:latin typeface="Times New Roman" panose="02020603050405020304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en-US" altLang="zh-CN" sz="3200" b="1">
                <a:latin typeface="Times New Roman" panose="02020603050405020304" pitchFamily="18" charset="0"/>
              </a:rPr>
              <a:t>41.47          </a:t>
            </a:r>
            <a:r>
              <a:rPr lang="zh-CN" altLang="en-US" sz="3200" b="1">
                <a:latin typeface="Times New Roman" panose="02020603050405020304" pitchFamily="18" charset="0"/>
              </a:rPr>
              <a:t>读作：</a:t>
            </a:r>
            <a:endParaRPr lang="zh-CN" altLang="en-US" sz="3200" b="1">
              <a:latin typeface="Times New Roman" panose="02020603050405020304" pitchFamily="18" charset="0"/>
            </a:endParaRPr>
          </a:p>
          <a:p>
            <a:pPr algn="ctr">
              <a:spcBef>
                <a:spcPct val="50000"/>
              </a:spcBef>
            </a:pPr>
            <a:endParaRPr lang="zh-CN" altLang="en-US" sz="2400" b="1">
              <a:latin typeface="Times New Roman" panose="02020603050405020304" pitchFamily="18" charset="0"/>
            </a:endParaRPr>
          </a:p>
        </p:txBody>
      </p:sp>
      <p:sp>
        <p:nvSpPr>
          <p:cNvPr id="48132" name="文本框 28676"/>
          <p:cNvSpPr/>
          <p:nvPr/>
        </p:nvSpPr>
        <p:spPr>
          <a:xfrm>
            <a:off x="4419600" y="1676400"/>
            <a:ext cx="1981200" cy="579438"/>
          </a:xfrm>
          <a:prstGeom prst="rect">
            <a:avLst/>
          </a:prstGeom>
          <a:noFill/>
          <a:ln w="12700">
            <a:noFill/>
          </a:ln>
        </p:spPr>
        <p:txBody>
          <a:bodyPr anchor="ctr" anchorCtr="0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200" b="1">
                <a:latin typeface="Times New Roman" panose="02020603050405020304" pitchFamily="18" charset="0"/>
              </a:rPr>
              <a:t>零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</a:rPr>
              <a:t>点</a:t>
            </a:r>
            <a:r>
              <a:rPr lang="zh-CN" altLang="en-US" sz="3200" b="1">
                <a:latin typeface="Times New Roman" panose="02020603050405020304" pitchFamily="18" charset="0"/>
              </a:rPr>
              <a:t>五八</a:t>
            </a:r>
            <a:endParaRPr lang="zh-CN" altLang="en-US" sz="3200" b="1">
              <a:latin typeface="Times New Roman" panose="02020603050405020304" pitchFamily="18" charset="0"/>
            </a:endParaRPr>
          </a:p>
        </p:txBody>
      </p:sp>
      <p:sp>
        <p:nvSpPr>
          <p:cNvPr id="48133" name="文本框 28677"/>
          <p:cNvSpPr/>
          <p:nvPr/>
        </p:nvSpPr>
        <p:spPr>
          <a:xfrm>
            <a:off x="4267200" y="2514600"/>
            <a:ext cx="2044700" cy="579438"/>
          </a:xfrm>
          <a:prstGeom prst="rect">
            <a:avLst/>
          </a:prstGeom>
          <a:noFill/>
          <a:ln w="12700">
            <a:noFill/>
          </a:ln>
        </p:spPr>
        <p:txBody>
          <a:bodyPr anchor="ctr" anchorCtr="0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200" b="1">
                <a:latin typeface="Times New Roman" panose="02020603050405020304" pitchFamily="18" charset="0"/>
              </a:rPr>
              <a:t>三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</a:rPr>
              <a:t>点</a:t>
            </a:r>
            <a:r>
              <a:rPr lang="zh-CN" altLang="en-US" sz="3200" b="1">
                <a:latin typeface="Times New Roman" panose="02020603050405020304" pitchFamily="18" charset="0"/>
              </a:rPr>
              <a:t>五</a:t>
            </a:r>
            <a:endParaRPr lang="zh-CN" altLang="en-US" sz="3200">
              <a:latin typeface="Times New Roman" panose="02020603050405020304" pitchFamily="18" charset="0"/>
            </a:endParaRPr>
          </a:p>
        </p:txBody>
      </p:sp>
      <p:sp>
        <p:nvSpPr>
          <p:cNvPr id="48134" name="文本框 28678"/>
          <p:cNvSpPr/>
          <p:nvPr/>
        </p:nvSpPr>
        <p:spPr>
          <a:xfrm>
            <a:off x="4343400" y="3200400"/>
            <a:ext cx="3187700" cy="579438"/>
          </a:xfrm>
          <a:prstGeom prst="rect">
            <a:avLst/>
          </a:prstGeom>
          <a:noFill/>
          <a:ln w="12700">
            <a:noFill/>
          </a:ln>
        </p:spPr>
        <p:txBody>
          <a:bodyPr anchor="ctr" anchorCtr="0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200" b="1">
                <a:latin typeface="Times New Roman" panose="02020603050405020304" pitchFamily="18" charset="0"/>
              </a:rPr>
              <a:t>四十一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</a:rPr>
              <a:t>点</a:t>
            </a:r>
            <a:r>
              <a:rPr lang="zh-CN" altLang="en-US" sz="3200" b="1">
                <a:latin typeface="Times New Roman" panose="02020603050405020304" pitchFamily="18" charset="0"/>
              </a:rPr>
              <a:t>四七</a:t>
            </a:r>
            <a:endParaRPr lang="zh-CN" altLang="en-US" sz="3200" b="1">
              <a:latin typeface="Times New Roman" panose="02020603050405020304" pitchFamily="18" charset="0"/>
            </a:endParaRPr>
          </a:p>
        </p:txBody>
      </p:sp>
      <p:sp>
        <p:nvSpPr>
          <p:cNvPr id="48135" name="文本框 28679"/>
          <p:cNvSpPr/>
          <p:nvPr/>
        </p:nvSpPr>
        <p:spPr>
          <a:xfrm>
            <a:off x="-38100" y="4016375"/>
            <a:ext cx="9182100" cy="2590800"/>
          </a:xfrm>
          <a:prstGeom prst="rect">
            <a:avLst/>
          </a:prstGeom>
          <a:noFill/>
          <a:ln w="12700">
            <a:noFill/>
          </a:ln>
        </p:spPr>
        <p:txBody>
          <a:bodyPr anchor="ctr" anchorCtr="0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latin typeface="Times New Roman" panose="02020603050405020304" pitchFamily="18" charset="0"/>
              </a:rPr>
              <a:t>读小数的时候，整数部分按照整数部分的读法来读</a:t>
            </a:r>
            <a:endParaRPr lang="zh-CN" altLang="en-US" sz="3200" b="1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latin typeface="Times New Roman" panose="02020603050405020304" pitchFamily="18" charset="0"/>
              </a:rPr>
              <a:t>（整数部分是</a:t>
            </a:r>
            <a:r>
              <a:rPr lang="en-US" altLang="zh-CN" sz="3200" b="1">
                <a:solidFill>
                  <a:srgbClr val="0000FF"/>
                </a:solidFill>
                <a:latin typeface="Times New Roman" panose="02020603050405020304" pitchFamily="18" charset="0"/>
              </a:rPr>
              <a:t>0</a:t>
            </a:r>
            <a:r>
              <a:rPr lang="zh-CN" altLang="en-US" sz="3200" b="1">
                <a:solidFill>
                  <a:srgbClr val="0000FF"/>
                </a:solidFill>
                <a:latin typeface="Times New Roman" panose="02020603050405020304" pitchFamily="18" charset="0"/>
              </a:rPr>
              <a:t>的读作“零”），小数点读作“点”，</a:t>
            </a:r>
            <a:endParaRPr lang="zh-CN" altLang="en-US" sz="3200" b="1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latin typeface="Times New Roman" panose="02020603050405020304" pitchFamily="18" charset="0"/>
              </a:rPr>
              <a:t>小数部分依次读出每一个数位上的数字。</a:t>
            </a:r>
            <a:r>
              <a:rPr lang="zh-CN" altLang="en-US" sz="2400" b="1">
                <a:solidFill>
                  <a:srgbClr val="333399"/>
                </a:solidFill>
                <a:latin typeface="Times New Roman" panose="02020603050405020304" pitchFamily="18" charset="0"/>
              </a:rPr>
              <a:t>        </a:t>
            </a:r>
            <a:endParaRPr lang="zh-CN" altLang="en-US" sz="2400" b="1">
              <a:solidFill>
                <a:srgbClr val="333399"/>
              </a:solidFill>
              <a:latin typeface="Times New Roman" panose="02020603050405020304" pitchFamily="18" charset="0"/>
            </a:endParaRPr>
          </a:p>
          <a:p>
            <a:pPr algn="ctr">
              <a:spcBef>
                <a:spcPct val="50000"/>
              </a:spcBef>
            </a:pPr>
            <a:endParaRPr lang="zh-CN" altLang="en-US" sz="2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 fill="hold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 fill="hold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REMIND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 fill="hold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REMIND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 fill="hold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REMIND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75" fill="hold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 animBg="1"/>
      <p:bldP spid="48131" grpId="0" animBg="1"/>
      <p:bldP spid="48132" grpId="0" animBg="1"/>
      <p:bldP spid="48133" grpId="0" animBg="1"/>
      <p:bldP spid="48134" grpId="0" animBg="1"/>
      <p:bldP spid="4813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154" name="文本框 10244"/>
          <p:cNvSpPr/>
          <p:nvPr/>
        </p:nvSpPr>
        <p:spPr>
          <a:xfrm>
            <a:off x="228600" y="762000"/>
            <a:ext cx="8543925" cy="24701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600" b="1">
                <a:latin typeface="宋体" panose="02010600030101010101" pitchFamily="2" charset="-122"/>
              </a:rPr>
              <a:t>读出下面的小数．</a:t>
            </a:r>
            <a:endParaRPr lang="zh-CN" altLang="en-US" sz="3600" b="1">
              <a:latin typeface="宋体" panose="02010600030101010101" pitchFamily="2" charset="-122"/>
            </a:endParaRPr>
          </a:p>
          <a:p>
            <a:r>
              <a:rPr lang="zh-CN" altLang="en-US" sz="3600" b="1">
                <a:latin typeface="宋体" panose="02010600030101010101" pitchFamily="2" charset="-122"/>
              </a:rPr>
              <a:t>　</a:t>
            </a:r>
            <a:r>
              <a:rPr lang="zh-CN" altLang="en-US" b="1">
                <a:latin typeface="宋体" panose="02010600030101010101" pitchFamily="2" charset="-122"/>
              </a:rPr>
              <a:t>６</a:t>
            </a:r>
            <a:r>
              <a:rPr lang="en-US" altLang="zh-CN" b="1">
                <a:latin typeface="宋体" panose="02010600030101010101" pitchFamily="2" charset="-122"/>
              </a:rPr>
              <a:t>.</a:t>
            </a:r>
            <a:r>
              <a:rPr lang="zh-CN" altLang="en-US" b="1">
                <a:latin typeface="宋体" panose="02010600030101010101" pitchFamily="2" charset="-122"/>
              </a:rPr>
              <a:t>５　　　　０</a:t>
            </a:r>
            <a:r>
              <a:rPr lang="en-US" altLang="zh-CN" b="1">
                <a:latin typeface="宋体" panose="02010600030101010101" pitchFamily="2" charset="-122"/>
              </a:rPr>
              <a:t>.</a:t>
            </a:r>
            <a:r>
              <a:rPr lang="zh-CN" altLang="en-US" b="1">
                <a:latin typeface="宋体" panose="02010600030101010101" pitchFamily="2" charset="-122"/>
              </a:rPr>
              <a:t>０４　　６</a:t>
            </a:r>
            <a:r>
              <a:rPr lang="en-US" altLang="zh-CN" b="1">
                <a:latin typeface="宋体" panose="02010600030101010101" pitchFamily="2" charset="-122"/>
              </a:rPr>
              <a:t>.</a:t>
            </a:r>
            <a:r>
              <a:rPr lang="zh-CN" altLang="en-US" b="1">
                <a:latin typeface="宋体" panose="02010600030101010101" pitchFamily="2" charset="-122"/>
              </a:rPr>
              <a:t>７２</a:t>
            </a:r>
            <a:endParaRPr lang="zh-CN" altLang="en-US" b="1">
              <a:latin typeface="宋体" panose="02010600030101010101" pitchFamily="2" charset="-122"/>
            </a:endParaRPr>
          </a:p>
          <a:p>
            <a:r>
              <a:rPr lang="zh-CN" altLang="en-US" b="1">
                <a:latin typeface="宋体" panose="02010600030101010101" pitchFamily="2" charset="-122"/>
              </a:rPr>
              <a:t>　</a:t>
            </a:r>
            <a:endParaRPr lang="zh-CN" altLang="en-US" b="1">
              <a:latin typeface="宋体" panose="02010600030101010101" pitchFamily="2" charset="-122"/>
            </a:endParaRPr>
          </a:p>
          <a:p>
            <a:r>
              <a:rPr lang="zh-CN" altLang="en-US" b="1">
                <a:latin typeface="宋体" panose="02010600030101010101" pitchFamily="2" charset="-122"/>
              </a:rPr>
              <a:t>０</a:t>
            </a:r>
            <a:r>
              <a:rPr lang="en-US" altLang="zh-CN" b="1">
                <a:latin typeface="宋体" panose="02010600030101010101" pitchFamily="2" charset="-122"/>
              </a:rPr>
              <a:t>.</a:t>
            </a:r>
            <a:r>
              <a:rPr lang="zh-CN" altLang="en-US" b="1">
                <a:latin typeface="宋体" panose="02010600030101010101" pitchFamily="2" charset="-122"/>
              </a:rPr>
              <a:t>０５８　　３４０</a:t>
            </a:r>
            <a:r>
              <a:rPr lang="en-US" altLang="zh-CN" b="1">
                <a:latin typeface="宋体" panose="02010600030101010101" pitchFamily="2" charset="-122"/>
              </a:rPr>
              <a:t>.</a:t>
            </a:r>
            <a:r>
              <a:rPr lang="zh-CN" altLang="en-US" b="1">
                <a:latin typeface="宋体" panose="02010600030101010101" pitchFamily="2" charset="-122"/>
              </a:rPr>
              <a:t>０９</a:t>
            </a:r>
            <a:endParaRPr lang="zh-CN" altLang="en-US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4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4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charRg st="9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9154">
                                            <p:txEl>
                                              <p:charRg st="9" end="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charRg st="28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49154">
                                            <p:txEl>
                                              <p:charRg st="28" end="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charRg st="30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49154">
                                            <p:txEl>
                                              <p:charRg st="30" end="4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0178" name="图片 11269" descr="pic_173245"/>
          <p:cNvPicPr>
            <a:picLocks noChangeAspect="1"/>
          </p:cNvPicPr>
          <p:nvPr/>
        </p:nvPicPr>
        <p:blipFill>
          <a:blip r:embed="rId1"/>
          <a:srcRect l="26421" t="8519" r="17999" b="76074"/>
          <a:stretch>
            <a:fillRect/>
          </a:stretch>
        </p:blipFill>
        <p:spPr>
          <a:xfrm>
            <a:off x="0" y="0"/>
            <a:ext cx="9144000" cy="4038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0179" name="文本框 11270"/>
          <p:cNvSpPr/>
          <p:nvPr/>
        </p:nvSpPr>
        <p:spPr>
          <a:xfrm>
            <a:off x="533400" y="4343400"/>
            <a:ext cx="7827963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/>
              <a:t>你能写出上面这段话中的小数吗？</a:t>
            </a:r>
            <a:endParaRPr lang="zh-CN" altLang="en-US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02" name="椭圆 46081"/>
          <p:cNvSpPr/>
          <p:nvPr/>
        </p:nvSpPr>
        <p:spPr>
          <a:xfrm>
            <a:off x="685800" y="685800"/>
            <a:ext cx="1752600" cy="838200"/>
          </a:xfrm>
          <a:prstGeom prst="ellipse">
            <a:avLst/>
          </a:prstGeom>
          <a:solidFill>
            <a:schemeClr val="accent1"/>
          </a:solidFill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>
              <a:buClr>
                <a:srgbClr val="000000"/>
              </a:buClr>
            </a:pPr>
            <a:r>
              <a:rPr lang="en-US" altLang="en-US" sz="3200" b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</a:rPr>
              <a:t>例</a:t>
            </a:r>
            <a:r>
              <a:rPr lang="en-US" altLang="zh-CN" sz="3200" b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</a:rPr>
              <a:t>4</a:t>
            </a:r>
            <a:endParaRPr lang="en-US" altLang="zh-CN" sz="3200" b="1">
              <a:effectLst>
                <a:outerShdw blurRad="38100" dist="38100" dir="2700000">
                  <a:srgbClr val="FFFFFF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51203" name="文本框 46082"/>
          <p:cNvSpPr/>
          <p:nvPr/>
        </p:nvSpPr>
        <p:spPr>
          <a:xfrm>
            <a:off x="2743200" y="838200"/>
            <a:ext cx="3124200" cy="519113"/>
          </a:xfrm>
          <a:prstGeom prst="rect">
            <a:avLst/>
          </a:prstGeom>
          <a:noFill/>
          <a:ln w="12700">
            <a:noFill/>
          </a:ln>
        </p:spPr>
        <p:txBody>
          <a:bodyPr anchor="ctr" anchorCtr="0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800" b="1">
                <a:solidFill>
                  <a:srgbClr val="0066FF"/>
                </a:solidFill>
                <a:latin typeface="Times New Roman" panose="02020603050405020304" pitchFamily="18" charset="0"/>
              </a:rPr>
              <a:t>写出下面的小数。</a:t>
            </a:r>
            <a:endParaRPr lang="zh-CN" altLang="en-US" sz="2800" b="1">
              <a:solidFill>
                <a:srgbClr val="0066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51204" name="文本框 46083"/>
          <p:cNvSpPr/>
          <p:nvPr/>
        </p:nvSpPr>
        <p:spPr>
          <a:xfrm>
            <a:off x="893763" y="1555750"/>
            <a:ext cx="3929062" cy="2990850"/>
          </a:xfrm>
          <a:prstGeom prst="rect">
            <a:avLst/>
          </a:prstGeom>
          <a:noFill/>
          <a:ln w="12700">
            <a:noFill/>
          </a:ln>
        </p:spPr>
        <p:txBody>
          <a:bodyPr wrap="none" anchor="ctr" anchorCtr="0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800" b="1">
                <a:latin typeface="Times New Roman" panose="02020603050405020304" pitchFamily="18" charset="0"/>
              </a:rPr>
              <a:t>一点四                  写作：</a:t>
            </a:r>
            <a:endParaRPr lang="zh-CN" altLang="en-US" sz="2800" b="1">
              <a:latin typeface="Times New Roman" panose="02020603050405020304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2800" b="1">
                <a:latin typeface="Times New Roman" panose="02020603050405020304" pitchFamily="18" charset="0"/>
              </a:rPr>
              <a:t>五点八                  写作：</a:t>
            </a:r>
            <a:endParaRPr lang="zh-CN" altLang="en-US" sz="2800" b="1">
              <a:latin typeface="Times New Roman" panose="02020603050405020304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2800" b="1">
                <a:latin typeface="Times New Roman" panose="02020603050405020304" pitchFamily="18" charset="0"/>
              </a:rPr>
              <a:t>零点零九              写作：</a:t>
            </a:r>
            <a:endParaRPr lang="zh-CN" altLang="en-US" sz="2800" b="1">
              <a:latin typeface="Times New Roman" panose="02020603050405020304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2800" b="1">
                <a:latin typeface="Times New Roman" panose="02020603050405020304" pitchFamily="18" charset="0"/>
              </a:rPr>
              <a:t>零点八八              写作：</a:t>
            </a:r>
            <a:endParaRPr lang="zh-CN" altLang="en-US" sz="2800" b="1">
              <a:latin typeface="Times New Roman" panose="02020603050405020304" pitchFamily="18" charset="0"/>
            </a:endParaRPr>
          </a:p>
          <a:p>
            <a:pPr algn="ctr">
              <a:spcBef>
                <a:spcPct val="50000"/>
              </a:spcBef>
            </a:pPr>
            <a:endParaRPr lang="zh-CN" altLang="en-US" sz="2400" b="1">
              <a:latin typeface="Times New Roman" panose="02020603050405020304" pitchFamily="18" charset="0"/>
            </a:endParaRPr>
          </a:p>
        </p:txBody>
      </p:sp>
      <p:sp>
        <p:nvSpPr>
          <p:cNvPr id="51205" name="文本框 46084"/>
          <p:cNvSpPr/>
          <p:nvPr/>
        </p:nvSpPr>
        <p:spPr>
          <a:xfrm>
            <a:off x="4953000" y="1600200"/>
            <a:ext cx="628650" cy="519113"/>
          </a:xfrm>
          <a:prstGeom prst="rect">
            <a:avLst/>
          </a:prstGeom>
          <a:noFill/>
          <a:ln w="12700">
            <a:noFill/>
          </a:ln>
        </p:spPr>
        <p:txBody>
          <a:bodyPr wrap="none" anchor="ctr" anchorCtr="0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18" charset="0"/>
              </a:rPr>
              <a:t>1.4</a:t>
            </a:r>
            <a:endParaRPr lang="en-US" altLang="zh-CN" sz="2800" b="1">
              <a:latin typeface="Times New Roman" panose="02020603050405020304" pitchFamily="18" charset="0"/>
            </a:endParaRPr>
          </a:p>
        </p:txBody>
      </p:sp>
      <p:sp>
        <p:nvSpPr>
          <p:cNvPr id="51206" name="文本框 46085"/>
          <p:cNvSpPr/>
          <p:nvPr/>
        </p:nvSpPr>
        <p:spPr>
          <a:xfrm>
            <a:off x="4997450" y="2255838"/>
            <a:ext cx="628650" cy="519112"/>
          </a:xfrm>
          <a:prstGeom prst="rect">
            <a:avLst/>
          </a:prstGeom>
          <a:noFill/>
          <a:ln w="12700">
            <a:noFill/>
          </a:ln>
        </p:spPr>
        <p:txBody>
          <a:bodyPr wrap="none" anchor="ctr" anchorCtr="0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18" charset="0"/>
              </a:rPr>
              <a:t>5.8</a:t>
            </a:r>
            <a:endParaRPr lang="en-US" altLang="zh-CN" sz="2800">
              <a:latin typeface="Times New Roman" panose="02020603050405020304" pitchFamily="18" charset="0"/>
            </a:endParaRPr>
          </a:p>
        </p:txBody>
      </p:sp>
      <p:sp>
        <p:nvSpPr>
          <p:cNvPr id="51207" name="文本框 46086"/>
          <p:cNvSpPr/>
          <p:nvPr/>
        </p:nvSpPr>
        <p:spPr>
          <a:xfrm>
            <a:off x="4984750" y="2865438"/>
            <a:ext cx="806450" cy="519112"/>
          </a:xfrm>
          <a:prstGeom prst="rect">
            <a:avLst/>
          </a:prstGeom>
          <a:noFill/>
          <a:ln w="12700">
            <a:noFill/>
          </a:ln>
        </p:spPr>
        <p:txBody>
          <a:bodyPr wrap="none" anchor="ctr" anchorCtr="0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18" charset="0"/>
              </a:rPr>
              <a:t>0.09</a:t>
            </a:r>
            <a:endParaRPr lang="en-US" altLang="zh-CN" sz="2800" b="1">
              <a:latin typeface="Times New Roman" panose="02020603050405020304" pitchFamily="18" charset="0"/>
            </a:endParaRPr>
          </a:p>
        </p:txBody>
      </p:sp>
      <p:sp>
        <p:nvSpPr>
          <p:cNvPr id="51208" name="文本框 46087"/>
          <p:cNvSpPr/>
          <p:nvPr/>
        </p:nvSpPr>
        <p:spPr>
          <a:xfrm>
            <a:off x="-304800" y="4267200"/>
            <a:ext cx="9767888" cy="2590800"/>
          </a:xfrm>
          <a:prstGeom prst="rect">
            <a:avLst/>
          </a:prstGeom>
          <a:noFill/>
          <a:ln w="12700">
            <a:noFill/>
          </a:ln>
        </p:spPr>
        <p:txBody>
          <a:bodyPr wrap="none" anchor="ctr" anchorCtr="0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latin typeface="Times New Roman" panose="02020603050405020304" pitchFamily="18" charset="0"/>
              </a:rPr>
              <a:t>写小数的时候，整数部分按照整数部分的写法来写</a:t>
            </a:r>
            <a:endParaRPr lang="zh-CN" altLang="en-US" sz="3200" b="1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latin typeface="Times New Roman" panose="02020603050405020304" pitchFamily="18" charset="0"/>
              </a:rPr>
              <a:t>（整数部分是零的写作“</a:t>
            </a:r>
            <a:r>
              <a:rPr lang="en-US" altLang="zh-CN" sz="3200" b="1">
                <a:solidFill>
                  <a:srgbClr val="0000FF"/>
                </a:solidFill>
                <a:latin typeface="Times New Roman" panose="02020603050405020304" pitchFamily="18" charset="0"/>
              </a:rPr>
              <a:t>0”</a:t>
            </a:r>
            <a:r>
              <a:rPr lang="zh-CN" altLang="en-US" sz="3200" b="1">
                <a:solidFill>
                  <a:srgbClr val="0000FF"/>
                </a:solidFill>
                <a:latin typeface="Times New Roman" panose="02020603050405020304" pitchFamily="18" charset="0"/>
              </a:rPr>
              <a:t>），小数点写在个位的右</a:t>
            </a:r>
            <a:endParaRPr lang="zh-CN" altLang="en-US" sz="3200" b="1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latin typeface="Times New Roman" panose="02020603050405020304" pitchFamily="18" charset="0"/>
              </a:rPr>
              <a:t>    下角，小数部分依次写出每一个数位上的数字。</a:t>
            </a:r>
            <a:r>
              <a:rPr lang="zh-CN" altLang="en-US" sz="2400" b="1">
                <a:solidFill>
                  <a:srgbClr val="333399"/>
                </a:solidFill>
                <a:latin typeface="Times New Roman" panose="02020603050405020304" pitchFamily="18" charset="0"/>
              </a:rPr>
              <a:t>        </a:t>
            </a:r>
            <a:endParaRPr lang="zh-CN" altLang="en-US" sz="2400" b="1">
              <a:solidFill>
                <a:srgbClr val="333399"/>
              </a:solidFill>
              <a:latin typeface="Times New Roman" panose="02020603050405020304" pitchFamily="18" charset="0"/>
            </a:endParaRPr>
          </a:p>
          <a:p>
            <a:pPr algn="ctr">
              <a:spcBef>
                <a:spcPct val="50000"/>
              </a:spcBef>
            </a:pPr>
            <a:endParaRPr lang="zh-CN" altLang="en-US" sz="2400">
              <a:latin typeface="Times New Roman" panose="02020603050405020304" pitchFamily="18" charset="0"/>
            </a:endParaRPr>
          </a:p>
        </p:txBody>
      </p:sp>
      <p:sp>
        <p:nvSpPr>
          <p:cNvPr id="51209" name="文本框 46088"/>
          <p:cNvSpPr/>
          <p:nvPr/>
        </p:nvSpPr>
        <p:spPr>
          <a:xfrm>
            <a:off x="4953000" y="3505200"/>
            <a:ext cx="15240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/>
              <a:t>0.88</a:t>
            </a:r>
            <a:endParaRPr lang="en-US" altLang="zh-CN" sz="28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 fill="hold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REMIND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 fill="hold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 fill="hold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REMIND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 fill="hold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REMIND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 fill="hold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REMIND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 fill="hold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 animBg="1"/>
      <p:bldP spid="51203" grpId="0" animBg="1"/>
      <p:bldP spid="51204" grpId="0" animBg="1"/>
      <p:bldP spid="51205" grpId="0" animBg="1"/>
      <p:bldP spid="51206" grpId="0" animBg="1"/>
      <p:bldP spid="51207" grpId="0" animBg="1"/>
      <p:bldP spid="51208" grpId="0" animBg="1"/>
      <p:bldP spid="5120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00">
                <a:alpha val="100000"/>
              </a:srgbClr>
            </a:gs>
            <a:gs pos="50000">
              <a:srgbClr val="FFFFFF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pic>
        <p:nvPicPr>
          <p:cNvPr id="52226" name="图片 12292" descr="电影院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4572000" y="0"/>
            <a:ext cx="457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2227" name="图片 12294" descr="15f1a1517f45ac7884352408">
            <a:hlinkClick r:id="rId2"/>
          </p:cNvPr>
          <p:cNvPicPr>
            <a:picLocks noChangeAspect="1"/>
          </p:cNvPicPr>
          <p:nvPr/>
        </p:nvPicPr>
        <p:blipFill>
          <a:blip r:embed="rId3"/>
          <a:srcRect t="10484"/>
          <a:stretch>
            <a:fillRect/>
          </a:stretch>
        </p:blipFill>
        <p:spPr>
          <a:xfrm>
            <a:off x="8991600" y="6858000"/>
            <a:ext cx="52578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2228" name="文本框 12302"/>
          <p:cNvSpPr/>
          <p:nvPr/>
        </p:nvSpPr>
        <p:spPr>
          <a:xfrm>
            <a:off x="0" y="685800"/>
            <a:ext cx="8745538" cy="28384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600" b="1"/>
              <a:t>写出下面的小数．</a:t>
            </a:r>
            <a:endParaRPr lang="zh-CN" altLang="en-US" sz="3600" b="1"/>
          </a:p>
          <a:p>
            <a:endParaRPr lang="zh-CN" altLang="en-US" sz="3600" b="1"/>
          </a:p>
          <a:p>
            <a:r>
              <a:rPr lang="zh-CN" altLang="en-US" sz="3600" b="1"/>
              <a:t>三百点七一　  五点零六　　    零点零八九</a:t>
            </a:r>
            <a:endParaRPr lang="zh-CN" altLang="en-US" sz="3600" b="1"/>
          </a:p>
          <a:p>
            <a:endParaRPr lang="zh-CN" altLang="en-US" sz="3600" b="1"/>
          </a:p>
          <a:p>
            <a:r>
              <a:rPr lang="zh-CN" altLang="en-US" sz="3600" b="1"/>
              <a:t>十点零零二　 零点零一四　　 十五点零三</a:t>
            </a:r>
            <a:endParaRPr lang="zh-CN" altLang="en-US" sz="36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2228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charRg st="10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2228">
                                            <p:txEl>
                                              <p:charRg st="10" end="3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charRg st="35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52228">
                                            <p:txEl>
                                              <p:charRg st="35" end="5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3250" name="文本框 64513"/>
          <p:cNvSpPr/>
          <p:nvPr/>
        </p:nvSpPr>
        <p:spPr>
          <a:xfrm>
            <a:off x="0" y="3505200"/>
            <a:ext cx="8991600" cy="2101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400" b="1"/>
              <a:t>　小数点右边第二位是（　）位，第四位是（　）位，第一位是（　）位，第三位是（　）位。</a:t>
            </a:r>
            <a:endParaRPr lang="zh-CN" altLang="en-US" sz="4400" b="1"/>
          </a:p>
        </p:txBody>
      </p:sp>
      <p:sp>
        <p:nvSpPr>
          <p:cNvPr id="53251" name="文本框 64514"/>
          <p:cNvSpPr/>
          <p:nvPr/>
        </p:nvSpPr>
        <p:spPr>
          <a:xfrm>
            <a:off x="6019800" y="3581400"/>
            <a:ext cx="1000125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b="1">
                <a:solidFill>
                  <a:srgbClr val="FF0000"/>
                </a:solidFill>
              </a:rPr>
              <a:t>百分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53252" name="文本框 64515"/>
          <p:cNvSpPr/>
          <p:nvPr/>
        </p:nvSpPr>
        <p:spPr>
          <a:xfrm>
            <a:off x="2667000" y="4267200"/>
            <a:ext cx="100012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solidFill>
                  <a:srgbClr val="FF0000"/>
                </a:solidFill>
              </a:rPr>
              <a:t>万分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53253" name="文本框 64517"/>
          <p:cNvSpPr/>
          <p:nvPr/>
        </p:nvSpPr>
        <p:spPr>
          <a:xfrm>
            <a:off x="7696200" y="4267200"/>
            <a:ext cx="100012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solidFill>
                  <a:srgbClr val="FF0000"/>
                </a:solidFill>
              </a:rPr>
              <a:t>十分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53254" name="文本框 64517"/>
          <p:cNvSpPr/>
          <p:nvPr/>
        </p:nvSpPr>
        <p:spPr>
          <a:xfrm>
            <a:off x="3810000" y="4953000"/>
            <a:ext cx="12954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solidFill>
                  <a:srgbClr val="FF0000"/>
                </a:solidFill>
              </a:rPr>
              <a:t>千分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 fill="hold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 fill="hold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 fill="hold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 fill="hold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animBg="1"/>
      <p:bldP spid="53252" grpId="0" animBg="1"/>
      <p:bldP spid="53253" grpId="0" animBg="1"/>
      <p:bldP spid="5325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4274" name="文本框 18436"/>
          <p:cNvSpPr/>
          <p:nvPr/>
        </p:nvSpPr>
        <p:spPr>
          <a:xfrm>
            <a:off x="152400" y="125413"/>
            <a:ext cx="7296150" cy="11906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600" b="1">
                <a:solidFill>
                  <a:srgbClr val="0000FF"/>
                </a:solidFill>
              </a:rPr>
              <a:t>　　</a:t>
            </a:r>
            <a:r>
              <a:rPr lang="zh-CN" altLang="en-US" sz="3600" b="1">
                <a:solidFill>
                  <a:srgbClr val="0000FF"/>
                </a:solidFill>
                <a:latin typeface="宋体" panose="02010600030101010101" pitchFamily="2" charset="-122"/>
              </a:rPr>
              <a:t>说出２４</a:t>
            </a:r>
            <a:r>
              <a:rPr lang="en-US" altLang="zh-CN" sz="3600" b="1">
                <a:solidFill>
                  <a:srgbClr val="0000FF"/>
                </a:solidFill>
                <a:latin typeface="宋体" panose="02010600030101010101" pitchFamily="2" charset="-122"/>
              </a:rPr>
              <a:t>.</a:t>
            </a:r>
            <a:r>
              <a:rPr lang="zh-CN" altLang="en-US" sz="3600" b="1">
                <a:solidFill>
                  <a:srgbClr val="0000FF"/>
                </a:solidFill>
                <a:latin typeface="宋体" panose="02010600030101010101" pitchFamily="2" charset="-122"/>
              </a:rPr>
              <a:t>３７５每个小数位上</a:t>
            </a:r>
            <a:endParaRPr lang="zh-CN" altLang="en-US" sz="3600" b="1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r>
              <a:rPr lang="zh-CN" altLang="en-US" sz="3600" b="1">
                <a:solidFill>
                  <a:srgbClr val="0000FF"/>
                </a:solidFill>
                <a:latin typeface="宋体" panose="02010600030101010101" pitchFamily="2" charset="-122"/>
              </a:rPr>
              <a:t>各是几个几分之几？</a:t>
            </a:r>
            <a:endParaRPr lang="zh-CN" altLang="en-US" sz="36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54275" name="文本框 18437"/>
          <p:cNvSpPr/>
          <p:nvPr/>
        </p:nvSpPr>
        <p:spPr>
          <a:xfrm>
            <a:off x="228600" y="1703388"/>
            <a:ext cx="7296150" cy="5035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600" b="1">
                <a:solidFill>
                  <a:srgbClr val="0000FF"/>
                </a:solidFill>
                <a:latin typeface="宋体" panose="02010600030101010101" pitchFamily="2" charset="-122"/>
              </a:rPr>
              <a:t>读出下面各数</a:t>
            </a:r>
            <a:endParaRPr lang="zh-CN" altLang="en-US" sz="3600" b="1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r>
              <a:rPr lang="zh-CN" altLang="en-US" sz="3600" b="1">
                <a:solidFill>
                  <a:srgbClr val="0000FF"/>
                </a:solidFill>
                <a:latin typeface="宋体" panose="02010600030101010101" pitchFamily="2" charset="-122"/>
              </a:rPr>
              <a:t>（１）南京长江大桥全长６</a:t>
            </a:r>
            <a:r>
              <a:rPr lang="en-US" altLang="zh-CN" sz="3600" b="1">
                <a:solidFill>
                  <a:srgbClr val="0000FF"/>
                </a:solidFill>
                <a:latin typeface="宋体" panose="02010600030101010101" pitchFamily="2" charset="-122"/>
              </a:rPr>
              <a:t>.</a:t>
            </a:r>
            <a:r>
              <a:rPr lang="zh-CN" altLang="en-US" sz="3600" b="1">
                <a:solidFill>
                  <a:srgbClr val="0000FF"/>
                </a:solidFill>
                <a:latin typeface="宋体" panose="02010600030101010101" pitchFamily="2" charset="-122"/>
              </a:rPr>
              <a:t>７７２</a:t>
            </a:r>
            <a:endParaRPr lang="zh-CN" altLang="en-US" sz="3600" b="1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r>
              <a:rPr lang="zh-CN" altLang="en-US" sz="3600" b="1">
                <a:solidFill>
                  <a:srgbClr val="0000FF"/>
                </a:solidFill>
                <a:latin typeface="宋体" panose="02010600030101010101" pitchFamily="2" charset="-122"/>
              </a:rPr>
              <a:t>　　　千米。</a:t>
            </a:r>
            <a:endParaRPr lang="zh-CN" altLang="en-US" sz="3600" b="1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endParaRPr lang="zh-CN" altLang="en-US" sz="3600" b="1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r>
              <a:rPr lang="zh-CN" altLang="en-US" sz="3600" b="1">
                <a:solidFill>
                  <a:srgbClr val="0000FF"/>
                </a:solidFill>
                <a:latin typeface="宋体" panose="02010600030101010101" pitchFamily="2" charset="-122"/>
              </a:rPr>
              <a:t>（２）土星绕太阳转一周需要</a:t>
            </a:r>
            <a:endParaRPr lang="zh-CN" altLang="en-US" sz="3600" b="1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r>
              <a:rPr lang="zh-CN" altLang="en-US" sz="3600" b="1">
                <a:solidFill>
                  <a:srgbClr val="0000FF"/>
                </a:solidFill>
                <a:latin typeface="宋体" panose="02010600030101010101" pitchFamily="2" charset="-122"/>
              </a:rPr>
              <a:t>　　　２９</a:t>
            </a:r>
            <a:r>
              <a:rPr lang="en-US" altLang="zh-CN" sz="3600" b="1">
                <a:solidFill>
                  <a:srgbClr val="0000FF"/>
                </a:solidFill>
                <a:latin typeface="宋体" panose="02010600030101010101" pitchFamily="2" charset="-122"/>
              </a:rPr>
              <a:t>.</a:t>
            </a:r>
            <a:r>
              <a:rPr lang="zh-CN" altLang="en-US" sz="3600" b="1">
                <a:solidFill>
                  <a:srgbClr val="0000FF"/>
                </a:solidFill>
                <a:latin typeface="宋体" panose="02010600030101010101" pitchFamily="2" charset="-122"/>
              </a:rPr>
              <a:t>４６年。</a:t>
            </a:r>
            <a:endParaRPr lang="zh-CN" altLang="en-US" sz="3600" b="1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endParaRPr lang="zh-CN" altLang="en-US" sz="3600" b="1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r>
              <a:rPr lang="zh-CN" altLang="en-US" sz="3600" b="1">
                <a:solidFill>
                  <a:srgbClr val="0000FF"/>
                </a:solidFill>
                <a:latin typeface="宋体" panose="02010600030101010101" pitchFamily="2" charset="-122"/>
              </a:rPr>
              <a:t>（３）１千瓦时的电量可以使</a:t>
            </a:r>
            <a:endParaRPr lang="zh-CN" altLang="en-US" sz="3600" b="1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r>
              <a:rPr lang="zh-CN" altLang="en-US" sz="3600" b="1">
                <a:solidFill>
                  <a:srgbClr val="0000FF"/>
                </a:solidFill>
                <a:latin typeface="宋体" panose="02010600030101010101" pitchFamily="2" charset="-122"/>
              </a:rPr>
              <a:t>　　　电车行使０</a:t>
            </a:r>
            <a:r>
              <a:rPr lang="en-US" altLang="zh-CN" sz="3600" b="1">
                <a:solidFill>
                  <a:srgbClr val="0000FF"/>
                </a:solidFill>
                <a:latin typeface="宋体" panose="02010600030101010101" pitchFamily="2" charset="-122"/>
              </a:rPr>
              <a:t>.</a:t>
            </a:r>
            <a:r>
              <a:rPr lang="zh-CN" altLang="en-US" sz="3600" b="1">
                <a:solidFill>
                  <a:srgbClr val="0000FF"/>
                </a:solidFill>
                <a:latin typeface="宋体" panose="02010600030101010101" pitchFamily="2" charset="-122"/>
              </a:rPr>
              <a:t>８４千米。</a:t>
            </a:r>
            <a:endParaRPr lang="zh-CN" altLang="en-US" sz="36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 fill="hold"/>
                                        <p:tgtEl>
                                          <p:spTgt spid="5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298" name="文本框 55297"/>
          <p:cNvSpPr/>
          <p:nvPr/>
        </p:nvSpPr>
        <p:spPr>
          <a:xfrm>
            <a:off x="533400" y="609600"/>
            <a:ext cx="7239000" cy="1920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/>
              <a:t>有一个数，十位和百分位都是</a:t>
            </a:r>
            <a:r>
              <a:rPr lang="en-US" altLang="zh-CN" b="1"/>
              <a:t>3</a:t>
            </a:r>
            <a:r>
              <a:rPr lang="zh-CN" altLang="en-US" b="1"/>
              <a:t>，个位和十分位上都是</a:t>
            </a:r>
            <a:r>
              <a:rPr lang="en-US" altLang="zh-CN" b="1"/>
              <a:t>0</a:t>
            </a:r>
            <a:r>
              <a:rPr lang="zh-CN" altLang="en-US" b="1"/>
              <a:t>，这个数写作（          ）</a:t>
            </a:r>
            <a:endParaRPr lang="zh-CN" altLang="en-US" b="1"/>
          </a:p>
        </p:txBody>
      </p:sp>
      <p:sp>
        <p:nvSpPr>
          <p:cNvPr id="55299" name="文本框 55298"/>
          <p:cNvSpPr/>
          <p:nvPr/>
        </p:nvSpPr>
        <p:spPr>
          <a:xfrm>
            <a:off x="3124200" y="1828800"/>
            <a:ext cx="20574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b="1">
                <a:solidFill>
                  <a:srgbClr val="0000FF"/>
                </a:solidFill>
              </a:rPr>
              <a:t>30.03</a:t>
            </a:r>
            <a:endParaRPr lang="en-US" altLang="zh-CN" b="1">
              <a:solidFill>
                <a:srgbClr val="0000FF"/>
              </a:solidFill>
            </a:endParaRPr>
          </a:p>
        </p:txBody>
      </p:sp>
      <p:sp>
        <p:nvSpPr>
          <p:cNvPr id="55300" name="文本框 55299"/>
          <p:cNvSpPr/>
          <p:nvPr/>
        </p:nvSpPr>
        <p:spPr>
          <a:xfrm>
            <a:off x="609600" y="3352800"/>
            <a:ext cx="7772400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/>
              <a:t>一个两位小数，百位上是</a:t>
            </a:r>
            <a:r>
              <a:rPr lang="en-US" altLang="zh-CN" b="1"/>
              <a:t>1</a:t>
            </a:r>
            <a:r>
              <a:rPr lang="zh-CN" altLang="en-US" b="1"/>
              <a:t>，十分位是</a:t>
            </a:r>
            <a:r>
              <a:rPr lang="en-US" altLang="zh-CN" b="1"/>
              <a:t>2</a:t>
            </a:r>
            <a:r>
              <a:rPr lang="zh-CN" altLang="en-US" b="1"/>
              <a:t>，这个小数是（           ）</a:t>
            </a:r>
            <a:endParaRPr lang="zh-CN" altLang="en-US" b="1"/>
          </a:p>
        </p:txBody>
      </p:sp>
      <p:sp>
        <p:nvSpPr>
          <p:cNvPr id="55301" name="文本框 55300"/>
          <p:cNvSpPr/>
          <p:nvPr/>
        </p:nvSpPr>
        <p:spPr>
          <a:xfrm>
            <a:off x="5486400" y="3962400"/>
            <a:ext cx="27432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b="1">
                <a:solidFill>
                  <a:srgbClr val="0000FF"/>
                </a:solidFill>
              </a:rPr>
              <a:t>100.20</a:t>
            </a:r>
            <a:endParaRPr lang="en-US" altLang="zh-CN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 fill="hold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 fill="hold"/>
                                        <p:tgtEl>
                                          <p:spTgt spid="55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 fill="hold"/>
                                        <p:tgtEl>
                                          <p:spTgt spid="55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 fill="hold"/>
                                        <p:tgtEl>
                                          <p:spTgt spid="55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 animBg="1"/>
      <p:bldP spid="55299" grpId="0" animBg="1"/>
      <p:bldP spid="55300" grpId="0" animBg="1"/>
      <p:bldP spid="5530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6322" name="AutoShape 12"/>
          <p:cNvSpPr/>
          <p:nvPr/>
        </p:nvSpPr>
        <p:spPr>
          <a:xfrm>
            <a:off x="4191000" y="3276600"/>
            <a:ext cx="2286000" cy="533400"/>
          </a:xfrm>
          <a:prstGeom prst="wedgeRoundRectCallout">
            <a:avLst>
              <a:gd name="adj1" fmla="val -34583"/>
              <a:gd name="adj2" fmla="val 103870"/>
              <a:gd name="adj3" fmla="val 16667"/>
            </a:avLst>
          </a:prstGeom>
          <a:solidFill>
            <a:srgbClr val="FFFF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98000" anchor="ctr" anchorCtr="0"/>
          <a:p>
            <a:r>
              <a:rPr lang="zh-CN" altLang="en-US" sz="1800"/>
              <a:t>四万五千零一</a:t>
            </a:r>
            <a:endParaRPr lang="zh-CN" altLang="en-US" sz="1800"/>
          </a:p>
        </p:txBody>
      </p:sp>
      <p:sp>
        <p:nvSpPr>
          <p:cNvPr id="56323" name="AutoShape 13"/>
          <p:cNvSpPr/>
          <p:nvPr/>
        </p:nvSpPr>
        <p:spPr>
          <a:xfrm>
            <a:off x="1295400" y="2438400"/>
            <a:ext cx="1828800" cy="838200"/>
          </a:xfrm>
          <a:prstGeom prst="wedgeRoundRectCallout">
            <a:avLst>
              <a:gd name="adj1" fmla="val -31569"/>
              <a:gd name="adj2" fmla="val 78870"/>
              <a:gd name="adj3" fmla="val 16667"/>
            </a:avLst>
          </a:prstGeom>
          <a:solidFill>
            <a:srgbClr val="FFFF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r>
              <a:rPr lang="zh-CN" altLang="en-US" sz="1800"/>
              <a:t>他读错了，没读小数点。</a:t>
            </a:r>
            <a:endParaRPr lang="zh-CN" altLang="en-US" sz="1800"/>
          </a:p>
        </p:txBody>
      </p:sp>
      <p:sp>
        <p:nvSpPr>
          <p:cNvPr id="56324" name="AutoShape 14"/>
          <p:cNvSpPr/>
          <p:nvPr/>
        </p:nvSpPr>
        <p:spPr>
          <a:xfrm>
            <a:off x="6781800" y="2438400"/>
            <a:ext cx="1828800" cy="990600"/>
          </a:xfrm>
          <a:prstGeom prst="wedgeRoundRectCallout">
            <a:avLst>
              <a:gd name="adj1" fmla="val -9375"/>
              <a:gd name="adj2" fmla="val 78125"/>
              <a:gd name="adj3" fmla="val 16667"/>
            </a:avLst>
          </a:prstGeom>
          <a:solidFill>
            <a:srgbClr val="FFFF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r>
              <a:rPr lang="en-US" altLang="zh-CN" sz="1800"/>
              <a:t> </a:t>
            </a:r>
            <a:r>
              <a:rPr lang="zh-CN" altLang="en-US" sz="1800"/>
              <a:t>原来的小数应该只读一个</a:t>
            </a:r>
            <a:r>
              <a:rPr lang="en-US" altLang="zh-CN" sz="1800"/>
              <a:t>0.</a:t>
            </a:r>
            <a:endParaRPr lang="en-US" altLang="zh-CN" sz="1800"/>
          </a:p>
        </p:txBody>
      </p:sp>
      <p:pic>
        <p:nvPicPr>
          <p:cNvPr id="56325" name="图片 5" descr="png-2026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8600" y="3505200"/>
            <a:ext cx="1905000" cy="1905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6326" name="图片 6" descr="png-203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0" y="4267200"/>
            <a:ext cx="2286000" cy="2286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6327" name="图片 7" descr="png-202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1800" y="4191000"/>
            <a:ext cx="2133600" cy="2133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6328" name="TextBox 10"/>
          <p:cNvSpPr/>
          <p:nvPr/>
        </p:nvSpPr>
        <p:spPr>
          <a:xfrm>
            <a:off x="2819400" y="1600200"/>
            <a:ext cx="2819400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Tx/>
            </a:pPr>
            <a:r>
              <a:rPr lang="zh-CN" altLang="en-US" sz="2000" b="1">
                <a:solidFill>
                  <a:srgbClr val="002060"/>
                </a:solidFill>
                <a:latin typeface="宋体" panose="02010600030101010101" pitchFamily="2" charset="-122"/>
              </a:rPr>
              <a:t>原来的数是多少？</a:t>
            </a:r>
            <a:endParaRPr lang="zh-CN" altLang="en-US" sz="2000" b="1">
              <a:solidFill>
                <a:srgbClr val="002060"/>
              </a:solidFill>
              <a:latin typeface="宋体" panose="02010600030101010101" pitchFamily="2" charset="-122"/>
            </a:endParaRPr>
          </a:p>
        </p:txBody>
      </p:sp>
      <p:sp>
        <p:nvSpPr>
          <p:cNvPr id="56329" name="TextBox 11"/>
          <p:cNvSpPr/>
          <p:nvPr/>
        </p:nvSpPr>
        <p:spPr>
          <a:xfrm>
            <a:off x="6096000" y="1600200"/>
            <a:ext cx="266700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>
                <a:solidFill>
                  <a:srgbClr val="FF33CC"/>
                </a:solidFill>
              </a:rPr>
              <a:t>450.01</a:t>
            </a:r>
            <a:endParaRPr lang="en-US" altLang="zh-CN" sz="2400">
              <a:solidFill>
                <a:srgbClr val="FF33C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56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 fill="hold"/>
                                        <p:tgtEl>
                                          <p:spTgt spid="56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 fill="hold"/>
                                        <p:tgtEl>
                                          <p:spTgt spid="56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 fill="hold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6328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6328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 animBg="1"/>
      <p:bldP spid="56323" grpId="0" animBg="1"/>
      <p:bldP spid="56324" grpId="0" animBg="1"/>
      <p:bldP spid="5632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7346" name="Rectangle 2"/>
          <p:cNvSpPr>
            <a:spLocks noGrp="1"/>
          </p:cNvSpPr>
          <p:nvPr>
            <p:ph type="ctrTitle"/>
          </p:nvPr>
        </p:nvSpPr>
        <p:spPr>
          <a:xfrm>
            <a:off x="684213" y="692150"/>
            <a:ext cx="7772400" cy="1470025"/>
          </a:xfrm>
          <a:ln/>
        </p:spPr>
        <p:txBody>
          <a:bodyPr wrap="square" lIns="91440" tIns="45720" rIns="91440" bIns="45720" anchor="ctr" anchorCtr="0"/>
          <a:p>
            <a:pPr defTabSz="914400" eaLnBrk="1" latinLnBrk="0" hangingPunct="1">
              <a:buSzPct val="100000"/>
              <a:buFont typeface="Arial" panose="020B0604020202020204" pitchFamily="34" charset="0"/>
              <a:buNone/>
            </a:pPr>
            <a:r>
              <a:rPr kumimoji="0" lang="zh-CN" altLang="en-US" sz="6600" b="1" kern="1200" baseline="0">
                <a:solidFill>
                  <a:srgbClr val="FF3300"/>
                </a:solidFill>
                <a:latin typeface="Comic Sans MS" panose="030F0702030302020204" pitchFamily="66" charset="0"/>
                <a:ea typeface="宋体-PUA" pitchFamily="2" charset="-122"/>
                <a:cs typeface="+mj-cs"/>
              </a:rPr>
              <a:t>小数的读法和写法</a:t>
            </a:r>
            <a:endParaRPr kumimoji="0" lang="zh-CN" altLang="en-US" sz="6600" b="1" kern="1200" baseline="0">
              <a:solidFill>
                <a:srgbClr val="FF3300"/>
              </a:solidFill>
              <a:latin typeface="Comic Sans MS" panose="030F0702030302020204" pitchFamily="66" charset="0"/>
              <a:ea typeface="宋体-PUA" pitchFamily="2" charset="-122"/>
              <a:cs typeface="+mj-cs"/>
            </a:endParaRPr>
          </a:p>
        </p:txBody>
      </p:sp>
      <p:sp>
        <p:nvSpPr>
          <p:cNvPr id="57347" name="Text Box 3"/>
          <p:cNvSpPr/>
          <p:nvPr/>
        </p:nvSpPr>
        <p:spPr>
          <a:xfrm>
            <a:off x="1187450" y="2133600"/>
            <a:ext cx="795655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FontTx/>
            </a:pPr>
            <a:r>
              <a:rPr lang="zh-CN" altLang="en-US" sz="4400"/>
              <a:t>小数的数位顺序表</a:t>
            </a:r>
            <a:endParaRPr lang="zh-CN" altLang="en-US" sz="4400"/>
          </a:p>
        </p:txBody>
      </p:sp>
      <p:sp>
        <p:nvSpPr>
          <p:cNvPr id="57348" name="Text Box 4"/>
          <p:cNvSpPr/>
          <p:nvPr/>
        </p:nvSpPr>
        <p:spPr>
          <a:xfrm>
            <a:off x="1187450" y="3284538"/>
            <a:ext cx="6624638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FontTx/>
            </a:pPr>
            <a:r>
              <a:rPr lang="zh-CN" altLang="en-US" sz="4400"/>
              <a:t>小数的读法</a:t>
            </a:r>
            <a:endParaRPr lang="zh-CN" altLang="en-US" sz="4400"/>
          </a:p>
        </p:txBody>
      </p:sp>
      <p:sp>
        <p:nvSpPr>
          <p:cNvPr id="57349" name="Text Box 5"/>
          <p:cNvSpPr/>
          <p:nvPr/>
        </p:nvSpPr>
        <p:spPr>
          <a:xfrm>
            <a:off x="1258888" y="4437063"/>
            <a:ext cx="59055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FontTx/>
            </a:pPr>
            <a:r>
              <a:rPr lang="zh-CN" altLang="en-US" sz="4400"/>
              <a:t>小数的写法</a:t>
            </a:r>
            <a:endParaRPr lang="zh-CN" altLang="en-US" sz="4400"/>
          </a:p>
        </p:txBody>
      </p:sp>
      <p:pic>
        <p:nvPicPr>
          <p:cNvPr id="57350" name="New pictur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680700" y="11239500"/>
            <a:ext cx="317500" cy="241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7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 animBg="1"/>
      <p:bldP spid="57347" grpId="0" animBg="1"/>
      <p:bldP spid="57348" grpId="0" animBg="1"/>
      <p:bldP spid="5734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9938" name="Text Box 9"/>
          <p:cNvSpPr/>
          <p:nvPr/>
        </p:nvSpPr>
        <p:spPr>
          <a:xfrm>
            <a:off x="533400" y="2514600"/>
            <a:ext cx="20574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39939" name="Text Box 10"/>
          <p:cNvSpPr/>
          <p:nvPr/>
        </p:nvSpPr>
        <p:spPr>
          <a:xfrm>
            <a:off x="533400" y="2362200"/>
            <a:ext cx="22860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/>
              <a:t>复习</a:t>
            </a:r>
            <a:endParaRPr lang="zh-CN" altLang="en-US" b="1"/>
          </a:p>
        </p:txBody>
      </p:sp>
      <p:sp>
        <p:nvSpPr>
          <p:cNvPr id="39940" name="Text Box 11"/>
          <p:cNvSpPr/>
          <p:nvPr/>
        </p:nvSpPr>
        <p:spPr>
          <a:xfrm>
            <a:off x="838200" y="4191000"/>
            <a:ext cx="77724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762000" indent="-7620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zh-CN"/>
              <a:t>    1248       916        30786</a:t>
            </a:r>
            <a:endParaRPr lang="en-US" altLang="zh-CN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charRg st="0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9940">
                                            <p:txEl>
                                              <p:charRg st="0" end="3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2" name="文本框 65538"/>
          <p:cNvSpPr/>
          <p:nvPr/>
        </p:nvSpPr>
        <p:spPr>
          <a:xfrm>
            <a:off x="1371600" y="1981200"/>
            <a:ext cx="1841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endParaRPr lang="zh-CN" altLang="en-US" sz="1800"/>
          </a:p>
        </p:txBody>
      </p:sp>
      <p:sp>
        <p:nvSpPr>
          <p:cNvPr id="40963" name="文本框 65541"/>
          <p:cNvSpPr/>
          <p:nvPr/>
        </p:nvSpPr>
        <p:spPr>
          <a:xfrm>
            <a:off x="4267200" y="2209800"/>
            <a:ext cx="184150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endParaRPr lang="zh-CN" altLang="en-US" sz="3200" b="1"/>
          </a:p>
        </p:txBody>
      </p:sp>
      <p:graphicFrame>
        <p:nvGraphicFramePr>
          <p:cNvPr id="40964" name="表格 40963"/>
          <p:cNvGraphicFramePr/>
          <p:nvPr/>
        </p:nvGraphicFramePr>
        <p:xfrm>
          <a:off x="609600" y="3048000"/>
          <a:ext cx="7620000" cy="1744663"/>
        </p:xfrm>
        <a:graphic>
          <a:graphicData uri="http://schemas.openxmlformats.org/drawingml/2006/table">
            <a:tbl>
              <a:tblPr/>
              <a:tblGrid>
                <a:gridCol w="1089025"/>
                <a:gridCol w="1089025"/>
                <a:gridCol w="1089025"/>
                <a:gridCol w="1085850"/>
                <a:gridCol w="1089025"/>
                <a:gridCol w="1089025"/>
                <a:gridCol w="1089025"/>
              </a:tblGrid>
              <a:tr h="8001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800" b="1"/>
                        <a:t>数位</a:t>
                      </a:r>
                      <a:endParaRPr lang="zh-CN" altLang="en-US" sz="2800" b="1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/>
                        <a:t>......</a:t>
                      </a:r>
                      <a:endParaRPr lang="en-US" altLang="zh-CN" sz="2800" b="1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800" b="1"/>
                        <a:t>万位</a:t>
                      </a:r>
                      <a:endParaRPr lang="zh-CN" altLang="en-US" sz="2800" b="1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800" b="1"/>
                        <a:t>千位</a:t>
                      </a:r>
                      <a:endParaRPr lang="zh-CN" altLang="en-US" sz="2800" b="1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800" b="1"/>
                        <a:t>百位</a:t>
                      </a:r>
                      <a:endParaRPr lang="zh-CN" altLang="en-US" sz="2800" b="1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800" b="1"/>
                        <a:t>十位</a:t>
                      </a:r>
                      <a:endParaRPr lang="zh-CN" altLang="en-US" sz="2800" b="1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800" b="1"/>
                        <a:t>个位</a:t>
                      </a:r>
                      <a:endParaRPr lang="zh-CN" altLang="en-US" sz="2800" b="1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45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800" b="1"/>
                        <a:t>计数单位</a:t>
                      </a:r>
                      <a:endParaRPr lang="zh-CN" altLang="en-US" sz="2800" b="1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/>
                        <a:t>......</a:t>
                      </a:r>
                      <a:endParaRPr lang="en-US" altLang="zh-CN" sz="2800" b="1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800" b="1"/>
                        <a:t>万</a:t>
                      </a:r>
                      <a:endParaRPr lang="zh-CN" altLang="en-US" sz="2800" b="1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800" b="1"/>
                        <a:t>千</a:t>
                      </a:r>
                      <a:endParaRPr lang="zh-CN" altLang="en-US" sz="2800" b="1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800" b="1"/>
                        <a:t>百</a:t>
                      </a:r>
                      <a:endParaRPr lang="zh-CN" altLang="en-US" sz="2800" b="1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800" b="1"/>
                        <a:t>十</a:t>
                      </a:r>
                      <a:endParaRPr lang="zh-CN" altLang="en-US" sz="2800" b="1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buNone/>
                        <a:defRPr sz="40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800" b="1"/>
                        <a:t>一</a:t>
                      </a:r>
                      <a:endParaRPr lang="zh-CN" altLang="en-US" sz="2800" b="1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0990" name="Text Box 87"/>
          <p:cNvSpPr/>
          <p:nvPr/>
        </p:nvSpPr>
        <p:spPr>
          <a:xfrm>
            <a:off x="1066800" y="838200"/>
            <a:ext cx="67056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40991" name="Text Box 88"/>
          <p:cNvSpPr/>
          <p:nvPr/>
        </p:nvSpPr>
        <p:spPr>
          <a:xfrm>
            <a:off x="1143000" y="914400"/>
            <a:ext cx="64008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b="1"/>
              <a:t>整数数位顺序表</a:t>
            </a:r>
            <a:endParaRPr lang="zh-CN" altLang="en-US" b="1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 fill="hold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0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animBg="1"/>
      <p:bldP spid="4099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1986" name="图片 57345" descr="P52"/>
          <p:cNvPicPr>
            <a:picLocks noChangeAspect="1"/>
          </p:cNvPicPr>
          <p:nvPr/>
        </p:nvPicPr>
        <p:blipFill>
          <a:blip r:embed="rId1">
            <a:lum bright="12000"/>
          </a:blip>
          <a:stretch>
            <a:fillRect/>
          </a:stretch>
        </p:blipFill>
        <p:spPr>
          <a:xfrm>
            <a:off x="0" y="0"/>
            <a:ext cx="9144000" cy="45577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987" name="Text Box 4"/>
          <p:cNvSpPr/>
          <p:nvPr/>
        </p:nvSpPr>
        <p:spPr>
          <a:xfrm>
            <a:off x="1066800" y="4876800"/>
            <a:ext cx="73152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41988" name="Text Box 8"/>
          <p:cNvSpPr/>
          <p:nvPr/>
        </p:nvSpPr>
        <p:spPr>
          <a:xfrm>
            <a:off x="3429000" y="3733800"/>
            <a:ext cx="2209800" cy="1189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/>
              <a:t>               </a:t>
            </a:r>
            <a:r>
              <a:rPr lang="zh-CN" altLang="en-US" sz="3200"/>
              <a:t>小数点</a:t>
            </a:r>
            <a:endParaRPr lang="zh-CN" altLang="en-US" sz="3200"/>
          </a:p>
        </p:txBody>
      </p:sp>
      <p:sp>
        <p:nvSpPr>
          <p:cNvPr id="41989" name="Text Box 9"/>
          <p:cNvSpPr/>
          <p:nvPr/>
        </p:nvSpPr>
        <p:spPr>
          <a:xfrm>
            <a:off x="1447800" y="4343400"/>
            <a:ext cx="1905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/>
              <a:t>整数部分</a:t>
            </a:r>
            <a:endParaRPr lang="zh-CN" altLang="en-US" sz="3200"/>
          </a:p>
        </p:txBody>
      </p:sp>
      <p:sp>
        <p:nvSpPr>
          <p:cNvPr id="41990" name="Text Box 10"/>
          <p:cNvSpPr/>
          <p:nvPr/>
        </p:nvSpPr>
        <p:spPr>
          <a:xfrm>
            <a:off x="5334000" y="4267200"/>
            <a:ext cx="20574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41991" name="Text Box 11"/>
          <p:cNvSpPr/>
          <p:nvPr/>
        </p:nvSpPr>
        <p:spPr>
          <a:xfrm>
            <a:off x="5105400" y="4343400"/>
            <a:ext cx="2667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/>
              <a:t>小数部分</a:t>
            </a:r>
            <a:endParaRPr lang="zh-CN" altLang="en-US" sz="3200"/>
          </a:p>
        </p:txBody>
      </p:sp>
      <p:sp>
        <p:nvSpPr>
          <p:cNvPr id="41992" name="Text Box 12"/>
          <p:cNvSpPr/>
          <p:nvPr/>
        </p:nvSpPr>
        <p:spPr>
          <a:xfrm>
            <a:off x="1447800" y="4953000"/>
            <a:ext cx="56388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41993" name="Text Box 13"/>
          <p:cNvSpPr/>
          <p:nvPr/>
        </p:nvSpPr>
        <p:spPr>
          <a:xfrm>
            <a:off x="1676400" y="4876800"/>
            <a:ext cx="52578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/>
              <a:t>    </a:t>
            </a:r>
            <a:r>
              <a:rPr lang="en-US" altLang="zh-CN" b="1"/>
              <a:t>1</a:t>
            </a:r>
            <a:r>
              <a:rPr lang="en-US" altLang="zh-CN"/>
              <a:t>           </a:t>
            </a:r>
            <a:r>
              <a:rPr lang="en-US" altLang="zh-CN" b="1"/>
              <a:t>.</a:t>
            </a:r>
            <a:r>
              <a:rPr lang="en-US" altLang="zh-CN"/>
              <a:t>        </a:t>
            </a:r>
            <a:r>
              <a:rPr lang="en-US" altLang="zh-CN" b="1"/>
              <a:t>8</a:t>
            </a:r>
            <a:endParaRPr lang="en-US" altLang="zh-CN" b="1"/>
          </a:p>
        </p:txBody>
      </p:sp>
      <p:sp>
        <p:nvSpPr>
          <p:cNvPr id="41994" name="Text Box 14"/>
          <p:cNvSpPr/>
          <p:nvPr/>
        </p:nvSpPr>
        <p:spPr>
          <a:xfrm>
            <a:off x="1524000" y="5410200"/>
            <a:ext cx="51054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/>
              <a:t>     </a:t>
            </a:r>
            <a:r>
              <a:rPr lang="en-US" altLang="zh-CN" b="1"/>
              <a:t>5</a:t>
            </a:r>
            <a:r>
              <a:rPr lang="en-US" altLang="zh-CN"/>
              <a:t>           </a:t>
            </a:r>
            <a:r>
              <a:rPr lang="en-US" altLang="zh-CN" b="1"/>
              <a:t>.        6  3</a:t>
            </a:r>
            <a:endParaRPr lang="en-US" altLang="zh-CN" b="1"/>
          </a:p>
        </p:txBody>
      </p:sp>
      <p:sp>
        <p:nvSpPr>
          <p:cNvPr id="41995" name="Text Box 15"/>
          <p:cNvSpPr/>
          <p:nvPr/>
        </p:nvSpPr>
        <p:spPr>
          <a:xfrm>
            <a:off x="1524000" y="5943600"/>
            <a:ext cx="56388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/>
              <a:t>  </a:t>
            </a:r>
            <a:r>
              <a:rPr lang="en-US" altLang="zh-CN" b="1"/>
              <a:t>1 2           .        3  7  8</a:t>
            </a:r>
            <a:endParaRPr lang="en-US" altLang="zh-CN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1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989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1989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 animBg="1"/>
      <p:bldP spid="41991" grpId="0" animBg="1"/>
      <p:bldP spid="41993" grpId="0" animBg="1"/>
      <p:bldP spid="41994" grpId="0" animBg="1"/>
      <p:bldP spid="4199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3010" name="TextBox 52"/>
          <p:cNvSpPr/>
          <p:nvPr/>
        </p:nvSpPr>
        <p:spPr>
          <a:xfrm>
            <a:off x="2286000" y="533400"/>
            <a:ext cx="54102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solidFill>
                  <a:srgbClr val="FF9999"/>
                </a:solidFill>
              </a:rPr>
              <a:t>小 数 数 位 顺 序 表</a:t>
            </a:r>
            <a:endParaRPr lang="zh-CN" altLang="en-US" sz="3200" b="1">
              <a:solidFill>
                <a:srgbClr val="FF9999"/>
              </a:solidFill>
            </a:endParaRPr>
          </a:p>
        </p:txBody>
      </p:sp>
      <p:sp>
        <p:nvSpPr>
          <p:cNvPr id="43011" name="Rectangle 41"/>
          <p:cNvSpPr/>
          <p:nvPr/>
        </p:nvSpPr>
        <p:spPr>
          <a:xfrm>
            <a:off x="8066088" y="3960813"/>
            <a:ext cx="620712" cy="190023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endParaRPr lang="en-US" altLang="zh-CN" sz="2800" b="1">
              <a:ea typeface="仿宋_GB2312" pitchFamily="49" charset="-122"/>
            </a:endParaRPr>
          </a:p>
          <a:p>
            <a:pPr algn="ctr">
              <a:spcBef>
                <a:spcPct val="20000"/>
              </a:spcBef>
            </a:pPr>
            <a:r>
              <a:rPr lang="en-US" altLang="zh-CN" sz="2800" b="1">
                <a:latin typeface="Arial" panose="020B0604020202020204" pitchFamily="34" charset="0"/>
                <a:ea typeface="仿宋_GB2312" pitchFamily="49" charset="-122"/>
              </a:rPr>
              <a:t>…</a:t>
            </a:r>
            <a:endParaRPr lang="en-US" altLang="zh-CN" sz="2800" b="1">
              <a:ea typeface="仿宋_GB2312" pitchFamily="49" charset="-122"/>
            </a:endParaRPr>
          </a:p>
        </p:txBody>
      </p:sp>
      <p:sp>
        <p:nvSpPr>
          <p:cNvPr id="43012" name="Rectangle 40"/>
          <p:cNvSpPr/>
          <p:nvPr/>
        </p:nvSpPr>
        <p:spPr>
          <a:xfrm>
            <a:off x="7443788" y="4056063"/>
            <a:ext cx="622300" cy="190023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r>
              <a:rPr lang="zh-CN" altLang="en-US" sz="2800">
                <a:solidFill>
                  <a:srgbClr val="CC6600"/>
                </a:solidFill>
                <a:ea typeface="仿宋_GB2312" pitchFamily="49" charset="-122"/>
              </a:rPr>
              <a:t>万分之一</a:t>
            </a:r>
            <a:endParaRPr lang="zh-CN" altLang="en-US" sz="2800">
              <a:solidFill>
                <a:srgbClr val="CC6600"/>
              </a:solidFill>
              <a:ea typeface="仿宋_GB2312" pitchFamily="49" charset="-122"/>
            </a:endParaRPr>
          </a:p>
        </p:txBody>
      </p:sp>
      <p:sp>
        <p:nvSpPr>
          <p:cNvPr id="43013" name="Rectangle 39"/>
          <p:cNvSpPr/>
          <p:nvPr/>
        </p:nvSpPr>
        <p:spPr>
          <a:xfrm>
            <a:off x="6823075" y="4056063"/>
            <a:ext cx="620713" cy="190023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r>
              <a:rPr lang="zh-CN" altLang="en-US" sz="2800">
                <a:solidFill>
                  <a:srgbClr val="CC6600"/>
                </a:solidFill>
                <a:ea typeface="仿宋_GB2312" pitchFamily="49" charset="-122"/>
              </a:rPr>
              <a:t>千分之一</a:t>
            </a:r>
            <a:endParaRPr lang="zh-CN" altLang="en-US" sz="2800">
              <a:solidFill>
                <a:srgbClr val="CC6600"/>
              </a:solidFill>
              <a:ea typeface="仿宋_GB2312" pitchFamily="49" charset="-122"/>
            </a:endParaRPr>
          </a:p>
        </p:txBody>
      </p:sp>
      <p:sp>
        <p:nvSpPr>
          <p:cNvPr id="43014" name="Rectangle 38"/>
          <p:cNvSpPr/>
          <p:nvPr/>
        </p:nvSpPr>
        <p:spPr>
          <a:xfrm>
            <a:off x="6200775" y="4056063"/>
            <a:ext cx="622300" cy="190023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r>
              <a:rPr lang="zh-CN" altLang="en-US" sz="2800">
                <a:solidFill>
                  <a:srgbClr val="CC6600"/>
                </a:solidFill>
                <a:ea typeface="仿宋_GB2312" pitchFamily="49" charset="-122"/>
              </a:rPr>
              <a:t>百分之一</a:t>
            </a:r>
            <a:endParaRPr lang="zh-CN" altLang="en-US" sz="2800">
              <a:solidFill>
                <a:srgbClr val="CC6600"/>
              </a:solidFill>
              <a:ea typeface="仿宋_GB2312" pitchFamily="49" charset="-122"/>
            </a:endParaRPr>
          </a:p>
        </p:txBody>
      </p:sp>
      <p:sp>
        <p:nvSpPr>
          <p:cNvPr id="43015" name="Rectangle 37"/>
          <p:cNvSpPr/>
          <p:nvPr/>
        </p:nvSpPr>
        <p:spPr>
          <a:xfrm>
            <a:off x="5592763" y="4056063"/>
            <a:ext cx="608012" cy="190023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r>
              <a:rPr lang="zh-CN" altLang="en-US" sz="2800">
                <a:solidFill>
                  <a:srgbClr val="CC6600"/>
                </a:solidFill>
                <a:ea typeface="仿宋_GB2312" pitchFamily="49" charset="-122"/>
              </a:rPr>
              <a:t>十分之一</a:t>
            </a:r>
            <a:endParaRPr lang="zh-CN" altLang="en-US" sz="2800">
              <a:solidFill>
                <a:srgbClr val="CC6600"/>
              </a:solidFill>
              <a:ea typeface="仿宋_GB2312" pitchFamily="49" charset="-122"/>
            </a:endParaRPr>
          </a:p>
        </p:txBody>
      </p:sp>
      <p:sp>
        <p:nvSpPr>
          <p:cNvPr id="43016" name="Rectangle 36"/>
          <p:cNvSpPr/>
          <p:nvPr/>
        </p:nvSpPr>
        <p:spPr>
          <a:xfrm>
            <a:off x="4953000" y="3962400"/>
            <a:ext cx="639763" cy="19002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endParaRPr lang="zh-CN" altLang="zh-CN" sz="2800">
              <a:ea typeface="仿宋_GB2312" pitchFamily="49" charset="-122"/>
            </a:endParaRPr>
          </a:p>
        </p:txBody>
      </p:sp>
      <p:sp>
        <p:nvSpPr>
          <p:cNvPr id="43017" name="Rectangle 35"/>
          <p:cNvSpPr/>
          <p:nvPr/>
        </p:nvSpPr>
        <p:spPr>
          <a:xfrm>
            <a:off x="4229100" y="4589463"/>
            <a:ext cx="768350" cy="97313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r>
              <a:rPr lang="zh-CN" altLang="en-US" sz="2800">
                <a:ea typeface="仿宋_GB2312" pitchFamily="49" charset="-122"/>
              </a:rPr>
              <a:t>一</a:t>
            </a:r>
            <a:r>
              <a:rPr lang="zh-CN" altLang="en-US" sz="2000">
                <a:ea typeface="仿宋_GB2312" pitchFamily="49" charset="-122"/>
              </a:rPr>
              <a:t>（个）</a:t>
            </a:r>
            <a:endParaRPr lang="zh-CN" altLang="en-US" sz="2000">
              <a:ea typeface="仿宋_GB2312" pitchFamily="49" charset="-122"/>
            </a:endParaRPr>
          </a:p>
        </p:txBody>
      </p:sp>
      <p:sp>
        <p:nvSpPr>
          <p:cNvPr id="43018" name="Rectangle 34"/>
          <p:cNvSpPr/>
          <p:nvPr/>
        </p:nvSpPr>
        <p:spPr>
          <a:xfrm>
            <a:off x="3714750" y="4633913"/>
            <a:ext cx="622300" cy="70008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r>
              <a:rPr lang="zh-CN" altLang="en-US" sz="2800">
                <a:ea typeface="仿宋_GB2312" pitchFamily="49" charset="-122"/>
              </a:rPr>
              <a:t>十</a:t>
            </a:r>
            <a:endParaRPr lang="zh-CN" altLang="en-US" sz="2800">
              <a:ea typeface="仿宋_GB2312" pitchFamily="49" charset="-122"/>
            </a:endParaRPr>
          </a:p>
        </p:txBody>
      </p:sp>
      <p:sp>
        <p:nvSpPr>
          <p:cNvPr id="43019" name="Rectangle 33"/>
          <p:cNvSpPr/>
          <p:nvPr/>
        </p:nvSpPr>
        <p:spPr>
          <a:xfrm>
            <a:off x="3048000" y="4633913"/>
            <a:ext cx="666750" cy="77628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r>
              <a:rPr lang="zh-CN" altLang="en-US" sz="2800">
                <a:ea typeface="仿宋_GB2312" pitchFamily="49" charset="-122"/>
              </a:rPr>
              <a:t>百</a:t>
            </a:r>
            <a:endParaRPr lang="zh-CN" altLang="en-US" sz="2800">
              <a:ea typeface="仿宋_GB2312" pitchFamily="49" charset="-122"/>
            </a:endParaRPr>
          </a:p>
        </p:txBody>
      </p:sp>
      <p:sp>
        <p:nvSpPr>
          <p:cNvPr id="43020" name="Rectangle 32"/>
          <p:cNvSpPr/>
          <p:nvPr/>
        </p:nvSpPr>
        <p:spPr>
          <a:xfrm>
            <a:off x="2427288" y="4633913"/>
            <a:ext cx="620712" cy="62388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r>
              <a:rPr lang="zh-CN" altLang="en-US" sz="2800">
                <a:ea typeface="仿宋_GB2312" pitchFamily="49" charset="-122"/>
              </a:rPr>
              <a:t>千</a:t>
            </a:r>
            <a:endParaRPr lang="zh-CN" altLang="en-US" sz="2800">
              <a:ea typeface="仿宋_GB2312" pitchFamily="49" charset="-122"/>
            </a:endParaRPr>
          </a:p>
        </p:txBody>
      </p:sp>
      <p:sp>
        <p:nvSpPr>
          <p:cNvPr id="43021" name="Rectangle 31"/>
          <p:cNvSpPr/>
          <p:nvPr/>
        </p:nvSpPr>
        <p:spPr>
          <a:xfrm>
            <a:off x="1852613" y="4633913"/>
            <a:ext cx="574675" cy="70008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r>
              <a:rPr lang="zh-CN" altLang="en-US" sz="2800">
                <a:ea typeface="仿宋_GB2312" pitchFamily="49" charset="-122"/>
              </a:rPr>
              <a:t>万</a:t>
            </a:r>
            <a:endParaRPr lang="zh-CN" altLang="en-US" sz="2800">
              <a:ea typeface="仿宋_GB2312" pitchFamily="49" charset="-122"/>
            </a:endParaRPr>
          </a:p>
        </p:txBody>
      </p:sp>
      <p:sp>
        <p:nvSpPr>
          <p:cNvPr id="43022" name="Rectangle 30"/>
          <p:cNvSpPr/>
          <p:nvPr/>
        </p:nvSpPr>
        <p:spPr>
          <a:xfrm>
            <a:off x="1230313" y="4570413"/>
            <a:ext cx="622300" cy="68738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r>
              <a:rPr lang="en-US" altLang="zh-CN" sz="2800">
                <a:latin typeface="Arial" panose="020B0604020202020204" pitchFamily="34" charset="0"/>
                <a:ea typeface="仿宋_GB2312" pitchFamily="49" charset="-122"/>
              </a:rPr>
              <a:t>…</a:t>
            </a:r>
            <a:endParaRPr lang="en-US" altLang="zh-CN" sz="2800">
              <a:ea typeface="仿宋_GB2312" pitchFamily="49" charset="-122"/>
            </a:endParaRPr>
          </a:p>
        </p:txBody>
      </p:sp>
      <p:sp>
        <p:nvSpPr>
          <p:cNvPr id="43023" name="Rectangle 29"/>
          <p:cNvSpPr/>
          <p:nvPr/>
        </p:nvSpPr>
        <p:spPr>
          <a:xfrm>
            <a:off x="609600" y="3960813"/>
            <a:ext cx="620713" cy="190023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r>
              <a:rPr lang="zh-CN" altLang="en-US" sz="2800" b="1">
                <a:ea typeface="仿宋_GB2312" pitchFamily="49" charset="-122"/>
              </a:rPr>
              <a:t>计数单位</a:t>
            </a:r>
            <a:endParaRPr lang="zh-CN" altLang="en-US" sz="2800" b="1">
              <a:ea typeface="仿宋_GB2312" pitchFamily="49" charset="-122"/>
            </a:endParaRPr>
          </a:p>
        </p:txBody>
      </p:sp>
      <p:sp>
        <p:nvSpPr>
          <p:cNvPr id="43024" name="Rectangle 28"/>
          <p:cNvSpPr/>
          <p:nvPr/>
        </p:nvSpPr>
        <p:spPr>
          <a:xfrm>
            <a:off x="8066088" y="2514600"/>
            <a:ext cx="620712" cy="14462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endParaRPr lang="en-US" altLang="zh-CN" sz="2800" b="1">
              <a:ea typeface="仿宋_GB2312" pitchFamily="49" charset="-122"/>
            </a:endParaRPr>
          </a:p>
          <a:p>
            <a:pPr algn="ctr">
              <a:spcBef>
                <a:spcPct val="20000"/>
              </a:spcBef>
            </a:pPr>
            <a:r>
              <a:rPr lang="en-US" altLang="zh-CN" sz="2800" b="1">
                <a:latin typeface="Arial" panose="020B0604020202020204" pitchFamily="34" charset="0"/>
                <a:ea typeface="仿宋_GB2312" pitchFamily="49" charset="-122"/>
              </a:rPr>
              <a:t>…</a:t>
            </a:r>
            <a:endParaRPr lang="en-US" altLang="zh-CN" sz="2800" b="1">
              <a:ea typeface="仿宋_GB2312" pitchFamily="49" charset="-122"/>
            </a:endParaRPr>
          </a:p>
        </p:txBody>
      </p:sp>
      <p:sp>
        <p:nvSpPr>
          <p:cNvPr id="43025" name="Rectangle 27"/>
          <p:cNvSpPr/>
          <p:nvPr/>
        </p:nvSpPr>
        <p:spPr>
          <a:xfrm>
            <a:off x="7443788" y="2514600"/>
            <a:ext cx="622300" cy="14462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r>
              <a:rPr lang="zh-CN" altLang="en-US" sz="2800">
                <a:solidFill>
                  <a:srgbClr val="FF33CC"/>
                </a:solidFill>
                <a:ea typeface="仿宋_GB2312" pitchFamily="49" charset="-122"/>
              </a:rPr>
              <a:t>万分位</a:t>
            </a:r>
            <a:endParaRPr lang="zh-CN" altLang="en-US" sz="2800">
              <a:solidFill>
                <a:srgbClr val="FF33CC"/>
              </a:solidFill>
              <a:ea typeface="仿宋_GB2312" pitchFamily="49" charset="-122"/>
            </a:endParaRPr>
          </a:p>
        </p:txBody>
      </p:sp>
      <p:sp>
        <p:nvSpPr>
          <p:cNvPr id="43026" name="Rectangle 26"/>
          <p:cNvSpPr/>
          <p:nvPr/>
        </p:nvSpPr>
        <p:spPr>
          <a:xfrm>
            <a:off x="6823075" y="2514600"/>
            <a:ext cx="620713" cy="14462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r>
              <a:rPr lang="zh-CN" altLang="en-US" sz="2800">
                <a:solidFill>
                  <a:srgbClr val="FF33CC"/>
                </a:solidFill>
                <a:ea typeface="仿宋_GB2312" pitchFamily="49" charset="-122"/>
              </a:rPr>
              <a:t>千分位</a:t>
            </a:r>
            <a:endParaRPr lang="zh-CN" altLang="en-US" sz="2800">
              <a:solidFill>
                <a:srgbClr val="FF33CC"/>
              </a:solidFill>
              <a:ea typeface="仿宋_GB2312" pitchFamily="49" charset="-122"/>
            </a:endParaRPr>
          </a:p>
        </p:txBody>
      </p:sp>
      <p:sp>
        <p:nvSpPr>
          <p:cNvPr id="43027" name="Rectangle 25"/>
          <p:cNvSpPr/>
          <p:nvPr/>
        </p:nvSpPr>
        <p:spPr>
          <a:xfrm>
            <a:off x="6172200" y="2514600"/>
            <a:ext cx="622300" cy="14462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r>
              <a:rPr lang="zh-CN" altLang="en-US" sz="2800">
                <a:solidFill>
                  <a:srgbClr val="FF33CC"/>
                </a:solidFill>
                <a:ea typeface="仿宋_GB2312" pitchFamily="49" charset="-122"/>
              </a:rPr>
              <a:t>百分位</a:t>
            </a:r>
            <a:endParaRPr lang="zh-CN" altLang="en-US" sz="2800">
              <a:solidFill>
                <a:srgbClr val="FF33CC"/>
              </a:solidFill>
              <a:ea typeface="仿宋_GB2312" pitchFamily="49" charset="-122"/>
            </a:endParaRPr>
          </a:p>
        </p:txBody>
      </p:sp>
      <p:sp>
        <p:nvSpPr>
          <p:cNvPr id="43028" name="Rectangle 24"/>
          <p:cNvSpPr/>
          <p:nvPr/>
        </p:nvSpPr>
        <p:spPr>
          <a:xfrm>
            <a:off x="5592763" y="2514600"/>
            <a:ext cx="608012" cy="14462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r>
              <a:rPr lang="zh-CN" altLang="en-US" sz="2800">
                <a:solidFill>
                  <a:srgbClr val="FF33CC"/>
                </a:solidFill>
                <a:ea typeface="仿宋_GB2312" pitchFamily="49" charset="-122"/>
              </a:rPr>
              <a:t>十分位</a:t>
            </a:r>
            <a:endParaRPr lang="zh-CN" altLang="en-US" sz="2800">
              <a:solidFill>
                <a:srgbClr val="FF33CC"/>
              </a:solidFill>
              <a:ea typeface="仿宋_GB2312" pitchFamily="49" charset="-122"/>
            </a:endParaRPr>
          </a:p>
        </p:txBody>
      </p:sp>
      <p:sp>
        <p:nvSpPr>
          <p:cNvPr id="43029" name="Rectangle 22"/>
          <p:cNvSpPr/>
          <p:nvPr/>
        </p:nvSpPr>
        <p:spPr>
          <a:xfrm>
            <a:off x="4337050" y="2668588"/>
            <a:ext cx="615950" cy="144621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r>
              <a:rPr lang="zh-CN" altLang="en-US" sz="2800">
                <a:ea typeface="仿宋_GB2312" pitchFamily="49" charset="-122"/>
              </a:rPr>
              <a:t>个</a:t>
            </a:r>
            <a:endParaRPr lang="zh-CN" altLang="en-US" sz="2800">
              <a:ea typeface="仿宋_GB2312" pitchFamily="49" charset="-122"/>
            </a:endParaRPr>
          </a:p>
          <a:p>
            <a:pPr algn="ctr">
              <a:spcBef>
                <a:spcPct val="20000"/>
              </a:spcBef>
            </a:pPr>
            <a:r>
              <a:rPr lang="zh-CN" altLang="en-US" sz="2800">
                <a:ea typeface="仿宋_GB2312" pitchFamily="49" charset="-122"/>
              </a:rPr>
              <a:t>位</a:t>
            </a:r>
            <a:endParaRPr lang="zh-CN" altLang="en-US" sz="2800">
              <a:ea typeface="仿宋_GB2312" pitchFamily="49" charset="-122"/>
            </a:endParaRPr>
          </a:p>
        </p:txBody>
      </p:sp>
      <p:sp>
        <p:nvSpPr>
          <p:cNvPr id="43030" name="Rectangle 21"/>
          <p:cNvSpPr/>
          <p:nvPr/>
        </p:nvSpPr>
        <p:spPr>
          <a:xfrm>
            <a:off x="3714750" y="2668588"/>
            <a:ext cx="622300" cy="144621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r>
              <a:rPr lang="zh-CN" altLang="en-US" sz="2800">
                <a:ea typeface="仿宋_GB2312" pitchFamily="49" charset="-122"/>
              </a:rPr>
              <a:t>十</a:t>
            </a:r>
            <a:endParaRPr lang="zh-CN" altLang="en-US" sz="2800">
              <a:ea typeface="仿宋_GB2312" pitchFamily="49" charset="-122"/>
            </a:endParaRPr>
          </a:p>
          <a:p>
            <a:pPr algn="ctr">
              <a:spcBef>
                <a:spcPct val="20000"/>
              </a:spcBef>
            </a:pPr>
            <a:r>
              <a:rPr lang="zh-CN" altLang="en-US" sz="2800">
                <a:ea typeface="仿宋_GB2312" pitchFamily="49" charset="-122"/>
              </a:rPr>
              <a:t>位</a:t>
            </a:r>
            <a:endParaRPr lang="zh-CN" altLang="en-US" sz="2800">
              <a:ea typeface="仿宋_GB2312" pitchFamily="49" charset="-122"/>
            </a:endParaRPr>
          </a:p>
        </p:txBody>
      </p:sp>
      <p:sp>
        <p:nvSpPr>
          <p:cNvPr id="43031" name="Rectangle 20"/>
          <p:cNvSpPr/>
          <p:nvPr/>
        </p:nvSpPr>
        <p:spPr>
          <a:xfrm>
            <a:off x="3048000" y="2668588"/>
            <a:ext cx="666750" cy="144621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r>
              <a:rPr lang="zh-CN" altLang="en-US" sz="2800">
                <a:ea typeface="仿宋_GB2312" pitchFamily="49" charset="-122"/>
              </a:rPr>
              <a:t>百</a:t>
            </a:r>
            <a:endParaRPr lang="zh-CN" altLang="en-US" sz="2800">
              <a:ea typeface="仿宋_GB2312" pitchFamily="49" charset="-122"/>
            </a:endParaRPr>
          </a:p>
          <a:p>
            <a:pPr algn="ctr">
              <a:spcBef>
                <a:spcPct val="20000"/>
              </a:spcBef>
            </a:pPr>
            <a:r>
              <a:rPr lang="zh-CN" altLang="en-US" sz="2800">
                <a:ea typeface="仿宋_GB2312" pitchFamily="49" charset="-122"/>
              </a:rPr>
              <a:t>位</a:t>
            </a:r>
            <a:endParaRPr lang="zh-CN" altLang="en-US" sz="2800">
              <a:ea typeface="仿宋_GB2312" pitchFamily="49" charset="-122"/>
            </a:endParaRPr>
          </a:p>
        </p:txBody>
      </p:sp>
      <p:sp>
        <p:nvSpPr>
          <p:cNvPr id="43032" name="Rectangle 19"/>
          <p:cNvSpPr/>
          <p:nvPr/>
        </p:nvSpPr>
        <p:spPr>
          <a:xfrm>
            <a:off x="2427288" y="2668588"/>
            <a:ext cx="620712" cy="144621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r>
              <a:rPr lang="zh-CN" altLang="en-US" sz="2800">
                <a:ea typeface="仿宋_GB2312" pitchFamily="49" charset="-122"/>
              </a:rPr>
              <a:t>千</a:t>
            </a:r>
            <a:endParaRPr lang="zh-CN" altLang="en-US" sz="2800">
              <a:ea typeface="仿宋_GB2312" pitchFamily="49" charset="-122"/>
            </a:endParaRPr>
          </a:p>
          <a:p>
            <a:pPr algn="ctr">
              <a:spcBef>
                <a:spcPct val="20000"/>
              </a:spcBef>
            </a:pPr>
            <a:r>
              <a:rPr lang="zh-CN" altLang="en-US" sz="2800">
                <a:ea typeface="仿宋_GB2312" pitchFamily="49" charset="-122"/>
              </a:rPr>
              <a:t>位</a:t>
            </a:r>
            <a:endParaRPr lang="zh-CN" altLang="en-US" sz="2800">
              <a:ea typeface="仿宋_GB2312" pitchFamily="49" charset="-122"/>
            </a:endParaRPr>
          </a:p>
        </p:txBody>
      </p:sp>
      <p:sp>
        <p:nvSpPr>
          <p:cNvPr id="43033" name="Rectangle 18"/>
          <p:cNvSpPr/>
          <p:nvPr/>
        </p:nvSpPr>
        <p:spPr>
          <a:xfrm>
            <a:off x="1852613" y="2668588"/>
            <a:ext cx="574675" cy="144621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r>
              <a:rPr lang="zh-CN" altLang="en-US" sz="2800">
                <a:ea typeface="仿宋_GB2312" pitchFamily="49" charset="-122"/>
              </a:rPr>
              <a:t>万</a:t>
            </a:r>
            <a:endParaRPr lang="zh-CN" altLang="en-US" sz="2800">
              <a:ea typeface="仿宋_GB2312" pitchFamily="49" charset="-122"/>
            </a:endParaRPr>
          </a:p>
          <a:p>
            <a:pPr algn="ctr">
              <a:spcBef>
                <a:spcPct val="20000"/>
              </a:spcBef>
            </a:pPr>
            <a:r>
              <a:rPr lang="zh-CN" altLang="en-US" sz="2800">
                <a:ea typeface="仿宋_GB2312" pitchFamily="49" charset="-122"/>
              </a:rPr>
              <a:t>位</a:t>
            </a:r>
            <a:endParaRPr lang="zh-CN" altLang="en-US" sz="2800">
              <a:ea typeface="仿宋_GB2312" pitchFamily="49" charset="-122"/>
            </a:endParaRPr>
          </a:p>
        </p:txBody>
      </p:sp>
      <p:sp>
        <p:nvSpPr>
          <p:cNvPr id="43034" name="Rectangle 17"/>
          <p:cNvSpPr/>
          <p:nvPr/>
        </p:nvSpPr>
        <p:spPr>
          <a:xfrm>
            <a:off x="1230313" y="2878138"/>
            <a:ext cx="622300" cy="60801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r>
              <a:rPr lang="en-US" altLang="zh-CN" sz="2800">
                <a:latin typeface="Arial" panose="020B0604020202020204" pitchFamily="34" charset="0"/>
                <a:ea typeface="仿宋_GB2312" pitchFamily="49" charset="-122"/>
              </a:rPr>
              <a:t>…</a:t>
            </a:r>
            <a:endParaRPr lang="en-US" altLang="zh-CN" sz="2800">
              <a:ea typeface="仿宋_GB2312" pitchFamily="49" charset="-122"/>
            </a:endParaRPr>
          </a:p>
        </p:txBody>
      </p:sp>
      <p:sp>
        <p:nvSpPr>
          <p:cNvPr id="43035" name="Rectangle 16"/>
          <p:cNvSpPr/>
          <p:nvPr/>
        </p:nvSpPr>
        <p:spPr>
          <a:xfrm>
            <a:off x="609600" y="2668588"/>
            <a:ext cx="620713" cy="144621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r>
              <a:rPr lang="zh-CN" altLang="en-US" sz="2800" b="1">
                <a:ea typeface="仿宋_GB2312" pitchFamily="49" charset="-122"/>
              </a:rPr>
              <a:t>数</a:t>
            </a:r>
            <a:endParaRPr lang="zh-CN" altLang="en-US" sz="2800" b="1">
              <a:ea typeface="仿宋_GB2312" pitchFamily="49" charset="-122"/>
            </a:endParaRPr>
          </a:p>
          <a:p>
            <a:pPr algn="ctr">
              <a:spcBef>
                <a:spcPct val="20000"/>
              </a:spcBef>
            </a:pPr>
            <a:r>
              <a:rPr lang="zh-CN" altLang="en-US" sz="2800" b="1">
                <a:ea typeface="仿宋_GB2312" pitchFamily="49" charset="-122"/>
              </a:rPr>
              <a:t>位</a:t>
            </a:r>
            <a:endParaRPr lang="zh-CN" altLang="en-US" sz="2800" b="1">
              <a:ea typeface="仿宋_GB2312" pitchFamily="49" charset="-122"/>
            </a:endParaRPr>
          </a:p>
        </p:txBody>
      </p:sp>
      <p:sp>
        <p:nvSpPr>
          <p:cNvPr id="43036" name="Rectangle 11"/>
          <p:cNvSpPr/>
          <p:nvPr/>
        </p:nvSpPr>
        <p:spPr>
          <a:xfrm>
            <a:off x="5592763" y="1638300"/>
            <a:ext cx="3094037" cy="381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r>
              <a:rPr lang="zh-CN" altLang="en-US" sz="2800" b="1">
                <a:solidFill>
                  <a:srgbClr val="00B0F0"/>
                </a:solidFill>
                <a:ea typeface="仿宋_GB2312" pitchFamily="49" charset="-122"/>
              </a:rPr>
              <a:t>小数部分</a:t>
            </a:r>
            <a:endParaRPr lang="zh-CN" altLang="en-US" sz="2800" b="1">
              <a:solidFill>
                <a:srgbClr val="00B0F0"/>
              </a:solidFill>
              <a:ea typeface="仿宋_GB2312" pitchFamily="49" charset="-122"/>
            </a:endParaRPr>
          </a:p>
        </p:txBody>
      </p:sp>
      <p:sp>
        <p:nvSpPr>
          <p:cNvPr id="43037" name="Rectangle 10"/>
          <p:cNvSpPr/>
          <p:nvPr/>
        </p:nvSpPr>
        <p:spPr>
          <a:xfrm>
            <a:off x="4953000" y="1295400"/>
            <a:ext cx="639763" cy="1219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endParaRPr lang="zh-CN" altLang="zh-CN" sz="2800">
              <a:solidFill>
                <a:srgbClr val="4F81BD"/>
              </a:solidFill>
              <a:ea typeface="仿宋_GB2312" pitchFamily="49" charset="-122"/>
            </a:endParaRPr>
          </a:p>
        </p:txBody>
      </p:sp>
      <p:sp>
        <p:nvSpPr>
          <p:cNvPr id="43038" name="Rectangle 4"/>
          <p:cNvSpPr/>
          <p:nvPr/>
        </p:nvSpPr>
        <p:spPr>
          <a:xfrm>
            <a:off x="1249363" y="1600200"/>
            <a:ext cx="3722687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r>
              <a:rPr lang="zh-CN" altLang="en-US" sz="2800" b="1">
                <a:ea typeface="仿宋_GB2312" pitchFamily="49" charset="-122"/>
              </a:rPr>
              <a:t>整数部分</a:t>
            </a:r>
            <a:endParaRPr lang="zh-CN" altLang="en-US" sz="2800" b="1">
              <a:ea typeface="仿宋_GB2312" pitchFamily="49" charset="-122"/>
            </a:endParaRPr>
          </a:p>
        </p:txBody>
      </p:sp>
      <p:sp>
        <p:nvSpPr>
          <p:cNvPr id="43039" name="Rectangle 3"/>
          <p:cNvSpPr/>
          <p:nvPr/>
        </p:nvSpPr>
        <p:spPr>
          <a:xfrm>
            <a:off x="609600" y="1295400"/>
            <a:ext cx="620713" cy="1219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>
              <a:spcBef>
                <a:spcPct val="20000"/>
              </a:spcBef>
            </a:pPr>
            <a:endParaRPr lang="zh-CN" altLang="zh-CN" sz="2800">
              <a:ea typeface="仿宋_GB2312" pitchFamily="49" charset="-122"/>
            </a:endParaRPr>
          </a:p>
        </p:txBody>
      </p:sp>
      <p:cxnSp>
        <p:nvCxnSpPr>
          <p:cNvPr id="43040" name="Line 42"/>
          <p:cNvCxnSpPr/>
          <p:nvPr/>
        </p:nvCxnSpPr>
        <p:spPr>
          <a:xfrm>
            <a:off x="609600" y="1295400"/>
            <a:ext cx="8077200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43041" name="Line 43"/>
          <p:cNvCxnSpPr/>
          <p:nvPr/>
        </p:nvCxnSpPr>
        <p:spPr>
          <a:xfrm>
            <a:off x="609600" y="2514600"/>
            <a:ext cx="8077200" cy="0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43042" name="Line 44"/>
          <p:cNvCxnSpPr/>
          <p:nvPr/>
        </p:nvCxnSpPr>
        <p:spPr>
          <a:xfrm>
            <a:off x="609600" y="3960813"/>
            <a:ext cx="8077200" cy="0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43043" name="Line 45"/>
          <p:cNvCxnSpPr/>
          <p:nvPr/>
        </p:nvCxnSpPr>
        <p:spPr>
          <a:xfrm>
            <a:off x="609600" y="5861050"/>
            <a:ext cx="8077200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43044" name="Line 47"/>
          <p:cNvCxnSpPr/>
          <p:nvPr/>
        </p:nvCxnSpPr>
        <p:spPr>
          <a:xfrm>
            <a:off x="1230313" y="1295400"/>
            <a:ext cx="0" cy="4565650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43045" name="Line 53"/>
          <p:cNvCxnSpPr/>
          <p:nvPr/>
        </p:nvCxnSpPr>
        <p:spPr>
          <a:xfrm>
            <a:off x="4953000" y="1295400"/>
            <a:ext cx="0" cy="4565650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43046" name="Line 54"/>
          <p:cNvCxnSpPr/>
          <p:nvPr/>
        </p:nvCxnSpPr>
        <p:spPr>
          <a:xfrm>
            <a:off x="5592763" y="1295400"/>
            <a:ext cx="0" cy="4565650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43047" name="Line 59"/>
          <p:cNvCxnSpPr/>
          <p:nvPr/>
        </p:nvCxnSpPr>
        <p:spPr>
          <a:xfrm>
            <a:off x="8686800" y="1295400"/>
            <a:ext cx="0" cy="456565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43048" name="Line 61"/>
          <p:cNvSpPr/>
          <p:nvPr/>
        </p:nvSpPr>
        <p:spPr>
          <a:xfrm>
            <a:off x="609600" y="2514600"/>
            <a:ext cx="0" cy="1446213"/>
          </a:xfrm>
          <a:prstGeom prst="line">
            <a:avLst/>
          </a:prstGeom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pPr defTabSz="914400">
              <a:buClrTx/>
              <a:buSzPct val="100000"/>
              <a:buFontTx/>
              <a:buNone/>
            </a:pPr>
            <a:endParaRPr lang="zh-CN" altLang="en-US" sz="1800"/>
          </a:p>
        </p:txBody>
      </p:sp>
      <p:cxnSp>
        <p:nvCxnSpPr>
          <p:cNvPr id="43049" name="Line 46"/>
          <p:cNvCxnSpPr/>
          <p:nvPr/>
        </p:nvCxnSpPr>
        <p:spPr>
          <a:xfrm>
            <a:off x="609600" y="1295400"/>
            <a:ext cx="0" cy="121920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43050" name="Line 62"/>
          <p:cNvCxnSpPr/>
          <p:nvPr/>
        </p:nvCxnSpPr>
        <p:spPr>
          <a:xfrm>
            <a:off x="609600" y="3960813"/>
            <a:ext cx="0" cy="1900237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43051" name="Line 70"/>
          <p:cNvCxnSpPr/>
          <p:nvPr/>
        </p:nvCxnSpPr>
        <p:spPr>
          <a:xfrm>
            <a:off x="1852613" y="2514600"/>
            <a:ext cx="0" cy="3346450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43052" name="Line 71"/>
          <p:cNvCxnSpPr/>
          <p:nvPr/>
        </p:nvCxnSpPr>
        <p:spPr>
          <a:xfrm>
            <a:off x="2427288" y="2514600"/>
            <a:ext cx="0" cy="3346450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43053" name="Line 72"/>
          <p:cNvCxnSpPr/>
          <p:nvPr/>
        </p:nvCxnSpPr>
        <p:spPr>
          <a:xfrm>
            <a:off x="3048000" y="2514600"/>
            <a:ext cx="0" cy="3346450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43054" name="Line 73"/>
          <p:cNvCxnSpPr/>
          <p:nvPr/>
        </p:nvCxnSpPr>
        <p:spPr>
          <a:xfrm>
            <a:off x="3714750" y="2514600"/>
            <a:ext cx="0" cy="3346450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43055" name="Line 74"/>
          <p:cNvCxnSpPr/>
          <p:nvPr/>
        </p:nvCxnSpPr>
        <p:spPr>
          <a:xfrm>
            <a:off x="4337050" y="2514600"/>
            <a:ext cx="0" cy="3346450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43056" name="Line 76"/>
          <p:cNvCxnSpPr/>
          <p:nvPr/>
        </p:nvCxnSpPr>
        <p:spPr>
          <a:xfrm>
            <a:off x="6200775" y="2514600"/>
            <a:ext cx="0" cy="3346450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43057" name="Line 77"/>
          <p:cNvCxnSpPr/>
          <p:nvPr/>
        </p:nvCxnSpPr>
        <p:spPr>
          <a:xfrm>
            <a:off x="6823075" y="2514600"/>
            <a:ext cx="0" cy="3346450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43058" name="Line 78"/>
          <p:cNvCxnSpPr/>
          <p:nvPr/>
        </p:nvCxnSpPr>
        <p:spPr>
          <a:xfrm>
            <a:off x="7443788" y="2514600"/>
            <a:ext cx="0" cy="3346450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43059" name="Line 79"/>
          <p:cNvCxnSpPr/>
          <p:nvPr/>
        </p:nvCxnSpPr>
        <p:spPr>
          <a:xfrm>
            <a:off x="8066088" y="2514600"/>
            <a:ext cx="0" cy="3346450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43060" name="Text Box 97"/>
          <p:cNvSpPr/>
          <p:nvPr/>
        </p:nvSpPr>
        <p:spPr>
          <a:xfrm>
            <a:off x="5022850" y="1352550"/>
            <a:ext cx="615950" cy="1155700"/>
          </a:xfrm>
          <a:prstGeom prst="rect">
            <a:avLst/>
          </a:prstGeom>
          <a:noFill/>
          <a:ln w="9525">
            <a:noFill/>
          </a:ln>
        </p:spPr>
        <p:txBody>
          <a:bodyPr vert="eaVert" wrap="none">
            <a:spAutoFit/>
          </a:bodyPr>
          <a:p>
            <a:r>
              <a:rPr lang="zh-CN" altLang="en-US" sz="2800" b="1">
                <a:solidFill>
                  <a:srgbClr val="00B050"/>
                </a:solidFill>
                <a:ea typeface="仿宋_GB2312" pitchFamily="49" charset="-122"/>
              </a:rPr>
              <a:t>小数点</a:t>
            </a:r>
            <a:endParaRPr lang="zh-CN" altLang="en-US" sz="2800" b="1">
              <a:solidFill>
                <a:srgbClr val="00B050"/>
              </a:solidFill>
              <a:ea typeface="仿宋_GB2312" pitchFamily="49" charset="-122"/>
            </a:endParaRPr>
          </a:p>
        </p:txBody>
      </p:sp>
      <p:sp>
        <p:nvSpPr>
          <p:cNvPr id="43061" name="Text Box 98"/>
          <p:cNvSpPr/>
          <p:nvPr/>
        </p:nvSpPr>
        <p:spPr>
          <a:xfrm>
            <a:off x="5105400" y="2833688"/>
            <a:ext cx="390525" cy="8302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800">
                <a:solidFill>
                  <a:srgbClr val="00B050"/>
                </a:solidFill>
                <a:latin typeface="Arial" panose="020B0604020202020204" pitchFamily="34" charset="0"/>
                <a:ea typeface="仿宋_GB2312" pitchFamily="49" charset="-122"/>
              </a:rPr>
              <a:t>·</a:t>
            </a:r>
            <a:endParaRPr lang="en-US" altLang="zh-CN" sz="4800">
              <a:solidFill>
                <a:srgbClr val="00B050"/>
              </a:solidFill>
              <a:ea typeface="仿宋_GB2312" pitchFamily="49" charset="-122"/>
            </a:endParaRPr>
          </a:p>
        </p:txBody>
      </p:sp>
      <p:sp>
        <p:nvSpPr>
          <p:cNvPr id="43062" name="TextBox 53"/>
          <p:cNvSpPr/>
          <p:nvPr/>
        </p:nvSpPr>
        <p:spPr>
          <a:xfrm>
            <a:off x="1219200" y="6172200"/>
            <a:ext cx="7162800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b="1">
                <a:solidFill>
                  <a:srgbClr val="443BB5"/>
                </a:solidFill>
              </a:rPr>
              <a:t>小数和整数一样，每相邻两个单位之间的进率都是</a:t>
            </a:r>
            <a:r>
              <a:rPr lang="en-US" altLang="zh-CN" sz="2000" b="1">
                <a:solidFill>
                  <a:srgbClr val="FF0000"/>
                </a:solidFill>
              </a:rPr>
              <a:t>10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sp>
        <p:nvSpPr>
          <p:cNvPr id="43063" name="TextBox 54"/>
          <p:cNvSpPr/>
          <p:nvPr/>
        </p:nvSpPr>
        <p:spPr>
          <a:xfrm>
            <a:off x="5105400" y="4648200"/>
            <a:ext cx="381000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sz="4800">
              <a:solidFill>
                <a:srgbClr val="00B050"/>
              </a:solidFill>
              <a:ea typeface="仿宋_GB2312" pitchFamily="49" charset="-122"/>
            </a:endParaRPr>
          </a:p>
        </p:txBody>
      </p:sp>
      <p:pic>
        <p:nvPicPr>
          <p:cNvPr id="43064" name="图片 55" descr="Ange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0"/>
            <a:ext cx="1295400" cy="1295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43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43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animBg="1"/>
      <p:bldP spid="43012" grpId="0" animBg="1"/>
      <p:bldP spid="43013" grpId="0" animBg="1"/>
      <p:bldP spid="43014" grpId="0" animBg="1"/>
      <p:bldP spid="43015" grpId="0" animBg="1"/>
      <p:bldP spid="43024" grpId="0" animBg="1"/>
      <p:bldP spid="43025" grpId="0" animBg="1"/>
      <p:bldP spid="43026" grpId="0" animBg="1"/>
      <p:bldP spid="43027" grpId="0" animBg="1"/>
      <p:bldP spid="43028" grpId="0" animBg="1"/>
      <p:bldP spid="43036" grpId="0" animBg="1"/>
      <p:bldP spid="43037" grpId="0" animBg="1"/>
      <p:bldP spid="43060" grpId="0" animBg="1"/>
      <p:bldP spid="43061" grpId="0" animBg="1"/>
      <p:bldP spid="4306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4" name="标题 27649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 anchorCtr="0"/>
          <a:p>
            <a:pPr eaLnBrk="1" hangingPunct="1"/>
            <a:r>
              <a:rPr lang="en-US" altLang="en-US" sz="4800" b="1" i="1">
                <a:effectLst>
                  <a:outerShdw blurRad="38100" dist="38100" dir="2700000">
                    <a:srgbClr val="FFFFFF"/>
                  </a:outerShdw>
                </a:effectLst>
              </a:rPr>
              <a:t>小数可以分成两部分</a:t>
            </a:r>
            <a:r>
              <a:rPr lang="en-US" altLang="en-US" b="1" i="1">
                <a:effectLst>
                  <a:outerShdw blurRad="38100" dist="38100" dir="2700000">
                    <a:srgbClr val="FFFFFF"/>
                  </a:outerShdw>
                </a:effectLst>
              </a:rPr>
              <a:t>：</a:t>
            </a:r>
            <a:endParaRPr lang="en-US" altLang="en-US" b="1" i="1">
              <a:effectLst>
                <a:outerShdw blurRad="38100" dist="38100" dir="2700000">
                  <a:srgbClr val="FFFFFF"/>
                </a:outerShdw>
              </a:effectLst>
            </a:endParaRPr>
          </a:p>
        </p:txBody>
      </p:sp>
      <p:sp>
        <p:nvSpPr>
          <p:cNvPr id="44035" name="文本占位符 27650"/>
          <p:cNvSpPr>
            <a:spLocks noGrp="1"/>
          </p:cNvSpPr>
          <p:nvPr>
            <p:ph type="body" sz="half" idx="1"/>
          </p:nvPr>
        </p:nvSpPr>
        <p:spPr>
          <a:xfrm>
            <a:off x="2209800" y="1981200"/>
            <a:ext cx="5105400" cy="4525963"/>
          </a:xfrm>
          <a:ln/>
        </p:spPr>
        <p:txBody>
          <a:bodyPr wrap="square" lIns="91440" tIns="45720" rIns="91440" bIns="45720" anchor="t" anchorCtr="0"/>
          <a:p>
            <a:pPr defTabSz="914400" latinLnBrk="0">
              <a:buClrTx/>
              <a:buSzPct val="100000"/>
              <a:buFont typeface="Arial" panose="020B0604020202020204" pitchFamily="34" charset="0"/>
              <a:buChar char="•"/>
            </a:pPr>
            <a:r>
              <a:rPr lang="zh-CN" altLang="en-US" sz="4000" b="1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小数点左边是它的</a:t>
            </a:r>
            <a:r>
              <a:rPr lang="zh-CN" altLang="en-US" sz="4000" b="1" u="sng" baseline="0">
                <a:solidFill>
                  <a:srgbClr val="FF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整数部分</a:t>
            </a:r>
            <a:r>
              <a:rPr lang="zh-CN" altLang="en-US" sz="4000" b="1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；</a:t>
            </a:r>
            <a:endParaRPr lang="zh-CN" altLang="en-US" sz="4000" b="1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defTabSz="914400" latinLnBrk="0">
              <a:buClrTx/>
              <a:buSzPct val="100000"/>
              <a:buFont typeface="Arial" panose="020B0604020202020204" pitchFamily="34" charset="0"/>
              <a:buChar char="•"/>
            </a:pPr>
            <a:r>
              <a:rPr lang="zh-CN" altLang="en-US" sz="4000" b="1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小数点右边是它的</a:t>
            </a:r>
            <a:r>
              <a:rPr lang="zh-CN" altLang="en-US" sz="4000" b="1" u="sng" baseline="0">
                <a:solidFill>
                  <a:srgbClr val="FF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小数部分</a:t>
            </a:r>
            <a:r>
              <a:rPr lang="zh-CN" altLang="en-US" sz="4000" b="1" baseline="0">
                <a:solidFill>
                  <a:srgbClr val="0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  <a:endParaRPr lang="zh-CN" altLang="en-US" sz="4000" b="1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RICOCHE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 fill="hold"/>
                                        <p:tgtEl>
                                          <p:spTgt spid="44035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charRg st="14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 fill="hold"/>
                                        <p:tgtEl>
                                          <p:spTgt spid="44035">
                                            <p:txEl>
                                              <p:charRg st="14" end="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animBg="1"/>
      <p:bldP spid="44035" grpId="0" animBg="1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8" name="文本框 48131"/>
          <p:cNvSpPr/>
          <p:nvPr/>
        </p:nvSpPr>
        <p:spPr>
          <a:xfrm>
            <a:off x="762000" y="609600"/>
            <a:ext cx="67818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/>
              <a:t>下面各数中的“</a:t>
            </a:r>
            <a:r>
              <a:rPr lang="en-US" altLang="zh-CN" b="1"/>
              <a:t>5”</a:t>
            </a:r>
            <a:r>
              <a:rPr lang="zh-CN" altLang="en-US" b="1"/>
              <a:t>表示的意思</a:t>
            </a:r>
            <a:endParaRPr lang="zh-CN" altLang="en-US" b="1"/>
          </a:p>
        </p:txBody>
      </p:sp>
      <p:sp>
        <p:nvSpPr>
          <p:cNvPr id="45059" name="文本框 48132"/>
          <p:cNvSpPr/>
          <p:nvPr/>
        </p:nvSpPr>
        <p:spPr>
          <a:xfrm>
            <a:off x="990600" y="1676400"/>
            <a:ext cx="3200400" cy="3444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b="1">
                <a:solidFill>
                  <a:srgbClr val="FF0000"/>
                </a:solidFill>
              </a:rPr>
              <a:t>5</a:t>
            </a:r>
            <a:r>
              <a:rPr lang="en-US" altLang="zh-CN" b="1"/>
              <a:t>0.06</a:t>
            </a:r>
            <a:endParaRPr lang="en-US" altLang="zh-CN" b="1"/>
          </a:p>
          <a:p>
            <a:pPr>
              <a:spcBef>
                <a:spcPct val="50000"/>
              </a:spcBef>
            </a:pPr>
            <a:r>
              <a:rPr lang="en-US" altLang="zh-CN" b="1">
                <a:solidFill>
                  <a:srgbClr val="FF0000"/>
                </a:solidFill>
              </a:rPr>
              <a:t>5</a:t>
            </a:r>
            <a:r>
              <a:rPr lang="en-US" altLang="zh-CN" b="1"/>
              <a:t>.11</a:t>
            </a:r>
            <a:endParaRPr lang="en-US" altLang="zh-CN" b="1"/>
          </a:p>
          <a:p>
            <a:pPr>
              <a:spcBef>
                <a:spcPct val="50000"/>
              </a:spcBef>
            </a:pPr>
            <a:r>
              <a:rPr lang="en-US" altLang="zh-CN" b="1"/>
              <a:t>0.2</a:t>
            </a:r>
            <a:r>
              <a:rPr lang="en-US" altLang="zh-CN" b="1">
                <a:solidFill>
                  <a:srgbClr val="FF0000"/>
                </a:solidFill>
              </a:rPr>
              <a:t>5</a:t>
            </a:r>
            <a:endParaRPr lang="en-US" altLang="zh-CN" b="1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zh-CN" b="1"/>
              <a:t>0.47</a:t>
            </a:r>
            <a:r>
              <a:rPr lang="en-US" altLang="zh-CN" b="1">
                <a:solidFill>
                  <a:srgbClr val="FF0000"/>
                </a:solidFill>
              </a:rPr>
              <a:t>5</a:t>
            </a:r>
            <a:endParaRPr lang="en-US" altLang="zh-CN" b="1">
              <a:solidFill>
                <a:srgbClr val="FF0000"/>
              </a:solidFill>
            </a:endParaRPr>
          </a:p>
        </p:txBody>
      </p:sp>
      <p:sp>
        <p:nvSpPr>
          <p:cNvPr id="45060" name="文本框 48133"/>
          <p:cNvSpPr/>
          <p:nvPr/>
        </p:nvSpPr>
        <p:spPr>
          <a:xfrm>
            <a:off x="3429000" y="1676400"/>
            <a:ext cx="35814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b="1">
                <a:solidFill>
                  <a:srgbClr val="FF0000"/>
                </a:solidFill>
              </a:rPr>
              <a:t>5</a:t>
            </a:r>
            <a:r>
              <a:rPr lang="zh-CN" altLang="en-US" b="1"/>
              <a:t>个</a:t>
            </a:r>
            <a:r>
              <a:rPr lang="zh-CN" altLang="en-US" b="1">
                <a:solidFill>
                  <a:srgbClr val="0000FF"/>
                </a:solidFill>
              </a:rPr>
              <a:t>十</a:t>
            </a:r>
            <a:endParaRPr lang="zh-CN" altLang="en-US" b="1">
              <a:solidFill>
                <a:srgbClr val="0000FF"/>
              </a:solidFill>
            </a:endParaRPr>
          </a:p>
        </p:txBody>
      </p:sp>
      <p:sp>
        <p:nvSpPr>
          <p:cNvPr id="45061" name="文本框 48134"/>
          <p:cNvSpPr/>
          <p:nvPr/>
        </p:nvSpPr>
        <p:spPr>
          <a:xfrm>
            <a:off x="3429000" y="2590800"/>
            <a:ext cx="35814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b="1">
                <a:solidFill>
                  <a:srgbClr val="FF0000"/>
                </a:solidFill>
              </a:rPr>
              <a:t>5</a:t>
            </a:r>
            <a:r>
              <a:rPr lang="zh-CN" altLang="en-US" b="1"/>
              <a:t>个</a:t>
            </a:r>
            <a:r>
              <a:rPr lang="zh-CN" altLang="en-US" b="1">
                <a:solidFill>
                  <a:srgbClr val="0000FF"/>
                </a:solidFill>
              </a:rPr>
              <a:t>一</a:t>
            </a:r>
            <a:endParaRPr lang="zh-CN" altLang="en-US" b="1">
              <a:solidFill>
                <a:srgbClr val="0000FF"/>
              </a:solidFill>
            </a:endParaRPr>
          </a:p>
        </p:txBody>
      </p:sp>
      <p:sp>
        <p:nvSpPr>
          <p:cNvPr id="45062" name="文本框 48135"/>
          <p:cNvSpPr/>
          <p:nvPr/>
        </p:nvSpPr>
        <p:spPr>
          <a:xfrm>
            <a:off x="3429000" y="3429000"/>
            <a:ext cx="35814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b="1">
                <a:solidFill>
                  <a:srgbClr val="FF0000"/>
                </a:solidFill>
              </a:rPr>
              <a:t>5</a:t>
            </a:r>
            <a:r>
              <a:rPr lang="zh-CN" altLang="en-US" b="1"/>
              <a:t>个</a:t>
            </a:r>
            <a:r>
              <a:rPr lang="zh-CN" altLang="en-US" b="1">
                <a:solidFill>
                  <a:srgbClr val="0000FF"/>
                </a:solidFill>
              </a:rPr>
              <a:t>百分之一</a:t>
            </a:r>
            <a:endParaRPr lang="zh-CN" altLang="en-US" b="1">
              <a:solidFill>
                <a:srgbClr val="0000FF"/>
              </a:solidFill>
            </a:endParaRPr>
          </a:p>
        </p:txBody>
      </p:sp>
      <p:sp>
        <p:nvSpPr>
          <p:cNvPr id="45063" name="文本框 48136"/>
          <p:cNvSpPr/>
          <p:nvPr/>
        </p:nvSpPr>
        <p:spPr>
          <a:xfrm>
            <a:off x="3429000" y="4343400"/>
            <a:ext cx="35814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b="1">
                <a:solidFill>
                  <a:srgbClr val="FF0000"/>
                </a:solidFill>
              </a:rPr>
              <a:t>5</a:t>
            </a:r>
            <a:r>
              <a:rPr lang="zh-CN" altLang="en-US" b="1"/>
              <a:t>个</a:t>
            </a:r>
            <a:r>
              <a:rPr lang="zh-CN" altLang="en-US" b="1">
                <a:solidFill>
                  <a:srgbClr val="0000FF"/>
                </a:solidFill>
              </a:rPr>
              <a:t>千分之一</a:t>
            </a:r>
            <a:endParaRPr lang="zh-CN" altLang="en-US" b="1">
              <a:solidFill>
                <a:srgbClr val="0000FF"/>
              </a:solidFill>
            </a:endParaRPr>
          </a:p>
        </p:txBody>
      </p:sp>
      <p:sp>
        <p:nvSpPr>
          <p:cNvPr id="45064" name="Text Box 9"/>
          <p:cNvSpPr/>
          <p:nvPr/>
        </p:nvSpPr>
        <p:spPr>
          <a:xfrm>
            <a:off x="1981200" y="5638800"/>
            <a:ext cx="632460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>
                <a:latin typeface="Comic Sans MS" panose="030F0702030302020204" pitchFamily="66" charset="0"/>
                <a:ea typeface="宋体-PUA" pitchFamily="2" charset="-122"/>
              </a:rPr>
              <a:t>2.83</a:t>
            </a:r>
            <a:r>
              <a:rPr lang="zh-CN" altLang="en-US" sz="3200" b="1">
                <a:latin typeface="Comic Sans MS" panose="030F0702030302020204" pitchFamily="66" charset="0"/>
                <a:ea typeface="宋体-PUA" pitchFamily="2" charset="-122"/>
              </a:rPr>
              <a:t>是由（ ）个一、（ ）个十分之一和（</a:t>
            </a:r>
            <a:r>
              <a:rPr lang="en-US" altLang="zh-CN" sz="3200" b="1">
                <a:latin typeface="Comic Sans MS" panose="030F0702030302020204" pitchFamily="66" charset="0"/>
                <a:ea typeface="宋体-PUA" pitchFamily="2" charset="-122"/>
              </a:rPr>
              <a:t> </a:t>
            </a:r>
            <a:r>
              <a:rPr lang="zh-CN" altLang="en-US" sz="3200" b="1">
                <a:latin typeface="Comic Sans MS" panose="030F0702030302020204" pitchFamily="66" charset="0"/>
                <a:ea typeface="宋体-PUA" pitchFamily="2" charset="-122"/>
              </a:rPr>
              <a:t>）个百分之一组成的。</a:t>
            </a:r>
            <a:endParaRPr lang="en-US" altLang="zh-CN" sz="3200" b="1">
              <a:latin typeface="Comic Sans MS" panose="030F0702030302020204" pitchFamily="66" charset="0"/>
              <a:ea typeface="宋体-PUA" pitchFamily="2" charset="-122"/>
            </a:endParaRPr>
          </a:p>
        </p:txBody>
      </p:sp>
      <p:sp>
        <p:nvSpPr>
          <p:cNvPr id="45065" name="Text Box 10"/>
          <p:cNvSpPr/>
          <p:nvPr/>
        </p:nvSpPr>
        <p:spPr>
          <a:xfrm>
            <a:off x="1981200" y="5029200"/>
            <a:ext cx="24384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45066" name="Text Box 11"/>
          <p:cNvSpPr/>
          <p:nvPr/>
        </p:nvSpPr>
        <p:spPr>
          <a:xfrm>
            <a:off x="1828800" y="4953000"/>
            <a:ext cx="1752600" cy="711200"/>
          </a:xfrm>
          <a:prstGeom prst="rect">
            <a:avLst/>
          </a:prstGeom>
          <a:noFill/>
          <a:ln w="9525" cap="flat" cmpd="sng">
            <a:pattFill prst="trellis">
              <a:fgClr>
                <a:schemeClr val="tx2"/>
              </a:fgClr>
              <a:bgClr>
                <a:srgbClr val="FFFFFF"/>
              </a:bgClr>
            </a:patt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>
                <a:solidFill>
                  <a:srgbClr val="CC0066"/>
                </a:solidFill>
              </a:rPr>
              <a:t>做一做</a:t>
            </a:r>
            <a:endParaRPr lang="zh-CN" altLang="en-US" b="1">
              <a:solidFill>
                <a:srgbClr val="CC0066"/>
              </a:solidFill>
            </a:endParaRPr>
          </a:p>
        </p:txBody>
      </p:sp>
      <p:sp>
        <p:nvSpPr>
          <p:cNvPr id="45067" name="Text Box 12"/>
          <p:cNvSpPr/>
          <p:nvPr/>
        </p:nvSpPr>
        <p:spPr>
          <a:xfrm>
            <a:off x="4114800" y="5562600"/>
            <a:ext cx="2286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600"/>
              <a:t>2</a:t>
            </a:r>
            <a:endParaRPr lang="en-US" altLang="zh-CN" sz="3600"/>
          </a:p>
        </p:txBody>
      </p:sp>
      <p:sp>
        <p:nvSpPr>
          <p:cNvPr id="45068" name="Text Box 13"/>
          <p:cNvSpPr/>
          <p:nvPr/>
        </p:nvSpPr>
        <p:spPr>
          <a:xfrm>
            <a:off x="6324600" y="5562600"/>
            <a:ext cx="2286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/>
              <a:t>8</a:t>
            </a:r>
            <a:endParaRPr lang="en-US" altLang="zh-CN"/>
          </a:p>
        </p:txBody>
      </p:sp>
      <p:sp>
        <p:nvSpPr>
          <p:cNvPr id="45069" name="Text Box 14"/>
          <p:cNvSpPr/>
          <p:nvPr/>
        </p:nvSpPr>
        <p:spPr>
          <a:xfrm>
            <a:off x="4114800" y="6156325"/>
            <a:ext cx="2286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45070" name="Text Box 15"/>
          <p:cNvSpPr/>
          <p:nvPr/>
        </p:nvSpPr>
        <p:spPr>
          <a:xfrm>
            <a:off x="3962400" y="6019800"/>
            <a:ext cx="3048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/>
              <a:t>3</a:t>
            </a:r>
            <a:endParaRPr lang="en-US" altLang="zh-CN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 fill="hold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 fill="hold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5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5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0" grpId="0" animBg="1"/>
      <p:bldP spid="45061" grpId="0" animBg="1"/>
      <p:bldP spid="45062" grpId="0" animBg="1"/>
      <p:bldP spid="45063" grpId="0" animBg="1"/>
      <p:bldP spid="45064" grpId="0" animBg="1"/>
      <p:bldP spid="45066" grpId="0" animBg="1"/>
      <p:bldP spid="45067" grpId="0" animBg="1"/>
      <p:bldP spid="45068" grpId="0" animBg="1"/>
      <p:bldP spid="4507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6082" name="图片 10" descr="kub_fr_005.jpg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9144000" cy="6796088"/>
          </a:xfrm>
          <a:ln/>
        </p:spPr>
      </p:pic>
      <p:sp>
        <p:nvSpPr>
          <p:cNvPr id="46083" name="矩形 58370"/>
          <p:cNvSpPr>
            <a:spLocks noTextEdit="1"/>
          </p:cNvSpPr>
          <p:nvPr/>
        </p:nvSpPr>
        <p:spPr>
          <a:xfrm>
            <a:off x="1295400" y="0"/>
            <a:ext cx="6400800" cy="34290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5977"/>
              </a:avLst>
            </a:prstTxWarp>
            <a:normAutofit/>
          </a:bodyPr>
          <a:p>
            <a:pPr algn="ctr" eaLnBrk="0" hangingPunct="0"/>
            <a:r>
              <a:rPr lang="zh-CN" altLang="en-US" sz="3600">
                <a:ln w="1270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小数的读法和写法小数的读法和写法</a:t>
            </a:r>
            <a:endParaRPr lang="zh-CN" altLang="en-US" sz="3600">
              <a:ln w="1270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pattFill prst="dashHorz">
                <a:fgClr>
                  <a:srgbClr val="808080"/>
                </a:fgClr>
                <a:bgClr>
                  <a:srgbClr val="FFFF00"/>
                </a:bgClr>
              </a:patt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7106" name="图片 9222" descr="pic_173244"/>
          <p:cNvPicPr>
            <a:picLocks noChangeAspect="1"/>
          </p:cNvPicPr>
          <p:nvPr/>
        </p:nvPicPr>
        <p:blipFill>
          <a:blip r:embed="rId1"/>
          <a:srcRect l="21368" t="7333" r="14632" b="66592"/>
          <a:stretch>
            <a:fillRect/>
          </a:stretch>
        </p:blipFill>
        <p:spPr>
          <a:xfrm>
            <a:off x="0" y="0"/>
            <a:ext cx="9144000" cy="4800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7107" name="文本框 9223"/>
          <p:cNvSpPr/>
          <p:nvPr/>
        </p:nvSpPr>
        <p:spPr>
          <a:xfrm>
            <a:off x="990600" y="5257800"/>
            <a:ext cx="5895975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b="1"/>
              <a:t>你能读出古钱币的有关数据吗？</a:t>
            </a:r>
            <a:endParaRPr lang="zh-CN" altLang="en-US" sz="3200" b="1"/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 fill="hold"/>
                                        <p:tgtEl>
                                          <p:spTgt spid="47107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efault">
  <a:themeElements>
    <a:clrScheme name="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5B9"/>
      </a:accent5>
      <a:accent6>
        <a:srgbClr val="000000"/>
      </a:accent6>
      <a:hlink>
        <a:srgbClr val="00B200"/>
      </a:hlink>
      <a:folHlink>
        <a:srgbClr val="703DFF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default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1228</Words>
  <Application>WPS 演示</Application>
  <PresentationFormat/>
  <Paragraphs>251</Paragraphs>
  <Slides>19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19</vt:i4>
      </vt:variant>
    </vt:vector>
  </HeadingPairs>
  <TitlesOfParts>
    <vt:vector size="34" baseType="lpstr">
      <vt:lpstr>Arial</vt:lpstr>
      <vt:lpstr>宋体</vt:lpstr>
      <vt:lpstr>Wingdings</vt:lpstr>
      <vt:lpstr>Comic Sans MS</vt:lpstr>
      <vt:lpstr>仿宋_GB2312</vt:lpstr>
      <vt:lpstr>仿宋</vt:lpstr>
      <vt:lpstr>宋体-PUA</vt:lpstr>
      <vt:lpstr>Times New Roman</vt:lpstr>
      <vt:lpstr>Cambria</vt:lpstr>
      <vt:lpstr>Arial</vt:lpstr>
      <vt:lpstr>微软雅黑</vt:lpstr>
      <vt:lpstr>Arial Unicode MS</vt:lpstr>
      <vt:lpstr>默认设计模板</vt:lpstr>
      <vt:lpstr>default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2021-06-15T04:30:19Z</cp:lastPrinted>
  <dcterms:created xsi:type="dcterms:W3CDTF">2021-06-15T04:30:19Z</dcterms:created>
  <dcterms:modified xsi:type="dcterms:W3CDTF">2021-11-11T12:09:02Z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05292E6EC015452887DF29AA343AF46C</vt:lpwstr>
  </property>
  <property fmtid="{D5CDD505-2E9C-101B-9397-08002B2CF9AE}" pid="7" name="KSOProductBuildVer">
    <vt:lpwstr>2052-11.1.0.11045</vt:lpwstr>
  </property>
</Properties>
</file>