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svg" ContentType="image/sv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  <p:sldMasterId id="2147483660" r:id="rId3"/>
    <p:sldMasterId id="2147483679" r:id="rId4"/>
    <p:sldMasterId id="2147483698" r:id="rId5"/>
  </p:sldMasterIdLst>
  <p:sldIdLst>
    <p:sldId id="291" r:id="rId6"/>
    <p:sldId id="288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285" r:id="rId20"/>
    <p:sldId id="321" r:id="rId21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p="http://schemas.openxmlformats.org/presentationml/2006/main">
  <p:cmAuthor id="1" name="幸全" initials="幸全" lastIdx="0" clrIdx="0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tags" Target="tags/tag430.xml" /><Relationship Id="rId23" Type="http://schemas.openxmlformats.org/officeDocument/2006/relationships/presProps" Target="presProps.xml" /><Relationship Id="rId24" Type="http://schemas.openxmlformats.org/officeDocument/2006/relationships/viewProps" Target="viewProps.xml" /><Relationship Id="rId25" Type="http://schemas.openxmlformats.org/officeDocument/2006/relationships/theme" Target="theme/theme1.xml" /><Relationship Id="rId26" Type="http://schemas.openxmlformats.org/officeDocument/2006/relationships/tableStyles" Target="tableStyles.xml" /><Relationship Id="rId3" Type="http://schemas.openxmlformats.org/officeDocument/2006/relationships/slideMaster" Target="slideMasters/slideMaster2.xml" /><Relationship Id="rId4" Type="http://schemas.openxmlformats.org/officeDocument/2006/relationships/slideMaster" Target="slideMasters/slideMaster3.xml" /><Relationship Id="rId5" Type="http://schemas.openxmlformats.org/officeDocument/2006/relationships/slideMaster" Target="slideMasters/slideMaster4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10" Type="http://schemas.openxmlformats.org/officeDocument/2006/relationships/tags" Target="../tags/tag8.xml" /><Relationship Id="rId11" Type="http://schemas.openxmlformats.org/officeDocument/2006/relationships/tags" Target="../tags/tag9.xml" /><Relationship Id="rId12" Type="http://schemas.openxmlformats.org/officeDocument/2006/relationships/slideMaster" Target="../slideMasters/slideMaster2.xml" /><Relationship Id="rId2" Type="http://schemas.openxmlformats.org/officeDocument/2006/relationships/tags" Target="../tags/tag2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tags" Target="../tags/tag3.xml" /><Relationship Id="rId6" Type="http://schemas.openxmlformats.org/officeDocument/2006/relationships/tags" Target="../tags/tag4.xml" /><Relationship Id="rId7" Type="http://schemas.openxmlformats.org/officeDocument/2006/relationships/tags" Target="../tags/tag5.xml" /><Relationship Id="rId8" Type="http://schemas.openxmlformats.org/officeDocument/2006/relationships/tags" Target="../tags/tag6.xml" /><Relationship Id="rId9" Type="http://schemas.openxmlformats.org/officeDocument/2006/relationships/tags" Target="../tags/tag7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tags" Target="../tags/tag10.xml" /><Relationship Id="rId3" Type="http://schemas.openxmlformats.org/officeDocument/2006/relationships/tags" Target="../tags/tag11.xml" /><Relationship Id="rId4" Type="http://schemas.openxmlformats.org/officeDocument/2006/relationships/tags" Target="../tags/tag12.xml" /><Relationship Id="rId5" Type="http://schemas.openxmlformats.org/officeDocument/2006/relationships/tags" Target="../tags/tag13.xml" /><Relationship Id="rId6" Type="http://schemas.openxmlformats.org/officeDocument/2006/relationships/tags" Target="../tags/tag14.xml" /><Relationship Id="rId7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5.xml" /><Relationship Id="rId10" Type="http://schemas.openxmlformats.org/officeDocument/2006/relationships/tags" Target="../tags/tag23.xml" /><Relationship Id="rId11" Type="http://schemas.openxmlformats.org/officeDocument/2006/relationships/slideMaster" Target="../slideMasters/slideMaster2.xml" /><Relationship Id="rId2" Type="http://schemas.openxmlformats.org/officeDocument/2006/relationships/tags" Target="../tags/tag16.xml" /><Relationship Id="rId3" Type="http://schemas.openxmlformats.org/officeDocument/2006/relationships/image" Target="../media/image2.jpeg" /><Relationship Id="rId4" Type="http://schemas.openxmlformats.org/officeDocument/2006/relationships/tags" Target="../tags/tag17.xml" /><Relationship Id="rId5" Type="http://schemas.openxmlformats.org/officeDocument/2006/relationships/tags" Target="../tags/tag18.xml" /><Relationship Id="rId6" Type="http://schemas.openxmlformats.org/officeDocument/2006/relationships/tags" Target="../tags/tag19.xml" /><Relationship Id="rId7" Type="http://schemas.openxmlformats.org/officeDocument/2006/relationships/tags" Target="../tags/tag20.xml" /><Relationship Id="rId8" Type="http://schemas.openxmlformats.org/officeDocument/2006/relationships/tags" Target="../tags/tag21.xml" /><Relationship Id="rId9" Type="http://schemas.openxmlformats.org/officeDocument/2006/relationships/tags" Target="../tags/tag2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tags" Target="../tags/tag24.xml" /><Relationship Id="rId3" Type="http://schemas.openxmlformats.org/officeDocument/2006/relationships/tags" Target="../tags/tag25.xml" /><Relationship Id="rId4" Type="http://schemas.openxmlformats.org/officeDocument/2006/relationships/tags" Target="../tags/tag26.xml" /><Relationship Id="rId5" Type="http://schemas.openxmlformats.org/officeDocument/2006/relationships/tags" Target="../tags/tag27.xml" /><Relationship Id="rId6" Type="http://schemas.openxmlformats.org/officeDocument/2006/relationships/tags" Target="../tags/tag28.xml" /><Relationship Id="rId7" Type="http://schemas.openxmlformats.org/officeDocument/2006/relationships/tags" Target="../tags/tag29.xml" /><Relationship Id="rId8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10" Type="http://schemas.openxmlformats.org/officeDocument/2006/relationships/slideMaster" Target="../slideMasters/slideMaster2.xml" /><Relationship Id="rId2" Type="http://schemas.openxmlformats.org/officeDocument/2006/relationships/tags" Target="../tags/tag30.xml" /><Relationship Id="rId3" Type="http://schemas.openxmlformats.org/officeDocument/2006/relationships/tags" Target="../tags/tag31.xml" /><Relationship Id="rId4" Type="http://schemas.openxmlformats.org/officeDocument/2006/relationships/tags" Target="../tags/tag32.xml" /><Relationship Id="rId5" Type="http://schemas.openxmlformats.org/officeDocument/2006/relationships/tags" Target="../tags/tag33.xml" /><Relationship Id="rId6" Type="http://schemas.openxmlformats.org/officeDocument/2006/relationships/tags" Target="../tags/tag34.xml" /><Relationship Id="rId7" Type="http://schemas.openxmlformats.org/officeDocument/2006/relationships/tags" Target="../tags/tag35.xml" /><Relationship Id="rId8" Type="http://schemas.openxmlformats.org/officeDocument/2006/relationships/tags" Target="../tags/tag36.xml" /><Relationship Id="rId9" Type="http://schemas.openxmlformats.org/officeDocument/2006/relationships/tags" Target="../tags/tag37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8.xml" /><Relationship Id="rId10" Type="http://schemas.openxmlformats.org/officeDocument/2006/relationships/slideMaster" Target="../slideMasters/slideMaster2.xml" /><Relationship Id="rId2" Type="http://schemas.openxmlformats.org/officeDocument/2006/relationships/tags" Target="../tags/tag39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tags" Target="../tags/tag40.xml" /><Relationship Id="rId6" Type="http://schemas.openxmlformats.org/officeDocument/2006/relationships/tags" Target="../tags/tag41.xml" /><Relationship Id="rId7" Type="http://schemas.openxmlformats.org/officeDocument/2006/relationships/tags" Target="../tags/tag42.xml" /><Relationship Id="rId8" Type="http://schemas.openxmlformats.org/officeDocument/2006/relationships/tags" Target="../tags/tag43.xml" /><Relationship Id="rId9" Type="http://schemas.openxmlformats.org/officeDocument/2006/relationships/tags" Target="../tags/tag44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5.xml" /><Relationship Id="rId2" Type="http://schemas.openxmlformats.org/officeDocument/2006/relationships/tags" Target="../tags/tag46.xml" /><Relationship Id="rId3" Type="http://schemas.openxmlformats.org/officeDocument/2006/relationships/tags" Target="../tags/tag47.xml" /><Relationship Id="rId4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tags" Target="../tags/tag48.xml" /><Relationship Id="rId3" Type="http://schemas.openxmlformats.org/officeDocument/2006/relationships/tags" Target="../tags/tag49.xml" /><Relationship Id="rId4" Type="http://schemas.openxmlformats.org/officeDocument/2006/relationships/tags" Target="../tags/tag50.xml" /><Relationship Id="rId5" Type="http://schemas.openxmlformats.org/officeDocument/2006/relationships/tags" Target="../tags/tag51.xml" /><Relationship Id="rId6" Type="http://schemas.openxmlformats.org/officeDocument/2006/relationships/tags" Target="../tags/tag52.xml" /><Relationship Id="rId7" Type="http://schemas.openxmlformats.org/officeDocument/2006/relationships/tags" Target="../tags/tag53.xml" /><Relationship Id="rId8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tags" Target="../tags/tag54.xml" /><Relationship Id="rId3" Type="http://schemas.openxmlformats.org/officeDocument/2006/relationships/tags" Target="../tags/tag55.xml" /><Relationship Id="rId4" Type="http://schemas.openxmlformats.org/officeDocument/2006/relationships/tags" Target="../tags/tag56.xml" /><Relationship Id="rId5" Type="http://schemas.openxmlformats.org/officeDocument/2006/relationships/tags" Target="../tags/tag57.xml" /><Relationship Id="rId6" Type="http://schemas.openxmlformats.org/officeDocument/2006/relationships/tags" Target="../tags/tag58.xml" /><Relationship Id="rId7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tags" Target="../tags/tag59.xml" /><Relationship Id="rId3" Type="http://schemas.openxmlformats.org/officeDocument/2006/relationships/tags" Target="../tags/tag60.xml" /><Relationship Id="rId4" Type="http://schemas.openxmlformats.org/officeDocument/2006/relationships/tags" Target="../tags/tag61.xml" /><Relationship Id="rId5" Type="http://schemas.openxmlformats.org/officeDocument/2006/relationships/tags" Target="../tags/tag62.xml" /><Relationship Id="rId6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3.xml" /><Relationship Id="rId10" Type="http://schemas.openxmlformats.org/officeDocument/2006/relationships/tags" Target="../tags/tag70.xml" /><Relationship Id="rId11" Type="http://schemas.openxmlformats.org/officeDocument/2006/relationships/tags" Target="../tags/tag71.xml" /><Relationship Id="rId12" Type="http://schemas.openxmlformats.org/officeDocument/2006/relationships/slideMaster" Target="../slideMasters/slideMaster2.xml" /><Relationship Id="rId2" Type="http://schemas.openxmlformats.org/officeDocument/2006/relationships/tags" Target="../tags/tag64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tags" Target="../tags/tag65.xml" /><Relationship Id="rId6" Type="http://schemas.openxmlformats.org/officeDocument/2006/relationships/tags" Target="../tags/tag66.xml" /><Relationship Id="rId7" Type="http://schemas.openxmlformats.org/officeDocument/2006/relationships/tags" Target="../tags/tag67.xml" /><Relationship Id="rId8" Type="http://schemas.openxmlformats.org/officeDocument/2006/relationships/tags" Target="../tags/tag68.xml" /><Relationship Id="rId9" Type="http://schemas.openxmlformats.org/officeDocument/2006/relationships/tags" Target="../tags/tag69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2.xml" /><Relationship Id="rId10" Type="http://schemas.openxmlformats.org/officeDocument/2006/relationships/tags" Target="../tags/tag81.xml" /><Relationship Id="rId11" Type="http://schemas.openxmlformats.org/officeDocument/2006/relationships/tags" Target="../tags/tag82.xml" /><Relationship Id="rId12" Type="http://schemas.openxmlformats.org/officeDocument/2006/relationships/tags" Target="../tags/tag83.xml" /><Relationship Id="rId13" Type="http://schemas.openxmlformats.org/officeDocument/2006/relationships/tags" Target="../tags/tag84.xml" /><Relationship Id="rId14" Type="http://schemas.openxmlformats.org/officeDocument/2006/relationships/tags" Target="../tags/tag85.xml" /><Relationship Id="rId15" Type="http://schemas.openxmlformats.org/officeDocument/2006/relationships/slideMaster" Target="../slideMasters/slideMaster2.xml" /><Relationship Id="rId2" Type="http://schemas.openxmlformats.org/officeDocument/2006/relationships/tags" Target="../tags/tag73.xml" /><Relationship Id="rId3" Type="http://schemas.openxmlformats.org/officeDocument/2006/relationships/tags" Target="../tags/tag74.xml" /><Relationship Id="rId4" Type="http://schemas.openxmlformats.org/officeDocument/2006/relationships/tags" Target="../tags/tag75.xml" /><Relationship Id="rId5" Type="http://schemas.openxmlformats.org/officeDocument/2006/relationships/tags" Target="../tags/tag76.xml" /><Relationship Id="rId6" Type="http://schemas.openxmlformats.org/officeDocument/2006/relationships/tags" Target="../tags/tag77.xml" /><Relationship Id="rId7" Type="http://schemas.openxmlformats.org/officeDocument/2006/relationships/tags" Target="../tags/tag78.xml" /><Relationship Id="rId8" Type="http://schemas.openxmlformats.org/officeDocument/2006/relationships/tags" Target="../tags/tag79.xml" /><Relationship Id="rId9" Type="http://schemas.openxmlformats.org/officeDocument/2006/relationships/tags" Target="../tags/tag80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86.xml" /><Relationship Id="rId2" Type="http://schemas.openxmlformats.org/officeDocument/2006/relationships/image" Target="../media/image5.png" /><Relationship Id="rId3" Type="http://schemas.openxmlformats.org/officeDocument/2006/relationships/tags" Target="../tags/tag87.xml" /><Relationship Id="rId4" Type="http://schemas.openxmlformats.org/officeDocument/2006/relationships/tags" Target="../tags/tag88.xml" /><Relationship Id="rId5" Type="http://schemas.openxmlformats.org/officeDocument/2006/relationships/tags" Target="../tags/tag89.xml" /><Relationship Id="rId6" Type="http://schemas.openxmlformats.org/officeDocument/2006/relationships/tags" Target="../tags/tag90.xml" /><Relationship Id="rId7" Type="http://schemas.openxmlformats.org/officeDocument/2006/relationships/tags" Target="../tags/tag91.xml" /><Relationship Id="rId8" Type="http://schemas.openxmlformats.org/officeDocument/2006/relationships/tags" Target="../tags/tag92.xml" /><Relationship Id="rId9" Type="http://schemas.openxmlformats.org/officeDocument/2006/relationships/slideMaster" Target="../slideMasters/slideMaster2.xml" /></Relationships>
</file>

<file path=ppt/slideLayouts/_rels/slideLayout2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93.xml" /><Relationship Id="rId10" Type="http://schemas.openxmlformats.org/officeDocument/2006/relationships/slideMaster" Target="../slideMasters/slideMaster2.xml" /><Relationship Id="rId2" Type="http://schemas.openxmlformats.org/officeDocument/2006/relationships/image" Target="../media/image5.png" /><Relationship Id="rId3" Type="http://schemas.openxmlformats.org/officeDocument/2006/relationships/tags" Target="../tags/tag94.xml" /><Relationship Id="rId4" Type="http://schemas.openxmlformats.org/officeDocument/2006/relationships/tags" Target="../tags/tag95.xml" /><Relationship Id="rId5" Type="http://schemas.openxmlformats.org/officeDocument/2006/relationships/tags" Target="../tags/tag96.xml" /><Relationship Id="rId6" Type="http://schemas.openxmlformats.org/officeDocument/2006/relationships/tags" Target="../tags/tag97.xml" /><Relationship Id="rId7" Type="http://schemas.openxmlformats.org/officeDocument/2006/relationships/tags" Target="../tags/tag98.xml" /><Relationship Id="rId8" Type="http://schemas.openxmlformats.org/officeDocument/2006/relationships/tags" Target="../tags/tag99.xml" /><Relationship Id="rId9" Type="http://schemas.openxmlformats.org/officeDocument/2006/relationships/tags" Target="../tags/tag100.xml" /></Relationships>
</file>

<file path=ppt/slideLayouts/_rels/slideLayout2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01.xml" /><Relationship Id="rId10" Type="http://schemas.openxmlformats.org/officeDocument/2006/relationships/tags" Target="../tags/tag110.xml" /><Relationship Id="rId11" Type="http://schemas.openxmlformats.org/officeDocument/2006/relationships/slideMaster" Target="../slideMasters/slideMaster2.xml" /><Relationship Id="rId2" Type="http://schemas.openxmlformats.org/officeDocument/2006/relationships/tags" Target="../tags/tag102.xml" /><Relationship Id="rId3" Type="http://schemas.openxmlformats.org/officeDocument/2006/relationships/tags" Target="../tags/tag103.xml" /><Relationship Id="rId4" Type="http://schemas.openxmlformats.org/officeDocument/2006/relationships/tags" Target="../tags/tag104.xml" /><Relationship Id="rId5" Type="http://schemas.openxmlformats.org/officeDocument/2006/relationships/tags" Target="../tags/tag105.xml" /><Relationship Id="rId6" Type="http://schemas.openxmlformats.org/officeDocument/2006/relationships/tags" Target="../tags/tag106.xml" /><Relationship Id="rId7" Type="http://schemas.openxmlformats.org/officeDocument/2006/relationships/tags" Target="../tags/tag107.xml" /><Relationship Id="rId8" Type="http://schemas.openxmlformats.org/officeDocument/2006/relationships/tags" Target="../tags/tag108.xml" /><Relationship Id="rId9" Type="http://schemas.openxmlformats.org/officeDocument/2006/relationships/tags" Target="../tags/tag109.xml" /></Relationships>
</file>

<file path=ppt/slideLayouts/_rels/slideLayout2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1.xml" /><Relationship Id="rId10" Type="http://schemas.openxmlformats.org/officeDocument/2006/relationships/tags" Target="../tags/tag120.xml" /><Relationship Id="rId11" Type="http://schemas.openxmlformats.org/officeDocument/2006/relationships/tags" Target="../tags/tag121.xml" /><Relationship Id="rId12" Type="http://schemas.openxmlformats.org/officeDocument/2006/relationships/tags" Target="../tags/tag122.xml" /><Relationship Id="rId13" Type="http://schemas.openxmlformats.org/officeDocument/2006/relationships/tags" Target="../tags/tag123.xml" /><Relationship Id="rId14" Type="http://schemas.openxmlformats.org/officeDocument/2006/relationships/tags" Target="../tags/tag124.xml" /><Relationship Id="rId15" Type="http://schemas.openxmlformats.org/officeDocument/2006/relationships/tags" Target="../tags/tag125.xml" /><Relationship Id="rId16" Type="http://schemas.openxmlformats.org/officeDocument/2006/relationships/tags" Target="../tags/tag126.xml" /><Relationship Id="rId17" Type="http://schemas.openxmlformats.org/officeDocument/2006/relationships/tags" Target="../tags/tag127.xml" /><Relationship Id="rId18" Type="http://schemas.openxmlformats.org/officeDocument/2006/relationships/slideMaster" Target="../slideMasters/slideMaster2.xml" /><Relationship Id="rId2" Type="http://schemas.openxmlformats.org/officeDocument/2006/relationships/tags" Target="../tags/tag112.xml" /><Relationship Id="rId3" Type="http://schemas.openxmlformats.org/officeDocument/2006/relationships/tags" Target="../tags/tag113.xml" /><Relationship Id="rId4" Type="http://schemas.openxmlformats.org/officeDocument/2006/relationships/tags" Target="../tags/tag114.xml" /><Relationship Id="rId5" Type="http://schemas.openxmlformats.org/officeDocument/2006/relationships/tags" Target="../tags/tag115.xml" /><Relationship Id="rId6" Type="http://schemas.openxmlformats.org/officeDocument/2006/relationships/tags" Target="../tags/tag116.xml" /><Relationship Id="rId7" Type="http://schemas.openxmlformats.org/officeDocument/2006/relationships/tags" Target="../tags/tag117.xml" /><Relationship Id="rId8" Type="http://schemas.openxmlformats.org/officeDocument/2006/relationships/tags" Target="../tags/tag118.xml" /><Relationship Id="rId9" Type="http://schemas.openxmlformats.org/officeDocument/2006/relationships/tags" Target="../tags/tag119.xml" /></Relationships>
</file>

<file path=ppt/slideLayouts/_rels/slideLayout2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28.xml" /><Relationship Id="rId10" Type="http://schemas.openxmlformats.org/officeDocument/2006/relationships/tags" Target="../tags/tag135.xml" /><Relationship Id="rId11" Type="http://schemas.openxmlformats.org/officeDocument/2006/relationships/tags" Target="../tags/tag136.xml" /><Relationship Id="rId12" Type="http://schemas.openxmlformats.org/officeDocument/2006/relationships/tags" Target="../tags/tag137.xml" /><Relationship Id="rId13" Type="http://schemas.openxmlformats.org/officeDocument/2006/relationships/tags" Target="../tags/tag138.xml" /><Relationship Id="rId14" Type="http://schemas.openxmlformats.org/officeDocument/2006/relationships/tags" Target="../tags/tag139.xml" /><Relationship Id="rId15" Type="http://schemas.openxmlformats.org/officeDocument/2006/relationships/tags" Target="../tags/tag140.xml" /><Relationship Id="rId16" Type="http://schemas.openxmlformats.org/officeDocument/2006/relationships/tags" Target="../tags/tag141.xml" /><Relationship Id="rId17" Type="http://schemas.openxmlformats.org/officeDocument/2006/relationships/slideMaster" Target="../slideMasters/slideMaster2.xml" /><Relationship Id="rId2" Type="http://schemas.openxmlformats.org/officeDocument/2006/relationships/image" Target="../media/image6.png" /><Relationship Id="rId3" Type="http://schemas.openxmlformats.org/officeDocument/2006/relationships/tags" Target="../tags/tag129.xml" /><Relationship Id="rId4" Type="http://schemas.openxmlformats.org/officeDocument/2006/relationships/tags" Target="../tags/tag130.xml" /><Relationship Id="rId5" Type="http://schemas.openxmlformats.org/officeDocument/2006/relationships/image" Target="../media/image7.png" /><Relationship Id="rId6" Type="http://schemas.openxmlformats.org/officeDocument/2006/relationships/tags" Target="../tags/tag131.xml" /><Relationship Id="rId7" Type="http://schemas.openxmlformats.org/officeDocument/2006/relationships/tags" Target="../tags/tag132.xml" /><Relationship Id="rId8" Type="http://schemas.openxmlformats.org/officeDocument/2006/relationships/tags" Target="../tags/tag133.xml" /><Relationship Id="rId9" Type="http://schemas.openxmlformats.org/officeDocument/2006/relationships/tags" Target="../tags/tag134.xml" /></Relationships>
</file>

<file path=ppt/slideLayouts/_rels/slideLayout2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42.xml" /><Relationship Id="rId10" Type="http://schemas.openxmlformats.org/officeDocument/2006/relationships/tags" Target="../tags/tag149.xml" /><Relationship Id="rId11" Type="http://schemas.openxmlformats.org/officeDocument/2006/relationships/tags" Target="../tags/tag150.xml" /><Relationship Id="rId12" Type="http://schemas.openxmlformats.org/officeDocument/2006/relationships/tags" Target="../tags/tag151.xml" /><Relationship Id="rId13" Type="http://schemas.openxmlformats.org/officeDocument/2006/relationships/slideMaster" Target="../slideMasters/slideMaster2.xml" /><Relationship Id="rId2" Type="http://schemas.openxmlformats.org/officeDocument/2006/relationships/image" Target="../media/image8.png" /><Relationship Id="rId3" Type="http://schemas.openxmlformats.org/officeDocument/2006/relationships/tags" Target="../tags/tag143.xml" /><Relationship Id="rId4" Type="http://schemas.openxmlformats.org/officeDocument/2006/relationships/tags" Target="../tags/tag144.xml" /><Relationship Id="rId5" Type="http://schemas.openxmlformats.org/officeDocument/2006/relationships/image" Target="../media/image9.png" /><Relationship Id="rId6" Type="http://schemas.openxmlformats.org/officeDocument/2006/relationships/tags" Target="../tags/tag145.xml" /><Relationship Id="rId7" Type="http://schemas.openxmlformats.org/officeDocument/2006/relationships/tags" Target="../tags/tag146.xml" /><Relationship Id="rId8" Type="http://schemas.openxmlformats.org/officeDocument/2006/relationships/tags" Target="../tags/tag147.xml" /><Relationship Id="rId9" Type="http://schemas.openxmlformats.org/officeDocument/2006/relationships/tags" Target="../tags/tag148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58.xml" /><Relationship Id="rId10" Type="http://schemas.openxmlformats.org/officeDocument/2006/relationships/tags" Target="../tags/tag165.xml" /><Relationship Id="rId11" Type="http://schemas.openxmlformats.org/officeDocument/2006/relationships/tags" Target="../tags/tag166.xml" /><Relationship Id="rId12" Type="http://schemas.openxmlformats.org/officeDocument/2006/relationships/slideMaster" Target="../slideMasters/slideMaster3.xml" /><Relationship Id="rId2" Type="http://schemas.openxmlformats.org/officeDocument/2006/relationships/tags" Target="../tags/tag159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tags" Target="../tags/tag160.xml" /><Relationship Id="rId6" Type="http://schemas.openxmlformats.org/officeDocument/2006/relationships/tags" Target="../tags/tag161.xml" /><Relationship Id="rId7" Type="http://schemas.openxmlformats.org/officeDocument/2006/relationships/tags" Target="../tags/tag162.xml" /><Relationship Id="rId8" Type="http://schemas.openxmlformats.org/officeDocument/2006/relationships/tags" Target="../tags/tag163.xml" /><Relationship Id="rId9" Type="http://schemas.openxmlformats.org/officeDocument/2006/relationships/tags" Target="../tags/tag164.xml" /></Relationships>
</file>

<file path=ppt/slideLayouts/_rels/slideLayout3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tags" Target="../tags/tag167.xml" /><Relationship Id="rId3" Type="http://schemas.openxmlformats.org/officeDocument/2006/relationships/tags" Target="../tags/tag168.xml" /><Relationship Id="rId4" Type="http://schemas.openxmlformats.org/officeDocument/2006/relationships/tags" Target="../tags/tag169.xml" /><Relationship Id="rId5" Type="http://schemas.openxmlformats.org/officeDocument/2006/relationships/tags" Target="../tags/tag170.xml" /><Relationship Id="rId6" Type="http://schemas.openxmlformats.org/officeDocument/2006/relationships/tags" Target="../tags/tag171.xml" /><Relationship Id="rId7" Type="http://schemas.openxmlformats.org/officeDocument/2006/relationships/slideMaster" Target="../slideMasters/slideMaster3.xml" /></Relationships>
</file>

<file path=ppt/slideLayouts/_rels/slideLayout3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72.xml" /><Relationship Id="rId10" Type="http://schemas.openxmlformats.org/officeDocument/2006/relationships/tags" Target="../tags/tag180.xml" /><Relationship Id="rId11" Type="http://schemas.openxmlformats.org/officeDocument/2006/relationships/slideMaster" Target="../slideMasters/slideMaster3.xml" /><Relationship Id="rId2" Type="http://schemas.openxmlformats.org/officeDocument/2006/relationships/tags" Target="../tags/tag173.xml" /><Relationship Id="rId3" Type="http://schemas.openxmlformats.org/officeDocument/2006/relationships/image" Target="../media/image2.jpeg" /><Relationship Id="rId4" Type="http://schemas.openxmlformats.org/officeDocument/2006/relationships/tags" Target="../tags/tag174.xml" /><Relationship Id="rId5" Type="http://schemas.openxmlformats.org/officeDocument/2006/relationships/tags" Target="../tags/tag175.xml" /><Relationship Id="rId6" Type="http://schemas.openxmlformats.org/officeDocument/2006/relationships/tags" Target="../tags/tag176.xml" /><Relationship Id="rId7" Type="http://schemas.openxmlformats.org/officeDocument/2006/relationships/tags" Target="../tags/tag177.xml" /><Relationship Id="rId8" Type="http://schemas.openxmlformats.org/officeDocument/2006/relationships/tags" Target="../tags/tag178.xml" /><Relationship Id="rId9" Type="http://schemas.openxmlformats.org/officeDocument/2006/relationships/tags" Target="../tags/tag179.xml" /></Relationships>
</file>

<file path=ppt/slideLayouts/_rels/slideLayout3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tags" Target="../tags/tag181.xml" /><Relationship Id="rId3" Type="http://schemas.openxmlformats.org/officeDocument/2006/relationships/tags" Target="../tags/tag182.xml" /><Relationship Id="rId4" Type="http://schemas.openxmlformats.org/officeDocument/2006/relationships/tags" Target="../tags/tag183.xml" /><Relationship Id="rId5" Type="http://schemas.openxmlformats.org/officeDocument/2006/relationships/tags" Target="../tags/tag184.xml" /><Relationship Id="rId6" Type="http://schemas.openxmlformats.org/officeDocument/2006/relationships/tags" Target="../tags/tag185.xml" /><Relationship Id="rId7" Type="http://schemas.openxmlformats.org/officeDocument/2006/relationships/tags" Target="../tags/tag186.xml" /><Relationship Id="rId8" Type="http://schemas.openxmlformats.org/officeDocument/2006/relationships/slideMaster" Target="../slideMasters/slideMaster3.xml" /></Relationships>
</file>

<file path=ppt/slideLayouts/_rels/slideLayout34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10" Type="http://schemas.openxmlformats.org/officeDocument/2006/relationships/slideMaster" Target="../slideMasters/slideMaster3.xml" /><Relationship Id="rId2" Type="http://schemas.openxmlformats.org/officeDocument/2006/relationships/tags" Target="../tags/tag187.xml" /><Relationship Id="rId3" Type="http://schemas.openxmlformats.org/officeDocument/2006/relationships/tags" Target="../tags/tag188.xml" /><Relationship Id="rId4" Type="http://schemas.openxmlformats.org/officeDocument/2006/relationships/tags" Target="../tags/tag189.xml" /><Relationship Id="rId5" Type="http://schemas.openxmlformats.org/officeDocument/2006/relationships/tags" Target="../tags/tag190.xml" /><Relationship Id="rId6" Type="http://schemas.openxmlformats.org/officeDocument/2006/relationships/tags" Target="../tags/tag191.xml" /><Relationship Id="rId7" Type="http://schemas.openxmlformats.org/officeDocument/2006/relationships/tags" Target="../tags/tag192.xml" /><Relationship Id="rId8" Type="http://schemas.openxmlformats.org/officeDocument/2006/relationships/tags" Target="../tags/tag193.xml" /><Relationship Id="rId9" Type="http://schemas.openxmlformats.org/officeDocument/2006/relationships/tags" Target="../tags/tag194.xml" /></Relationships>
</file>

<file path=ppt/slideLayouts/_rels/slideLayout3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95.xml" /><Relationship Id="rId10" Type="http://schemas.openxmlformats.org/officeDocument/2006/relationships/slideMaster" Target="../slideMasters/slideMaster3.xml" /><Relationship Id="rId2" Type="http://schemas.openxmlformats.org/officeDocument/2006/relationships/tags" Target="../tags/tag196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tags" Target="../tags/tag197.xml" /><Relationship Id="rId6" Type="http://schemas.openxmlformats.org/officeDocument/2006/relationships/tags" Target="../tags/tag198.xml" /><Relationship Id="rId7" Type="http://schemas.openxmlformats.org/officeDocument/2006/relationships/tags" Target="../tags/tag199.xml" /><Relationship Id="rId8" Type="http://schemas.openxmlformats.org/officeDocument/2006/relationships/tags" Target="../tags/tag200.xml" /><Relationship Id="rId9" Type="http://schemas.openxmlformats.org/officeDocument/2006/relationships/tags" Target="../tags/tag201.xml" /></Relationships>
</file>

<file path=ppt/slideLayouts/_rels/slideLayout3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02.xml" /><Relationship Id="rId2" Type="http://schemas.openxmlformats.org/officeDocument/2006/relationships/tags" Target="../tags/tag203.xml" /><Relationship Id="rId3" Type="http://schemas.openxmlformats.org/officeDocument/2006/relationships/tags" Target="../tags/tag204.xml" /><Relationship Id="rId4" Type="http://schemas.openxmlformats.org/officeDocument/2006/relationships/slideMaster" Target="../slideMasters/slideMaster3.xml" /></Relationships>
</file>

<file path=ppt/slideLayouts/_rels/slideLayout3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tags" Target="../tags/tag205.xml" /><Relationship Id="rId3" Type="http://schemas.openxmlformats.org/officeDocument/2006/relationships/tags" Target="../tags/tag206.xml" /><Relationship Id="rId4" Type="http://schemas.openxmlformats.org/officeDocument/2006/relationships/tags" Target="../tags/tag207.xml" /><Relationship Id="rId5" Type="http://schemas.openxmlformats.org/officeDocument/2006/relationships/tags" Target="../tags/tag208.xml" /><Relationship Id="rId6" Type="http://schemas.openxmlformats.org/officeDocument/2006/relationships/tags" Target="../tags/tag209.xml" /><Relationship Id="rId7" Type="http://schemas.openxmlformats.org/officeDocument/2006/relationships/tags" Target="../tags/tag210.xml" /><Relationship Id="rId8" Type="http://schemas.openxmlformats.org/officeDocument/2006/relationships/slideMaster" Target="../slideMasters/slideMaster3.xml" /></Relationships>
</file>

<file path=ppt/slideLayouts/_rels/slideLayout3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tags" Target="../tags/tag211.xml" /><Relationship Id="rId3" Type="http://schemas.openxmlformats.org/officeDocument/2006/relationships/tags" Target="../tags/tag212.xml" /><Relationship Id="rId4" Type="http://schemas.openxmlformats.org/officeDocument/2006/relationships/tags" Target="../tags/tag213.xml" /><Relationship Id="rId5" Type="http://schemas.openxmlformats.org/officeDocument/2006/relationships/tags" Target="../tags/tag214.xml" /><Relationship Id="rId6" Type="http://schemas.openxmlformats.org/officeDocument/2006/relationships/tags" Target="../tags/tag215.xml" /><Relationship Id="rId7" Type="http://schemas.openxmlformats.org/officeDocument/2006/relationships/slideMaster" Target="../slideMasters/slideMaster3.xml" /></Relationships>
</file>

<file path=ppt/slideLayouts/_rels/slideLayout3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png" /><Relationship Id="rId2" Type="http://schemas.openxmlformats.org/officeDocument/2006/relationships/tags" Target="../tags/tag216.xml" /><Relationship Id="rId3" Type="http://schemas.openxmlformats.org/officeDocument/2006/relationships/tags" Target="../tags/tag217.xml" /><Relationship Id="rId4" Type="http://schemas.openxmlformats.org/officeDocument/2006/relationships/tags" Target="../tags/tag218.xml" /><Relationship Id="rId5" Type="http://schemas.openxmlformats.org/officeDocument/2006/relationships/tags" Target="../tags/tag219.xml" /><Relationship Id="rId6" Type="http://schemas.openxmlformats.org/officeDocument/2006/relationships/slideMaster" Target="../slideMasters/slideMaster3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20.xml" /><Relationship Id="rId10" Type="http://schemas.openxmlformats.org/officeDocument/2006/relationships/tags" Target="../tags/tag227.xml" /><Relationship Id="rId11" Type="http://schemas.openxmlformats.org/officeDocument/2006/relationships/tags" Target="../tags/tag228.xml" /><Relationship Id="rId12" Type="http://schemas.openxmlformats.org/officeDocument/2006/relationships/slideMaster" Target="../slideMasters/slideMaster3.xml" /><Relationship Id="rId2" Type="http://schemas.openxmlformats.org/officeDocument/2006/relationships/tags" Target="../tags/tag221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tags" Target="../tags/tag222.xml" /><Relationship Id="rId6" Type="http://schemas.openxmlformats.org/officeDocument/2006/relationships/tags" Target="../tags/tag223.xml" /><Relationship Id="rId7" Type="http://schemas.openxmlformats.org/officeDocument/2006/relationships/tags" Target="../tags/tag224.xml" /><Relationship Id="rId8" Type="http://schemas.openxmlformats.org/officeDocument/2006/relationships/tags" Target="../tags/tag225.xml" /><Relationship Id="rId9" Type="http://schemas.openxmlformats.org/officeDocument/2006/relationships/tags" Target="../tags/tag226.xml" /></Relationships>
</file>

<file path=ppt/slideLayouts/_rels/slideLayout4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29.xml" /><Relationship Id="rId10" Type="http://schemas.openxmlformats.org/officeDocument/2006/relationships/tags" Target="../tags/tag238.xml" /><Relationship Id="rId11" Type="http://schemas.openxmlformats.org/officeDocument/2006/relationships/tags" Target="../tags/tag239.xml" /><Relationship Id="rId12" Type="http://schemas.openxmlformats.org/officeDocument/2006/relationships/tags" Target="../tags/tag240.xml" /><Relationship Id="rId13" Type="http://schemas.openxmlformats.org/officeDocument/2006/relationships/tags" Target="../tags/tag241.xml" /><Relationship Id="rId14" Type="http://schemas.openxmlformats.org/officeDocument/2006/relationships/tags" Target="../tags/tag242.xml" /><Relationship Id="rId15" Type="http://schemas.openxmlformats.org/officeDocument/2006/relationships/slideMaster" Target="../slideMasters/slideMaster3.xml" /><Relationship Id="rId2" Type="http://schemas.openxmlformats.org/officeDocument/2006/relationships/tags" Target="../tags/tag230.xml" /><Relationship Id="rId3" Type="http://schemas.openxmlformats.org/officeDocument/2006/relationships/tags" Target="../tags/tag231.xml" /><Relationship Id="rId4" Type="http://schemas.openxmlformats.org/officeDocument/2006/relationships/tags" Target="../tags/tag232.xml" /><Relationship Id="rId5" Type="http://schemas.openxmlformats.org/officeDocument/2006/relationships/tags" Target="../tags/tag233.xml" /><Relationship Id="rId6" Type="http://schemas.openxmlformats.org/officeDocument/2006/relationships/tags" Target="../tags/tag234.xml" /><Relationship Id="rId7" Type="http://schemas.openxmlformats.org/officeDocument/2006/relationships/tags" Target="../tags/tag235.xml" /><Relationship Id="rId8" Type="http://schemas.openxmlformats.org/officeDocument/2006/relationships/tags" Target="../tags/tag236.xml" /><Relationship Id="rId9" Type="http://schemas.openxmlformats.org/officeDocument/2006/relationships/tags" Target="../tags/tag237.xml" /></Relationships>
</file>

<file path=ppt/slideLayouts/_rels/slideLayout4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43.xml" /><Relationship Id="rId2" Type="http://schemas.openxmlformats.org/officeDocument/2006/relationships/image" Target="../media/image5.png" /><Relationship Id="rId3" Type="http://schemas.openxmlformats.org/officeDocument/2006/relationships/tags" Target="../tags/tag244.xml" /><Relationship Id="rId4" Type="http://schemas.openxmlformats.org/officeDocument/2006/relationships/tags" Target="../tags/tag245.xml" /><Relationship Id="rId5" Type="http://schemas.openxmlformats.org/officeDocument/2006/relationships/tags" Target="../tags/tag246.xml" /><Relationship Id="rId6" Type="http://schemas.openxmlformats.org/officeDocument/2006/relationships/tags" Target="../tags/tag247.xml" /><Relationship Id="rId7" Type="http://schemas.openxmlformats.org/officeDocument/2006/relationships/tags" Target="../tags/tag248.xml" /><Relationship Id="rId8" Type="http://schemas.openxmlformats.org/officeDocument/2006/relationships/tags" Target="../tags/tag249.xml" /><Relationship Id="rId9" Type="http://schemas.openxmlformats.org/officeDocument/2006/relationships/slideMaster" Target="../slideMasters/slideMaster3.xml" /></Relationships>
</file>

<file path=ppt/slideLayouts/_rels/slideLayout4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50.xml" /><Relationship Id="rId10" Type="http://schemas.openxmlformats.org/officeDocument/2006/relationships/slideMaster" Target="../slideMasters/slideMaster3.xml" /><Relationship Id="rId2" Type="http://schemas.openxmlformats.org/officeDocument/2006/relationships/image" Target="../media/image5.png" /><Relationship Id="rId3" Type="http://schemas.openxmlformats.org/officeDocument/2006/relationships/tags" Target="../tags/tag251.xml" /><Relationship Id="rId4" Type="http://schemas.openxmlformats.org/officeDocument/2006/relationships/tags" Target="../tags/tag252.xml" /><Relationship Id="rId5" Type="http://schemas.openxmlformats.org/officeDocument/2006/relationships/tags" Target="../tags/tag253.xml" /><Relationship Id="rId6" Type="http://schemas.openxmlformats.org/officeDocument/2006/relationships/tags" Target="../tags/tag254.xml" /><Relationship Id="rId7" Type="http://schemas.openxmlformats.org/officeDocument/2006/relationships/tags" Target="../tags/tag255.xml" /><Relationship Id="rId8" Type="http://schemas.openxmlformats.org/officeDocument/2006/relationships/tags" Target="../tags/tag256.xml" /><Relationship Id="rId9" Type="http://schemas.openxmlformats.org/officeDocument/2006/relationships/tags" Target="../tags/tag257.xml" /></Relationships>
</file>

<file path=ppt/slideLayouts/_rels/slideLayout4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58.xml" /><Relationship Id="rId10" Type="http://schemas.openxmlformats.org/officeDocument/2006/relationships/tags" Target="../tags/tag267.xml" /><Relationship Id="rId11" Type="http://schemas.openxmlformats.org/officeDocument/2006/relationships/slideMaster" Target="../slideMasters/slideMaster3.xml" /><Relationship Id="rId2" Type="http://schemas.openxmlformats.org/officeDocument/2006/relationships/tags" Target="../tags/tag259.xml" /><Relationship Id="rId3" Type="http://schemas.openxmlformats.org/officeDocument/2006/relationships/tags" Target="../tags/tag260.xml" /><Relationship Id="rId4" Type="http://schemas.openxmlformats.org/officeDocument/2006/relationships/tags" Target="../tags/tag261.xml" /><Relationship Id="rId5" Type="http://schemas.openxmlformats.org/officeDocument/2006/relationships/tags" Target="../tags/tag262.xml" /><Relationship Id="rId6" Type="http://schemas.openxmlformats.org/officeDocument/2006/relationships/tags" Target="../tags/tag263.xml" /><Relationship Id="rId7" Type="http://schemas.openxmlformats.org/officeDocument/2006/relationships/tags" Target="../tags/tag264.xml" /><Relationship Id="rId8" Type="http://schemas.openxmlformats.org/officeDocument/2006/relationships/tags" Target="../tags/tag265.xml" /><Relationship Id="rId9" Type="http://schemas.openxmlformats.org/officeDocument/2006/relationships/tags" Target="../tags/tag266.xml" /></Relationships>
</file>

<file path=ppt/slideLayouts/_rels/slideLayout4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68.xml" /><Relationship Id="rId10" Type="http://schemas.openxmlformats.org/officeDocument/2006/relationships/tags" Target="../tags/tag277.xml" /><Relationship Id="rId11" Type="http://schemas.openxmlformats.org/officeDocument/2006/relationships/tags" Target="../tags/tag278.xml" /><Relationship Id="rId12" Type="http://schemas.openxmlformats.org/officeDocument/2006/relationships/tags" Target="../tags/tag279.xml" /><Relationship Id="rId13" Type="http://schemas.openxmlformats.org/officeDocument/2006/relationships/tags" Target="../tags/tag280.xml" /><Relationship Id="rId14" Type="http://schemas.openxmlformats.org/officeDocument/2006/relationships/tags" Target="../tags/tag281.xml" /><Relationship Id="rId15" Type="http://schemas.openxmlformats.org/officeDocument/2006/relationships/tags" Target="../tags/tag282.xml" /><Relationship Id="rId16" Type="http://schemas.openxmlformats.org/officeDocument/2006/relationships/tags" Target="../tags/tag283.xml" /><Relationship Id="rId17" Type="http://schemas.openxmlformats.org/officeDocument/2006/relationships/tags" Target="../tags/tag284.xml" /><Relationship Id="rId18" Type="http://schemas.openxmlformats.org/officeDocument/2006/relationships/slideMaster" Target="../slideMasters/slideMaster3.xml" /><Relationship Id="rId2" Type="http://schemas.openxmlformats.org/officeDocument/2006/relationships/tags" Target="../tags/tag269.xml" /><Relationship Id="rId3" Type="http://schemas.openxmlformats.org/officeDocument/2006/relationships/tags" Target="../tags/tag270.xml" /><Relationship Id="rId4" Type="http://schemas.openxmlformats.org/officeDocument/2006/relationships/tags" Target="../tags/tag271.xml" /><Relationship Id="rId5" Type="http://schemas.openxmlformats.org/officeDocument/2006/relationships/tags" Target="../tags/tag272.xml" /><Relationship Id="rId6" Type="http://schemas.openxmlformats.org/officeDocument/2006/relationships/tags" Target="../tags/tag273.xml" /><Relationship Id="rId7" Type="http://schemas.openxmlformats.org/officeDocument/2006/relationships/tags" Target="../tags/tag274.xml" /><Relationship Id="rId8" Type="http://schemas.openxmlformats.org/officeDocument/2006/relationships/tags" Target="../tags/tag275.xml" /><Relationship Id="rId9" Type="http://schemas.openxmlformats.org/officeDocument/2006/relationships/tags" Target="../tags/tag276.xml" /></Relationships>
</file>

<file path=ppt/slideLayouts/_rels/slideLayout4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85.xml" /><Relationship Id="rId10" Type="http://schemas.openxmlformats.org/officeDocument/2006/relationships/tags" Target="../tags/tag292.xml" /><Relationship Id="rId11" Type="http://schemas.openxmlformats.org/officeDocument/2006/relationships/tags" Target="../tags/tag293.xml" /><Relationship Id="rId12" Type="http://schemas.openxmlformats.org/officeDocument/2006/relationships/tags" Target="../tags/tag294.xml" /><Relationship Id="rId13" Type="http://schemas.openxmlformats.org/officeDocument/2006/relationships/tags" Target="../tags/tag295.xml" /><Relationship Id="rId14" Type="http://schemas.openxmlformats.org/officeDocument/2006/relationships/tags" Target="../tags/tag296.xml" /><Relationship Id="rId15" Type="http://schemas.openxmlformats.org/officeDocument/2006/relationships/tags" Target="../tags/tag297.xml" /><Relationship Id="rId16" Type="http://schemas.openxmlformats.org/officeDocument/2006/relationships/tags" Target="../tags/tag298.xml" /><Relationship Id="rId17" Type="http://schemas.openxmlformats.org/officeDocument/2006/relationships/slideMaster" Target="../slideMasters/slideMaster3.xml" /><Relationship Id="rId2" Type="http://schemas.openxmlformats.org/officeDocument/2006/relationships/image" Target="../media/image6.png" /><Relationship Id="rId3" Type="http://schemas.openxmlformats.org/officeDocument/2006/relationships/tags" Target="../tags/tag286.xml" /><Relationship Id="rId4" Type="http://schemas.openxmlformats.org/officeDocument/2006/relationships/tags" Target="../tags/tag287.xml" /><Relationship Id="rId5" Type="http://schemas.openxmlformats.org/officeDocument/2006/relationships/image" Target="../media/image7.png" /><Relationship Id="rId6" Type="http://schemas.openxmlformats.org/officeDocument/2006/relationships/tags" Target="../tags/tag288.xml" /><Relationship Id="rId7" Type="http://schemas.openxmlformats.org/officeDocument/2006/relationships/tags" Target="../tags/tag289.xml" /><Relationship Id="rId8" Type="http://schemas.openxmlformats.org/officeDocument/2006/relationships/tags" Target="../tags/tag290.xml" /><Relationship Id="rId9" Type="http://schemas.openxmlformats.org/officeDocument/2006/relationships/tags" Target="../tags/tag291.xml" /></Relationships>
</file>

<file path=ppt/slideLayouts/_rels/slideLayout4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99.xml" /><Relationship Id="rId10" Type="http://schemas.openxmlformats.org/officeDocument/2006/relationships/tags" Target="../tags/tag306.xml" /><Relationship Id="rId11" Type="http://schemas.openxmlformats.org/officeDocument/2006/relationships/tags" Target="../tags/tag307.xml" /><Relationship Id="rId12" Type="http://schemas.openxmlformats.org/officeDocument/2006/relationships/tags" Target="../tags/tag308.xml" /><Relationship Id="rId13" Type="http://schemas.openxmlformats.org/officeDocument/2006/relationships/slideMaster" Target="../slideMasters/slideMaster3.xml" /><Relationship Id="rId2" Type="http://schemas.openxmlformats.org/officeDocument/2006/relationships/image" Target="../media/image8.png" /><Relationship Id="rId3" Type="http://schemas.openxmlformats.org/officeDocument/2006/relationships/tags" Target="../tags/tag300.xml" /><Relationship Id="rId4" Type="http://schemas.openxmlformats.org/officeDocument/2006/relationships/tags" Target="../tags/tag301.xml" /><Relationship Id="rId5" Type="http://schemas.openxmlformats.org/officeDocument/2006/relationships/image" Target="../media/image9.png" /><Relationship Id="rId6" Type="http://schemas.openxmlformats.org/officeDocument/2006/relationships/tags" Target="../tags/tag302.xml" /><Relationship Id="rId7" Type="http://schemas.openxmlformats.org/officeDocument/2006/relationships/tags" Target="../tags/tag303.xml" /><Relationship Id="rId8" Type="http://schemas.openxmlformats.org/officeDocument/2006/relationships/tags" Target="../tags/tag304.xml" /><Relationship Id="rId9" Type="http://schemas.openxmlformats.org/officeDocument/2006/relationships/tags" Target="../tags/tag305.xml" /></Relationships>
</file>

<file path=ppt/slideLayouts/_rels/slideLayout4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0.jpeg" /><Relationship Id="rId2" Type="http://schemas.openxmlformats.org/officeDocument/2006/relationships/tags" Target="../tags/tag315.xml" /><Relationship Id="rId3" Type="http://schemas.openxmlformats.org/officeDocument/2006/relationships/tags" Target="../tags/tag316.xml" /><Relationship Id="rId4" Type="http://schemas.openxmlformats.org/officeDocument/2006/relationships/slideMaster" Target="../slideMasters/slideMaster4.xml" /></Relationships>
</file>

<file path=ppt/slideLayouts/_rels/slideLayout4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1.png" /><Relationship Id="rId2" Type="http://schemas.openxmlformats.org/officeDocument/2006/relationships/tags" Target="../tags/tag317.xml" /><Relationship Id="rId3" Type="http://schemas.openxmlformats.org/officeDocument/2006/relationships/image" Target="../media/image12.png" /><Relationship Id="rId4" Type="http://schemas.openxmlformats.org/officeDocument/2006/relationships/tags" Target="../tags/tag318.xml" /><Relationship Id="rId5" Type="http://schemas.openxmlformats.org/officeDocument/2006/relationships/slideMaster" Target="../slideMasters/slideMaster4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3.png" /><Relationship Id="rId10" Type="http://schemas.openxmlformats.org/officeDocument/2006/relationships/slideMaster" Target="../slideMasters/slideMaster4.xml" /><Relationship Id="rId2" Type="http://schemas.openxmlformats.org/officeDocument/2006/relationships/image" Target="../media/image14.svg" /><Relationship Id="rId3" Type="http://schemas.openxmlformats.org/officeDocument/2006/relationships/tags" Target="../tags/tag319.xml" /><Relationship Id="rId4" Type="http://schemas.openxmlformats.org/officeDocument/2006/relationships/image" Target="../media/image11.png" /><Relationship Id="rId5" Type="http://schemas.openxmlformats.org/officeDocument/2006/relationships/tags" Target="../tags/tag320.xml" /><Relationship Id="rId6" Type="http://schemas.openxmlformats.org/officeDocument/2006/relationships/image" Target="../media/image12.png" /><Relationship Id="rId7" Type="http://schemas.openxmlformats.org/officeDocument/2006/relationships/tags" Target="../tags/tag321.xml" /><Relationship Id="rId8" Type="http://schemas.openxmlformats.org/officeDocument/2006/relationships/tags" Target="../tags/tag322.xml" /><Relationship Id="rId9" Type="http://schemas.openxmlformats.org/officeDocument/2006/relationships/tags" Target="../tags/tag323.xml" /></Relationships>
</file>

<file path=ppt/slideLayouts/_rels/slideLayout5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1.png" /><Relationship Id="rId2" Type="http://schemas.openxmlformats.org/officeDocument/2006/relationships/tags" Target="../tags/tag324.xml" /><Relationship Id="rId3" Type="http://schemas.openxmlformats.org/officeDocument/2006/relationships/image" Target="../media/image12.png" /><Relationship Id="rId4" Type="http://schemas.openxmlformats.org/officeDocument/2006/relationships/tags" Target="../tags/tag325.xml" /><Relationship Id="rId5" Type="http://schemas.openxmlformats.org/officeDocument/2006/relationships/slideMaster" Target="../slideMasters/slideMaster4.xml" /></Relationships>
</file>

<file path=ppt/slideLayouts/_rels/slideLayout5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1.png" /><Relationship Id="rId2" Type="http://schemas.openxmlformats.org/officeDocument/2006/relationships/tags" Target="../tags/tag326.xml" /><Relationship Id="rId3" Type="http://schemas.openxmlformats.org/officeDocument/2006/relationships/image" Target="../media/image12.png" /><Relationship Id="rId4" Type="http://schemas.openxmlformats.org/officeDocument/2006/relationships/tags" Target="../tags/tag327.xml" /><Relationship Id="rId5" Type="http://schemas.openxmlformats.org/officeDocument/2006/relationships/slideMaster" Target="../slideMasters/slideMaster4.xml" /></Relationships>
</file>

<file path=ppt/slideLayouts/_rels/slideLayout5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3.png" /><Relationship Id="rId2" Type="http://schemas.openxmlformats.org/officeDocument/2006/relationships/image" Target="../media/image14.svg" /><Relationship Id="rId3" Type="http://schemas.openxmlformats.org/officeDocument/2006/relationships/tags" Target="../tags/tag328.xml" /><Relationship Id="rId4" Type="http://schemas.openxmlformats.org/officeDocument/2006/relationships/image" Target="../media/image11.png" /><Relationship Id="rId5" Type="http://schemas.openxmlformats.org/officeDocument/2006/relationships/tags" Target="../tags/tag329.xml" /><Relationship Id="rId6" Type="http://schemas.openxmlformats.org/officeDocument/2006/relationships/slideMaster" Target="../slideMasters/slideMaster4.xml" /></Relationships>
</file>

<file path=ppt/slideLayouts/_rels/slideLayout5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5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1.png" /><Relationship Id="rId2" Type="http://schemas.openxmlformats.org/officeDocument/2006/relationships/tags" Target="../tags/tag330.xml" /><Relationship Id="rId3" Type="http://schemas.openxmlformats.org/officeDocument/2006/relationships/image" Target="../media/image12.png" /><Relationship Id="rId4" Type="http://schemas.openxmlformats.org/officeDocument/2006/relationships/tags" Target="../tags/tag331.xml" /><Relationship Id="rId5" Type="http://schemas.openxmlformats.org/officeDocument/2006/relationships/slideMaster" Target="../slideMasters/slideMaster4.xml" /></Relationships>
</file>

<file path=ppt/slideLayouts/_rels/slideLayout56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1.png" /><Relationship Id="rId2" Type="http://schemas.openxmlformats.org/officeDocument/2006/relationships/tags" Target="../tags/tag332.xml" /><Relationship Id="rId3" Type="http://schemas.openxmlformats.org/officeDocument/2006/relationships/image" Target="../media/image12.png" /><Relationship Id="rId4" Type="http://schemas.openxmlformats.org/officeDocument/2006/relationships/tags" Target="../tags/tag333.xml" /><Relationship Id="rId5" Type="http://schemas.openxmlformats.org/officeDocument/2006/relationships/slideMaster" Target="../slideMasters/slideMaster4.xml" /></Relationships>
</file>

<file path=ppt/slideLayouts/_rels/slideLayout57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1.png" /><Relationship Id="rId2" Type="http://schemas.openxmlformats.org/officeDocument/2006/relationships/tags" Target="../tags/tag334.xml" /><Relationship Id="rId3" Type="http://schemas.openxmlformats.org/officeDocument/2006/relationships/image" Target="../media/image12.png" /><Relationship Id="rId4" Type="http://schemas.openxmlformats.org/officeDocument/2006/relationships/tags" Target="../tags/tag335.xml" /><Relationship Id="rId5" Type="http://schemas.openxmlformats.org/officeDocument/2006/relationships/slideMaster" Target="../slideMasters/slideMaster4.xml" /></Relationships>
</file>

<file path=ppt/slideLayouts/_rels/slideLayout5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0.jpeg" /><Relationship Id="rId2" Type="http://schemas.openxmlformats.org/officeDocument/2006/relationships/tags" Target="../tags/tag336.xml" /><Relationship Id="rId3" Type="http://schemas.openxmlformats.org/officeDocument/2006/relationships/tags" Target="../tags/tag337.xml" /><Relationship Id="rId4" Type="http://schemas.openxmlformats.org/officeDocument/2006/relationships/tags" Target="../tags/tag338.xml" /><Relationship Id="rId5" Type="http://schemas.openxmlformats.org/officeDocument/2006/relationships/slideMaster" Target="../slideMasters/slideMaster4.xml" /></Relationships>
</file>

<file path=ppt/slideLayouts/_rels/slideLayout59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1.png" /><Relationship Id="rId2" Type="http://schemas.openxmlformats.org/officeDocument/2006/relationships/tags" Target="../tags/tag339.xml" /><Relationship Id="rId3" Type="http://schemas.openxmlformats.org/officeDocument/2006/relationships/image" Target="../media/image12.png" /><Relationship Id="rId4" Type="http://schemas.openxmlformats.org/officeDocument/2006/relationships/tags" Target="../tags/tag340.xml" /><Relationship Id="rId5" Type="http://schemas.openxmlformats.org/officeDocument/2006/relationships/tags" Target="../tags/tag341.xml" /><Relationship Id="rId6" Type="http://schemas.openxmlformats.org/officeDocument/2006/relationships/tags" Target="../tags/tag342.xml" /><Relationship Id="rId7" Type="http://schemas.openxmlformats.org/officeDocument/2006/relationships/tags" Target="../tags/tag343.xml" /><Relationship Id="rId8" Type="http://schemas.openxmlformats.org/officeDocument/2006/relationships/tags" Target="../tags/tag344.xml" /><Relationship Id="rId9" Type="http://schemas.openxmlformats.org/officeDocument/2006/relationships/slideMaster" Target="../slideMasters/slideMaster4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45.xml" /><Relationship Id="rId10" Type="http://schemas.openxmlformats.org/officeDocument/2006/relationships/tags" Target="../tags/tag352.xml" /><Relationship Id="rId11" Type="http://schemas.openxmlformats.org/officeDocument/2006/relationships/slideMaster" Target="../slideMasters/slideMaster4.xml" /><Relationship Id="rId2" Type="http://schemas.openxmlformats.org/officeDocument/2006/relationships/image" Target="../media/image11.png" /><Relationship Id="rId3" Type="http://schemas.openxmlformats.org/officeDocument/2006/relationships/tags" Target="../tags/tag346.xml" /><Relationship Id="rId4" Type="http://schemas.openxmlformats.org/officeDocument/2006/relationships/image" Target="../media/image12.png" /><Relationship Id="rId5" Type="http://schemas.openxmlformats.org/officeDocument/2006/relationships/tags" Target="../tags/tag347.xml" /><Relationship Id="rId6" Type="http://schemas.openxmlformats.org/officeDocument/2006/relationships/tags" Target="../tags/tag348.xml" /><Relationship Id="rId7" Type="http://schemas.openxmlformats.org/officeDocument/2006/relationships/tags" Target="../tags/tag349.xml" /><Relationship Id="rId8" Type="http://schemas.openxmlformats.org/officeDocument/2006/relationships/tags" Target="../tags/tag350.xml" /><Relationship Id="rId9" Type="http://schemas.openxmlformats.org/officeDocument/2006/relationships/tags" Target="../tags/tag351.xml" /></Relationships>
</file>

<file path=ppt/slideLayouts/_rels/slideLayout6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53.xml" /><Relationship Id="rId10" Type="http://schemas.openxmlformats.org/officeDocument/2006/relationships/tags" Target="../tags/tag360.xml" /><Relationship Id="rId11" Type="http://schemas.openxmlformats.org/officeDocument/2006/relationships/tags" Target="../tags/tag361.xml" /><Relationship Id="rId12" Type="http://schemas.openxmlformats.org/officeDocument/2006/relationships/slideMaster" Target="../slideMasters/slideMaster4.xml" /><Relationship Id="rId2" Type="http://schemas.openxmlformats.org/officeDocument/2006/relationships/image" Target="../media/image11.png" /><Relationship Id="rId3" Type="http://schemas.openxmlformats.org/officeDocument/2006/relationships/tags" Target="../tags/tag354.xml" /><Relationship Id="rId4" Type="http://schemas.openxmlformats.org/officeDocument/2006/relationships/image" Target="../media/image12.png" /><Relationship Id="rId5" Type="http://schemas.openxmlformats.org/officeDocument/2006/relationships/tags" Target="../tags/tag355.xml" /><Relationship Id="rId6" Type="http://schemas.openxmlformats.org/officeDocument/2006/relationships/tags" Target="../tags/tag356.xml" /><Relationship Id="rId7" Type="http://schemas.openxmlformats.org/officeDocument/2006/relationships/tags" Target="../tags/tag357.xml" /><Relationship Id="rId8" Type="http://schemas.openxmlformats.org/officeDocument/2006/relationships/tags" Target="../tags/tag358.xml" /><Relationship Id="rId9" Type="http://schemas.openxmlformats.org/officeDocument/2006/relationships/tags" Target="../tags/tag359.xml" /></Relationships>
</file>

<file path=ppt/slideLayouts/_rels/slideLayout6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62.xml" /><Relationship Id="rId10" Type="http://schemas.openxmlformats.org/officeDocument/2006/relationships/tags" Target="../tags/tag369.xml" /><Relationship Id="rId11" Type="http://schemas.openxmlformats.org/officeDocument/2006/relationships/tags" Target="../tags/tag370.xml" /><Relationship Id="rId12" Type="http://schemas.openxmlformats.org/officeDocument/2006/relationships/slideMaster" Target="../slideMasters/slideMaster4.xml" /><Relationship Id="rId2" Type="http://schemas.openxmlformats.org/officeDocument/2006/relationships/image" Target="../media/image11.png" /><Relationship Id="rId3" Type="http://schemas.openxmlformats.org/officeDocument/2006/relationships/tags" Target="../tags/tag363.xml" /><Relationship Id="rId4" Type="http://schemas.openxmlformats.org/officeDocument/2006/relationships/image" Target="../media/image12.png" /><Relationship Id="rId5" Type="http://schemas.openxmlformats.org/officeDocument/2006/relationships/tags" Target="../tags/tag364.xml" /><Relationship Id="rId6" Type="http://schemas.openxmlformats.org/officeDocument/2006/relationships/tags" Target="../tags/tag365.xml" /><Relationship Id="rId7" Type="http://schemas.openxmlformats.org/officeDocument/2006/relationships/tags" Target="../tags/tag366.xml" /><Relationship Id="rId8" Type="http://schemas.openxmlformats.org/officeDocument/2006/relationships/tags" Target="../tags/tag367.xml" /><Relationship Id="rId9" Type="http://schemas.openxmlformats.org/officeDocument/2006/relationships/tags" Target="../tags/tag368.xml" /></Relationships>
</file>

<file path=ppt/slideLayouts/_rels/slideLayout6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71.xml" /><Relationship Id="rId10" Type="http://schemas.openxmlformats.org/officeDocument/2006/relationships/tags" Target="../tags/tag378.xml" /><Relationship Id="rId11" Type="http://schemas.openxmlformats.org/officeDocument/2006/relationships/tags" Target="../tags/tag379.xml" /><Relationship Id="rId12" Type="http://schemas.openxmlformats.org/officeDocument/2006/relationships/slideMaster" Target="../slideMasters/slideMaster4.xml" /><Relationship Id="rId2" Type="http://schemas.openxmlformats.org/officeDocument/2006/relationships/image" Target="../media/image11.png" /><Relationship Id="rId3" Type="http://schemas.openxmlformats.org/officeDocument/2006/relationships/tags" Target="../tags/tag372.xml" /><Relationship Id="rId4" Type="http://schemas.openxmlformats.org/officeDocument/2006/relationships/image" Target="../media/image12.png" /><Relationship Id="rId5" Type="http://schemas.openxmlformats.org/officeDocument/2006/relationships/tags" Target="../tags/tag373.xml" /><Relationship Id="rId6" Type="http://schemas.openxmlformats.org/officeDocument/2006/relationships/tags" Target="../tags/tag374.xml" /><Relationship Id="rId7" Type="http://schemas.openxmlformats.org/officeDocument/2006/relationships/tags" Target="../tags/tag375.xml" /><Relationship Id="rId8" Type="http://schemas.openxmlformats.org/officeDocument/2006/relationships/tags" Target="../tags/tag376.xml" /><Relationship Id="rId9" Type="http://schemas.openxmlformats.org/officeDocument/2006/relationships/tags" Target="../tags/tag377.xml" /></Relationships>
</file>

<file path=ppt/slideLayouts/_rels/slideLayout6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80.xml" /><Relationship Id="rId10" Type="http://schemas.openxmlformats.org/officeDocument/2006/relationships/tags" Target="../tags/tag387.xml" /><Relationship Id="rId11" Type="http://schemas.openxmlformats.org/officeDocument/2006/relationships/tags" Target="../tags/tag388.xml" /><Relationship Id="rId12" Type="http://schemas.openxmlformats.org/officeDocument/2006/relationships/tags" Target="../tags/tag389.xml" /><Relationship Id="rId13" Type="http://schemas.openxmlformats.org/officeDocument/2006/relationships/tags" Target="../tags/tag390.xml" /><Relationship Id="rId14" Type="http://schemas.openxmlformats.org/officeDocument/2006/relationships/slideMaster" Target="../slideMasters/slideMaster4.xml" /><Relationship Id="rId2" Type="http://schemas.openxmlformats.org/officeDocument/2006/relationships/image" Target="../media/image11.png" /><Relationship Id="rId3" Type="http://schemas.openxmlformats.org/officeDocument/2006/relationships/tags" Target="../tags/tag381.xml" /><Relationship Id="rId4" Type="http://schemas.openxmlformats.org/officeDocument/2006/relationships/image" Target="../media/image12.png" /><Relationship Id="rId5" Type="http://schemas.openxmlformats.org/officeDocument/2006/relationships/tags" Target="../tags/tag382.xml" /><Relationship Id="rId6" Type="http://schemas.openxmlformats.org/officeDocument/2006/relationships/tags" Target="../tags/tag383.xml" /><Relationship Id="rId7" Type="http://schemas.openxmlformats.org/officeDocument/2006/relationships/tags" Target="../tags/tag384.xml" /><Relationship Id="rId8" Type="http://schemas.openxmlformats.org/officeDocument/2006/relationships/tags" Target="../tags/tag385.xml" /><Relationship Id="rId9" Type="http://schemas.openxmlformats.org/officeDocument/2006/relationships/tags" Target="../tags/tag386.xml" /></Relationships>
</file>

<file path=ppt/slideLayouts/_rels/slideLayout6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91.xml" /><Relationship Id="rId10" Type="http://schemas.openxmlformats.org/officeDocument/2006/relationships/tags" Target="../tags/tag398.xml" /><Relationship Id="rId11" Type="http://schemas.openxmlformats.org/officeDocument/2006/relationships/slideMaster" Target="../slideMasters/slideMaster4.xml" /><Relationship Id="rId2" Type="http://schemas.openxmlformats.org/officeDocument/2006/relationships/image" Target="../media/image11.png" /><Relationship Id="rId3" Type="http://schemas.openxmlformats.org/officeDocument/2006/relationships/tags" Target="../tags/tag392.xml" /><Relationship Id="rId4" Type="http://schemas.openxmlformats.org/officeDocument/2006/relationships/image" Target="../media/image12.png" /><Relationship Id="rId5" Type="http://schemas.openxmlformats.org/officeDocument/2006/relationships/tags" Target="../tags/tag393.xml" /><Relationship Id="rId6" Type="http://schemas.openxmlformats.org/officeDocument/2006/relationships/tags" Target="../tags/tag394.xml" /><Relationship Id="rId7" Type="http://schemas.openxmlformats.org/officeDocument/2006/relationships/tags" Target="../tags/tag395.xml" /><Relationship Id="rId8" Type="http://schemas.openxmlformats.org/officeDocument/2006/relationships/tags" Target="../tags/tag396.xml" /><Relationship Id="rId9" Type="http://schemas.openxmlformats.org/officeDocument/2006/relationships/tags" Target="../tags/tag397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0" y="0"/>
            <a:ext cx="12192000" cy="6858000"/>
            <a:chExt cx="12192000" cy="6858000"/>
          </a:xfrm>
        </p:grpSpPr>
        <p:sp>
          <p:nvSpPr>
            <p:cNvPr id="8" name="矩形 7"/>
            <p:cNvSpPr/>
            <p:nvPr>
              <p:custDataLst>
                <p:tags r:id="rId2"/>
              </p:custData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6515120">
              <a:off x="1110431" y="1298923"/>
              <a:ext cx="4173973" cy="4173973"/>
            </a:xfrm>
            <a:prstGeom prst="rect">
              <a:avLst/>
            </a:prstGeom>
          </p:spPr>
        </p:pic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10" name="任意多边形: 形状 9"/>
          <p:cNvSpPr/>
          <p:nvPr userDrawn="1">
            <p:custDataLst>
              <p:tags r:id="rId9"/>
            </p:custDataLst>
          </p:nvPr>
        </p:nvSpPr>
        <p:spPr>
          <a:xfrm>
            <a:off x="4504932" y="3574104"/>
            <a:ext cx="5820229" cy="190941"/>
          </a:xfrm>
          <a:custGeom>
            <a:gdLst>
              <a:gd name="connsiteX0" fmla="*/ 0 w 5820229"/>
              <a:gd name="connsiteY0" fmla="*/ 103855 h 190941"/>
              <a:gd name="connsiteX1" fmla="*/ 943429 w 5820229"/>
              <a:gd name="connsiteY1" fmla="*/ 2255 h 190941"/>
              <a:gd name="connsiteX2" fmla="*/ 2046514 w 5820229"/>
              <a:gd name="connsiteY2" fmla="*/ 190941 h 190941"/>
              <a:gd name="connsiteX3" fmla="*/ 3570514 w 5820229"/>
              <a:gd name="connsiteY3" fmla="*/ 2255 h 190941"/>
              <a:gd name="connsiteX4" fmla="*/ 4644572 w 5820229"/>
              <a:gd name="connsiteY4" fmla="*/ 161912 h 190941"/>
              <a:gd name="connsiteX5" fmla="*/ 5820229 w 5820229"/>
              <a:gd name="connsiteY5" fmla="*/ 31284 h 19094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20229" h="190941">
                <a:moveTo>
                  <a:pt x="0" y="103855"/>
                </a:moveTo>
                <a:cubicBezTo>
                  <a:pt x="301171" y="45798"/>
                  <a:pt x="602343" y="-12259"/>
                  <a:pt x="943429" y="2255"/>
                </a:cubicBezTo>
                <a:cubicBezTo>
                  <a:pt x="1284515" y="16769"/>
                  <a:pt x="1608667" y="190941"/>
                  <a:pt x="2046514" y="190941"/>
                </a:cubicBezTo>
                <a:cubicBezTo>
                  <a:pt x="2484361" y="190941"/>
                  <a:pt x="3137504" y="7093"/>
                  <a:pt x="3570514" y="2255"/>
                </a:cubicBezTo>
                <a:cubicBezTo>
                  <a:pt x="4003524" y="-2583"/>
                  <a:pt x="4269620" y="157074"/>
                  <a:pt x="4644572" y="161912"/>
                </a:cubicBezTo>
                <a:cubicBezTo>
                  <a:pt x="5019524" y="166750"/>
                  <a:pt x="5419876" y="99017"/>
                  <a:pt x="5820229" y="31284"/>
                </a:cubicBezTo>
              </a:path>
            </a:pathLst>
          </a:custGeom>
          <a:noFill/>
          <a:ln w="28575" cap="rnd">
            <a:solidFill>
              <a:srgbClr val="646262"/>
            </a:solidFill>
            <a:prstDash val="lg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0"/>
            </p:custDataLst>
          </p:nvPr>
        </p:nvSpPr>
        <p:spPr>
          <a:xfrm>
            <a:off x="3426350" y="2208015"/>
            <a:ext cx="8048631" cy="1295045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1"/>
            </p:custDataLst>
          </p:nvPr>
        </p:nvSpPr>
        <p:spPr>
          <a:xfrm>
            <a:off x="3426350" y="3786404"/>
            <a:ext cx="8048631" cy="613318"/>
          </a:xfrm>
        </p:spPr>
        <p:txBody>
          <a:bodyPr lIns="90000" tIns="0" rIns="90000" bIns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7" name="组合 16"/>
          <p:cNvGrpSpPr/>
          <p:nvPr userDrawn="1">
            <p:custDataLst>
              <p:tags r:id="rId1"/>
            </p:custDataLst>
          </p:nvPr>
        </p:nvGrpSpPr>
        <p:grpSpPr>
          <a:xfrm>
            <a:off x="0" y="0"/>
            <a:ext cx="12192000" cy="6858000"/>
            <a:chExt cx="12192000" cy="6858000"/>
          </a:xfrm>
        </p:grpSpPr>
        <p:sp>
          <p:nvSpPr>
            <p:cNvPr id="8" name="矩形 7"/>
            <p:cNvSpPr/>
            <p:nvPr>
              <p:custDataLst>
                <p:tags r:id="rId2"/>
              </p:custData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197"/>
            <p:cNvSpPr>
              <a:spLocks noEditPoints="1"/>
            </p:cNvSpPr>
            <p:nvPr>
              <p:custDataLst>
                <p:tags r:id="rId4"/>
              </p:custDataLst>
            </p:nvPr>
          </p:nvSpPr>
          <p:spPr bwMode="auto">
            <a:xfrm>
              <a:off x="887920" y="2355307"/>
              <a:ext cx="4400694" cy="2169900"/>
            </a:xfrm>
            <a:custGeom>
              <a:gdLst>
                <a:gd name="T0" fmla="*/ 238 w 1347"/>
                <a:gd name="T1" fmla="*/ 94 h 671"/>
                <a:gd name="T2" fmla="*/ 264 w 1347"/>
                <a:gd name="T3" fmla="*/ 254 h 671"/>
                <a:gd name="T4" fmla="*/ 296 w 1347"/>
                <a:gd name="T5" fmla="*/ 275 h 671"/>
                <a:gd name="T6" fmla="*/ 85 w 1347"/>
                <a:gd name="T7" fmla="*/ 295 h 671"/>
                <a:gd name="T8" fmla="*/ 89 w 1347"/>
                <a:gd name="T9" fmla="*/ 658 h 671"/>
                <a:gd name="T10" fmla="*/ 599 w 1347"/>
                <a:gd name="T11" fmla="*/ 658 h 671"/>
                <a:gd name="T12" fmla="*/ 1159 w 1347"/>
                <a:gd name="T13" fmla="*/ 608 h 671"/>
                <a:gd name="T14" fmla="*/ 1287 w 1347"/>
                <a:gd name="T15" fmla="*/ 397 h 671"/>
                <a:gd name="T16" fmla="*/ 948 w 1347"/>
                <a:gd name="T17" fmla="*/ 248 h 671"/>
                <a:gd name="T18" fmla="*/ 940 w 1347"/>
                <a:gd name="T19" fmla="*/ 85 h 671"/>
                <a:gd name="T20" fmla="*/ 1148 w 1347"/>
                <a:gd name="T21" fmla="*/ 64 h 671"/>
                <a:gd name="T22" fmla="*/ 1115 w 1347"/>
                <a:gd name="T23" fmla="*/ 14 h 671"/>
                <a:gd name="T24" fmla="*/ 755 w 1347"/>
                <a:gd name="T25" fmla="*/ 23 h 671"/>
                <a:gd name="T26" fmla="*/ 268 w 1347"/>
                <a:gd name="T27" fmla="*/ 8 h 671"/>
                <a:gd name="T28" fmla="*/ 19 w 1347"/>
                <a:gd name="T29" fmla="*/ 29 h 671"/>
                <a:gd name="T30" fmla="*/ 1201 w 1347"/>
                <a:gd name="T31" fmla="*/ 47 h 671"/>
                <a:gd name="T32" fmla="*/ 1190 w 1347"/>
                <a:gd name="T33" fmla="*/ 21 h 671"/>
                <a:gd name="T34" fmla="*/ 1140 w 1347"/>
                <a:gd name="T35" fmla="*/ 42 h 671"/>
                <a:gd name="T36" fmla="*/ 1110 w 1347"/>
                <a:gd name="T37" fmla="*/ 31 h 671"/>
                <a:gd name="T38" fmla="*/ 270 w 1347"/>
                <a:gd name="T39" fmla="*/ 190 h 671"/>
                <a:gd name="T40" fmla="*/ 77 w 1347"/>
                <a:gd name="T41" fmla="*/ 339 h 671"/>
                <a:gd name="T42" fmla="*/ 95 w 1347"/>
                <a:gd name="T43" fmla="*/ 651 h 671"/>
                <a:gd name="T44" fmla="*/ 100 w 1347"/>
                <a:gd name="T45" fmla="*/ 578 h 671"/>
                <a:gd name="T46" fmla="*/ 146 w 1347"/>
                <a:gd name="T47" fmla="*/ 643 h 671"/>
                <a:gd name="T48" fmla="*/ 243 w 1347"/>
                <a:gd name="T49" fmla="*/ 636 h 671"/>
                <a:gd name="T50" fmla="*/ 416 w 1347"/>
                <a:gd name="T51" fmla="*/ 654 h 671"/>
                <a:gd name="T52" fmla="*/ 590 w 1347"/>
                <a:gd name="T53" fmla="*/ 639 h 671"/>
                <a:gd name="T54" fmla="*/ 693 w 1347"/>
                <a:gd name="T55" fmla="*/ 644 h 671"/>
                <a:gd name="T56" fmla="*/ 764 w 1347"/>
                <a:gd name="T57" fmla="*/ 644 h 671"/>
                <a:gd name="T58" fmla="*/ 1069 w 1347"/>
                <a:gd name="T59" fmla="*/ 636 h 671"/>
                <a:gd name="T60" fmla="*/ 1202 w 1347"/>
                <a:gd name="T61" fmla="*/ 548 h 671"/>
                <a:gd name="T62" fmla="*/ 1317 w 1347"/>
                <a:gd name="T63" fmla="*/ 474 h 671"/>
                <a:gd name="T64" fmla="*/ 1318 w 1347"/>
                <a:gd name="T65" fmla="*/ 460 h 671"/>
                <a:gd name="T66" fmla="*/ 879 w 1347"/>
                <a:gd name="T67" fmla="*/ 615 h 671"/>
                <a:gd name="T68" fmla="*/ 219 w 1347"/>
                <a:gd name="T69" fmla="*/ 628 h 671"/>
                <a:gd name="T70" fmla="*/ 87 w 1347"/>
                <a:gd name="T71" fmla="*/ 347 h 671"/>
                <a:gd name="T72" fmla="*/ 278 w 1347"/>
                <a:gd name="T73" fmla="*/ 301 h 671"/>
                <a:gd name="T74" fmla="*/ 313 w 1347"/>
                <a:gd name="T75" fmla="*/ 320 h 671"/>
                <a:gd name="T76" fmla="*/ 899 w 1347"/>
                <a:gd name="T77" fmla="*/ 298 h 671"/>
                <a:gd name="T78" fmla="*/ 826 w 1347"/>
                <a:gd name="T79" fmla="*/ 330 h 671"/>
                <a:gd name="T80" fmla="*/ 889 w 1347"/>
                <a:gd name="T81" fmla="*/ 296 h 671"/>
                <a:gd name="T82" fmla="*/ 791 w 1347"/>
                <a:gd name="T83" fmla="*/ 343 h 671"/>
                <a:gd name="T84" fmla="*/ 1030 w 1347"/>
                <a:gd name="T85" fmla="*/ 327 h 671"/>
                <a:gd name="T86" fmla="*/ 1000 w 1347"/>
                <a:gd name="T87" fmla="*/ 307 h 671"/>
                <a:gd name="T88" fmla="*/ 951 w 1347"/>
                <a:gd name="T89" fmla="*/ 280 h 671"/>
                <a:gd name="T90" fmla="*/ 288 w 1347"/>
                <a:gd name="T91" fmla="*/ 342 h 671"/>
                <a:gd name="T92" fmla="*/ 905 w 1347"/>
                <a:gd name="T93" fmla="*/ 318 h 671"/>
                <a:gd name="T94" fmla="*/ 908 w 1347"/>
                <a:gd name="T95" fmla="*/ 243 h 671"/>
                <a:gd name="T96" fmla="*/ 927 w 1347"/>
                <a:gd name="T97" fmla="*/ 178 h 671"/>
                <a:gd name="T98" fmla="*/ 914 w 1347"/>
                <a:gd name="T99" fmla="*/ 184 h 671"/>
                <a:gd name="T100" fmla="*/ 905 w 1347"/>
                <a:gd name="T101" fmla="*/ 24 h 671"/>
                <a:gd name="T102" fmla="*/ 923 w 1347"/>
                <a:gd name="T103" fmla="*/ 71 h 671"/>
                <a:gd name="T104" fmla="*/ 900 w 1347"/>
                <a:gd name="T105" fmla="*/ 115 h 671"/>
                <a:gd name="T106" fmla="*/ 791 w 1347"/>
                <a:gd name="T107" fmla="*/ 35 h 671"/>
                <a:gd name="T108" fmla="*/ 881 w 1347"/>
                <a:gd name="T109" fmla="*/ 71 h 671"/>
                <a:gd name="T110" fmla="*/ 903 w 1347"/>
                <a:gd name="T111" fmla="*/ 232 h 671"/>
                <a:gd name="T112" fmla="*/ 295 w 1347"/>
                <a:gd name="T113" fmla="*/ 189 h 671"/>
                <a:gd name="T114" fmla="*/ 272 w 1347"/>
                <a:gd name="T115" fmla="*/ 24 h 671"/>
                <a:gd name="T116" fmla="*/ 271 w 1347"/>
                <a:gd name="T117" fmla="*/ 68 h 671"/>
                <a:gd name="T118" fmla="*/ 265 w 1347"/>
                <a:gd name="T119" fmla="*/ 133 h 671"/>
                <a:gd name="T120" fmla="*/ 266 w 1347"/>
                <a:gd name="T121" fmla="*/ 85 h 671"/>
                <a:gd name="T122" fmla="*/ 18 w 1347"/>
                <a:gd name="T123" fmla="*/ 43 h 6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47" h="671">
                  <a:moveTo>
                    <a:pt x="4" y="49"/>
                  </a:moveTo>
                  <a:lnTo>
                    <a:pt x="4" y="49"/>
                  </a:lnTo>
                  <a:lnTo>
                    <a:pt x="11" y="51"/>
                  </a:lnTo>
                  <a:lnTo>
                    <a:pt x="18" y="53"/>
                  </a:lnTo>
                  <a:lnTo>
                    <a:pt x="32" y="54"/>
                  </a:lnTo>
                  <a:lnTo>
                    <a:pt x="48" y="54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75" y="54"/>
                  </a:lnTo>
                  <a:lnTo>
                    <a:pt x="85" y="54"/>
                  </a:lnTo>
                  <a:lnTo>
                    <a:pt x="108" y="53"/>
                  </a:lnTo>
                  <a:lnTo>
                    <a:pt x="108" y="53"/>
                  </a:lnTo>
                  <a:lnTo>
                    <a:pt x="111" y="54"/>
                  </a:lnTo>
                  <a:lnTo>
                    <a:pt x="114" y="55"/>
                  </a:lnTo>
                  <a:lnTo>
                    <a:pt x="130" y="58"/>
                  </a:lnTo>
                  <a:lnTo>
                    <a:pt x="153" y="58"/>
                  </a:lnTo>
                  <a:lnTo>
                    <a:pt x="178" y="58"/>
                  </a:lnTo>
                  <a:lnTo>
                    <a:pt x="229" y="55"/>
                  </a:lnTo>
                  <a:lnTo>
                    <a:pt x="259" y="54"/>
                  </a:lnTo>
                  <a:lnTo>
                    <a:pt x="259" y="54"/>
                  </a:lnTo>
                  <a:lnTo>
                    <a:pt x="252" y="58"/>
                  </a:lnTo>
                  <a:lnTo>
                    <a:pt x="245" y="62"/>
                  </a:lnTo>
                  <a:lnTo>
                    <a:pt x="242" y="70"/>
                  </a:lnTo>
                  <a:lnTo>
                    <a:pt x="239" y="77"/>
                  </a:lnTo>
                  <a:lnTo>
                    <a:pt x="238" y="85"/>
                  </a:lnTo>
                  <a:lnTo>
                    <a:pt x="238" y="94"/>
                  </a:lnTo>
                  <a:lnTo>
                    <a:pt x="239" y="101"/>
                  </a:lnTo>
                  <a:lnTo>
                    <a:pt x="242" y="108"/>
                  </a:lnTo>
                  <a:lnTo>
                    <a:pt x="242" y="108"/>
                  </a:lnTo>
                  <a:lnTo>
                    <a:pt x="244" y="120"/>
                  </a:lnTo>
                  <a:lnTo>
                    <a:pt x="249" y="132"/>
                  </a:lnTo>
                  <a:lnTo>
                    <a:pt x="252" y="137"/>
                  </a:lnTo>
                  <a:lnTo>
                    <a:pt x="256" y="142"/>
                  </a:lnTo>
                  <a:lnTo>
                    <a:pt x="260" y="144"/>
                  </a:lnTo>
                  <a:lnTo>
                    <a:pt x="266" y="147"/>
                  </a:lnTo>
                  <a:lnTo>
                    <a:pt x="266" y="147"/>
                  </a:lnTo>
                  <a:lnTo>
                    <a:pt x="266" y="159"/>
                  </a:lnTo>
                  <a:lnTo>
                    <a:pt x="266" y="159"/>
                  </a:lnTo>
                  <a:lnTo>
                    <a:pt x="262" y="162"/>
                  </a:lnTo>
                  <a:lnTo>
                    <a:pt x="259" y="166"/>
                  </a:lnTo>
                  <a:lnTo>
                    <a:pt x="258" y="171"/>
                  </a:lnTo>
                  <a:lnTo>
                    <a:pt x="255" y="176"/>
                  </a:lnTo>
                  <a:lnTo>
                    <a:pt x="254" y="188"/>
                  </a:lnTo>
                  <a:lnTo>
                    <a:pt x="255" y="200"/>
                  </a:lnTo>
                  <a:lnTo>
                    <a:pt x="258" y="212"/>
                  </a:lnTo>
                  <a:lnTo>
                    <a:pt x="261" y="224"/>
                  </a:lnTo>
                  <a:lnTo>
                    <a:pt x="266" y="235"/>
                  </a:lnTo>
                  <a:lnTo>
                    <a:pt x="270" y="242"/>
                  </a:lnTo>
                  <a:lnTo>
                    <a:pt x="270" y="242"/>
                  </a:lnTo>
                  <a:lnTo>
                    <a:pt x="267" y="245"/>
                  </a:lnTo>
                  <a:lnTo>
                    <a:pt x="265" y="249"/>
                  </a:lnTo>
                  <a:lnTo>
                    <a:pt x="264" y="254"/>
                  </a:lnTo>
                  <a:lnTo>
                    <a:pt x="262" y="259"/>
                  </a:lnTo>
                  <a:lnTo>
                    <a:pt x="262" y="263"/>
                  </a:lnTo>
                  <a:lnTo>
                    <a:pt x="264" y="268"/>
                  </a:lnTo>
                  <a:lnTo>
                    <a:pt x="265" y="272"/>
                  </a:lnTo>
                  <a:lnTo>
                    <a:pt x="268" y="274"/>
                  </a:lnTo>
                  <a:lnTo>
                    <a:pt x="268" y="274"/>
                  </a:lnTo>
                  <a:lnTo>
                    <a:pt x="272" y="274"/>
                  </a:lnTo>
                  <a:lnTo>
                    <a:pt x="273" y="273"/>
                  </a:lnTo>
                  <a:lnTo>
                    <a:pt x="274" y="269"/>
                  </a:lnTo>
                  <a:lnTo>
                    <a:pt x="274" y="265"/>
                  </a:lnTo>
                  <a:lnTo>
                    <a:pt x="274" y="256"/>
                  </a:lnTo>
                  <a:lnTo>
                    <a:pt x="274" y="253"/>
                  </a:lnTo>
                  <a:lnTo>
                    <a:pt x="276" y="250"/>
                  </a:lnTo>
                  <a:lnTo>
                    <a:pt x="276" y="250"/>
                  </a:lnTo>
                  <a:lnTo>
                    <a:pt x="278" y="251"/>
                  </a:lnTo>
                  <a:lnTo>
                    <a:pt x="278" y="251"/>
                  </a:lnTo>
                  <a:lnTo>
                    <a:pt x="282" y="254"/>
                  </a:lnTo>
                  <a:lnTo>
                    <a:pt x="285" y="255"/>
                  </a:lnTo>
                  <a:lnTo>
                    <a:pt x="289" y="256"/>
                  </a:lnTo>
                  <a:lnTo>
                    <a:pt x="294" y="255"/>
                  </a:lnTo>
                  <a:lnTo>
                    <a:pt x="294" y="255"/>
                  </a:lnTo>
                  <a:lnTo>
                    <a:pt x="295" y="260"/>
                  </a:lnTo>
                  <a:lnTo>
                    <a:pt x="296" y="265"/>
                  </a:lnTo>
                  <a:lnTo>
                    <a:pt x="296" y="271"/>
                  </a:lnTo>
                  <a:lnTo>
                    <a:pt x="296" y="275"/>
                  </a:lnTo>
                  <a:lnTo>
                    <a:pt x="296" y="275"/>
                  </a:lnTo>
                  <a:lnTo>
                    <a:pt x="268" y="275"/>
                  </a:lnTo>
                  <a:lnTo>
                    <a:pt x="242" y="275"/>
                  </a:lnTo>
                  <a:lnTo>
                    <a:pt x="189" y="277"/>
                  </a:lnTo>
                  <a:lnTo>
                    <a:pt x="189" y="277"/>
                  </a:lnTo>
                  <a:lnTo>
                    <a:pt x="165" y="275"/>
                  </a:lnTo>
                  <a:lnTo>
                    <a:pt x="153" y="274"/>
                  </a:lnTo>
                  <a:lnTo>
                    <a:pt x="141" y="272"/>
                  </a:lnTo>
                  <a:lnTo>
                    <a:pt x="141" y="272"/>
                  </a:lnTo>
                  <a:lnTo>
                    <a:pt x="136" y="271"/>
                  </a:lnTo>
                  <a:lnTo>
                    <a:pt x="130" y="272"/>
                  </a:lnTo>
                  <a:lnTo>
                    <a:pt x="128" y="273"/>
                  </a:lnTo>
                  <a:lnTo>
                    <a:pt x="126" y="274"/>
                  </a:lnTo>
                  <a:lnTo>
                    <a:pt x="128" y="275"/>
                  </a:lnTo>
                  <a:lnTo>
                    <a:pt x="130" y="278"/>
                  </a:lnTo>
                  <a:lnTo>
                    <a:pt x="130" y="278"/>
                  </a:lnTo>
                  <a:lnTo>
                    <a:pt x="124" y="280"/>
                  </a:lnTo>
                  <a:lnTo>
                    <a:pt x="118" y="282"/>
                  </a:lnTo>
                  <a:lnTo>
                    <a:pt x="111" y="284"/>
                  </a:lnTo>
                  <a:lnTo>
                    <a:pt x="105" y="286"/>
                  </a:lnTo>
                  <a:lnTo>
                    <a:pt x="105" y="286"/>
                  </a:lnTo>
                  <a:lnTo>
                    <a:pt x="102" y="285"/>
                  </a:lnTo>
                  <a:lnTo>
                    <a:pt x="100" y="284"/>
                  </a:lnTo>
                  <a:lnTo>
                    <a:pt x="99" y="284"/>
                  </a:lnTo>
                  <a:lnTo>
                    <a:pt x="96" y="285"/>
                  </a:lnTo>
                  <a:lnTo>
                    <a:pt x="90" y="289"/>
                  </a:lnTo>
                  <a:lnTo>
                    <a:pt x="85" y="295"/>
                  </a:lnTo>
                  <a:lnTo>
                    <a:pt x="76" y="308"/>
                  </a:lnTo>
                  <a:lnTo>
                    <a:pt x="71" y="316"/>
                  </a:lnTo>
                  <a:lnTo>
                    <a:pt x="71" y="316"/>
                  </a:lnTo>
                  <a:lnTo>
                    <a:pt x="69" y="318"/>
                  </a:lnTo>
                  <a:lnTo>
                    <a:pt x="66" y="320"/>
                  </a:lnTo>
                  <a:lnTo>
                    <a:pt x="63" y="327"/>
                  </a:lnTo>
                  <a:lnTo>
                    <a:pt x="61" y="337"/>
                  </a:lnTo>
                  <a:lnTo>
                    <a:pt x="61" y="349"/>
                  </a:lnTo>
                  <a:lnTo>
                    <a:pt x="61" y="372"/>
                  </a:lnTo>
                  <a:lnTo>
                    <a:pt x="64" y="387"/>
                  </a:lnTo>
                  <a:lnTo>
                    <a:pt x="64" y="387"/>
                  </a:lnTo>
                  <a:lnTo>
                    <a:pt x="66" y="409"/>
                  </a:lnTo>
                  <a:lnTo>
                    <a:pt x="70" y="431"/>
                  </a:lnTo>
                  <a:lnTo>
                    <a:pt x="70" y="431"/>
                  </a:lnTo>
                  <a:lnTo>
                    <a:pt x="75" y="471"/>
                  </a:lnTo>
                  <a:lnTo>
                    <a:pt x="77" y="510"/>
                  </a:lnTo>
                  <a:lnTo>
                    <a:pt x="77" y="550"/>
                  </a:lnTo>
                  <a:lnTo>
                    <a:pt x="76" y="589"/>
                  </a:lnTo>
                  <a:lnTo>
                    <a:pt x="76" y="589"/>
                  </a:lnTo>
                  <a:lnTo>
                    <a:pt x="75" y="607"/>
                  </a:lnTo>
                  <a:lnTo>
                    <a:pt x="75" y="616"/>
                  </a:lnTo>
                  <a:lnTo>
                    <a:pt x="75" y="626"/>
                  </a:lnTo>
                  <a:lnTo>
                    <a:pt x="77" y="636"/>
                  </a:lnTo>
                  <a:lnTo>
                    <a:pt x="79" y="644"/>
                  </a:lnTo>
                  <a:lnTo>
                    <a:pt x="83" y="652"/>
                  </a:lnTo>
                  <a:lnTo>
                    <a:pt x="89" y="658"/>
                  </a:lnTo>
                  <a:lnTo>
                    <a:pt x="89" y="658"/>
                  </a:lnTo>
                  <a:lnTo>
                    <a:pt x="90" y="661"/>
                  </a:lnTo>
                  <a:lnTo>
                    <a:pt x="91" y="662"/>
                  </a:lnTo>
                  <a:lnTo>
                    <a:pt x="93" y="663"/>
                  </a:lnTo>
                  <a:lnTo>
                    <a:pt x="95" y="663"/>
                  </a:lnTo>
                  <a:lnTo>
                    <a:pt x="95" y="663"/>
                  </a:lnTo>
                  <a:lnTo>
                    <a:pt x="101" y="666"/>
                  </a:lnTo>
                  <a:lnTo>
                    <a:pt x="108" y="668"/>
                  </a:lnTo>
                  <a:lnTo>
                    <a:pt x="124" y="671"/>
                  </a:lnTo>
                  <a:lnTo>
                    <a:pt x="141" y="671"/>
                  </a:lnTo>
                  <a:lnTo>
                    <a:pt x="158" y="671"/>
                  </a:lnTo>
                  <a:lnTo>
                    <a:pt x="193" y="667"/>
                  </a:lnTo>
                  <a:lnTo>
                    <a:pt x="223" y="663"/>
                  </a:lnTo>
                  <a:lnTo>
                    <a:pt x="223" y="663"/>
                  </a:lnTo>
                  <a:lnTo>
                    <a:pt x="260" y="662"/>
                  </a:lnTo>
                  <a:lnTo>
                    <a:pt x="297" y="663"/>
                  </a:lnTo>
                  <a:lnTo>
                    <a:pt x="335" y="664"/>
                  </a:lnTo>
                  <a:lnTo>
                    <a:pt x="373" y="666"/>
                  </a:lnTo>
                  <a:lnTo>
                    <a:pt x="373" y="666"/>
                  </a:lnTo>
                  <a:lnTo>
                    <a:pt x="410" y="663"/>
                  </a:lnTo>
                  <a:lnTo>
                    <a:pt x="448" y="661"/>
                  </a:lnTo>
                  <a:lnTo>
                    <a:pt x="485" y="657"/>
                  </a:lnTo>
                  <a:lnTo>
                    <a:pt x="504" y="657"/>
                  </a:lnTo>
                  <a:lnTo>
                    <a:pt x="524" y="657"/>
                  </a:lnTo>
                  <a:lnTo>
                    <a:pt x="524" y="657"/>
                  </a:lnTo>
                  <a:lnTo>
                    <a:pt x="599" y="658"/>
                  </a:lnTo>
                  <a:lnTo>
                    <a:pt x="675" y="657"/>
                  </a:lnTo>
                  <a:lnTo>
                    <a:pt x="675" y="657"/>
                  </a:lnTo>
                  <a:lnTo>
                    <a:pt x="693" y="658"/>
                  </a:lnTo>
                  <a:lnTo>
                    <a:pt x="711" y="660"/>
                  </a:lnTo>
                  <a:lnTo>
                    <a:pt x="729" y="662"/>
                  </a:lnTo>
                  <a:lnTo>
                    <a:pt x="747" y="662"/>
                  </a:lnTo>
                  <a:lnTo>
                    <a:pt x="747" y="662"/>
                  </a:lnTo>
                  <a:lnTo>
                    <a:pt x="764" y="661"/>
                  </a:lnTo>
                  <a:lnTo>
                    <a:pt x="782" y="660"/>
                  </a:lnTo>
                  <a:lnTo>
                    <a:pt x="799" y="658"/>
                  </a:lnTo>
                  <a:lnTo>
                    <a:pt x="816" y="657"/>
                  </a:lnTo>
                  <a:lnTo>
                    <a:pt x="816" y="657"/>
                  </a:lnTo>
                  <a:lnTo>
                    <a:pt x="891" y="657"/>
                  </a:lnTo>
                  <a:lnTo>
                    <a:pt x="927" y="656"/>
                  </a:lnTo>
                  <a:lnTo>
                    <a:pt x="964" y="654"/>
                  </a:lnTo>
                  <a:lnTo>
                    <a:pt x="964" y="654"/>
                  </a:lnTo>
                  <a:lnTo>
                    <a:pt x="998" y="652"/>
                  </a:lnTo>
                  <a:lnTo>
                    <a:pt x="1033" y="650"/>
                  </a:lnTo>
                  <a:lnTo>
                    <a:pt x="1051" y="649"/>
                  </a:lnTo>
                  <a:lnTo>
                    <a:pt x="1068" y="646"/>
                  </a:lnTo>
                  <a:lnTo>
                    <a:pt x="1085" y="643"/>
                  </a:lnTo>
                  <a:lnTo>
                    <a:pt x="1100" y="637"/>
                  </a:lnTo>
                  <a:lnTo>
                    <a:pt x="1100" y="637"/>
                  </a:lnTo>
                  <a:lnTo>
                    <a:pt x="1116" y="631"/>
                  </a:lnTo>
                  <a:lnTo>
                    <a:pt x="1130" y="624"/>
                  </a:lnTo>
                  <a:lnTo>
                    <a:pt x="1159" y="608"/>
                  </a:lnTo>
                  <a:lnTo>
                    <a:pt x="1215" y="573"/>
                  </a:lnTo>
                  <a:lnTo>
                    <a:pt x="1215" y="573"/>
                  </a:lnTo>
                  <a:lnTo>
                    <a:pt x="1224" y="571"/>
                  </a:lnTo>
                  <a:lnTo>
                    <a:pt x="1234" y="566"/>
                  </a:lnTo>
                  <a:lnTo>
                    <a:pt x="1243" y="561"/>
                  </a:lnTo>
                  <a:lnTo>
                    <a:pt x="1253" y="555"/>
                  </a:lnTo>
                  <a:lnTo>
                    <a:pt x="1271" y="540"/>
                  </a:lnTo>
                  <a:lnTo>
                    <a:pt x="1286" y="527"/>
                  </a:lnTo>
                  <a:lnTo>
                    <a:pt x="1286" y="527"/>
                  </a:lnTo>
                  <a:lnTo>
                    <a:pt x="1306" y="510"/>
                  </a:lnTo>
                  <a:lnTo>
                    <a:pt x="1323" y="495"/>
                  </a:lnTo>
                  <a:lnTo>
                    <a:pt x="1330" y="487"/>
                  </a:lnTo>
                  <a:lnTo>
                    <a:pt x="1336" y="480"/>
                  </a:lnTo>
                  <a:lnTo>
                    <a:pt x="1340" y="472"/>
                  </a:lnTo>
                  <a:lnTo>
                    <a:pt x="1343" y="466"/>
                  </a:lnTo>
                  <a:lnTo>
                    <a:pt x="1343" y="466"/>
                  </a:lnTo>
                  <a:lnTo>
                    <a:pt x="1346" y="460"/>
                  </a:lnTo>
                  <a:lnTo>
                    <a:pt x="1347" y="455"/>
                  </a:lnTo>
                  <a:lnTo>
                    <a:pt x="1347" y="449"/>
                  </a:lnTo>
                  <a:lnTo>
                    <a:pt x="1345" y="444"/>
                  </a:lnTo>
                  <a:lnTo>
                    <a:pt x="1342" y="438"/>
                  </a:lnTo>
                  <a:lnTo>
                    <a:pt x="1338" y="433"/>
                  </a:lnTo>
                  <a:lnTo>
                    <a:pt x="1329" y="425"/>
                  </a:lnTo>
                  <a:lnTo>
                    <a:pt x="1318" y="416"/>
                  </a:lnTo>
                  <a:lnTo>
                    <a:pt x="1306" y="408"/>
                  </a:lnTo>
                  <a:lnTo>
                    <a:pt x="1287" y="397"/>
                  </a:lnTo>
                  <a:lnTo>
                    <a:pt x="1287" y="397"/>
                  </a:lnTo>
                  <a:lnTo>
                    <a:pt x="1275" y="389"/>
                  </a:lnTo>
                  <a:lnTo>
                    <a:pt x="1264" y="379"/>
                  </a:lnTo>
                  <a:lnTo>
                    <a:pt x="1243" y="360"/>
                  </a:lnTo>
                  <a:lnTo>
                    <a:pt x="1223" y="339"/>
                  </a:lnTo>
                  <a:lnTo>
                    <a:pt x="1212" y="330"/>
                  </a:lnTo>
                  <a:lnTo>
                    <a:pt x="1201" y="320"/>
                  </a:lnTo>
                  <a:lnTo>
                    <a:pt x="1201" y="320"/>
                  </a:lnTo>
                  <a:lnTo>
                    <a:pt x="1181" y="306"/>
                  </a:lnTo>
                  <a:lnTo>
                    <a:pt x="1159" y="291"/>
                  </a:lnTo>
                  <a:lnTo>
                    <a:pt x="1137" y="277"/>
                  </a:lnTo>
                  <a:lnTo>
                    <a:pt x="1115" y="266"/>
                  </a:lnTo>
                  <a:lnTo>
                    <a:pt x="1115" y="266"/>
                  </a:lnTo>
                  <a:lnTo>
                    <a:pt x="1105" y="262"/>
                  </a:lnTo>
                  <a:lnTo>
                    <a:pt x="1088" y="257"/>
                  </a:lnTo>
                  <a:lnTo>
                    <a:pt x="1080" y="256"/>
                  </a:lnTo>
                  <a:lnTo>
                    <a:pt x="1072" y="256"/>
                  </a:lnTo>
                  <a:lnTo>
                    <a:pt x="1070" y="256"/>
                  </a:lnTo>
                  <a:lnTo>
                    <a:pt x="1069" y="257"/>
                  </a:lnTo>
                  <a:lnTo>
                    <a:pt x="1068" y="260"/>
                  </a:lnTo>
                  <a:lnTo>
                    <a:pt x="1069" y="262"/>
                  </a:lnTo>
                  <a:lnTo>
                    <a:pt x="1069" y="262"/>
                  </a:lnTo>
                  <a:lnTo>
                    <a:pt x="952" y="263"/>
                  </a:lnTo>
                  <a:lnTo>
                    <a:pt x="952" y="263"/>
                  </a:lnTo>
                  <a:lnTo>
                    <a:pt x="951" y="256"/>
                  </a:lnTo>
                  <a:lnTo>
                    <a:pt x="948" y="248"/>
                  </a:lnTo>
                  <a:lnTo>
                    <a:pt x="944" y="241"/>
                  </a:lnTo>
                  <a:lnTo>
                    <a:pt x="939" y="235"/>
                  </a:lnTo>
                  <a:lnTo>
                    <a:pt x="939" y="235"/>
                  </a:lnTo>
                  <a:lnTo>
                    <a:pt x="944" y="226"/>
                  </a:lnTo>
                  <a:lnTo>
                    <a:pt x="948" y="214"/>
                  </a:lnTo>
                  <a:lnTo>
                    <a:pt x="951" y="202"/>
                  </a:lnTo>
                  <a:lnTo>
                    <a:pt x="952" y="190"/>
                  </a:lnTo>
                  <a:lnTo>
                    <a:pt x="951" y="178"/>
                  </a:lnTo>
                  <a:lnTo>
                    <a:pt x="948" y="172"/>
                  </a:lnTo>
                  <a:lnTo>
                    <a:pt x="946" y="167"/>
                  </a:lnTo>
                  <a:lnTo>
                    <a:pt x="942" y="163"/>
                  </a:lnTo>
                  <a:lnTo>
                    <a:pt x="939" y="160"/>
                  </a:lnTo>
                  <a:lnTo>
                    <a:pt x="933" y="157"/>
                  </a:lnTo>
                  <a:lnTo>
                    <a:pt x="927" y="155"/>
                  </a:lnTo>
                  <a:lnTo>
                    <a:pt x="927" y="155"/>
                  </a:lnTo>
                  <a:lnTo>
                    <a:pt x="926" y="141"/>
                  </a:lnTo>
                  <a:lnTo>
                    <a:pt x="924" y="133"/>
                  </a:lnTo>
                  <a:lnTo>
                    <a:pt x="922" y="126"/>
                  </a:lnTo>
                  <a:lnTo>
                    <a:pt x="922" y="126"/>
                  </a:lnTo>
                  <a:lnTo>
                    <a:pt x="927" y="123"/>
                  </a:lnTo>
                  <a:lnTo>
                    <a:pt x="930" y="118"/>
                  </a:lnTo>
                  <a:lnTo>
                    <a:pt x="934" y="114"/>
                  </a:lnTo>
                  <a:lnTo>
                    <a:pt x="936" y="108"/>
                  </a:lnTo>
                  <a:lnTo>
                    <a:pt x="939" y="103"/>
                  </a:lnTo>
                  <a:lnTo>
                    <a:pt x="940" y="97"/>
                  </a:lnTo>
                  <a:lnTo>
                    <a:pt x="940" y="85"/>
                  </a:lnTo>
                  <a:lnTo>
                    <a:pt x="939" y="80"/>
                  </a:lnTo>
                  <a:lnTo>
                    <a:pt x="938" y="74"/>
                  </a:lnTo>
                  <a:lnTo>
                    <a:pt x="935" y="70"/>
                  </a:lnTo>
                  <a:lnTo>
                    <a:pt x="932" y="65"/>
                  </a:lnTo>
                  <a:lnTo>
                    <a:pt x="928" y="61"/>
                  </a:lnTo>
                  <a:lnTo>
                    <a:pt x="924" y="58"/>
                  </a:lnTo>
                  <a:lnTo>
                    <a:pt x="918" y="54"/>
                  </a:lnTo>
                  <a:lnTo>
                    <a:pt x="914" y="53"/>
                  </a:lnTo>
                  <a:lnTo>
                    <a:pt x="914" y="53"/>
                  </a:lnTo>
                  <a:lnTo>
                    <a:pt x="914" y="43"/>
                  </a:lnTo>
                  <a:lnTo>
                    <a:pt x="914" y="43"/>
                  </a:lnTo>
                  <a:lnTo>
                    <a:pt x="965" y="41"/>
                  </a:lnTo>
                  <a:lnTo>
                    <a:pt x="1018" y="38"/>
                  </a:lnTo>
                  <a:lnTo>
                    <a:pt x="1018" y="38"/>
                  </a:lnTo>
                  <a:lnTo>
                    <a:pt x="1044" y="38"/>
                  </a:lnTo>
                  <a:lnTo>
                    <a:pt x="1070" y="41"/>
                  </a:lnTo>
                  <a:lnTo>
                    <a:pt x="1095" y="42"/>
                  </a:lnTo>
                  <a:lnTo>
                    <a:pt x="1109" y="41"/>
                  </a:lnTo>
                  <a:lnTo>
                    <a:pt x="1121" y="39"/>
                  </a:lnTo>
                  <a:lnTo>
                    <a:pt x="1121" y="39"/>
                  </a:lnTo>
                  <a:lnTo>
                    <a:pt x="1123" y="44"/>
                  </a:lnTo>
                  <a:lnTo>
                    <a:pt x="1125" y="49"/>
                  </a:lnTo>
                  <a:lnTo>
                    <a:pt x="1128" y="53"/>
                  </a:lnTo>
                  <a:lnTo>
                    <a:pt x="1131" y="56"/>
                  </a:lnTo>
                  <a:lnTo>
                    <a:pt x="1140" y="61"/>
                  </a:lnTo>
                  <a:lnTo>
                    <a:pt x="1148" y="64"/>
                  </a:lnTo>
                  <a:lnTo>
                    <a:pt x="1159" y="65"/>
                  </a:lnTo>
                  <a:lnTo>
                    <a:pt x="1169" y="65"/>
                  </a:lnTo>
                  <a:lnTo>
                    <a:pt x="1178" y="64"/>
                  </a:lnTo>
                  <a:lnTo>
                    <a:pt x="1188" y="61"/>
                  </a:lnTo>
                  <a:lnTo>
                    <a:pt x="1188" y="61"/>
                  </a:lnTo>
                  <a:lnTo>
                    <a:pt x="1202" y="55"/>
                  </a:lnTo>
                  <a:lnTo>
                    <a:pt x="1224" y="45"/>
                  </a:lnTo>
                  <a:lnTo>
                    <a:pt x="1234" y="39"/>
                  </a:lnTo>
                  <a:lnTo>
                    <a:pt x="1241" y="33"/>
                  </a:lnTo>
                  <a:lnTo>
                    <a:pt x="1242" y="31"/>
                  </a:lnTo>
                  <a:lnTo>
                    <a:pt x="1242" y="29"/>
                  </a:lnTo>
                  <a:lnTo>
                    <a:pt x="1241" y="26"/>
                  </a:lnTo>
                  <a:lnTo>
                    <a:pt x="1239" y="24"/>
                  </a:lnTo>
                  <a:lnTo>
                    <a:pt x="1239" y="24"/>
                  </a:lnTo>
                  <a:lnTo>
                    <a:pt x="1213" y="14"/>
                  </a:lnTo>
                  <a:lnTo>
                    <a:pt x="1196" y="8"/>
                  </a:lnTo>
                  <a:lnTo>
                    <a:pt x="1177" y="3"/>
                  </a:lnTo>
                  <a:lnTo>
                    <a:pt x="1160" y="0"/>
                  </a:lnTo>
                  <a:lnTo>
                    <a:pt x="1152" y="0"/>
                  </a:lnTo>
                  <a:lnTo>
                    <a:pt x="1143" y="0"/>
                  </a:lnTo>
                  <a:lnTo>
                    <a:pt x="1137" y="2"/>
                  </a:lnTo>
                  <a:lnTo>
                    <a:pt x="1131" y="5"/>
                  </a:lnTo>
                  <a:lnTo>
                    <a:pt x="1128" y="9"/>
                  </a:lnTo>
                  <a:lnTo>
                    <a:pt x="1124" y="15"/>
                  </a:lnTo>
                  <a:lnTo>
                    <a:pt x="1124" y="15"/>
                  </a:lnTo>
                  <a:lnTo>
                    <a:pt x="1115" y="14"/>
                  </a:lnTo>
                  <a:lnTo>
                    <a:pt x="1115" y="14"/>
                  </a:lnTo>
                  <a:lnTo>
                    <a:pt x="1089" y="11"/>
                  </a:lnTo>
                  <a:lnTo>
                    <a:pt x="1065" y="11"/>
                  </a:lnTo>
                  <a:lnTo>
                    <a:pt x="1040" y="12"/>
                  </a:lnTo>
                  <a:lnTo>
                    <a:pt x="1015" y="14"/>
                  </a:lnTo>
                  <a:lnTo>
                    <a:pt x="965" y="20"/>
                  </a:lnTo>
                  <a:lnTo>
                    <a:pt x="940" y="23"/>
                  </a:lnTo>
                  <a:lnTo>
                    <a:pt x="915" y="24"/>
                  </a:lnTo>
                  <a:lnTo>
                    <a:pt x="915" y="24"/>
                  </a:lnTo>
                  <a:lnTo>
                    <a:pt x="916" y="20"/>
                  </a:lnTo>
                  <a:lnTo>
                    <a:pt x="917" y="12"/>
                  </a:lnTo>
                  <a:lnTo>
                    <a:pt x="916" y="8"/>
                  </a:lnTo>
                  <a:lnTo>
                    <a:pt x="915" y="6"/>
                  </a:lnTo>
                  <a:lnTo>
                    <a:pt x="914" y="5"/>
                  </a:lnTo>
                  <a:lnTo>
                    <a:pt x="910" y="6"/>
                  </a:lnTo>
                  <a:lnTo>
                    <a:pt x="910" y="6"/>
                  </a:lnTo>
                  <a:lnTo>
                    <a:pt x="906" y="1"/>
                  </a:lnTo>
                  <a:lnTo>
                    <a:pt x="904" y="1"/>
                  </a:lnTo>
                  <a:lnTo>
                    <a:pt x="903" y="1"/>
                  </a:lnTo>
                  <a:lnTo>
                    <a:pt x="900" y="2"/>
                  </a:lnTo>
                  <a:lnTo>
                    <a:pt x="898" y="7"/>
                  </a:lnTo>
                  <a:lnTo>
                    <a:pt x="896" y="17"/>
                  </a:lnTo>
                  <a:lnTo>
                    <a:pt x="894" y="24"/>
                  </a:lnTo>
                  <a:lnTo>
                    <a:pt x="894" y="24"/>
                  </a:lnTo>
                  <a:lnTo>
                    <a:pt x="824" y="24"/>
                  </a:lnTo>
                  <a:lnTo>
                    <a:pt x="755" y="23"/>
                  </a:lnTo>
                  <a:lnTo>
                    <a:pt x="616" y="18"/>
                  </a:lnTo>
                  <a:lnTo>
                    <a:pt x="616" y="18"/>
                  </a:lnTo>
                  <a:lnTo>
                    <a:pt x="583" y="17"/>
                  </a:lnTo>
                  <a:lnTo>
                    <a:pt x="549" y="17"/>
                  </a:lnTo>
                  <a:lnTo>
                    <a:pt x="481" y="18"/>
                  </a:lnTo>
                  <a:lnTo>
                    <a:pt x="345" y="24"/>
                  </a:lnTo>
                  <a:lnTo>
                    <a:pt x="345" y="24"/>
                  </a:lnTo>
                  <a:lnTo>
                    <a:pt x="343" y="21"/>
                  </a:lnTo>
                  <a:lnTo>
                    <a:pt x="341" y="21"/>
                  </a:lnTo>
                  <a:lnTo>
                    <a:pt x="333" y="21"/>
                  </a:lnTo>
                  <a:lnTo>
                    <a:pt x="320" y="25"/>
                  </a:lnTo>
                  <a:lnTo>
                    <a:pt x="320" y="25"/>
                  </a:lnTo>
                  <a:lnTo>
                    <a:pt x="284" y="26"/>
                  </a:lnTo>
                  <a:lnTo>
                    <a:pt x="284" y="26"/>
                  </a:lnTo>
                  <a:lnTo>
                    <a:pt x="280" y="19"/>
                  </a:lnTo>
                  <a:lnTo>
                    <a:pt x="277" y="13"/>
                  </a:lnTo>
                  <a:lnTo>
                    <a:pt x="277" y="13"/>
                  </a:lnTo>
                  <a:lnTo>
                    <a:pt x="278" y="11"/>
                  </a:lnTo>
                  <a:lnTo>
                    <a:pt x="278" y="9"/>
                  </a:lnTo>
                  <a:lnTo>
                    <a:pt x="278" y="7"/>
                  </a:lnTo>
                  <a:lnTo>
                    <a:pt x="277" y="6"/>
                  </a:lnTo>
                  <a:lnTo>
                    <a:pt x="274" y="6"/>
                  </a:lnTo>
                  <a:lnTo>
                    <a:pt x="272" y="6"/>
                  </a:lnTo>
                  <a:lnTo>
                    <a:pt x="271" y="7"/>
                  </a:lnTo>
                  <a:lnTo>
                    <a:pt x="268" y="8"/>
                  </a:lnTo>
                  <a:lnTo>
                    <a:pt x="268" y="8"/>
                  </a:lnTo>
                  <a:lnTo>
                    <a:pt x="267" y="9"/>
                  </a:lnTo>
                  <a:lnTo>
                    <a:pt x="266" y="12"/>
                  </a:lnTo>
                  <a:lnTo>
                    <a:pt x="264" y="17"/>
                  </a:lnTo>
                  <a:lnTo>
                    <a:pt x="261" y="27"/>
                  </a:lnTo>
                  <a:lnTo>
                    <a:pt x="261" y="27"/>
                  </a:lnTo>
                  <a:lnTo>
                    <a:pt x="235" y="27"/>
                  </a:lnTo>
                  <a:lnTo>
                    <a:pt x="208" y="29"/>
                  </a:lnTo>
                  <a:lnTo>
                    <a:pt x="182" y="30"/>
                  </a:lnTo>
                  <a:lnTo>
                    <a:pt x="155" y="30"/>
                  </a:lnTo>
                  <a:lnTo>
                    <a:pt x="155" y="30"/>
                  </a:lnTo>
                  <a:lnTo>
                    <a:pt x="153" y="27"/>
                  </a:lnTo>
                  <a:lnTo>
                    <a:pt x="149" y="26"/>
                  </a:lnTo>
                  <a:lnTo>
                    <a:pt x="140" y="25"/>
                  </a:lnTo>
                  <a:lnTo>
                    <a:pt x="129" y="25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15" y="23"/>
                  </a:lnTo>
                  <a:lnTo>
                    <a:pt x="108" y="21"/>
                  </a:lnTo>
                  <a:lnTo>
                    <a:pt x="99" y="20"/>
                  </a:lnTo>
                  <a:lnTo>
                    <a:pt x="88" y="20"/>
                  </a:lnTo>
                  <a:lnTo>
                    <a:pt x="67" y="20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35" y="24"/>
                  </a:lnTo>
                  <a:lnTo>
                    <a:pt x="26" y="25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3" y="32"/>
                  </a:lnTo>
                  <a:lnTo>
                    <a:pt x="5" y="38"/>
                  </a:lnTo>
                  <a:lnTo>
                    <a:pt x="2" y="41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9"/>
                  </a:lnTo>
                  <a:lnTo>
                    <a:pt x="4" y="49"/>
                  </a:lnTo>
                  <a:close/>
                  <a:moveTo>
                    <a:pt x="1196" y="37"/>
                  </a:moveTo>
                  <a:lnTo>
                    <a:pt x="1196" y="37"/>
                  </a:lnTo>
                  <a:lnTo>
                    <a:pt x="1193" y="37"/>
                  </a:lnTo>
                  <a:lnTo>
                    <a:pt x="1193" y="37"/>
                  </a:lnTo>
                  <a:lnTo>
                    <a:pt x="1192" y="35"/>
                  </a:lnTo>
                  <a:lnTo>
                    <a:pt x="1192" y="35"/>
                  </a:lnTo>
                  <a:lnTo>
                    <a:pt x="1192" y="35"/>
                  </a:lnTo>
                  <a:lnTo>
                    <a:pt x="1192" y="35"/>
                  </a:lnTo>
                  <a:lnTo>
                    <a:pt x="1195" y="35"/>
                  </a:lnTo>
                  <a:lnTo>
                    <a:pt x="1198" y="36"/>
                  </a:lnTo>
                  <a:lnTo>
                    <a:pt x="1198" y="36"/>
                  </a:lnTo>
                  <a:lnTo>
                    <a:pt x="1196" y="37"/>
                  </a:lnTo>
                  <a:lnTo>
                    <a:pt x="1196" y="37"/>
                  </a:lnTo>
                  <a:close/>
                  <a:moveTo>
                    <a:pt x="1199" y="48"/>
                  </a:moveTo>
                  <a:lnTo>
                    <a:pt x="1199" y="48"/>
                  </a:lnTo>
                  <a:lnTo>
                    <a:pt x="1200" y="47"/>
                  </a:lnTo>
                  <a:lnTo>
                    <a:pt x="1200" y="47"/>
                  </a:lnTo>
                  <a:lnTo>
                    <a:pt x="1201" y="47"/>
                  </a:lnTo>
                  <a:lnTo>
                    <a:pt x="1201" y="47"/>
                  </a:lnTo>
                  <a:lnTo>
                    <a:pt x="1199" y="48"/>
                  </a:lnTo>
                  <a:lnTo>
                    <a:pt x="1199" y="48"/>
                  </a:lnTo>
                  <a:close/>
                  <a:moveTo>
                    <a:pt x="1210" y="35"/>
                  </a:moveTo>
                  <a:lnTo>
                    <a:pt x="1210" y="35"/>
                  </a:lnTo>
                  <a:lnTo>
                    <a:pt x="1210" y="33"/>
                  </a:lnTo>
                  <a:lnTo>
                    <a:pt x="1210" y="33"/>
                  </a:lnTo>
                  <a:lnTo>
                    <a:pt x="1212" y="35"/>
                  </a:lnTo>
                  <a:lnTo>
                    <a:pt x="1212" y="35"/>
                  </a:lnTo>
                  <a:lnTo>
                    <a:pt x="1210" y="35"/>
                  </a:lnTo>
                  <a:lnTo>
                    <a:pt x="1210" y="35"/>
                  </a:lnTo>
                  <a:close/>
                  <a:moveTo>
                    <a:pt x="1227" y="33"/>
                  </a:moveTo>
                  <a:lnTo>
                    <a:pt x="1227" y="33"/>
                  </a:lnTo>
                  <a:lnTo>
                    <a:pt x="1225" y="31"/>
                  </a:lnTo>
                  <a:lnTo>
                    <a:pt x="1223" y="29"/>
                  </a:lnTo>
                  <a:lnTo>
                    <a:pt x="1217" y="26"/>
                  </a:lnTo>
                  <a:lnTo>
                    <a:pt x="1217" y="26"/>
                  </a:lnTo>
                  <a:lnTo>
                    <a:pt x="1230" y="31"/>
                  </a:lnTo>
                  <a:lnTo>
                    <a:pt x="1230" y="31"/>
                  </a:lnTo>
                  <a:lnTo>
                    <a:pt x="1227" y="33"/>
                  </a:lnTo>
                  <a:lnTo>
                    <a:pt x="1227" y="33"/>
                  </a:lnTo>
                  <a:close/>
                  <a:moveTo>
                    <a:pt x="1210" y="24"/>
                  </a:moveTo>
                  <a:lnTo>
                    <a:pt x="1210" y="24"/>
                  </a:lnTo>
                  <a:lnTo>
                    <a:pt x="1200" y="21"/>
                  </a:lnTo>
                  <a:lnTo>
                    <a:pt x="1190" y="21"/>
                  </a:lnTo>
                  <a:lnTo>
                    <a:pt x="1190" y="21"/>
                  </a:lnTo>
                  <a:lnTo>
                    <a:pt x="1183" y="15"/>
                  </a:lnTo>
                  <a:lnTo>
                    <a:pt x="1183" y="15"/>
                  </a:lnTo>
                  <a:lnTo>
                    <a:pt x="1210" y="24"/>
                  </a:lnTo>
                  <a:lnTo>
                    <a:pt x="1210" y="24"/>
                  </a:lnTo>
                  <a:close/>
                  <a:moveTo>
                    <a:pt x="1180" y="54"/>
                  </a:moveTo>
                  <a:lnTo>
                    <a:pt x="1180" y="54"/>
                  </a:lnTo>
                  <a:lnTo>
                    <a:pt x="1176" y="54"/>
                  </a:lnTo>
                  <a:lnTo>
                    <a:pt x="1176" y="54"/>
                  </a:lnTo>
                  <a:lnTo>
                    <a:pt x="1177" y="54"/>
                  </a:lnTo>
                  <a:lnTo>
                    <a:pt x="1177" y="54"/>
                  </a:lnTo>
                  <a:lnTo>
                    <a:pt x="1180" y="54"/>
                  </a:lnTo>
                  <a:lnTo>
                    <a:pt x="1180" y="54"/>
                  </a:lnTo>
                  <a:close/>
                  <a:moveTo>
                    <a:pt x="1176" y="43"/>
                  </a:moveTo>
                  <a:lnTo>
                    <a:pt x="1176" y="43"/>
                  </a:lnTo>
                  <a:lnTo>
                    <a:pt x="1177" y="43"/>
                  </a:lnTo>
                  <a:lnTo>
                    <a:pt x="1177" y="43"/>
                  </a:lnTo>
                  <a:lnTo>
                    <a:pt x="1177" y="43"/>
                  </a:lnTo>
                  <a:lnTo>
                    <a:pt x="1177" y="43"/>
                  </a:lnTo>
                  <a:lnTo>
                    <a:pt x="1176" y="44"/>
                  </a:lnTo>
                  <a:lnTo>
                    <a:pt x="1176" y="44"/>
                  </a:lnTo>
                  <a:lnTo>
                    <a:pt x="1172" y="44"/>
                  </a:lnTo>
                  <a:lnTo>
                    <a:pt x="1172" y="44"/>
                  </a:lnTo>
                  <a:lnTo>
                    <a:pt x="1176" y="43"/>
                  </a:lnTo>
                  <a:lnTo>
                    <a:pt x="1176" y="43"/>
                  </a:lnTo>
                  <a:close/>
                  <a:moveTo>
                    <a:pt x="1140" y="42"/>
                  </a:moveTo>
                  <a:lnTo>
                    <a:pt x="1140" y="42"/>
                  </a:lnTo>
                  <a:lnTo>
                    <a:pt x="1145" y="45"/>
                  </a:lnTo>
                  <a:lnTo>
                    <a:pt x="1150" y="47"/>
                  </a:lnTo>
                  <a:lnTo>
                    <a:pt x="1150" y="47"/>
                  </a:lnTo>
                  <a:lnTo>
                    <a:pt x="1145" y="45"/>
                  </a:lnTo>
                  <a:lnTo>
                    <a:pt x="1140" y="42"/>
                  </a:lnTo>
                  <a:lnTo>
                    <a:pt x="1140" y="42"/>
                  </a:lnTo>
                  <a:close/>
                  <a:moveTo>
                    <a:pt x="1157" y="11"/>
                  </a:moveTo>
                  <a:lnTo>
                    <a:pt x="1157" y="11"/>
                  </a:lnTo>
                  <a:lnTo>
                    <a:pt x="1156" y="12"/>
                  </a:lnTo>
                  <a:lnTo>
                    <a:pt x="1156" y="12"/>
                  </a:lnTo>
                  <a:lnTo>
                    <a:pt x="1145" y="13"/>
                  </a:lnTo>
                  <a:lnTo>
                    <a:pt x="1140" y="14"/>
                  </a:lnTo>
                  <a:lnTo>
                    <a:pt x="1136" y="18"/>
                  </a:lnTo>
                  <a:lnTo>
                    <a:pt x="1136" y="18"/>
                  </a:lnTo>
                  <a:lnTo>
                    <a:pt x="1134" y="18"/>
                  </a:lnTo>
                  <a:lnTo>
                    <a:pt x="1134" y="18"/>
                  </a:lnTo>
                  <a:lnTo>
                    <a:pt x="1135" y="14"/>
                  </a:lnTo>
                  <a:lnTo>
                    <a:pt x="1137" y="13"/>
                  </a:lnTo>
                  <a:lnTo>
                    <a:pt x="1145" y="11"/>
                  </a:lnTo>
                  <a:lnTo>
                    <a:pt x="1151" y="11"/>
                  </a:lnTo>
                  <a:lnTo>
                    <a:pt x="1157" y="11"/>
                  </a:lnTo>
                  <a:lnTo>
                    <a:pt x="1157" y="11"/>
                  </a:lnTo>
                  <a:close/>
                  <a:moveTo>
                    <a:pt x="1106" y="31"/>
                  </a:moveTo>
                  <a:lnTo>
                    <a:pt x="1106" y="31"/>
                  </a:lnTo>
                  <a:lnTo>
                    <a:pt x="1110" y="31"/>
                  </a:lnTo>
                  <a:lnTo>
                    <a:pt x="1110" y="31"/>
                  </a:lnTo>
                  <a:lnTo>
                    <a:pt x="1104" y="31"/>
                  </a:lnTo>
                  <a:lnTo>
                    <a:pt x="1104" y="31"/>
                  </a:lnTo>
                  <a:lnTo>
                    <a:pt x="1106" y="31"/>
                  </a:lnTo>
                  <a:lnTo>
                    <a:pt x="1106" y="31"/>
                  </a:lnTo>
                  <a:close/>
                  <a:moveTo>
                    <a:pt x="915" y="33"/>
                  </a:moveTo>
                  <a:lnTo>
                    <a:pt x="915" y="33"/>
                  </a:lnTo>
                  <a:lnTo>
                    <a:pt x="927" y="32"/>
                  </a:lnTo>
                  <a:lnTo>
                    <a:pt x="940" y="32"/>
                  </a:lnTo>
                  <a:lnTo>
                    <a:pt x="940" y="32"/>
                  </a:lnTo>
                  <a:lnTo>
                    <a:pt x="915" y="33"/>
                  </a:lnTo>
                  <a:lnTo>
                    <a:pt x="915" y="33"/>
                  </a:lnTo>
                  <a:lnTo>
                    <a:pt x="915" y="33"/>
                  </a:lnTo>
                  <a:lnTo>
                    <a:pt x="915" y="33"/>
                  </a:lnTo>
                  <a:close/>
                  <a:moveTo>
                    <a:pt x="282" y="238"/>
                  </a:moveTo>
                  <a:lnTo>
                    <a:pt x="282" y="238"/>
                  </a:lnTo>
                  <a:lnTo>
                    <a:pt x="279" y="238"/>
                  </a:lnTo>
                  <a:lnTo>
                    <a:pt x="279" y="238"/>
                  </a:lnTo>
                  <a:lnTo>
                    <a:pt x="279" y="238"/>
                  </a:lnTo>
                  <a:lnTo>
                    <a:pt x="279" y="238"/>
                  </a:lnTo>
                  <a:lnTo>
                    <a:pt x="273" y="227"/>
                  </a:lnTo>
                  <a:lnTo>
                    <a:pt x="270" y="215"/>
                  </a:lnTo>
                  <a:lnTo>
                    <a:pt x="267" y="203"/>
                  </a:lnTo>
                  <a:lnTo>
                    <a:pt x="265" y="191"/>
                  </a:lnTo>
                  <a:lnTo>
                    <a:pt x="265" y="191"/>
                  </a:lnTo>
                  <a:lnTo>
                    <a:pt x="267" y="191"/>
                  </a:lnTo>
                  <a:lnTo>
                    <a:pt x="270" y="190"/>
                  </a:lnTo>
                  <a:lnTo>
                    <a:pt x="272" y="188"/>
                  </a:lnTo>
                  <a:lnTo>
                    <a:pt x="272" y="188"/>
                  </a:lnTo>
                  <a:lnTo>
                    <a:pt x="272" y="191"/>
                  </a:lnTo>
                  <a:lnTo>
                    <a:pt x="273" y="194"/>
                  </a:lnTo>
                  <a:lnTo>
                    <a:pt x="274" y="194"/>
                  </a:lnTo>
                  <a:lnTo>
                    <a:pt x="277" y="192"/>
                  </a:lnTo>
                  <a:lnTo>
                    <a:pt x="280" y="188"/>
                  </a:lnTo>
                  <a:lnTo>
                    <a:pt x="282" y="180"/>
                  </a:lnTo>
                  <a:lnTo>
                    <a:pt x="282" y="180"/>
                  </a:lnTo>
                  <a:lnTo>
                    <a:pt x="285" y="195"/>
                  </a:lnTo>
                  <a:lnTo>
                    <a:pt x="286" y="209"/>
                  </a:lnTo>
                  <a:lnTo>
                    <a:pt x="285" y="224"/>
                  </a:lnTo>
                  <a:lnTo>
                    <a:pt x="284" y="231"/>
                  </a:lnTo>
                  <a:lnTo>
                    <a:pt x="282" y="238"/>
                  </a:lnTo>
                  <a:lnTo>
                    <a:pt x="282" y="238"/>
                  </a:lnTo>
                  <a:close/>
                  <a:moveTo>
                    <a:pt x="72" y="386"/>
                  </a:moveTo>
                  <a:lnTo>
                    <a:pt x="72" y="386"/>
                  </a:lnTo>
                  <a:lnTo>
                    <a:pt x="71" y="363"/>
                  </a:lnTo>
                  <a:lnTo>
                    <a:pt x="71" y="363"/>
                  </a:lnTo>
                  <a:lnTo>
                    <a:pt x="73" y="385"/>
                  </a:lnTo>
                  <a:lnTo>
                    <a:pt x="76" y="398"/>
                  </a:lnTo>
                  <a:lnTo>
                    <a:pt x="76" y="398"/>
                  </a:lnTo>
                  <a:lnTo>
                    <a:pt x="72" y="386"/>
                  </a:lnTo>
                  <a:lnTo>
                    <a:pt x="72" y="386"/>
                  </a:lnTo>
                  <a:close/>
                  <a:moveTo>
                    <a:pt x="77" y="339"/>
                  </a:moveTo>
                  <a:lnTo>
                    <a:pt x="77" y="339"/>
                  </a:lnTo>
                  <a:lnTo>
                    <a:pt x="76" y="339"/>
                  </a:lnTo>
                  <a:lnTo>
                    <a:pt x="75" y="341"/>
                  </a:lnTo>
                  <a:lnTo>
                    <a:pt x="72" y="345"/>
                  </a:lnTo>
                  <a:lnTo>
                    <a:pt x="72" y="345"/>
                  </a:lnTo>
                  <a:lnTo>
                    <a:pt x="76" y="331"/>
                  </a:lnTo>
                  <a:lnTo>
                    <a:pt x="78" y="324"/>
                  </a:lnTo>
                  <a:lnTo>
                    <a:pt x="81" y="316"/>
                  </a:lnTo>
                  <a:lnTo>
                    <a:pt x="81" y="316"/>
                  </a:lnTo>
                  <a:lnTo>
                    <a:pt x="78" y="327"/>
                  </a:lnTo>
                  <a:lnTo>
                    <a:pt x="77" y="339"/>
                  </a:lnTo>
                  <a:lnTo>
                    <a:pt x="77" y="339"/>
                  </a:lnTo>
                  <a:close/>
                  <a:moveTo>
                    <a:pt x="87" y="503"/>
                  </a:moveTo>
                  <a:lnTo>
                    <a:pt x="87" y="503"/>
                  </a:lnTo>
                  <a:lnTo>
                    <a:pt x="84" y="471"/>
                  </a:lnTo>
                  <a:lnTo>
                    <a:pt x="81" y="440"/>
                  </a:lnTo>
                  <a:lnTo>
                    <a:pt x="81" y="440"/>
                  </a:lnTo>
                  <a:lnTo>
                    <a:pt x="82" y="443"/>
                  </a:lnTo>
                  <a:lnTo>
                    <a:pt x="82" y="443"/>
                  </a:lnTo>
                  <a:lnTo>
                    <a:pt x="85" y="473"/>
                  </a:lnTo>
                  <a:lnTo>
                    <a:pt x="87" y="487"/>
                  </a:lnTo>
                  <a:lnTo>
                    <a:pt x="87" y="503"/>
                  </a:lnTo>
                  <a:lnTo>
                    <a:pt x="87" y="503"/>
                  </a:lnTo>
                  <a:close/>
                  <a:moveTo>
                    <a:pt x="95" y="651"/>
                  </a:moveTo>
                  <a:lnTo>
                    <a:pt x="95" y="651"/>
                  </a:lnTo>
                  <a:lnTo>
                    <a:pt x="95" y="651"/>
                  </a:lnTo>
                  <a:lnTo>
                    <a:pt x="95" y="651"/>
                  </a:lnTo>
                  <a:lnTo>
                    <a:pt x="91" y="646"/>
                  </a:lnTo>
                  <a:lnTo>
                    <a:pt x="91" y="646"/>
                  </a:lnTo>
                  <a:lnTo>
                    <a:pt x="93" y="646"/>
                  </a:lnTo>
                  <a:lnTo>
                    <a:pt x="93" y="646"/>
                  </a:lnTo>
                  <a:lnTo>
                    <a:pt x="96" y="649"/>
                  </a:lnTo>
                  <a:lnTo>
                    <a:pt x="96" y="649"/>
                  </a:lnTo>
                  <a:lnTo>
                    <a:pt x="95" y="651"/>
                  </a:lnTo>
                  <a:lnTo>
                    <a:pt x="95" y="651"/>
                  </a:lnTo>
                  <a:close/>
                  <a:moveTo>
                    <a:pt x="96" y="493"/>
                  </a:moveTo>
                  <a:lnTo>
                    <a:pt x="96" y="493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7" y="495"/>
                  </a:lnTo>
                  <a:lnTo>
                    <a:pt x="97" y="495"/>
                  </a:lnTo>
                  <a:lnTo>
                    <a:pt x="96" y="493"/>
                  </a:lnTo>
                  <a:lnTo>
                    <a:pt x="96" y="493"/>
                  </a:lnTo>
                  <a:close/>
                  <a:moveTo>
                    <a:pt x="100" y="578"/>
                  </a:moveTo>
                  <a:lnTo>
                    <a:pt x="100" y="578"/>
                  </a:lnTo>
                  <a:lnTo>
                    <a:pt x="99" y="540"/>
                  </a:lnTo>
                  <a:lnTo>
                    <a:pt x="99" y="522"/>
                  </a:lnTo>
                  <a:lnTo>
                    <a:pt x="99" y="503"/>
                  </a:lnTo>
                  <a:lnTo>
                    <a:pt x="99" y="503"/>
                  </a:lnTo>
                  <a:lnTo>
                    <a:pt x="101" y="534"/>
                  </a:lnTo>
                  <a:lnTo>
                    <a:pt x="102" y="567"/>
                  </a:lnTo>
                  <a:lnTo>
                    <a:pt x="102" y="567"/>
                  </a:lnTo>
                  <a:lnTo>
                    <a:pt x="100" y="578"/>
                  </a:lnTo>
                  <a:lnTo>
                    <a:pt x="100" y="578"/>
                  </a:lnTo>
                  <a:close/>
                  <a:moveTo>
                    <a:pt x="103" y="656"/>
                  </a:moveTo>
                  <a:lnTo>
                    <a:pt x="103" y="656"/>
                  </a:lnTo>
                  <a:lnTo>
                    <a:pt x="105" y="654"/>
                  </a:lnTo>
                  <a:lnTo>
                    <a:pt x="105" y="654"/>
                  </a:lnTo>
                  <a:lnTo>
                    <a:pt x="117" y="657"/>
                  </a:lnTo>
                  <a:lnTo>
                    <a:pt x="129" y="660"/>
                  </a:lnTo>
                  <a:lnTo>
                    <a:pt x="129" y="660"/>
                  </a:lnTo>
                  <a:lnTo>
                    <a:pt x="115" y="658"/>
                  </a:lnTo>
                  <a:lnTo>
                    <a:pt x="108" y="657"/>
                  </a:lnTo>
                  <a:lnTo>
                    <a:pt x="103" y="656"/>
                  </a:lnTo>
                  <a:lnTo>
                    <a:pt x="103" y="656"/>
                  </a:lnTo>
                  <a:close/>
                  <a:moveTo>
                    <a:pt x="102" y="619"/>
                  </a:moveTo>
                  <a:lnTo>
                    <a:pt x="102" y="619"/>
                  </a:lnTo>
                  <a:lnTo>
                    <a:pt x="102" y="616"/>
                  </a:lnTo>
                  <a:lnTo>
                    <a:pt x="102" y="616"/>
                  </a:lnTo>
                  <a:lnTo>
                    <a:pt x="103" y="620"/>
                  </a:lnTo>
                  <a:lnTo>
                    <a:pt x="103" y="620"/>
                  </a:lnTo>
                  <a:lnTo>
                    <a:pt x="102" y="619"/>
                  </a:lnTo>
                  <a:lnTo>
                    <a:pt x="102" y="619"/>
                  </a:lnTo>
                  <a:close/>
                  <a:moveTo>
                    <a:pt x="142" y="644"/>
                  </a:moveTo>
                  <a:lnTo>
                    <a:pt x="142" y="644"/>
                  </a:lnTo>
                  <a:lnTo>
                    <a:pt x="140" y="642"/>
                  </a:lnTo>
                  <a:lnTo>
                    <a:pt x="140" y="642"/>
                  </a:lnTo>
                  <a:lnTo>
                    <a:pt x="146" y="643"/>
                  </a:lnTo>
                  <a:lnTo>
                    <a:pt x="146" y="643"/>
                  </a:lnTo>
                  <a:lnTo>
                    <a:pt x="142" y="644"/>
                  </a:lnTo>
                  <a:lnTo>
                    <a:pt x="142" y="644"/>
                  </a:lnTo>
                  <a:close/>
                  <a:moveTo>
                    <a:pt x="209" y="655"/>
                  </a:moveTo>
                  <a:lnTo>
                    <a:pt x="209" y="655"/>
                  </a:lnTo>
                  <a:lnTo>
                    <a:pt x="182" y="656"/>
                  </a:lnTo>
                  <a:lnTo>
                    <a:pt x="182" y="656"/>
                  </a:lnTo>
                  <a:lnTo>
                    <a:pt x="214" y="654"/>
                  </a:lnTo>
                  <a:lnTo>
                    <a:pt x="245" y="651"/>
                  </a:lnTo>
                  <a:lnTo>
                    <a:pt x="309" y="651"/>
                  </a:lnTo>
                  <a:lnTo>
                    <a:pt x="309" y="651"/>
                  </a:lnTo>
                  <a:lnTo>
                    <a:pt x="313" y="652"/>
                  </a:lnTo>
                  <a:lnTo>
                    <a:pt x="313" y="652"/>
                  </a:lnTo>
                  <a:lnTo>
                    <a:pt x="286" y="651"/>
                  </a:lnTo>
                  <a:lnTo>
                    <a:pt x="261" y="651"/>
                  </a:lnTo>
                  <a:lnTo>
                    <a:pt x="209" y="655"/>
                  </a:lnTo>
                  <a:lnTo>
                    <a:pt x="209" y="655"/>
                  </a:lnTo>
                  <a:close/>
                  <a:moveTo>
                    <a:pt x="220" y="637"/>
                  </a:moveTo>
                  <a:lnTo>
                    <a:pt x="220" y="637"/>
                  </a:lnTo>
                  <a:lnTo>
                    <a:pt x="238" y="634"/>
                  </a:lnTo>
                  <a:lnTo>
                    <a:pt x="254" y="633"/>
                  </a:lnTo>
                  <a:lnTo>
                    <a:pt x="271" y="632"/>
                  </a:lnTo>
                  <a:lnTo>
                    <a:pt x="289" y="632"/>
                  </a:lnTo>
                  <a:lnTo>
                    <a:pt x="289" y="632"/>
                  </a:lnTo>
                  <a:lnTo>
                    <a:pt x="266" y="634"/>
                  </a:lnTo>
                  <a:lnTo>
                    <a:pt x="266" y="634"/>
                  </a:lnTo>
                  <a:lnTo>
                    <a:pt x="243" y="636"/>
                  </a:lnTo>
                  <a:lnTo>
                    <a:pt x="220" y="637"/>
                  </a:lnTo>
                  <a:lnTo>
                    <a:pt x="220" y="637"/>
                  </a:lnTo>
                  <a:close/>
                  <a:moveTo>
                    <a:pt x="318" y="654"/>
                  </a:moveTo>
                  <a:lnTo>
                    <a:pt x="318" y="654"/>
                  </a:lnTo>
                  <a:lnTo>
                    <a:pt x="320" y="651"/>
                  </a:lnTo>
                  <a:lnTo>
                    <a:pt x="320" y="65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8" y="655"/>
                  </a:lnTo>
                  <a:lnTo>
                    <a:pt x="338" y="655"/>
                  </a:lnTo>
                  <a:lnTo>
                    <a:pt x="318" y="654"/>
                  </a:lnTo>
                  <a:lnTo>
                    <a:pt x="318" y="654"/>
                  </a:lnTo>
                  <a:close/>
                  <a:moveTo>
                    <a:pt x="363" y="640"/>
                  </a:moveTo>
                  <a:lnTo>
                    <a:pt x="363" y="640"/>
                  </a:lnTo>
                  <a:lnTo>
                    <a:pt x="341" y="640"/>
                  </a:lnTo>
                  <a:lnTo>
                    <a:pt x="341" y="640"/>
                  </a:lnTo>
                  <a:lnTo>
                    <a:pt x="354" y="639"/>
                  </a:lnTo>
                  <a:lnTo>
                    <a:pt x="368" y="638"/>
                  </a:lnTo>
                  <a:lnTo>
                    <a:pt x="368" y="638"/>
                  </a:lnTo>
                  <a:lnTo>
                    <a:pt x="363" y="640"/>
                  </a:lnTo>
                  <a:lnTo>
                    <a:pt x="363" y="640"/>
                  </a:lnTo>
                  <a:close/>
                  <a:moveTo>
                    <a:pt x="382" y="656"/>
                  </a:moveTo>
                  <a:lnTo>
                    <a:pt x="382" y="656"/>
                  </a:lnTo>
                  <a:lnTo>
                    <a:pt x="398" y="654"/>
                  </a:lnTo>
                  <a:lnTo>
                    <a:pt x="398" y="654"/>
                  </a:lnTo>
                  <a:lnTo>
                    <a:pt x="416" y="654"/>
                  </a:lnTo>
                  <a:lnTo>
                    <a:pt x="416" y="654"/>
                  </a:lnTo>
                  <a:lnTo>
                    <a:pt x="382" y="656"/>
                  </a:lnTo>
                  <a:lnTo>
                    <a:pt x="382" y="656"/>
                  </a:lnTo>
                  <a:close/>
                  <a:moveTo>
                    <a:pt x="507" y="628"/>
                  </a:moveTo>
                  <a:lnTo>
                    <a:pt x="507" y="628"/>
                  </a:lnTo>
                  <a:lnTo>
                    <a:pt x="473" y="630"/>
                  </a:lnTo>
                  <a:lnTo>
                    <a:pt x="438" y="632"/>
                  </a:lnTo>
                  <a:lnTo>
                    <a:pt x="438" y="632"/>
                  </a:lnTo>
                  <a:lnTo>
                    <a:pt x="438" y="631"/>
                  </a:lnTo>
                  <a:lnTo>
                    <a:pt x="438" y="631"/>
                  </a:lnTo>
                  <a:lnTo>
                    <a:pt x="512" y="628"/>
                  </a:lnTo>
                  <a:lnTo>
                    <a:pt x="512" y="628"/>
                  </a:lnTo>
                  <a:lnTo>
                    <a:pt x="507" y="628"/>
                  </a:lnTo>
                  <a:lnTo>
                    <a:pt x="507" y="628"/>
                  </a:lnTo>
                  <a:close/>
                  <a:moveTo>
                    <a:pt x="534" y="642"/>
                  </a:moveTo>
                  <a:lnTo>
                    <a:pt x="534" y="642"/>
                  </a:lnTo>
                  <a:lnTo>
                    <a:pt x="557" y="640"/>
                  </a:lnTo>
                  <a:lnTo>
                    <a:pt x="557" y="640"/>
                  </a:lnTo>
                  <a:lnTo>
                    <a:pt x="534" y="642"/>
                  </a:lnTo>
                  <a:lnTo>
                    <a:pt x="534" y="642"/>
                  </a:lnTo>
                  <a:close/>
                  <a:moveTo>
                    <a:pt x="615" y="640"/>
                  </a:moveTo>
                  <a:lnTo>
                    <a:pt x="615" y="640"/>
                  </a:lnTo>
                  <a:lnTo>
                    <a:pt x="587" y="640"/>
                  </a:lnTo>
                  <a:lnTo>
                    <a:pt x="587" y="640"/>
                  </a:lnTo>
                  <a:lnTo>
                    <a:pt x="590" y="639"/>
                  </a:lnTo>
                  <a:lnTo>
                    <a:pt x="590" y="639"/>
                  </a:lnTo>
                  <a:lnTo>
                    <a:pt x="591" y="638"/>
                  </a:lnTo>
                  <a:lnTo>
                    <a:pt x="591" y="638"/>
                  </a:lnTo>
                  <a:lnTo>
                    <a:pt x="616" y="638"/>
                  </a:lnTo>
                  <a:lnTo>
                    <a:pt x="616" y="638"/>
                  </a:lnTo>
                  <a:lnTo>
                    <a:pt x="615" y="640"/>
                  </a:lnTo>
                  <a:lnTo>
                    <a:pt x="615" y="640"/>
                  </a:lnTo>
                  <a:close/>
                  <a:moveTo>
                    <a:pt x="674" y="643"/>
                  </a:moveTo>
                  <a:lnTo>
                    <a:pt x="674" y="643"/>
                  </a:lnTo>
                  <a:lnTo>
                    <a:pt x="631" y="640"/>
                  </a:lnTo>
                  <a:lnTo>
                    <a:pt x="631" y="640"/>
                  </a:lnTo>
                  <a:lnTo>
                    <a:pt x="626" y="638"/>
                  </a:lnTo>
                  <a:lnTo>
                    <a:pt x="626" y="638"/>
                  </a:lnTo>
                  <a:lnTo>
                    <a:pt x="675" y="638"/>
                  </a:lnTo>
                  <a:lnTo>
                    <a:pt x="675" y="638"/>
                  </a:lnTo>
                  <a:lnTo>
                    <a:pt x="674" y="640"/>
                  </a:lnTo>
                  <a:lnTo>
                    <a:pt x="674" y="643"/>
                  </a:lnTo>
                  <a:lnTo>
                    <a:pt x="674" y="643"/>
                  </a:lnTo>
                  <a:close/>
                  <a:moveTo>
                    <a:pt x="693" y="644"/>
                  </a:moveTo>
                  <a:lnTo>
                    <a:pt x="693" y="644"/>
                  </a:lnTo>
                  <a:lnTo>
                    <a:pt x="688" y="642"/>
                  </a:lnTo>
                  <a:lnTo>
                    <a:pt x="688" y="642"/>
                  </a:lnTo>
                  <a:lnTo>
                    <a:pt x="694" y="639"/>
                  </a:lnTo>
                  <a:lnTo>
                    <a:pt x="694" y="639"/>
                  </a:lnTo>
                  <a:lnTo>
                    <a:pt x="709" y="645"/>
                  </a:lnTo>
                  <a:lnTo>
                    <a:pt x="709" y="645"/>
                  </a:lnTo>
                  <a:lnTo>
                    <a:pt x="693" y="644"/>
                  </a:lnTo>
                  <a:lnTo>
                    <a:pt x="693" y="644"/>
                  </a:lnTo>
                  <a:close/>
                  <a:moveTo>
                    <a:pt x="723" y="628"/>
                  </a:moveTo>
                  <a:lnTo>
                    <a:pt x="723" y="628"/>
                  </a:lnTo>
                  <a:lnTo>
                    <a:pt x="817" y="626"/>
                  </a:lnTo>
                  <a:lnTo>
                    <a:pt x="817" y="626"/>
                  </a:lnTo>
                  <a:lnTo>
                    <a:pt x="815" y="626"/>
                  </a:lnTo>
                  <a:lnTo>
                    <a:pt x="815" y="626"/>
                  </a:lnTo>
                  <a:lnTo>
                    <a:pt x="800" y="627"/>
                  </a:lnTo>
                  <a:lnTo>
                    <a:pt x="786" y="630"/>
                  </a:lnTo>
                  <a:lnTo>
                    <a:pt x="786" y="630"/>
                  </a:lnTo>
                  <a:lnTo>
                    <a:pt x="755" y="630"/>
                  </a:lnTo>
                  <a:lnTo>
                    <a:pt x="723" y="628"/>
                  </a:lnTo>
                  <a:lnTo>
                    <a:pt x="723" y="628"/>
                  </a:lnTo>
                  <a:close/>
                  <a:moveTo>
                    <a:pt x="764" y="644"/>
                  </a:moveTo>
                  <a:lnTo>
                    <a:pt x="764" y="644"/>
                  </a:lnTo>
                  <a:lnTo>
                    <a:pt x="775" y="642"/>
                  </a:lnTo>
                  <a:lnTo>
                    <a:pt x="775" y="642"/>
                  </a:lnTo>
                  <a:lnTo>
                    <a:pt x="784" y="640"/>
                  </a:lnTo>
                  <a:lnTo>
                    <a:pt x="784" y="640"/>
                  </a:lnTo>
                  <a:lnTo>
                    <a:pt x="815" y="637"/>
                  </a:lnTo>
                  <a:lnTo>
                    <a:pt x="831" y="637"/>
                  </a:lnTo>
                  <a:lnTo>
                    <a:pt x="845" y="638"/>
                  </a:lnTo>
                  <a:lnTo>
                    <a:pt x="845" y="638"/>
                  </a:lnTo>
                  <a:lnTo>
                    <a:pt x="805" y="643"/>
                  </a:lnTo>
                  <a:lnTo>
                    <a:pt x="785" y="644"/>
                  </a:lnTo>
                  <a:lnTo>
                    <a:pt x="764" y="644"/>
                  </a:lnTo>
                  <a:lnTo>
                    <a:pt x="764" y="644"/>
                  </a:lnTo>
                  <a:close/>
                  <a:moveTo>
                    <a:pt x="880" y="628"/>
                  </a:moveTo>
                  <a:lnTo>
                    <a:pt x="880" y="628"/>
                  </a:lnTo>
                  <a:lnTo>
                    <a:pt x="881" y="626"/>
                  </a:lnTo>
                  <a:lnTo>
                    <a:pt x="881" y="625"/>
                  </a:lnTo>
                  <a:lnTo>
                    <a:pt x="881" y="625"/>
                  </a:lnTo>
                  <a:lnTo>
                    <a:pt x="920" y="625"/>
                  </a:lnTo>
                  <a:lnTo>
                    <a:pt x="959" y="627"/>
                  </a:lnTo>
                  <a:lnTo>
                    <a:pt x="959" y="627"/>
                  </a:lnTo>
                  <a:lnTo>
                    <a:pt x="920" y="628"/>
                  </a:lnTo>
                  <a:lnTo>
                    <a:pt x="880" y="628"/>
                  </a:lnTo>
                  <a:lnTo>
                    <a:pt x="880" y="628"/>
                  </a:lnTo>
                  <a:close/>
                  <a:moveTo>
                    <a:pt x="1029" y="633"/>
                  </a:moveTo>
                  <a:lnTo>
                    <a:pt x="1029" y="633"/>
                  </a:lnTo>
                  <a:lnTo>
                    <a:pt x="1027" y="632"/>
                  </a:lnTo>
                  <a:lnTo>
                    <a:pt x="1024" y="631"/>
                  </a:lnTo>
                  <a:lnTo>
                    <a:pt x="1024" y="631"/>
                  </a:lnTo>
                  <a:lnTo>
                    <a:pt x="1038" y="630"/>
                  </a:lnTo>
                  <a:lnTo>
                    <a:pt x="1052" y="630"/>
                  </a:lnTo>
                  <a:lnTo>
                    <a:pt x="1052" y="630"/>
                  </a:lnTo>
                  <a:lnTo>
                    <a:pt x="1029" y="633"/>
                  </a:lnTo>
                  <a:lnTo>
                    <a:pt x="1029" y="633"/>
                  </a:lnTo>
                  <a:close/>
                  <a:moveTo>
                    <a:pt x="1097" y="628"/>
                  </a:moveTo>
                  <a:lnTo>
                    <a:pt x="1097" y="628"/>
                  </a:lnTo>
                  <a:lnTo>
                    <a:pt x="1083" y="633"/>
                  </a:lnTo>
                  <a:lnTo>
                    <a:pt x="1069" y="636"/>
                  </a:lnTo>
                  <a:lnTo>
                    <a:pt x="1069" y="636"/>
                  </a:lnTo>
                  <a:lnTo>
                    <a:pt x="1087" y="630"/>
                  </a:lnTo>
                  <a:lnTo>
                    <a:pt x="1104" y="624"/>
                  </a:lnTo>
                  <a:lnTo>
                    <a:pt x="1137" y="608"/>
                  </a:lnTo>
                  <a:lnTo>
                    <a:pt x="1137" y="608"/>
                  </a:lnTo>
                  <a:lnTo>
                    <a:pt x="1117" y="619"/>
                  </a:lnTo>
                  <a:lnTo>
                    <a:pt x="1097" y="628"/>
                  </a:lnTo>
                  <a:lnTo>
                    <a:pt x="1097" y="628"/>
                  </a:lnTo>
                  <a:close/>
                  <a:moveTo>
                    <a:pt x="1064" y="621"/>
                  </a:moveTo>
                  <a:lnTo>
                    <a:pt x="1064" y="621"/>
                  </a:lnTo>
                  <a:lnTo>
                    <a:pt x="1071" y="619"/>
                  </a:lnTo>
                  <a:lnTo>
                    <a:pt x="1071" y="619"/>
                  </a:lnTo>
                  <a:lnTo>
                    <a:pt x="1071" y="621"/>
                  </a:lnTo>
                  <a:lnTo>
                    <a:pt x="1071" y="621"/>
                  </a:lnTo>
                  <a:lnTo>
                    <a:pt x="1064" y="621"/>
                  </a:lnTo>
                  <a:lnTo>
                    <a:pt x="1064" y="621"/>
                  </a:lnTo>
                  <a:close/>
                  <a:moveTo>
                    <a:pt x="1202" y="548"/>
                  </a:moveTo>
                  <a:lnTo>
                    <a:pt x="1202" y="548"/>
                  </a:lnTo>
                  <a:lnTo>
                    <a:pt x="1231" y="528"/>
                  </a:lnTo>
                  <a:lnTo>
                    <a:pt x="1246" y="519"/>
                  </a:lnTo>
                  <a:lnTo>
                    <a:pt x="1260" y="510"/>
                  </a:lnTo>
                  <a:lnTo>
                    <a:pt x="1260" y="510"/>
                  </a:lnTo>
                  <a:lnTo>
                    <a:pt x="1224" y="533"/>
                  </a:lnTo>
                  <a:lnTo>
                    <a:pt x="1224" y="533"/>
                  </a:lnTo>
                  <a:lnTo>
                    <a:pt x="1202" y="548"/>
                  </a:lnTo>
                  <a:lnTo>
                    <a:pt x="1202" y="548"/>
                  </a:lnTo>
                  <a:close/>
                  <a:moveTo>
                    <a:pt x="1254" y="527"/>
                  </a:moveTo>
                  <a:lnTo>
                    <a:pt x="1254" y="527"/>
                  </a:lnTo>
                  <a:lnTo>
                    <a:pt x="1233" y="539"/>
                  </a:lnTo>
                  <a:lnTo>
                    <a:pt x="1233" y="539"/>
                  </a:lnTo>
                  <a:lnTo>
                    <a:pt x="1264" y="519"/>
                  </a:lnTo>
                  <a:lnTo>
                    <a:pt x="1264" y="519"/>
                  </a:lnTo>
                  <a:lnTo>
                    <a:pt x="1254" y="527"/>
                  </a:lnTo>
                  <a:lnTo>
                    <a:pt x="1254" y="527"/>
                  </a:lnTo>
                  <a:close/>
                  <a:moveTo>
                    <a:pt x="1290" y="504"/>
                  </a:moveTo>
                  <a:lnTo>
                    <a:pt x="1290" y="504"/>
                  </a:lnTo>
                  <a:lnTo>
                    <a:pt x="1278" y="510"/>
                  </a:lnTo>
                  <a:lnTo>
                    <a:pt x="1278" y="510"/>
                  </a:lnTo>
                  <a:lnTo>
                    <a:pt x="1294" y="500"/>
                  </a:lnTo>
                  <a:lnTo>
                    <a:pt x="1294" y="500"/>
                  </a:lnTo>
                  <a:lnTo>
                    <a:pt x="1290" y="504"/>
                  </a:lnTo>
                  <a:lnTo>
                    <a:pt x="1290" y="504"/>
                  </a:lnTo>
                  <a:close/>
                  <a:moveTo>
                    <a:pt x="1310" y="495"/>
                  </a:moveTo>
                  <a:lnTo>
                    <a:pt x="1310" y="495"/>
                  </a:lnTo>
                  <a:lnTo>
                    <a:pt x="1314" y="487"/>
                  </a:lnTo>
                  <a:lnTo>
                    <a:pt x="1314" y="487"/>
                  </a:lnTo>
                  <a:lnTo>
                    <a:pt x="1320" y="484"/>
                  </a:lnTo>
                  <a:lnTo>
                    <a:pt x="1320" y="484"/>
                  </a:lnTo>
                  <a:lnTo>
                    <a:pt x="1310" y="495"/>
                  </a:lnTo>
                  <a:lnTo>
                    <a:pt x="1310" y="495"/>
                  </a:lnTo>
                  <a:close/>
                  <a:moveTo>
                    <a:pt x="1317" y="474"/>
                  </a:moveTo>
                  <a:lnTo>
                    <a:pt x="1317" y="474"/>
                  </a:lnTo>
                  <a:lnTo>
                    <a:pt x="1319" y="473"/>
                  </a:lnTo>
                  <a:lnTo>
                    <a:pt x="1319" y="473"/>
                  </a:lnTo>
                  <a:lnTo>
                    <a:pt x="1319" y="473"/>
                  </a:lnTo>
                  <a:lnTo>
                    <a:pt x="1319" y="473"/>
                  </a:lnTo>
                  <a:lnTo>
                    <a:pt x="1317" y="474"/>
                  </a:lnTo>
                  <a:lnTo>
                    <a:pt x="1317" y="474"/>
                  </a:lnTo>
                  <a:close/>
                  <a:moveTo>
                    <a:pt x="1094" y="267"/>
                  </a:moveTo>
                  <a:lnTo>
                    <a:pt x="1094" y="267"/>
                  </a:lnTo>
                  <a:lnTo>
                    <a:pt x="1112" y="274"/>
                  </a:lnTo>
                  <a:lnTo>
                    <a:pt x="1131" y="283"/>
                  </a:lnTo>
                  <a:lnTo>
                    <a:pt x="1150" y="294"/>
                  </a:lnTo>
                  <a:lnTo>
                    <a:pt x="1168" y="306"/>
                  </a:lnTo>
                  <a:lnTo>
                    <a:pt x="1184" y="319"/>
                  </a:lnTo>
                  <a:lnTo>
                    <a:pt x="1200" y="332"/>
                  </a:lnTo>
                  <a:lnTo>
                    <a:pt x="1216" y="347"/>
                  </a:lnTo>
                  <a:lnTo>
                    <a:pt x="1230" y="361"/>
                  </a:lnTo>
                  <a:lnTo>
                    <a:pt x="1230" y="361"/>
                  </a:lnTo>
                  <a:lnTo>
                    <a:pt x="1241" y="372"/>
                  </a:lnTo>
                  <a:lnTo>
                    <a:pt x="1253" y="381"/>
                  </a:lnTo>
                  <a:lnTo>
                    <a:pt x="1280" y="400"/>
                  </a:lnTo>
                  <a:lnTo>
                    <a:pt x="1305" y="418"/>
                  </a:lnTo>
                  <a:lnTo>
                    <a:pt x="1317" y="427"/>
                  </a:lnTo>
                  <a:lnTo>
                    <a:pt x="1329" y="438"/>
                  </a:lnTo>
                  <a:lnTo>
                    <a:pt x="1329" y="438"/>
                  </a:lnTo>
                  <a:lnTo>
                    <a:pt x="1322" y="454"/>
                  </a:lnTo>
                  <a:lnTo>
                    <a:pt x="1318" y="460"/>
                  </a:lnTo>
                  <a:lnTo>
                    <a:pt x="1311" y="467"/>
                  </a:lnTo>
                  <a:lnTo>
                    <a:pt x="1311" y="467"/>
                  </a:lnTo>
                  <a:lnTo>
                    <a:pt x="1292" y="478"/>
                  </a:lnTo>
                  <a:lnTo>
                    <a:pt x="1281" y="485"/>
                  </a:lnTo>
                  <a:lnTo>
                    <a:pt x="1278" y="489"/>
                  </a:lnTo>
                  <a:lnTo>
                    <a:pt x="1277" y="491"/>
                  </a:lnTo>
                  <a:lnTo>
                    <a:pt x="1277" y="491"/>
                  </a:lnTo>
                  <a:lnTo>
                    <a:pt x="1260" y="500"/>
                  </a:lnTo>
                  <a:lnTo>
                    <a:pt x="1243" y="508"/>
                  </a:lnTo>
                  <a:lnTo>
                    <a:pt x="1228" y="518"/>
                  </a:lnTo>
                  <a:lnTo>
                    <a:pt x="1213" y="528"/>
                  </a:lnTo>
                  <a:lnTo>
                    <a:pt x="1183" y="550"/>
                  </a:lnTo>
                  <a:lnTo>
                    <a:pt x="1153" y="571"/>
                  </a:lnTo>
                  <a:lnTo>
                    <a:pt x="1153" y="571"/>
                  </a:lnTo>
                  <a:lnTo>
                    <a:pt x="1135" y="581"/>
                  </a:lnTo>
                  <a:lnTo>
                    <a:pt x="1117" y="591"/>
                  </a:lnTo>
                  <a:lnTo>
                    <a:pt x="1098" y="599"/>
                  </a:lnTo>
                  <a:lnTo>
                    <a:pt x="1080" y="605"/>
                  </a:lnTo>
                  <a:lnTo>
                    <a:pt x="1060" y="610"/>
                  </a:lnTo>
                  <a:lnTo>
                    <a:pt x="1040" y="614"/>
                  </a:lnTo>
                  <a:lnTo>
                    <a:pt x="1020" y="616"/>
                  </a:lnTo>
                  <a:lnTo>
                    <a:pt x="999" y="618"/>
                  </a:lnTo>
                  <a:lnTo>
                    <a:pt x="999" y="618"/>
                  </a:lnTo>
                  <a:lnTo>
                    <a:pt x="959" y="618"/>
                  </a:lnTo>
                  <a:lnTo>
                    <a:pt x="920" y="616"/>
                  </a:lnTo>
                  <a:lnTo>
                    <a:pt x="879" y="615"/>
                  </a:lnTo>
                  <a:lnTo>
                    <a:pt x="839" y="615"/>
                  </a:lnTo>
                  <a:lnTo>
                    <a:pt x="839" y="615"/>
                  </a:lnTo>
                  <a:lnTo>
                    <a:pt x="753" y="619"/>
                  </a:lnTo>
                  <a:lnTo>
                    <a:pt x="711" y="620"/>
                  </a:lnTo>
                  <a:lnTo>
                    <a:pt x="668" y="620"/>
                  </a:lnTo>
                  <a:lnTo>
                    <a:pt x="668" y="620"/>
                  </a:lnTo>
                  <a:lnTo>
                    <a:pt x="655" y="618"/>
                  </a:lnTo>
                  <a:lnTo>
                    <a:pt x="642" y="616"/>
                  </a:lnTo>
                  <a:lnTo>
                    <a:pt x="613" y="616"/>
                  </a:lnTo>
                  <a:lnTo>
                    <a:pt x="583" y="618"/>
                  </a:lnTo>
                  <a:lnTo>
                    <a:pt x="555" y="618"/>
                  </a:lnTo>
                  <a:lnTo>
                    <a:pt x="555" y="618"/>
                  </a:lnTo>
                  <a:lnTo>
                    <a:pt x="487" y="619"/>
                  </a:lnTo>
                  <a:lnTo>
                    <a:pt x="420" y="621"/>
                  </a:lnTo>
                  <a:lnTo>
                    <a:pt x="420" y="621"/>
                  </a:lnTo>
                  <a:lnTo>
                    <a:pt x="406" y="620"/>
                  </a:lnTo>
                  <a:lnTo>
                    <a:pt x="391" y="620"/>
                  </a:lnTo>
                  <a:lnTo>
                    <a:pt x="377" y="621"/>
                  </a:lnTo>
                  <a:lnTo>
                    <a:pt x="362" y="622"/>
                  </a:lnTo>
                  <a:lnTo>
                    <a:pt x="362" y="622"/>
                  </a:lnTo>
                  <a:lnTo>
                    <a:pt x="324" y="624"/>
                  </a:lnTo>
                  <a:lnTo>
                    <a:pt x="284" y="622"/>
                  </a:lnTo>
                  <a:lnTo>
                    <a:pt x="284" y="622"/>
                  </a:lnTo>
                  <a:lnTo>
                    <a:pt x="268" y="622"/>
                  </a:lnTo>
                  <a:lnTo>
                    <a:pt x="252" y="624"/>
                  </a:lnTo>
                  <a:lnTo>
                    <a:pt x="219" y="628"/>
                  </a:lnTo>
                  <a:lnTo>
                    <a:pt x="188" y="632"/>
                  </a:lnTo>
                  <a:lnTo>
                    <a:pt x="171" y="633"/>
                  </a:lnTo>
                  <a:lnTo>
                    <a:pt x="155" y="634"/>
                  </a:lnTo>
                  <a:lnTo>
                    <a:pt x="155" y="634"/>
                  </a:lnTo>
                  <a:lnTo>
                    <a:pt x="141" y="633"/>
                  </a:lnTo>
                  <a:lnTo>
                    <a:pt x="131" y="630"/>
                  </a:lnTo>
                  <a:lnTo>
                    <a:pt x="123" y="626"/>
                  </a:lnTo>
                  <a:lnTo>
                    <a:pt x="118" y="620"/>
                  </a:lnTo>
                  <a:lnTo>
                    <a:pt x="114" y="613"/>
                  </a:lnTo>
                  <a:lnTo>
                    <a:pt x="112" y="603"/>
                  </a:lnTo>
                  <a:lnTo>
                    <a:pt x="111" y="592"/>
                  </a:lnTo>
                  <a:lnTo>
                    <a:pt x="112" y="580"/>
                  </a:lnTo>
                  <a:lnTo>
                    <a:pt x="112" y="580"/>
                  </a:lnTo>
                  <a:lnTo>
                    <a:pt x="113" y="554"/>
                  </a:lnTo>
                  <a:lnTo>
                    <a:pt x="114" y="527"/>
                  </a:lnTo>
                  <a:lnTo>
                    <a:pt x="114" y="514"/>
                  </a:lnTo>
                  <a:lnTo>
                    <a:pt x="113" y="500"/>
                  </a:lnTo>
                  <a:lnTo>
                    <a:pt x="111" y="486"/>
                  </a:lnTo>
                  <a:lnTo>
                    <a:pt x="107" y="474"/>
                  </a:lnTo>
                  <a:lnTo>
                    <a:pt x="107" y="474"/>
                  </a:lnTo>
                  <a:lnTo>
                    <a:pt x="102" y="460"/>
                  </a:lnTo>
                  <a:lnTo>
                    <a:pt x="99" y="444"/>
                  </a:lnTo>
                  <a:lnTo>
                    <a:pt x="91" y="412"/>
                  </a:lnTo>
                  <a:lnTo>
                    <a:pt x="88" y="378"/>
                  </a:lnTo>
                  <a:lnTo>
                    <a:pt x="87" y="347"/>
                  </a:lnTo>
                  <a:lnTo>
                    <a:pt x="87" y="347"/>
                  </a:lnTo>
                  <a:lnTo>
                    <a:pt x="88" y="333"/>
                  </a:lnTo>
                  <a:lnTo>
                    <a:pt x="90" y="320"/>
                  </a:lnTo>
                  <a:lnTo>
                    <a:pt x="93" y="313"/>
                  </a:lnTo>
                  <a:lnTo>
                    <a:pt x="95" y="307"/>
                  </a:lnTo>
                  <a:lnTo>
                    <a:pt x="99" y="302"/>
                  </a:lnTo>
                  <a:lnTo>
                    <a:pt x="105" y="297"/>
                  </a:lnTo>
                  <a:lnTo>
                    <a:pt x="105" y="297"/>
                  </a:lnTo>
                  <a:lnTo>
                    <a:pt x="108" y="295"/>
                  </a:lnTo>
                  <a:lnTo>
                    <a:pt x="114" y="294"/>
                  </a:lnTo>
                  <a:lnTo>
                    <a:pt x="126" y="290"/>
                  </a:lnTo>
                  <a:lnTo>
                    <a:pt x="137" y="288"/>
                  </a:lnTo>
                  <a:lnTo>
                    <a:pt x="142" y="285"/>
                  </a:lnTo>
                  <a:lnTo>
                    <a:pt x="146" y="283"/>
                  </a:lnTo>
                  <a:lnTo>
                    <a:pt x="146" y="283"/>
                  </a:lnTo>
                  <a:lnTo>
                    <a:pt x="164" y="285"/>
                  </a:lnTo>
                  <a:lnTo>
                    <a:pt x="182" y="288"/>
                  </a:lnTo>
                  <a:lnTo>
                    <a:pt x="201" y="288"/>
                  </a:lnTo>
                  <a:lnTo>
                    <a:pt x="219" y="288"/>
                  </a:lnTo>
                  <a:lnTo>
                    <a:pt x="256" y="285"/>
                  </a:lnTo>
                  <a:lnTo>
                    <a:pt x="276" y="285"/>
                  </a:lnTo>
                  <a:lnTo>
                    <a:pt x="294" y="285"/>
                  </a:lnTo>
                  <a:lnTo>
                    <a:pt x="294" y="285"/>
                  </a:lnTo>
                  <a:lnTo>
                    <a:pt x="290" y="292"/>
                  </a:lnTo>
                  <a:lnTo>
                    <a:pt x="286" y="301"/>
                  </a:lnTo>
                  <a:lnTo>
                    <a:pt x="286" y="301"/>
                  </a:lnTo>
                  <a:lnTo>
                    <a:pt x="278" y="301"/>
                  </a:lnTo>
                  <a:lnTo>
                    <a:pt x="266" y="304"/>
                  </a:lnTo>
                  <a:lnTo>
                    <a:pt x="261" y="307"/>
                  </a:lnTo>
                  <a:lnTo>
                    <a:pt x="256" y="309"/>
                  </a:lnTo>
                  <a:lnTo>
                    <a:pt x="253" y="313"/>
                  </a:lnTo>
                  <a:lnTo>
                    <a:pt x="253" y="314"/>
                  </a:lnTo>
                  <a:lnTo>
                    <a:pt x="253" y="316"/>
                  </a:lnTo>
                  <a:lnTo>
                    <a:pt x="253" y="316"/>
                  </a:lnTo>
                  <a:lnTo>
                    <a:pt x="252" y="321"/>
                  </a:lnTo>
                  <a:lnTo>
                    <a:pt x="250" y="325"/>
                  </a:lnTo>
                  <a:lnTo>
                    <a:pt x="250" y="328"/>
                  </a:lnTo>
                  <a:lnTo>
                    <a:pt x="252" y="332"/>
                  </a:lnTo>
                  <a:lnTo>
                    <a:pt x="253" y="336"/>
                  </a:lnTo>
                  <a:lnTo>
                    <a:pt x="255" y="339"/>
                  </a:lnTo>
                  <a:lnTo>
                    <a:pt x="261" y="344"/>
                  </a:lnTo>
                  <a:lnTo>
                    <a:pt x="270" y="348"/>
                  </a:lnTo>
                  <a:lnTo>
                    <a:pt x="278" y="350"/>
                  </a:lnTo>
                  <a:lnTo>
                    <a:pt x="286" y="351"/>
                  </a:lnTo>
                  <a:lnTo>
                    <a:pt x="294" y="350"/>
                  </a:lnTo>
                  <a:lnTo>
                    <a:pt x="294" y="350"/>
                  </a:lnTo>
                  <a:lnTo>
                    <a:pt x="298" y="349"/>
                  </a:lnTo>
                  <a:lnTo>
                    <a:pt x="302" y="348"/>
                  </a:lnTo>
                  <a:lnTo>
                    <a:pt x="306" y="345"/>
                  </a:lnTo>
                  <a:lnTo>
                    <a:pt x="308" y="342"/>
                  </a:lnTo>
                  <a:lnTo>
                    <a:pt x="312" y="336"/>
                  </a:lnTo>
                  <a:lnTo>
                    <a:pt x="314" y="327"/>
                  </a:lnTo>
                  <a:lnTo>
                    <a:pt x="313" y="320"/>
                  </a:lnTo>
                  <a:lnTo>
                    <a:pt x="309" y="313"/>
                  </a:lnTo>
                  <a:lnTo>
                    <a:pt x="304" y="307"/>
                  </a:lnTo>
                  <a:lnTo>
                    <a:pt x="301" y="304"/>
                  </a:lnTo>
                  <a:lnTo>
                    <a:pt x="296" y="302"/>
                  </a:lnTo>
                  <a:lnTo>
                    <a:pt x="296" y="302"/>
                  </a:lnTo>
                  <a:lnTo>
                    <a:pt x="300" y="294"/>
                  </a:lnTo>
                  <a:lnTo>
                    <a:pt x="303" y="285"/>
                  </a:lnTo>
                  <a:lnTo>
                    <a:pt x="303" y="285"/>
                  </a:lnTo>
                  <a:lnTo>
                    <a:pt x="383" y="286"/>
                  </a:lnTo>
                  <a:lnTo>
                    <a:pt x="463" y="285"/>
                  </a:lnTo>
                  <a:lnTo>
                    <a:pt x="622" y="282"/>
                  </a:lnTo>
                  <a:lnTo>
                    <a:pt x="782" y="278"/>
                  </a:lnTo>
                  <a:lnTo>
                    <a:pt x="942" y="274"/>
                  </a:lnTo>
                  <a:lnTo>
                    <a:pt x="942" y="274"/>
                  </a:lnTo>
                  <a:lnTo>
                    <a:pt x="939" y="284"/>
                  </a:lnTo>
                  <a:lnTo>
                    <a:pt x="934" y="294"/>
                  </a:lnTo>
                  <a:lnTo>
                    <a:pt x="934" y="294"/>
                  </a:lnTo>
                  <a:lnTo>
                    <a:pt x="926" y="291"/>
                  </a:lnTo>
                  <a:lnTo>
                    <a:pt x="912" y="291"/>
                  </a:lnTo>
                  <a:lnTo>
                    <a:pt x="905" y="291"/>
                  </a:lnTo>
                  <a:lnTo>
                    <a:pt x="900" y="292"/>
                  </a:lnTo>
                  <a:lnTo>
                    <a:pt x="898" y="294"/>
                  </a:lnTo>
                  <a:lnTo>
                    <a:pt x="898" y="295"/>
                  </a:lnTo>
                  <a:lnTo>
                    <a:pt x="898" y="296"/>
                  </a:lnTo>
                  <a:lnTo>
                    <a:pt x="899" y="298"/>
                  </a:lnTo>
                  <a:lnTo>
                    <a:pt x="899" y="298"/>
                  </a:lnTo>
                  <a:lnTo>
                    <a:pt x="896" y="303"/>
                  </a:lnTo>
                  <a:lnTo>
                    <a:pt x="896" y="303"/>
                  </a:lnTo>
                  <a:lnTo>
                    <a:pt x="894" y="304"/>
                  </a:lnTo>
                  <a:lnTo>
                    <a:pt x="892" y="306"/>
                  </a:lnTo>
                  <a:lnTo>
                    <a:pt x="892" y="309"/>
                  </a:lnTo>
                  <a:lnTo>
                    <a:pt x="892" y="314"/>
                  </a:lnTo>
                  <a:lnTo>
                    <a:pt x="893" y="318"/>
                  </a:lnTo>
                  <a:lnTo>
                    <a:pt x="893" y="318"/>
                  </a:lnTo>
                  <a:lnTo>
                    <a:pt x="896" y="321"/>
                  </a:lnTo>
                  <a:lnTo>
                    <a:pt x="898" y="325"/>
                  </a:lnTo>
                  <a:lnTo>
                    <a:pt x="902" y="328"/>
                  </a:lnTo>
                  <a:lnTo>
                    <a:pt x="906" y="331"/>
                  </a:lnTo>
                  <a:lnTo>
                    <a:pt x="915" y="335"/>
                  </a:lnTo>
                  <a:lnTo>
                    <a:pt x="924" y="336"/>
                  </a:lnTo>
                  <a:lnTo>
                    <a:pt x="924" y="336"/>
                  </a:lnTo>
                  <a:lnTo>
                    <a:pt x="909" y="339"/>
                  </a:lnTo>
                  <a:lnTo>
                    <a:pt x="893" y="343"/>
                  </a:lnTo>
                  <a:lnTo>
                    <a:pt x="877" y="344"/>
                  </a:lnTo>
                  <a:lnTo>
                    <a:pt x="870" y="344"/>
                  </a:lnTo>
                  <a:lnTo>
                    <a:pt x="862" y="343"/>
                  </a:lnTo>
                  <a:lnTo>
                    <a:pt x="862" y="343"/>
                  </a:lnTo>
                  <a:lnTo>
                    <a:pt x="852" y="339"/>
                  </a:lnTo>
                  <a:lnTo>
                    <a:pt x="844" y="336"/>
                  </a:lnTo>
                  <a:lnTo>
                    <a:pt x="835" y="332"/>
                  </a:lnTo>
                  <a:lnTo>
                    <a:pt x="826" y="330"/>
                  </a:lnTo>
                  <a:lnTo>
                    <a:pt x="826" y="330"/>
                  </a:lnTo>
                  <a:lnTo>
                    <a:pt x="821" y="330"/>
                  </a:lnTo>
                  <a:lnTo>
                    <a:pt x="817" y="331"/>
                  </a:lnTo>
                  <a:lnTo>
                    <a:pt x="808" y="333"/>
                  </a:lnTo>
                  <a:lnTo>
                    <a:pt x="799" y="335"/>
                  </a:lnTo>
                  <a:lnTo>
                    <a:pt x="796" y="335"/>
                  </a:lnTo>
                  <a:lnTo>
                    <a:pt x="792" y="332"/>
                  </a:lnTo>
                  <a:lnTo>
                    <a:pt x="792" y="332"/>
                  </a:lnTo>
                  <a:lnTo>
                    <a:pt x="787" y="328"/>
                  </a:lnTo>
                  <a:lnTo>
                    <a:pt x="786" y="325"/>
                  </a:lnTo>
                  <a:lnTo>
                    <a:pt x="787" y="322"/>
                  </a:lnTo>
                  <a:lnTo>
                    <a:pt x="790" y="320"/>
                  </a:lnTo>
                  <a:lnTo>
                    <a:pt x="793" y="318"/>
                  </a:lnTo>
                  <a:lnTo>
                    <a:pt x="797" y="315"/>
                  </a:lnTo>
                  <a:lnTo>
                    <a:pt x="804" y="314"/>
                  </a:lnTo>
                  <a:lnTo>
                    <a:pt x="804" y="314"/>
                  </a:lnTo>
                  <a:lnTo>
                    <a:pt x="812" y="314"/>
                  </a:lnTo>
                  <a:lnTo>
                    <a:pt x="821" y="315"/>
                  </a:lnTo>
                  <a:lnTo>
                    <a:pt x="838" y="319"/>
                  </a:lnTo>
                  <a:lnTo>
                    <a:pt x="846" y="319"/>
                  </a:lnTo>
                  <a:lnTo>
                    <a:pt x="853" y="319"/>
                  </a:lnTo>
                  <a:lnTo>
                    <a:pt x="861" y="316"/>
                  </a:lnTo>
                  <a:lnTo>
                    <a:pt x="867" y="313"/>
                  </a:lnTo>
                  <a:lnTo>
                    <a:pt x="867" y="313"/>
                  </a:lnTo>
                  <a:lnTo>
                    <a:pt x="873" y="308"/>
                  </a:lnTo>
                  <a:lnTo>
                    <a:pt x="881" y="302"/>
                  </a:lnTo>
                  <a:lnTo>
                    <a:pt x="889" y="296"/>
                  </a:lnTo>
                  <a:lnTo>
                    <a:pt x="891" y="294"/>
                  </a:lnTo>
                  <a:lnTo>
                    <a:pt x="891" y="290"/>
                  </a:lnTo>
                  <a:lnTo>
                    <a:pt x="891" y="290"/>
                  </a:lnTo>
                  <a:lnTo>
                    <a:pt x="889" y="289"/>
                  </a:lnTo>
                  <a:lnTo>
                    <a:pt x="888" y="288"/>
                  </a:lnTo>
                  <a:lnTo>
                    <a:pt x="883" y="288"/>
                  </a:lnTo>
                  <a:lnTo>
                    <a:pt x="879" y="290"/>
                  </a:lnTo>
                  <a:lnTo>
                    <a:pt x="873" y="295"/>
                  </a:lnTo>
                  <a:lnTo>
                    <a:pt x="862" y="304"/>
                  </a:lnTo>
                  <a:lnTo>
                    <a:pt x="856" y="310"/>
                  </a:lnTo>
                  <a:lnTo>
                    <a:pt x="856" y="310"/>
                  </a:lnTo>
                  <a:lnTo>
                    <a:pt x="840" y="307"/>
                  </a:lnTo>
                  <a:lnTo>
                    <a:pt x="826" y="304"/>
                  </a:lnTo>
                  <a:lnTo>
                    <a:pt x="809" y="303"/>
                  </a:lnTo>
                  <a:lnTo>
                    <a:pt x="802" y="304"/>
                  </a:lnTo>
                  <a:lnTo>
                    <a:pt x="794" y="306"/>
                  </a:lnTo>
                  <a:lnTo>
                    <a:pt x="794" y="306"/>
                  </a:lnTo>
                  <a:lnTo>
                    <a:pt x="791" y="307"/>
                  </a:lnTo>
                  <a:lnTo>
                    <a:pt x="787" y="309"/>
                  </a:lnTo>
                  <a:lnTo>
                    <a:pt x="782" y="314"/>
                  </a:lnTo>
                  <a:lnTo>
                    <a:pt x="779" y="320"/>
                  </a:lnTo>
                  <a:lnTo>
                    <a:pt x="779" y="327"/>
                  </a:lnTo>
                  <a:lnTo>
                    <a:pt x="781" y="333"/>
                  </a:lnTo>
                  <a:lnTo>
                    <a:pt x="785" y="339"/>
                  </a:lnTo>
                  <a:lnTo>
                    <a:pt x="787" y="341"/>
                  </a:lnTo>
                  <a:lnTo>
                    <a:pt x="791" y="343"/>
                  </a:lnTo>
                  <a:lnTo>
                    <a:pt x="794" y="343"/>
                  </a:lnTo>
                  <a:lnTo>
                    <a:pt x="799" y="344"/>
                  </a:lnTo>
                  <a:lnTo>
                    <a:pt x="799" y="344"/>
                  </a:lnTo>
                  <a:lnTo>
                    <a:pt x="808" y="343"/>
                  </a:lnTo>
                  <a:lnTo>
                    <a:pt x="816" y="341"/>
                  </a:lnTo>
                  <a:lnTo>
                    <a:pt x="824" y="341"/>
                  </a:lnTo>
                  <a:lnTo>
                    <a:pt x="833" y="341"/>
                  </a:lnTo>
                  <a:lnTo>
                    <a:pt x="833" y="341"/>
                  </a:lnTo>
                  <a:lnTo>
                    <a:pt x="840" y="343"/>
                  </a:lnTo>
                  <a:lnTo>
                    <a:pt x="846" y="347"/>
                  </a:lnTo>
                  <a:lnTo>
                    <a:pt x="853" y="350"/>
                  </a:lnTo>
                  <a:lnTo>
                    <a:pt x="859" y="353"/>
                  </a:lnTo>
                  <a:lnTo>
                    <a:pt x="859" y="353"/>
                  </a:lnTo>
                  <a:lnTo>
                    <a:pt x="871" y="354"/>
                  </a:lnTo>
                  <a:lnTo>
                    <a:pt x="882" y="354"/>
                  </a:lnTo>
                  <a:lnTo>
                    <a:pt x="894" y="353"/>
                  </a:lnTo>
                  <a:lnTo>
                    <a:pt x="905" y="351"/>
                  </a:lnTo>
                  <a:lnTo>
                    <a:pt x="927" y="344"/>
                  </a:lnTo>
                  <a:lnTo>
                    <a:pt x="948" y="338"/>
                  </a:lnTo>
                  <a:lnTo>
                    <a:pt x="948" y="338"/>
                  </a:lnTo>
                  <a:lnTo>
                    <a:pt x="959" y="336"/>
                  </a:lnTo>
                  <a:lnTo>
                    <a:pt x="969" y="335"/>
                  </a:lnTo>
                  <a:lnTo>
                    <a:pt x="989" y="333"/>
                  </a:lnTo>
                  <a:lnTo>
                    <a:pt x="1010" y="332"/>
                  </a:lnTo>
                  <a:lnTo>
                    <a:pt x="1021" y="330"/>
                  </a:lnTo>
                  <a:lnTo>
                    <a:pt x="1030" y="327"/>
                  </a:lnTo>
                  <a:lnTo>
                    <a:pt x="1030" y="327"/>
                  </a:lnTo>
                  <a:lnTo>
                    <a:pt x="1036" y="325"/>
                  </a:lnTo>
                  <a:lnTo>
                    <a:pt x="1041" y="322"/>
                  </a:lnTo>
                  <a:lnTo>
                    <a:pt x="1045" y="320"/>
                  </a:lnTo>
                  <a:lnTo>
                    <a:pt x="1047" y="316"/>
                  </a:lnTo>
                  <a:lnTo>
                    <a:pt x="1048" y="314"/>
                  </a:lnTo>
                  <a:lnTo>
                    <a:pt x="1048" y="312"/>
                  </a:lnTo>
                  <a:lnTo>
                    <a:pt x="1047" y="308"/>
                  </a:lnTo>
                  <a:lnTo>
                    <a:pt x="1046" y="306"/>
                  </a:lnTo>
                  <a:lnTo>
                    <a:pt x="1040" y="301"/>
                  </a:lnTo>
                  <a:lnTo>
                    <a:pt x="1033" y="297"/>
                  </a:lnTo>
                  <a:lnTo>
                    <a:pt x="1024" y="294"/>
                  </a:lnTo>
                  <a:lnTo>
                    <a:pt x="1015" y="294"/>
                  </a:lnTo>
                  <a:lnTo>
                    <a:pt x="1015" y="294"/>
                  </a:lnTo>
                  <a:lnTo>
                    <a:pt x="1004" y="295"/>
                  </a:lnTo>
                  <a:lnTo>
                    <a:pt x="988" y="297"/>
                  </a:lnTo>
                  <a:lnTo>
                    <a:pt x="980" y="300"/>
                  </a:lnTo>
                  <a:lnTo>
                    <a:pt x="974" y="303"/>
                  </a:lnTo>
                  <a:lnTo>
                    <a:pt x="969" y="306"/>
                  </a:lnTo>
                  <a:lnTo>
                    <a:pt x="969" y="308"/>
                  </a:lnTo>
                  <a:lnTo>
                    <a:pt x="969" y="310"/>
                  </a:lnTo>
                  <a:lnTo>
                    <a:pt x="969" y="310"/>
                  </a:lnTo>
                  <a:lnTo>
                    <a:pt x="970" y="310"/>
                  </a:lnTo>
                  <a:lnTo>
                    <a:pt x="971" y="312"/>
                  </a:lnTo>
                  <a:lnTo>
                    <a:pt x="979" y="310"/>
                  </a:lnTo>
                  <a:lnTo>
                    <a:pt x="1000" y="307"/>
                  </a:lnTo>
                  <a:lnTo>
                    <a:pt x="1011" y="306"/>
                  </a:lnTo>
                  <a:lnTo>
                    <a:pt x="1023" y="306"/>
                  </a:lnTo>
                  <a:lnTo>
                    <a:pt x="1033" y="307"/>
                  </a:lnTo>
                  <a:lnTo>
                    <a:pt x="1036" y="309"/>
                  </a:lnTo>
                  <a:lnTo>
                    <a:pt x="1040" y="312"/>
                  </a:lnTo>
                  <a:lnTo>
                    <a:pt x="1040" y="312"/>
                  </a:lnTo>
                  <a:lnTo>
                    <a:pt x="1035" y="315"/>
                  </a:lnTo>
                  <a:lnTo>
                    <a:pt x="1030" y="318"/>
                  </a:lnTo>
                  <a:lnTo>
                    <a:pt x="1020" y="322"/>
                  </a:lnTo>
                  <a:lnTo>
                    <a:pt x="1007" y="324"/>
                  </a:lnTo>
                  <a:lnTo>
                    <a:pt x="994" y="325"/>
                  </a:lnTo>
                  <a:lnTo>
                    <a:pt x="969" y="326"/>
                  </a:lnTo>
                  <a:lnTo>
                    <a:pt x="957" y="326"/>
                  </a:lnTo>
                  <a:lnTo>
                    <a:pt x="946" y="328"/>
                  </a:lnTo>
                  <a:lnTo>
                    <a:pt x="946" y="328"/>
                  </a:lnTo>
                  <a:lnTo>
                    <a:pt x="948" y="325"/>
                  </a:lnTo>
                  <a:lnTo>
                    <a:pt x="951" y="321"/>
                  </a:lnTo>
                  <a:lnTo>
                    <a:pt x="952" y="316"/>
                  </a:lnTo>
                  <a:lnTo>
                    <a:pt x="952" y="313"/>
                  </a:lnTo>
                  <a:lnTo>
                    <a:pt x="951" y="308"/>
                  </a:lnTo>
                  <a:lnTo>
                    <a:pt x="948" y="304"/>
                  </a:lnTo>
                  <a:lnTo>
                    <a:pt x="946" y="301"/>
                  </a:lnTo>
                  <a:lnTo>
                    <a:pt x="942" y="297"/>
                  </a:lnTo>
                  <a:lnTo>
                    <a:pt x="942" y="297"/>
                  </a:lnTo>
                  <a:lnTo>
                    <a:pt x="948" y="286"/>
                  </a:lnTo>
                  <a:lnTo>
                    <a:pt x="951" y="280"/>
                  </a:lnTo>
                  <a:lnTo>
                    <a:pt x="952" y="273"/>
                  </a:lnTo>
                  <a:lnTo>
                    <a:pt x="952" y="273"/>
                  </a:lnTo>
                  <a:lnTo>
                    <a:pt x="980" y="274"/>
                  </a:lnTo>
                  <a:lnTo>
                    <a:pt x="1028" y="274"/>
                  </a:lnTo>
                  <a:lnTo>
                    <a:pt x="1052" y="274"/>
                  </a:lnTo>
                  <a:lnTo>
                    <a:pt x="1072" y="273"/>
                  </a:lnTo>
                  <a:lnTo>
                    <a:pt x="1088" y="271"/>
                  </a:lnTo>
                  <a:lnTo>
                    <a:pt x="1092" y="269"/>
                  </a:lnTo>
                  <a:lnTo>
                    <a:pt x="1094" y="267"/>
                  </a:lnTo>
                  <a:lnTo>
                    <a:pt x="1094" y="267"/>
                  </a:lnTo>
                  <a:close/>
                  <a:moveTo>
                    <a:pt x="265" y="332"/>
                  </a:moveTo>
                  <a:lnTo>
                    <a:pt x="265" y="332"/>
                  </a:lnTo>
                  <a:lnTo>
                    <a:pt x="264" y="327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8" y="325"/>
                  </a:lnTo>
                  <a:lnTo>
                    <a:pt x="277" y="330"/>
                  </a:lnTo>
                  <a:lnTo>
                    <a:pt x="285" y="335"/>
                  </a:lnTo>
                  <a:lnTo>
                    <a:pt x="288" y="335"/>
                  </a:lnTo>
                  <a:lnTo>
                    <a:pt x="290" y="335"/>
                  </a:lnTo>
                  <a:lnTo>
                    <a:pt x="290" y="335"/>
                  </a:lnTo>
                  <a:lnTo>
                    <a:pt x="291" y="336"/>
                  </a:lnTo>
                  <a:lnTo>
                    <a:pt x="291" y="336"/>
                  </a:lnTo>
                  <a:lnTo>
                    <a:pt x="289" y="338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2" y="342"/>
                  </a:lnTo>
                  <a:lnTo>
                    <a:pt x="276" y="341"/>
                  </a:lnTo>
                  <a:lnTo>
                    <a:pt x="271" y="338"/>
                  </a:lnTo>
                  <a:lnTo>
                    <a:pt x="266" y="336"/>
                  </a:lnTo>
                  <a:lnTo>
                    <a:pt x="266" y="336"/>
                  </a:lnTo>
                  <a:lnTo>
                    <a:pt x="265" y="332"/>
                  </a:lnTo>
                  <a:lnTo>
                    <a:pt x="265" y="332"/>
                  </a:lnTo>
                  <a:close/>
                  <a:moveTo>
                    <a:pt x="284" y="321"/>
                  </a:moveTo>
                  <a:lnTo>
                    <a:pt x="284" y="321"/>
                  </a:lnTo>
                  <a:lnTo>
                    <a:pt x="285" y="320"/>
                  </a:lnTo>
                  <a:lnTo>
                    <a:pt x="285" y="320"/>
                  </a:lnTo>
                  <a:lnTo>
                    <a:pt x="286" y="322"/>
                  </a:lnTo>
                  <a:lnTo>
                    <a:pt x="288" y="325"/>
                  </a:lnTo>
                  <a:lnTo>
                    <a:pt x="288" y="325"/>
                  </a:lnTo>
                  <a:lnTo>
                    <a:pt x="284" y="321"/>
                  </a:lnTo>
                  <a:lnTo>
                    <a:pt x="284" y="321"/>
                  </a:lnTo>
                  <a:close/>
                  <a:moveTo>
                    <a:pt x="924" y="316"/>
                  </a:moveTo>
                  <a:lnTo>
                    <a:pt x="924" y="316"/>
                  </a:lnTo>
                  <a:lnTo>
                    <a:pt x="932" y="324"/>
                  </a:lnTo>
                  <a:lnTo>
                    <a:pt x="932" y="324"/>
                  </a:lnTo>
                  <a:lnTo>
                    <a:pt x="930" y="325"/>
                  </a:lnTo>
                  <a:lnTo>
                    <a:pt x="930" y="325"/>
                  </a:lnTo>
                  <a:lnTo>
                    <a:pt x="923" y="326"/>
                  </a:lnTo>
                  <a:lnTo>
                    <a:pt x="915" y="324"/>
                  </a:lnTo>
                  <a:lnTo>
                    <a:pt x="908" y="321"/>
                  </a:lnTo>
                  <a:lnTo>
                    <a:pt x="905" y="318"/>
                  </a:lnTo>
                  <a:lnTo>
                    <a:pt x="903" y="315"/>
                  </a:lnTo>
                  <a:lnTo>
                    <a:pt x="903" y="315"/>
                  </a:lnTo>
                  <a:lnTo>
                    <a:pt x="906" y="313"/>
                  </a:lnTo>
                  <a:lnTo>
                    <a:pt x="906" y="313"/>
                  </a:lnTo>
                  <a:lnTo>
                    <a:pt x="911" y="316"/>
                  </a:lnTo>
                  <a:lnTo>
                    <a:pt x="916" y="319"/>
                  </a:lnTo>
                  <a:lnTo>
                    <a:pt x="920" y="319"/>
                  </a:lnTo>
                  <a:lnTo>
                    <a:pt x="924" y="316"/>
                  </a:lnTo>
                  <a:lnTo>
                    <a:pt x="924" y="316"/>
                  </a:lnTo>
                  <a:close/>
                  <a:moveTo>
                    <a:pt x="910" y="302"/>
                  </a:moveTo>
                  <a:lnTo>
                    <a:pt x="910" y="302"/>
                  </a:lnTo>
                  <a:lnTo>
                    <a:pt x="914" y="301"/>
                  </a:lnTo>
                  <a:lnTo>
                    <a:pt x="914" y="301"/>
                  </a:lnTo>
                  <a:lnTo>
                    <a:pt x="920" y="303"/>
                  </a:lnTo>
                  <a:lnTo>
                    <a:pt x="920" y="303"/>
                  </a:lnTo>
                  <a:lnTo>
                    <a:pt x="915" y="302"/>
                  </a:lnTo>
                  <a:lnTo>
                    <a:pt x="910" y="302"/>
                  </a:lnTo>
                  <a:lnTo>
                    <a:pt x="910" y="302"/>
                  </a:lnTo>
                  <a:close/>
                  <a:moveTo>
                    <a:pt x="942" y="265"/>
                  </a:moveTo>
                  <a:lnTo>
                    <a:pt x="942" y="265"/>
                  </a:lnTo>
                  <a:lnTo>
                    <a:pt x="909" y="265"/>
                  </a:lnTo>
                  <a:lnTo>
                    <a:pt x="909" y="265"/>
                  </a:lnTo>
                  <a:lnTo>
                    <a:pt x="906" y="259"/>
                  </a:lnTo>
                  <a:lnTo>
                    <a:pt x="905" y="253"/>
                  </a:lnTo>
                  <a:lnTo>
                    <a:pt x="905" y="247"/>
                  </a:lnTo>
                  <a:lnTo>
                    <a:pt x="908" y="243"/>
                  </a:lnTo>
                  <a:lnTo>
                    <a:pt x="908" y="243"/>
                  </a:lnTo>
                  <a:lnTo>
                    <a:pt x="910" y="247"/>
                  </a:lnTo>
                  <a:lnTo>
                    <a:pt x="912" y="249"/>
                  </a:lnTo>
                  <a:lnTo>
                    <a:pt x="916" y="250"/>
                  </a:lnTo>
                  <a:lnTo>
                    <a:pt x="918" y="251"/>
                  </a:lnTo>
                  <a:lnTo>
                    <a:pt x="922" y="250"/>
                  </a:lnTo>
                  <a:lnTo>
                    <a:pt x="926" y="248"/>
                  </a:lnTo>
                  <a:lnTo>
                    <a:pt x="933" y="242"/>
                  </a:lnTo>
                  <a:lnTo>
                    <a:pt x="933" y="242"/>
                  </a:lnTo>
                  <a:lnTo>
                    <a:pt x="936" y="247"/>
                  </a:lnTo>
                  <a:lnTo>
                    <a:pt x="936" y="247"/>
                  </a:lnTo>
                  <a:lnTo>
                    <a:pt x="939" y="251"/>
                  </a:lnTo>
                  <a:lnTo>
                    <a:pt x="941" y="255"/>
                  </a:lnTo>
                  <a:lnTo>
                    <a:pt x="942" y="265"/>
                  </a:lnTo>
                  <a:lnTo>
                    <a:pt x="942" y="265"/>
                  </a:lnTo>
                  <a:close/>
                  <a:moveTo>
                    <a:pt x="915" y="236"/>
                  </a:moveTo>
                  <a:lnTo>
                    <a:pt x="915" y="236"/>
                  </a:lnTo>
                  <a:lnTo>
                    <a:pt x="920" y="235"/>
                  </a:lnTo>
                  <a:lnTo>
                    <a:pt x="924" y="236"/>
                  </a:lnTo>
                  <a:lnTo>
                    <a:pt x="924" y="236"/>
                  </a:lnTo>
                  <a:lnTo>
                    <a:pt x="917" y="241"/>
                  </a:lnTo>
                  <a:lnTo>
                    <a:pt x="917" y="241"/>
                  </a:lnTo>
                  <a:lnTo>
                    <a:pt x="915" y="236"/>
                  </a:lnTo>
                  <a:lnTo>
                    <a:pt x="915" y="236"/>
                  </a:lnTo>
                  <a:close/>
                  <a:moveTo>
                    <a:pt x="927" y="178"/>
                  </a:moveTo>
                  <a:lnTo>
                    <a:pt x="927" y="178"/>
                  </a:lnTo>
                  <a:lnTo>
                    <a:pt x="928" y="177"/>
                  </a:lnTo>
                  <a:lnTo>
                    <a:pt x="929" y="176"/>
                  </a:lnTo>
                  <a:lnTo>
                    <a:pt x="929" y="172"/>
                  </a:lnTo>
                  <a:lnTo>
                    <a:pt x="927" y="166"/>
                  </a:lnTo>
                  <a:lnTo>
                    <a:pt x="927" y="166"/>
                  </a:lnTo>
                  <a:lnTo>
                    <a:pt x="927" y="165"/>
                  </a:lnTo>
                  <a:lnTo>
                    <a:pt x="927" y="165"/>
                  </a:lnTo>
                  <a:lnTo>
                    <a:pt x="932" y="168"/>
                  </a:lnTo>
                  <a:lnTo>
                    <a:pt x="938" y="176"/>
                  </a:lnTo>
                  <a:lnTo>
                    <a:pt x="938" y="176"/>
                  </a:lnTo>
                  <a:lnTo>
                    <a:pt x="941" y="182"/>
                  </a:lnTo>
                  <a:lnTo>
                    <a:pt x="944" y="189"/>
                  </a:lnTo>
                  <a:lnTo>
                    <a:pt x="944" y="196"/>
                  </a:lnTo>
                  <a:lnTo>
                    <a:pt x="942" y="203"/>
                  </a:lnTo>
                  <a:lnTo>
                    <a:pt x="940" y="210"/>
                  </a:lnTo>
                  <a:lnTo>
                    <a:pt x="938" y="216"/>
                  </a:lnTo>
                  <a:lnTo>
                    <a:pt x="932" y="229"/>
                  </a:lnTo>
                  <a:lnTo>
                    <a:pt x="932" y="229"/>
                  </a:lnTo>
                  <a:lnTo>
                    <a:pt x="927" y="226"/>
                  </a:lnTo>
                  <a:lnTo>
                    <a:pt x="922" y="225"/>
                  </a:lnTo>
                  <a:lnTo>
                    <a:pt x="917" y="225"/>
                  </a:lnTo>
                  <a:lnTo>
                    <a:pt x="914" y="226"/>
                  </a:lnTo>
                  <a:lnTo>
                    <a:pt x="914" y="226"/>
                  </a:lnTo>
                  <a:lnTo>
                    <a:pt x="912" y="213"/>
                  </a:lnTo>
                  <a:lnTo>
                    <a:pt x="912" y="198"/>
                  </a:lnTo>
                  <a:lnTo>
                    <a:pt x="914" y="184"/>
                  </a:lnTo>
                  <a:lnTo>
                    <a:pt x="917" y="173"/>
                  </a:lnTo>
                  <a:lnTo>
                    <a:pt x="917" y="173"/>
                  </a:lnTo>
                  <a:lnTo>
                    <a:pt x="917" y="176"/>
                  </a:lnTo>
                  <a:lnTo>
                    <a:pt x="918" y="179"/>
                  </a:lnTo>
                  <a:lnTo>
                    <a:pt x="922" y="184"/>
                  </a:lnTo>
                  <a:lnTo>
                    <a:pt x="923" y="184"/>
                  </a:lnTo>
                  <a:lnTo>
                    <a:pt x="926" y="184"/>
                  </a:lnTo>
                  <a:lnTo>
                    <a:pt x="927" y="182"/>
                  </a:lnTo>
                  <a:lnTo>
                    <a:pt x="927" y="178"/>
                  </a:lnTo>
                  <a:lnTo>
                    <a:pt x="927" y="178"/>
                  </a:lnTo>
                  <a:close/>
                  <a:moveTo>
                    <a:pt x="915" y="115"/>
                  </a:moveTo>
                  <a:lnTo>
                    <a:pt x="915" y="115"/>
                  </a:lnTo>
                  <a:lnTo>
                    <a:pt x="920" y="117"/>
                  </a:lnTo>
                  <a:lnTo>
                    <a:pt x="920" y="117"/>
                  </a:lnTo>
                  <a:lnTo>
                    <a:pt x="917" y="118"/>
                  </a:lnTo>
                  <a:lnTo>
                    <a:pt x="917" y="118"/>
                  </a:lnTo>
                  <a:lnTo>
                    <a:pt x="915" y="118"/>
                  </a:lnTo>
                  <a:lnTo>
                    <a:pt x="915" y="118"/>
                  </a:lnTo>
                  <a:lnTo>
                    <a:pt x="915" y="115"/>
                  </a:lnTo>
                  <a:lnTo>
                    <a:pt x="915" y="115"/>
                  </a:lnTo>
                  <a:close/>
                  <a:moveTo>
                    <a:pt x="904" y="20"/>
                  </a:moveTo>
                  <a:lnTo>
                    <a:pt x="904" y="20"/>
                  </a:lnTo>
                  <a:lnTo>
                    <a:pt x="906" y="21"/>
                  </a:lnTo>
                  <a:lnTo>
                    <a:pt x="906" y="21"/>
                  </a:lnTo>
                  <a:lnTo>
                    <a:pt x="905" y="24"/>
                  </a:lnTo>
                  <a:lnTo>
                    <a:pt x="905" y="24"/>
                  </a:lnTo>
                  <a:lnTo>
                    <a:pt x="904" y="24"/>
                  </a:lnTo>
                  <a:lnTo>
                    <a:pt x="904" y="24"/>
                  </a:lnTo>
                  <a:lnTo>
                    <a:pt x="904" y="20"/>
                  </a:lnTo>
                  <a:lnTo>
                    <a:pt x="904" y="20"/>
                  </a:lnTo>
                  <a:close/>
                  <a:moveTo>
                    <a:pt x="904" y="44"/>
                  </a:moveTo>
                  <a:lnTo>
                    <a:pt x="904" y="44"/>
                  </a:lnTo>
                  <a:lnTo>
                    <a:pt x="904" y="50"/>
                  </a:lnTo>
                  <a:lnTo>
                    <a:pt x="904" y="50"/>
                  </a:lnTo>
                  <a:lnTo>
                    <a:pt x="903" y="44"/>
                  </a:lnTo>
                  <a:lnTo>
                    <a:pt x="903" y="44"/>
                  </a:lnTo>
                  <a:lnTo>
                    <a:pt x="904" y="44"/>
                  </a:lnTo>
                  <a:lnTo>
                    <a:pt x="904" y="44"/>
                  </a:lnTo>
                  <a:close/>
                  <a:moveTo>
                    <a:pt x="902" y="79"/>
                  </a:moveTo>
                  <a:lnTo>
                    <a:pt x="902" y="79"/>
                  </a:lnTo>
                  <a:lnTo>
                    <a:pt x="902" y="85"/>
                  </a:lnTo>
                  <a:lnTo>
                    <a:pt x="903" y="88"/>
                  </a:lnTo>
                  <a:lnTo>
                    <a:pt x="906" y="89"/>
                  </a:lnTo>
                  <a:lnTo>
                    <a:pt x="906" y="89"/>
                  </a:lnTo>
                  <a:lnTo>
                    <a:pt x="909" y="88"/>
                  </a:lnTo>
                  <a:lnTo>
                    <a:pt x="911" y="85"/>
                  </a:lnTo>
                  <a:lnTo>
                    <a:pt x="911" y="82"/>
                  </a:lnTo>
                  <a:lnTo>
                    <a:pt x="912" y="77"/>
                  </a:lnTo>
                  <a:lnTo>
                    <a:pt x="912" y="62"/>
                  </a:lnTo>
                  <a:lnTo>
                    <a:pt x="912" y="62"/>
                  </a:lnTo>
                  <a:lnTo>
                    <a:pt x="918" y="66"/>
                  </a:lnTo>
                  <a:lnTo>
                    <a:pt x="923" y="71"/>
                  </a:lnTo>
                  <a:lnTo>
                    <a:pt x="928" y="77"/>
                  </a:lnTo>
                  <a:lnTo>
                    <a:pt x="930" y="84"/>
                  </a:lnTo>
                  <a:lnTo>
                    <a:pt x="930" y="84"/>
                  </a:lnTo>
                  <a:lnTo>
                    <a:pt x="930" y="91"/>
                  </a:lnTo>
                  <a:lnTo>
                    <a:pt x="930" y="98"/>
                  </a:lnTo>
                  <a:lnTo>
                    <a:pt x="929" y="103"/>
                  </a:lnTo>
                  <a:lnTo>
                    <a:pt x="927" y="108"/>
                  </a:lnTo>
                  <a:lnTo>
                    <a:pt x="927" y="108"/>
                  </a:lnTo>
                  <a:lnTo>
                    <a:pt x="923" y="106"/>
                  </a:lnTo>
                  <a:lnTo>
                    <a:pt x="923" y="106"/>
                  </a:lnTo>
                  <a:lnTo>
                    <a:pt x="922" y="102"/>
                  </a:lnTo>
                  <a:lnTo>
                    <a:pt x="920" y="101"/>
                  </a:lnTo>
                  <a:lnTo>
                    <a:pt x="917" y="102"/>
                  </a:lnTo>
                  <a:lnTo>
                    <a:pt x="915" y="103"/>
                  </a:lnTo>
                  <a:lnTo>
                    <a:pt x="915" y="103"/>
                  </a:lnTo>
                  <a:lnTo>
                    <a:pt x="911" y="100"/>
                  </a:lnTo>
                  <a:lnTo>
                    <a:pt x="909" y="98"/>
                  </a:lnTo>
                  <a:lnTo>
                    <a:pt x="908" y="101"/>
                  </a:lnTo>
                  <a:lnTo>
                    <a:pt x="906" y="104"/>
                  </a:lnTo>
                  <a:lnTo>
                    <a:pt x="906" y="114"/>
                  </a:lnTo>
                  <a:lnTo>
                    <a:pt x="906" y="120"/>
                  </a:lnTo>
                  <a:lnTo>
                    <a:pt x="906" y="120"/>
                  </a:lnTo>
                  <a:lnTo>
                    <a:pt x="904" y="120"/>
                  </a:lnTo>
                  <a:lnTo>
                    <a:pt x="902" y="118"/>
                  </a:lnTo>
                  <a:lnTo>
                    <a:pt x="902" y="118"/>
                  </a:lnTo>
                  <a:lnTo>
                    <a:pt x="900" y="115"/>
                  </a:lnTo>
                  <a:lnTo>
                    <a:pt x="898" y="110"/>
                  </a:lnTo>
                  <a:lnTo>
                    <a:pt x="894" y="103"/>
                  </a:lnTo>
                  <a:lnTo>
                    <a:pt x="894" y="103"/>
                  </a:lnTo>
                  <a:lnTo>
                    <a:pt x="894" y="97"/>
                  </a:lnTo>
                  <a:lnTo>
                    <a:pt x="893" y="94"/>
                  </a:lnTo>
                  <a:lnTo>
                    <a:pt x="892" y="92"/>
                  </a:lnTo>
                  <a:lnTo>
                    <a:pt x="891" y="91"/>
                  </a:lnTo>
                  <a:lnTo>
                    <a:pt x="891" y="91"/>
                  </a:lnTo>
                  <a:lnTo>
                    <a:pt x="889" y="84"/>
                  </a:lnTo>
                  <a:lnTo>
                    <a:pt x="889" y="77"/>
                  </a:lnTo>
                  <a:lnTo>
                    <a:pt x="889" y="73"/>
                  </a:lnTo>
                  <a:lnTo>
                    <a:pt x="891" y="70"/>
                  </a:lnTo>
                  <a:lnTo>
                    <a:pt x="893" y="67"/>
                  </a:lnTo>
                  <a:lnTo>
                    <a:pt x="897" y="65"/>
                  </a:lnTo>
                  <a:lnTo>
                    <a:pt x="897" y="65"/>
                  </a:lnTo>
                  <a:lnTo>
                    <a:pt x="898" y="72"/>
                  </a:lnTo>
                  <a:lnTo>
                    <a:pt x="902" y="79"/>
                  </a:lnTo>
                  <a:lnTo>
                    <a:pt x="902" y="79"/>
                  </a:lnTo>
                  <a:close/>
                  <a:moveTo>
                    <a:pt x="791" y="35"/>
                  </a:moveTo>
                  <a:lnTo>
                    <a:pt x="791" y="35"/>
                  </a:lnTo>
                  <a:lnTo>
                    <a:pt x="787" y="35"/>
                  </a:lnTo>
                  <a:lnTo>
                    <a:pt x="787" y="35"/>
                  </a:lnTo>
                  <a:lnTo>
                    <a:pt x="787" y="35"/>
                  </a:lnTo>
                  <a:lnTo>
                    <a:pt x="787" y="35"/>
                  </a:lnTo>
                  <a:lnTo>
                    <a:pt x="791" y="35"/>
                  </a:lnTo>
                  <a:lnTo>
                    <a:pt x="791" y="35"/>
                  </a:lnTo>
                  <a:close/>
                  <a:moveTo>
                    <a:pt x="691" y="32"/>
                  </a:moveTo>
                  <a:lnTo>
                    <a:pt x="691" y="32"/>
                  </a:lnTo>
                  <a:lnTo>
                    <a:pt x="713" y="33"/>
                  </a:lnTo>
                  <a:lnTo>
                    <a:pt x="713" y="33"/>
                  </a:lnTo>
                  <a:lnTo>
                    <a:pt x="691" y="32"/>
                  </a:lnTo>
                  <a:lnTo>
                    <a:pt x="691" y="32"/>
                  </a:lnTo>
                  <a:lnTo>
                    <a:pt x="691" y="32"/>
                  </a:lnTo>
                  <a:lnTo>
                    <a:pt x="691" y="32"/>
                  </a:lnTo>
                  <a:close/>
                  <a:moveTo>
                    <a:pt x="285" y="53"/>
                  </a:moveTo>
                  <a:lnTo>
                    <a:pt x="285" y="53"/>
                  </a:lnTo>
                  <a:lnTo>
                    <a:pt x="360" y="49"/>
                  </a:lnTo>
                  <a:lnTo>
                    <a:pt x="434" y="45"/>
                  </a:lnTo>
                  <a:lnTo>
                    <a:pt x="509" y="43"/>
                  </a:lnTo>
                  <a:lnTo>
                    <a:pt x="584" y="41"/>
                  </a:lnTo>
                  <a:lnTo>
                    <a:pt x="584" y="41"/>
                  </a:lnTo>
                  <a:lnTo>
                    <a:pt x="661" y="42"/>
                  </a:lnTo>
                  <a:lnTo>
                    <a:pt x="738" y="44"/>
                  </a:lnTo>
                  <a:lnTo>
                    <a:pt x="816" y="45"/>
                  </a:lnTo>
                  <a:lnTo>
                    <a:pt x="855" y="45"/>
                  </a:lnTo>
                  <a:lnTo>
                    <a:pt x="893" y="44"/>
                  </a:lnTo>
                  <a:lnTo>
                    <a:pt x="893" y="44"/>
                  </a:lnTo>
                  <a:lnTo>
                    <a:pt x="894" y="55"/>
                  </a:lnTo>
                  <a:lnTo>
                    <a:pt x="894" y="55"/>
                  </a:lnTo>
                  <a:lnTo>
                    <a:pt x="887" y="59"/>
                  </a:lnTo>
                  <a:lnTo>
                    <a:pt x="883" y="65"/>
                  </a:lnTo>
                  <a:lnTo>
                    <a:pt x="881" y="71"/>
                  </a:lnTo>
                  <a:lnTo>
                    <a:pt x="880" y="78"/>
                  </a:lnTo>
                  <a:lnTo>
                    <a:pt x="880" y="85"/>
                  </a:lnTo>
                  <a:lnTo>
                    <a:pt x="881" y="92"/>
                  </a:lnTo>
                  <a:lnTo>
                    <a:pt x="886" y="107"/>
                  </a:lnTo>
                  <a:lnTo>
                    <a:pt x="886" y="107"/>
                  </a:lnTo>
                  <a:lnTo>
                    <a:pt x="888" y="115"/>
                  </a:lnTo>
                  <a:lnTo>
                    <a:pt x="892" y="123"/>
                  </a:lnTo>
                  <a:lnTo>
                    <a:pt x="896" y="126"/>
                  </a:lnTo>
                  <a:lnTo>
                    <a:pt x="899" y="129"/>
                  </a:lnTo>
                  <a:lnTo>
                    <a:pt x="903" y="130"/>
                  </a:lnTo>
                  <a:lnTo>
                    <a:pt x="908" y="130"/>
                  </a:lnTo>
                  <a:lnTo>
                    <a:pt x="908" y="130"/>
                  </a:lnTo>
                  <a:lnTo>
                    <a:pt x="911" y="145"/>
                  </a:lnTo>
                  <a:lnTo>
                    <a:pt x="915" y="159"/>
                  </a:lnTo>
                  <a:lnTo>
                    <a:pt x="915" y="159"/>
                  </a:lnTo>
                  <a:lnTo>
                    <a:pt x="912" y="162"/>
                  </a:lnTo>
                  <a:lnTo>
                    <a:pt x="910" y="166"/>
                  </a:lnTo>
                  <a:lnTo>
                    <a:pt x="906" y="176"/>
                  </a:lnTo>
                  <a:lnTo>
                    <a:pt x="904" y="188"/>
                  </a:lnTo>
                  <a:lnTo>
                    <a:pt x="903" y="198"/>
                  </a:lnTo>
                  <a:lnTo>
                    <a:pt x="903" y="198"/>
                  </a:lnTo>
                  <a:lnTo>
                    <a:pt x="900" y="202"/>
                  </a:lnTo>
                  <a:lnTo>
                    <a:pt x="900" y="206"/>
                  </a:lnTo>
                  <a:lnTo>
                    <a:pt x="899" y="215"/>
                  </a:lnTo>
                  <a:lnTo>
                    <a:pt x="902" y="225"/>
                  </a:lnTo>
                  <a:lnTo>
                    <a:pt x="903" y="232"/>
                  </a:lnTo>
                  <a:lnTo>
                    <a:pt x="903" y="232"/>
                  </a:lnTo>
                  <a:lnTo>
                    <a:pt x="898" y="238"/>
                  </a:lnTo>
                  <a:lnTo>
                    <a:pt x="897" y="245"/>
                  </a:lnTo>
                  <a:lnTo>
                    <a:pt x="896" y="255"/>
                  </a:lnTo>
                  <a:lnTo>
                    <a:pt x="898" y="265"/>
                  </a:lnTo>
                  <a:lnTo>
                    <a:pt x="898" y="265"/>
                  </a:lnTo>
                  <a:lnTo>
                    <a:pt x="750" y="268"/>
                  </a:lnTo>
                  <a:lnTo>
                    <a:pt x="602" y="272"/>
                  </a:lnTo>
                  <a:lnTo>
                    <a:pt x="454" y="275"/>
                  </a:lnTo>
                  <a:lnTo>
                    <a:pt x="379" y="277"/>
                  </a:lnTo>
                  <a:lnTo>
                    <a:pt x="306" y="275"/>
                  </a:lnTo>
                  <a:lnTo>
                    <a:pt x="306" y="275"/>
                  </a:lnTo>
                  <a:lnTo>
                    <a:pt x="306" y="265"/>
                  </a:lnTo>
                  <a:lnTo>
                    <a:pt x="306" y="260"/>
                  </a:lnTo>
                  <a:lnTo>
                    <a:pt x="303" y="255"/>
                  </a:lnTo>
                  <a:lnTo>
                    <a:pt x="303" y="255"/>
                  </a:lnTo>
                  <a:lnTo>
                    <a:pt x="301" y="250"/>
                  </a:lnTo>
                  <a:lnTo>
                    <a:pt x="298" y="245"/>
                  </a:lnTo>
                  <a:lnTo>
                    <a:pt x="295" y="242"/>
                  </a:lnTo>
                  <a:lnTo>
                    <a:pt x="290" y="239"/>
                  </a:lnTo>
                  <a:lnTo>
                    <a:pt x="290" y="239"/>
                  </a:lnTo>
                  <a:lnTo>
                    <a:pt x="294" y="231"/>
                  </a:lnTo>
                  <a:lnTo>
                    <a:pt x="295" y="221"/>
                  </a:lnTo>
                  <a:lnTo>
                    <a:pt x="296" y="210"/>
                  </a:lnTo>
                  <a:lnTo>
                    <a:pt x="296" y="200"/>
                  </a:lnTo>
                  <a:lnTo>
                    <a:pt x="295" y="189"/>
                  </a:lnTo>
                  <a:lnTo>
                    <a:pt x="292" y="179"/>
                  </a:lnTo>
                  <a:lnTo>
                    <a:pt x="289" y="170"/>
                  </a:lnTo>
                  <a:lnTo>
                    <a:pt x="283" y="162"/>
                  </a:lnTo>
                  <a:lnTo>
                    <a:pt x="283" y="162"/>
                  </a:lnTo>
                  <a:lnTo>
                    <a:pt x="284" y="151"/>
                  </a:lnTo>
                  <a:lnTo>
                    <a:pt x="284" y="142"/>
                  </a:lnTo>
                  <a:lnTo>
                    <a:pt x="284" y="142"/>
                  </a:lnTo>
                  <a:lnTo>
                    <a:pt x="288" y="138"/>
                  </a:lnTo>
                  <a:lnTo>
                    <a:pt x="290" y="135"/>
                  </a:lnTo>
                  <a:lnTo>
                    <a:pt x="295" y="125"/>
                  </a:lnTo>
                  <a:lnTo>
                    <a:pt x="296" y="114"/>
                  </a:lnTo>
                  <a:lnTo>
                    <a:pt x="296" y="103"/>
                  </a:lnTo>
                  <a:lnTo>
                    <a:pt x="295" y="92"/>
                  </a:lnTo>
                  <a:lnTo>
                    <a:pt x="292" y="82"/>
                  </a:lnTo>
                  <a:lnTo>
                    <a:pt x="288" y="72"/>
                  </a:lnTo>
                  <a:lnTo>
                    <a:pt x="283" y="64"/>
                  </a:lnTo>
                  <a:lnTo>
                    <a:pt x="283" y="64"/>
                  </a:lnTo>
                  <a:lnTo>
                    <a:pt x="285" y="53"/>
                  </a:lnTo>
                  <a:lnTo>
                    <a:pt x="285" y="53"/>
                  </a:lnTo>
                  <a:close/>
                  <a:moveTo>
                    <a:pt x="272" y="24"/>
                  </a:moveTo>
                  <a:lnTo>
                    <a:pt x="272" y="24"/>
                  </a:lnTo>
                  <a:lnTo>
                    <a:pt x="273" y="27"/>
                  </a:lnTo>
                  <a:lnTo>
                    <a:pt x="273" y="27"/>
                  </a:lnTo>
                  <a:lnTo>
                    <a:pt x="271" y="27"/>
                  </a:lnTo>
                  <a:lnTo>
                    <a:pt x="271" y="27"/>
                  </a:lnTo>
                  <a:lnTo>
                    <a:pt x="272" y="24"/>
                  </a:lnTo>
                  <a:lnTo>
                    <a:pt x="272" y="24"/>
                  </a:lnTo>
                  <a:close/>
                  <a:moveTo>
                    <a:pt x="270" y="43"/>
                  </a:moveTo>
                  <a:lnTo>
                    <a:pt x="270" y="43"/>
                  </a:lnTo>
                  <a:lnTo>
                    <a:pt x="273" y="42"/>
                  </a:lnTo>
                  <a:lnTo>
                    <a:pt x="273" y="42"/>
                  </a:lnTo>
                  <a:lnTo>
                    <a:pt x="277" y="43"/>
                  </a:lnTo>
                  <a:lnTo>
                    <a:pt x="277" y="43"/>
                  </a:lnTo>
                  <a:lnTo>
                    <a:pt x="277" y="44"/>
                  </a:lnTo>
                  <a:lnTo>
                    <a:pt x="277" y="44"/>
                  </a:lnTo>
                  <a:lnTo>
                    <a:pt x="270" y="44"/>
                  </a:lnTo>
                  <a:lnTo>
                    <a:pt x="270" y="44"/>
                  </a:lnTo>
                  <a:lnTo>
                    <a:pt x="270" y="43"/>
                  </a:lnTo>
                  <a:lnTo>
                    <a:pt x="270" y="43"/>
                  </a:lnTo>
                  <a:close/>
                  <a:moveTo>
                    <a:pt x="271" y="54"/>
                  </a:moveTo>
                  <a:lnTo>
                    <a:pt x="271" y="54"/>
                  </a:lnTo>
                  <a:lnTo>
                    <a:pt x="271" y="54"/>
                  </a:lnTo>
                  <a:lnTo>
                    <a:pt x="271" y="54"/>
                  </a:lnTo>
                  <a:lnTo>
                    <a:pt x="276" y="54"/>
                  </a:lnTo>
                  <a:lnTo>
                    <a:pt x="276" y="54"/>
                  </a:lnTo>
                  <a:lnTo>
                    <a:pt x="274" y="56"/>
                  </a:lnTo>
                  <a:lnTo>
                    <a:pt x="274" y="56"/>
                  </a:lnTo>
                  <a:lnTo>
                    <a:pt x="271" y="54"/>
                  </a:lnTo>
                  <a:lnTo>
                    <a:pt x="271" y="54"/>
                  </a:lnTo>
                  <a:close/>
                  <a:moveTo>
                    <a:pt x="272" y="66"/>
                  </a:moveTo>
                  <a:lnTo>
                    <a:pt x="272" y="66"/>
                  </a:lnTo>
                  <a:lnTo>
                    <a:pt x="271" y="68"/>
                  </a:lnTo>
                  <a:lnTo>
                    <a:pt x="271" y="68"/>
                  </a:lnTo>
                  <a:lnTo>
                    <a:pt x="271" y="66"/>
                  </a:lnTo>
                  <a:lnTo>
                    <a:pt x="271" y="66"/>
                  </a:lnTo>
                  <a:lnTo>
                    <a:pt x="272" y="66"/>
                  </a:lnTo>
                  <a:lnTo>
                    <a:pt x="272" y="66"/>
                  </a:lnTo>
                  <a:close/>
                  <a:moveTo>
                    <a:pt x="279" y="76"/>
                  </a:moveTo>
                  <a:lnTo>
                    <a:pt x="279" y="76"/>
                  </a:lnTo>
                  <a:lnTo>
                    <a:pt x="284" y="88"/>
                  </a:lnTo>
                  <a:lnTo>
                    <a:pt x="286" y="102"/>
                  </a:lnTo>
                  <a:lnTo>
                    <a:pt x="286" y="109"/>
                  </a:lnTo>
                  <a:lnTo>
                    <a:pt x="286" y="117"/>
                  </a:lnTo>
                  <a:lnTo>
                    <a:pt x="284" y="123"/>
                  </a:lnTo>
                  <a:lnTo>
                    <a:pt x="282" y="129"/>
                  </a:lnTo>
                  <a:lnTo>
                    <a:pt x="282" y="129"/>
                  </a:lnTo>
                  <a:lnTo>
                    <a:pt x="279" y="124"/>
                  </a:lnTo>
                  <a:lnTo>
                    <a:pt x="276" y="120"/>
                  </a:lnTo>
                  <a:lnTo>
                    <a:pt x="273" y="119"/>
                  </a:lnTo>
                  <a:lnTo>
                    <a:pt x="270" y="119"/>
                  </a:lnTo>
                  <a:lnTo>
                    <a:pt x="267" y="120"/>
                  </a:lnTo>
                  <a:lnTo>
                    <a:pt x="266" y="121"/>
                  </a:lnTo>
                  <a:lnTo>
                    <a:pt x="267" y="124"/>
                  </a:lnTo>
                  <a:lnTo>
                    <a:pt x="270" y="127"/>
                  </a:lnTo>
                  <a:lnTo>
                    <a:pt x="270" y="127"/>
                  </a:lnTo>
                  <a:lnTo>
                    <a:pt x="267" y="129"/>
                  </a:lnTo>
                  <a:lnTo>
                    <a:pt x="266" y="131"/>
                  </a:lnTo>
                  <a:lnTo>
                    <a:pt x="265" y="133"/>
                  </a:lnTo>
                  <a:lnTo>
                    <a:pt x="266" y="136"/>
                  </a:lnTo>
                  <a:lnTo>
                    <a:pt x="266" y="136"/>
                  </a:lnTo>
                  <a:lnTo>
                    <a:pt x="262" y="133"/>
                  </a:lnTo>
                  <a:lnTo>
                    <a:pt x="259" y="130"/>
                  </a:lnTo>
                  <a:lnTo>
                    <a:pt x="256" y="125"/>
                  </a:lnTo>
                  <a:lnTo>
                    <a:pt x="254" y="119"/>
                  </a:lnTo>
                  <a:lnTo>
                    <a:pt x="254" y="119"/>
                  </a:lnTo>
                  <a:lnTo>
                    <a:pt x="255" y="115"/>
                  </a:lnTo>
                  <a:lnTo>
                    <a:pt x="255" y="112"/>
                  </a:lnTo>
                  <a:lnTo>
                    <a:pt x="254" y="109"/>
                  </a:lnTo>
                  <a:lnTo>
                    <a:pt x="252" y="106"/>
                  </a:lnTo>
                  <a:lnTo>
                    <a:pt x="252" y="106"/>
                  </a:lnTo>
                  <a:lnTo>
                    <a:pt x="250" y="97"/>
                  </a:lnTo>
                  <a:lnTo>
                    <a:pt x="250" y="92"/>
                  </a:lnTo>
                  <a:lnTo>
                    <a:pt x="248" y="90"/>
                  </a:lnTo>
                  <a:lnTo>
                    <a:pt x="248" y="90"/>
                  </a:lnTo>
                  <a:lnTo>
                    <a:pt x="248" y="82"/>
                  </a:lnTo>
                  <a:lnTo>
                    <a:pt x="250" y="74"/>
                  </a:lnTo>
                  <a:lnTo>
                    <a:pt x="253" y="71"/>
                  </a:lnTo>
                  <a:lnTo>
                    <a:pt x="255" y="67"/>
                  </a:lnTo>
                  <a:lnTo>
                    <a:pt x="258" y="65"/>
                  </a:lnTo>
                  <a:lnTo>
                    <a:pt x="261" y="64"/>
                  </a:lnTo>
                  <a:lnTo>
                    <a:pt x="261" y="64"/>
                  </a:lnTo>
                  <a:lnTo>
                    <a:pt x="262" y="76"/>
                  </a:lnTo>
                  <a:lnTo>
                    <a:pt x="264" y="80"/>
                  </a:lnTo>
                  <a:lnTo>
                    <a:pt x="266" y="85"/>
                  </a:lnTo>
                  <a:lnTo>
                    <a:pt x="268" y="86"/>
                  </a:lnTo>
                  <a:lnTo>
                    <a:pt x="271" y="86"/>
                  </a:lnTo>
                  <a:lnTo>
                    <a:pt x="274" y="83"/>
                  </a:lnTo>
                  <a:lnTo>
                    <a:pt x="279" y="76"/>
                  </a:lnTo>
                  <a:lnTo>
                    <a:pt x="279" y="76"/>
                  </a:lnTo>
                  <a:close/>
                  <a:moveTo>
                    <a:pt x="254" y="37"/>
                  </a:moveTo>
                  <a:lnTo>
                    <a:pt x="254" y="37"/>
                  </a:lnTo>
                  <a:lnTo>
                    <a:pt x="241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254" y="37"/>
                  </a:lnTo>
                  <a:lnTo>
                    <a:pt x="254" y="37"/>
                  </a:lnTo>
                  <a:close/>
                  <a:moveTo>
                    <a:pt x="67" y="31"/>
                  </a:moveTo>
                  <a:lnTo>
                    <a:pt x="67" y="31"/>
                  </a:lnTo>
                  <a:lnTo>
                    <a:pt x="49" y="33"/>
                  </a:lnTo>
                  <a:lnTo>
                    <a:pt x="41" y="33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41" y="32"/>
                  </a:lnTo>
                  <a:lnTo>
                    <a:pt x="49" y="31"/>
                  </a:lnTo>
                  <a:lnTo>
                    <a:pt x="67" y="31"/>
                  </a:lnTo>
                  <a:lnTo>
                    <a:pt x="67" y="31"/>
                  </a:lnTo>
                  <a:close/>
                  <a:moveTo>
                    <a:pt x="16" y="41"/>
                  </a:moveTo>
                  <a:lnTo>
                    <a:pt x="16" y="41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6" y="41"/>
                  </a:lnTo>
                  <a:lnTo>
                    <a:pt x="16" y="4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34"/>
            <p:cNvSpPr>
              <a:spLocks noEditPoints="1"/>
            </p:cNvSpPr>
            <p:nvPr userDrawn="1">
              <p:custDataLst>
                <p:tags r:id="rId5"/>
              </p:custDataLst>
            </p:nvPr>
          </p:nvSpPr>
          <p:spPr bwMode="auto">
            <a:xfrm>
              <a:off x="10314526" y="3521820"/>
              <a:ext cx="793394" cy="459363"/>
            </a:xfrm>
            <a:custGeom>
              <a:gdLst>
                <a:gd name="T0" fmla="*/ 97 w 97"/>
                <a:gd name="T1" fmla="*/ 16 h 63"/>
                <a:gd name="T2" fmla="*/ 90 w 97"/>
                <a:gd name="T3" fmla="*/ 22 h 63"/>
                <a:gd name="T4" fmla="*/ 75 w 97"/>
                <a:gd name="T5" fmla="*/ 33 h 63"/>
                <a:gd name="T6" fmla="*/ 46 w 97"/>
                <a:gd name="T7" fmla="*/ 51 h 63"/>
                <a:gd name="T8" fmla="*/ 29 w 97"/>
                <a:gd name="T9" fmla="*/ 63 h 63"/>
                <a:gd name="T10" fmla="*/ 26 w 97"/>
                <a:gd name="T11" fmla="*/ 62 h 63"/>
                <a:gd name="T12" fmla="*/ 16 w 97"/>
                <a:gd name="T13" fmla="*/ 47 h 63"/>
                <a:gd name="T14" fmla="*/ 2 w 97"/>
                <a:gd name="T15" fmla="*/ 48 h 63"/>
                <a:gd name="T16" fmla="*/ 10 w 97"/>
                <a:gd name="T17" fmla="*/ 28 h 63"/>
                <a:gd name="T18" fmla="*/ 10 w 97"/>
                <a:gd name="T19" fmla="*/ 26 h 63"/>
                <a:gd name="T20" fmla="*/ 18 w 97"/>
                <a:gd name="T21" fmla="*/ 0 h 63"/>
                <a:gd name="T22" fmla="*/ 40 w 97"/>
                <a:gd name="T23" fmla="*/ 5 h 63"/>
                <a:gd name="T24" fmla="*/ 75 w 97"/>
                <a:gd name="T25" fmla="*/ 13 h 63"/>
                <a:gd name="T26" fmla="*/ 94 w 97"/>
                <a:gd name="T27" fmla="*/ 15 h 63"/>
                <a:gd name="T28" fmla="*/ 97 w 97"/>
                <a:gd name="T29" fmla="*/ 16 h 63"/>
                <a:gd name="T30" fmla="*/ 20 w 97"/>
                <a:gd name="T31" fmla="*/ 3 h 63"/>
                <a:gd name="T32" fmla="*/ 16 w 97"/>
                <a:gd name="T33" fmla="*/ 18 h 63"/>
                <a:gd name="T34" fmla="*/ 14 w 97"/>
                <a:gd name="T35" fmla="*/ 26 h 63"/>
                <a:gd name="T36" fmla="*/ 65 w 97"/>
                <a:gd name="T37" fmla="*/ 20 h 63"/>
                <a:gd name="T38" fmla="*/ 86 w 97"/>
                <a:gd name="T39" fmla="*/ 17 h 63"/>
                <a:gd name="T40" fmla="*/ 20 w 97"/>
                <a:gd name="T41" fmla="*/ 3 h 63"/>
                <a:gd name="T42" fmla="*/ 14 w 97"/>
                <a:gd name="T43" fmla="*/ 38 h 63"/>
                <a:gd name="T44" fmla="*/ 28 w 97"/>
                <a:gd name="T45" fmla="*/ 60 h 63"/>
                <a:gd name="T46" fmla="*/ 82 w 97"/>
                <a:gd name="T47" fmla="*/ 24 h 63"/>
                <a:gd name="T48" fmla="*/ 82 w 97"/>
                <a:gd name="T49" fmla="*/ 23 h 63"/>
                <a:gd name="T50" fmla="*/ 14 w 97"/>
                <a:gd name="T51" fmla="*/ 38 h 63"/>
                <a:gd name="T52" fmla="*/ 13 w 97"/>
                <a:gd name="T53" fmla="*/ 29 h 63"/>
                <a:gd name="T54" fmla="*/ 7 w 97"/>
                <a:gd name="T55" fmla="*/ 40 h 63"/>
                <a:gd name="T56" fmla="*/ 12 w 97"/>
                <a:gd name="T57" fmla="*/ 35 h 63"/>
                <a:gd name="T58" fmla="*/ 15 w 97"/>
                <a:gd name="T59" fmla="*/ 36 h 63"/>
                <a:gd name="T60" fmla="*/ 57 w 97"/>
                <a:gd name="T61" fmla="*/ 27 h 63"/>
                <a:gd name="T62" fmla="*/ 77 w 97"/>
                <a:gd name="T63" fmla="*/ 21 h 63"/>
                <a:gd name="T64" fmla="*/ 13 w 97"/>
                <a:gd name="T65" fmla="*/ 29 h 63"/>
                <a:gd name="T66" fmla="*/ 6 w 97"/>
                <a:gd name="T67" fmla="*/ 45 h 63"/>
                <a:gd name="T68" fmla="*/ 14 w 97"/>
                <a:gd name="T69" fmla="*/ 44 h 63"/>
                <a:gd name="T70" fmla="*/ 11 w 97"/>
                <a:gd name="T71" fmla="*/ 39 h 63"/>
                <a:gd name="T72" fmla="*/ 6 w 97"/>
                <a:gd name="T73" fmla="*/ 45 h 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62">
                  <a:moveTo>
                    <a:pt x="97" y="16"/>
                  </a:moveTo>
                  <a:cubicBezTo>
                    <a:pt x="96" y="20"/>
                    <a:pt x="92" y="19"/>
                    <a:pt x="90" y="22"/>
                  </a:cubicBezTo>
                  <a:cubicBezTo>
                    <a:pt x="85" y="24"/>
                    <a:pt x="80" y="29"/>
                    <a:pt x="75" y="33"/>
                  </a:cubicBezTo>
                  <a:cubicBezTo>
                    <a:pt x="65" y="38"/>
                    <a:pt x="56" y="45"/>
                    <a:pt x="46" y="51"/>
                  </a:cubicBezTo>
                  <a:cubicBezTo>
                    <a:pt x="40" y="54"/>
                    <a:pt x="35" y="58"/>
                    <a:pt x="29" y="63"/>
                  </a:cubicBezTo>
                  <a:cubicBezTo>
                    <a:pt x="28" y="62"/>
                    <a:pt x="27" y="62"/>
                    <a:pt x="26" y="62"/>
                  </a:cubicBezTo>
                  <a:cubicBezTo>
                    <a:pt x="22" y="57"/>
                    <a:pt x="20" y="52"/>
                    <a:pt x="16" y="47"/>
                  </a:cubicBezTo>
                  <a:cubicBezTo>
                    <a:pt x="12" y="47"/>
                    <a:pt x="6" y="49"/>
                    <a:pt x="2" y="48"/>
                  </a:cubicBezTo>
                  <a:cubicBezTo>
                    <a:pt x="0" y="42"/>
                    <a:pt x="7" y="35"/>
                    <a:pt x="10" y="28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3" y="17"/>
                    <a:pt x="15" y="8"/>
                    <a:pt x="18" y="0"/>
                  </a:cubicBezTo>
                  <a:cubicBezTo>
                    <a:pt x="25" y="0"/>
                    <a:pt x="33" y="4"/>
                    <a:pt x="40" y="5"/>
                  </a:cubicBezTo>
                  <a:cubicBezTo>
                    <a:pt x="51" y="8"/>
                    <a:pt x="63" y="10"/>
                    <a:pt x="75" y="13"/>
                  </a:cubicBezTo>
                  <a:cubicBezTo>
                    <a:pt x="81" y="13"/>
                    <a:pt x="88" y="15"/>
                    <a:pt x="94" y="15"/>
                  </a:cubicBezTo>
                  <a:cubicBezTo>
                    <a:pt x="95" y="15"/>
                    <a:pt x="96" y="14"/>
                    <a:pt x="97" y="16"/>
                  </a:cubicBezTo>
                  <a:close/>
                  <a:moveTo>
                    <a:pt x="20" y="3"/>
                  </a:moveTo>
                  <a:cubicBezTo>
                    <a:pt x="18" y="8"/>
                    <a:pt x="16" y="13"/>
                    <a:pt x="16" y="18"/>
                  </a:cubicBezTo>
                  <a:cubicBezTo>
                    <a:pt x="15" y="21"/>
                    <a:pt x="13" y="23"/>
                    <a:pt x="14" y="26"/>
                  </a:cubicBezTo>
                  <a:cubicBezTo>
                    <a:pt x="31" y="24"/>
                    <a:pt x="48" y="21"/>
                    <a:pt x="65" y="20"/>
                  </a:cubicBezTo>
                  <a:cubicBezTo>
                    <a:pt x="72" y="18"/>
                    <a:pt x="80" y="19"/>
                    <a:pt x="86" y="17"/>
                  </a:cubicBezTo>
                  <a:cubicBezTo>
                    <a:pt x="64" y="14"/>
                    <a:pt x="41" y="7"/>
                    <a:pt x="20" y="3"/>
                  </a:cubicBezTo>
                  <a:close/>
                  <a:moveTo>
                    <a:pt x="14" y="38"/>
                  </a:moveTo>
                  <a:cubicBezTo>
                    <a:pt x="19" y="45"/>
                    <a:pt x="22" y="53"/>
                    <a:pt x="28" y="60"/>
                  </a:cubicBezTo>
                  <a:cubicBezTo>
                    <a:pt x="46" y="48"/>
                    <a:pt x="64" y="37"/>
                    <a:pt x="82" y="24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59" y="29"/>
                    <a:pt x="37" y="35"/>
                    <a:pt x="14" y="38"/>
                  </a:cubicBezTo>
                  <a:close/>
                  <a:moveTo>
                    <a:pt x="13" y="29"/>
                  </a:moveTo>
                  <a:cubicBezTo>
                    <a:pt x="11" y="33"/>
                    <a:pt x="8" y="37"/>
                    <a:pt x="7" y="40"/>
                  </a:cubicBezTo>
                  <a:cubicBezTo>
                    <a:pt x="9" y="39"/>
                    <a:pt x="9" y="36"/>
                    <a:pt x="12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29" y="33"/>
                    <a:pt x="43" y="30"/>
                    <a:pt x="57" y="27"/>
                  </a:cubicBezTo>
                  <a:cubicBezTo>
                    <a:pt x="64" y="24"/>
                    <a:pt x="70" y="23"/>
                    <a:pt x="77" y="21"/>
                  </a:cubicBezTo>
                  <a:cubicBezTo>
                    <a:pt x="55" y="23"/>
                    <a:pt x="34" y="25"/>
                    <a:pt x="13" y="29"/>
                  </a:cubicBezTo>
                  <a:close/>
                  <a:moveTo>
                    <a:pt x="6" y="45"/>
                  </a:moveTo>
                  <a:cubicBezTo>
                    <a:pt x="9" y="46"/>
                    <a:pt x="12" y="44"/>
                    <a:pt x="14" y="44"/>
                  </a:cubicBezTo>
                  <a:cubicBezTo>
                    <a:pt x="13" y="42"/>
                    <a:pt x="13" y="41"/>
                    <a:pt x="11" y="39"/>
                  </a:cubicBezTo>
                  <a:cubicBezTo>
                    <a:pt x="10" y="41"/>
                    <a:pt x="8" y="43"/>
                    <a:pt x="6" y="4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任意多边形 18"/>
            <p:cNvSpPr/>
            <p:nvPr userDrawn="1">
              <p:custDataLst>
                <p:tags r:id="rId6"/>
              </p:custDataLst>
            </p:nvPr>
          </p:nvSpPr>
          <p:spPr>
            <a:xfrm>
              <a:off x="5391775" y="3694589"/>
              <a:ext cx="5058511" cy="364769"/>
            </a:xfrm>
            <a:custGeom>
              <a:gdLst>
                <a:gd name="connsiteX0" fmla="*/ 0 w 6766560"/>
                <a:gd name="connsiteY0" fmla="*/ 39809 h 361457"/>
                <a:gd name="connsiteX1" fmla="*/ 4411980 w 6766560"/>
                <a:gd name="connsiteY1" fmla="*/ 28379 h 361457"/>
                <a:gd name="connsiteX2" fmla="*/ 4023360 w 6766560"/>
                <a:gd name="connsiteY2" fmla="*/ 359849 h 361457"/>
                <a:gd name="connsiteX3" fmla="*/ 6766560 w 6766560"/>
                <a:gd name="connsiteY3" fmla="*/ 131249 h 361457"/>
                <a:gd name="connsiteX0-1" fmla="*/ 0 w 6766560"/>
                <a:gd name="connsiteY0-2" fmla="*/ 75291 h 398381"/>
                <a:gd name="connsiteX1-3" fmla="*/ 4369154 w 6766560"/>
                <a:gd name="connsiteY1-4" fmla="*/ 18141 h 398381"/>
                <a:gd name="connsiteX2-5" fmla="*/ 4023360 w 6766560"/>
                <a:gd name="connsiteY2-6" fmla="*/ 395331 h 398381"/>
                <a:gd name="connsiteX3-7" fmla="*/ 6766560 w 6766560"/>
                <a:gd name="connsiteY3-8" fmla="*/ 166731 h 398381"/>
                <a:gd name="connsiteX0-9" fmla="*/ 0 w 6766560"/>
                <a:gd name="connsiteY0-10" fmla="*/ 71354 h 339035"/>
                <a:gd name="connsiteX1-11" fmla="*/ 4369154 w 6766560"/>
                <a:gd name="connsiteY1-12" fmla="*/ 14204 h 339035"/>
                <a:gd name="connsiteX2-13" fmla="*/ 4351696 w 6766560"/>
                <a:gd name="connsiteY2-14" fmla="*/ 334244 h 339035"/>
                <a:gd name="connsiteX3-15" fmla="*/ 6766560 w 6766560"/>
                <a:gd name="connsiteY3-16" fmla="*/ 162794 h 339035"/>
                <a:gd name="connsiteX0-17" fmla="*/ 0 w 7194823"/>
                <a:gd name="connsiteY0-18" fmla="*/ 71354 h 334304"/>
                <a:gd name="connsiteX1-19" fmla="*/ 4369154 w 7194823"/>
                <a:gd name="connsiteY1-20" fmla="*/ 14204 h 334304"/>
                <a:gd name="connsiteX2-21" fmla="*/ 4351696 w 7194823"/>
                <a:gd name="connsiteY2-22" fmla="*/ 334244 h 334304"/>
                <a:gd name="connsiteX3-23" fmla="*/ 7194823 w 7194823"/>
                <a:gd name="connsiteY3-24" fmla="*/ 37064 h 334304"/>
                <a:gd name="connsiteX0-25" fmla="*/ 0 w 7194823"/>
                <a:gd name="connsiteY0-26" fmla="*/ 72918 h 358721"/>
                <a:gd name="connsiteX1-27" fmla="*/ 4369154 w 7194823"/>
                <a:gd name="connsiteY1-28" fmla="*/ 15768 h 358721"/>
                <a:gd name="connsiteX2-29" fmla="*/ 4051911 w 7194823"/>
                <a:gd name="connsiteY2-30" fmla="*/ 358668 h 358721"/>
                <a:gd name="connsiteX3-31" fmla="*/ 7194823 w 7194823"/>
                <a:gd name="connsiteY3-32" fmla="*/ 38628 h 358721"/>
                <a:gd name="connsiteX0-33" fmla="*/ 0 w 6454042"/>
                <a:gd name="connsiteY0-34" fmla="*/ 72918 h 359955"/>
                <a:gd name="connsiteX1-35" fmla="*/ 4369154 w 6454042"/>
                <a:gd name="connsiteY1-36" fmla="*/ 15768 h 359955"/>
                <a:gd name="connsiteX2-37" fmla="*/ 4051911 w 6454042"/>
                <a:gd name="connsiteY2-38" fmla="*/ 358668 h 359955"/>
                <a:gd name="connsiteX3-39" fmla="*/ 6454042 w 6454042"/>
                <a:gd name="connsiteY3-40" fmla="*/ 112769 h 359955"/>
                <a:gd name="connsiteX0-41" fmla="*/ 0 w 6454042"/>
                <a:gd name="connsiteY0-42" fmla="*/ 62493 h 349247"/>
                <a:gd name="connsiteX1-43" fmla="*/ 4122228 w 6454042"/>
                <a:gd name="connsiteY1-44" fmla="*/ 17700 h 349247"/>
                <a:gd name="connsiteX2-45" fmla="*/ 4051911 w 6454042"/>
                <a:gd name="connsiteY2-46" fmla="*/ 348243 h 349247"/>
                <a:gd name="connsiteX3-47" fmla="*/ 6454042 w 6454042"/>
                <a:gd name="connsiteY3-48" fmla="*/ 102344 h 349247"/>
                <a:gd name="connsiteX0-49" fmla="*/ 0 w 4341830"/>
                <a:gd name="connsiteY0-50" fmla="*/ 62493 h 348243"/>
                <a:gd name="connsiteX1-51" fmla="*/ 4122228 w 4341830"/>
                <a:gd name="connsiteY1-52" fmla="*/ 17700 h 348243"/>
                <a:gd name="connsiteX2-53" fmla="*/ 4051911 w 4341830"/>
                <a:gd name="connsiteY2-54" fmla="*/ 348243 h 348243"/>
                <a:gd name="connsiteX0-55" fmla="*/ 0 w 4122228"/>
                <a:gd name="connsiteY0-56" fmla="*/ 62493 h 62493"/>
                <a:gd name="connsiteX1-57" fmla="*/ 4122228 w 4122228"/>
                <a:gd name="connsiteY1-58" fmla="*/ 17700 h 62493"/>
                <a:gd name="connsiteX0-59" fmla="*/ 0 w 4122228"/>
                <a:gd name="connsiteY0-60" fmla="*/ 44793 h 66159"/>
                <a:gd name="connsiteX1-61" fmla="*/ 4122228 w 4122228"/>
                <a:gd name="connsiteY1-62" fmla="*/ 0 h 66159"/>
                <a:gd name="connsiteX0-63" fmla="*/ 0 w 4245691"/>
                <a:gd name="connsiteY0-64" fmla="*/ 156004 h 156004"/>
                <a:gd name="connsiteX1-65" fmla="*/ 4245691 w 4245691"/>
                <a:gd name="connsiteY1-66" fmla="*/ 0 h 156004"/>
                <a:gd name="connsiteX0-67" fmla="*/ 0 w 4245691"/>
                <a:gd name="connsiteY0-68" fmla="*/ 156004 h 163985"/>
                <a:gd name="connsiteX1-69" fmla="*/ 4245691 w 4245691"/>
                <a:gd name="connsiteY1-70" fmla="*/ 0 h 163985"/>
                <a:gd name="connsiteX0-71" fmla="*/ 0 w 5449458"/>
                <a:gd name="connsiteY0-72" fmla="*/ 143648 h 143648"/>
                <a:gd name="connsiteX1-73" fmla="*/ 5449458 w 5449458"/>
                <a:gd name="connsiteY1-74" fmla="*/ 0 h 143648"/>
                <a:gd name="connsiteX0-75" fmla="*/ 0 w 5449458"/>
                <a:gd name="connsiteY0-76" fmla="*/ 143648 h 260913"/>
                <a:gd name="connsiteX1-77" fmla="*/ 1990356 w 5449458"/>
                <a:gd name="connsiteY1-78" fmla="*/ 260339 h 260913"/>
                <a:gd name="connsiteX2-79" fmla="*/ 5449458 w 5449458"/>
                <a:gd name="connsiteY2-80" fmla="*/ 0 h 260913"/>
                <a:gd name="connsiteX0-81" fmla="*/ 0 w 4693246"/>
                <a:gd name="connsiteY0-82" fmla="*/ 169 h 463018"/>
                <a:gd name="connsiteX1-83" fmla="*/ 1234144 w 4693246"/>
                <a:gd name="connsiteY1-84" fmla="*/ 462849 h 463018"/>
                <a:gd name="connsiteX2-85" fmla="*/ 4693246 w 4693246"/>
                <a:gd name="connsiteY2-86" fmla="*/ 202510 h 463018"/>
                <a:gd name="connsiteX0-87" fmla="*/ 153395 w 4846641"/>
                <a:gd name="connsiteY0-88" fmla="*/ 0 h 462988"/>
                <a:gd name="connsiteX1-89" fmla="*/ 1387539 w 4846641"/>
                <a:gd name="connsiteY1-90" fmla="*/ 462680 h 462988"/>
                <a:gd name="connsiteX2-91" fmla="*/ 4846641 w 4846641"/>
                <a:gd name="connsiteY2-92" fmla="*/ 202341 h 462988"/>
                <a:gd name="connsiteX0-93" fmla="*/ 212160 w 4457851"/>
                <a:gd name="connsiteY0-94" fmla="*/ 0 h 462988"/>
                <a:gd name="connsiteX1-95" fmla="*/ 998749 w 4457851"/>
                <a:gd name="connsiteY1-96" fmla="*/ 462680 h 462988"/>
                <a:gd name="connsiteX2-97" fmla="*/ 4457851 w 4457851"/>
                <a:gd name="connsiteY2-98" fmla="*/ 202341 h 462988"/>
                <a:gd name="connsiteX0-99" fmla="*/ 238795 w 4484486"/>
                <a:gd name="connsiteY0-100" fmla="*/ 0 h 462868"/>
                <a:gd name="connsiteX1-101" fmla="*/ 1025384 w 4484486"/>
                <a:gd name="connsiteY1-102" fmla="*/ 462680 h 462868"/>
                <a:gd name="connsiteX2-103" fmla="*/ 4484486 w 4484486"/>
                <a:gd name="connsiteY2-104" fmla="*/ 202341 h 462868"/>
                <a:gd name="connsiteX0-105" fmla="*/ 410770 w 4656461"/>
                <a:gd name="connsiteY0-106" fmla="*/ 0 h 425815"/>
                <a:gd name="connsiteX1-107" fmla="*/ 595476 w 4656461"/>
                <a:gd name="connsiteY1-108" fmla="*/ 425610 h 425815"/>
                <a:gd name="connsiteX2-109" fmla="*/ 4656461 w 4656461"/>
                <a:gd name="connsiteY2-110" fmla="*/ 202341 h 425815"/>
                <a:gd name="connsiteX0-111" fmla="*/ 410770 w 4656461"/>
                <a:gd name="connsiteY0-112" fmla="*/ 0 h 364069"/>
                <a:gd name="connsiteX1-113" fmla="*/ 595476 w 4656461"/>
                <a:gd name="connsiteY1-114" fmla="*/ 363827 h 364069"/>
                <a:gd name="connsiteX2-115" fmla="*/ 4656461 w 4656461"/>
                <a:gd name="connsiteY2-116" fmla="*/ 202341 h 364069"/>
                <a:gd name="connsiteX0-117" fmla="*/ 558636 w 4511100"/>
                <a:gd name="connsiteY0-118" fmla="*/ 0 h 388767"/>
                <a:gd name="connsiteX1-119" fmla="*/ 450115 w 4511100"/>
                <a:gd name="connsiteY1-120" fmla="*/ 388541 h 388767"/>
                <a:gd name="connsiteX2-121" fmla="*/ 4511100 w 4511100"/>
                <a:gd name="connsiteY2-122" fmla="*/ 227055 h 388767"/>
                <a:gd name="connsiteX0-123" fmla="*/ 445007 w 4613533"/>
                <a:gd name="connsiteY0-124" fmla="*/ 0 h 413467"/>
                <a:gd name="connsiteX1-125" fmla="*/ 552548 w 4613533"/>
                <a:gd name="connsiteY1-126" fmla="*/ 413255 h 413467"/>
                <a:gd name="connsiteX2-127" fmla="*/ 4613533 w 4613533"/>
                <a:gd name="connsiteY2-128" fmla="*/ 251769 h 413467"/>
                <a:gd name="connsiteX0-129" fmla="*/ 437894 w 4606420"/>
                <a:gd name="connsiteY0-130" fmla="*/ 0 h 351722"/>
                <a:gd name="connsiteX1-131" fmla="*/ 560868 w 4606420"/>
                <a:gd name="connsiteY1-132" fmla="*/ 351471 h 351722"/>
                <a:gd name="connsiteX2-133" fmla="*/ 4606420 w 4606420"/>
                <a:gd name="connsiteY2-134" fmla="*/ 251769 h 351722"/>
                <a:gd name="connsiteX0-135" fmla="*/ 424068 w 4592594"/>
                <a:gd name="connsiteY0-136" fmla="*/ 0 h 401116"/>
                <a:gd name="connsiteX1-137" fmla="*/ 577907 w 4592594"/>
                <a:gd name="connsiteY1-138" fmla="*/ 400898 h 401116"/>
                <a:gd name="connsiteX2-139" fmla="*/ 4592594 w 4592594"/>
                <a:gd name="connsiteY2-140" fmla="*/ 251769 h 401116"/>
                <a:gd name="connsiteX0-141" fmla="*/ 424068 w 4592594"/>
                <a:gd name="connsiteY0-142" fmla="*/ 0 h 401116"/>
                <a:gd name="connsiteX1-143" fmla="*/ 577907 w 4592594"/>
                <a:gd name="connsiteY1-144" fmla="*/ 400898 h 401116"/>
                <a:gd name="connsiteX2-145" fmla="*/ 4592594 w 4592594"/>
                <a:gd name="connsiteY2-146" fmla="*/ 338266 h 401116"/>
                <a:gd name="connsiteX0-147" fmla="*/ 391353 w 4638179"/>
                <a:gd name="connsiteY0-148" fmla="*/ 0 h 401116"/>
                <a:gd name="connsiteX1-149" fmla="*/ 623492 w 4638179"/>
                <a:gd name="connsiteY1-150" fmla="*/ 400898 h 401116"/>
                <a:gd name="connsiteX2-151" fmla="*/ 4638179 w 4638179"/>
                <a:gd name="connsiteY2-152" fmla="*/ 338266 h 401116"/>
                <a:gd name="connsiteX0-153" fmla="*/ 391353 w 4904398"/>
                <a:gd name="connsiteY0-154" fmla="*/ 0 h 401116"/>
                <a:gd name="connsiteX1-155" fmla="*/ 623492 w 4904398"/>
                <a:gd name="connsiteY1-156" fmla="*/ 400898 h 401116"/>
                <a:gd name="connsiteX2-157" fmla="*/ 4904398 w 4904398"/>
                <a:gd name="connsiteY2-158" fmla="*/ 322224 h 401116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904398" h="401116">
                  <a:moveTo>
                    <a:pt x="391353" y="0"/>
                  </a:moveTo>
                  <a:cubicBezTo>
                    <a:pt x="-226127" y="38897"/>
                    <a:pt x="-86259" y="411428"/>
                    <a:pt x="623492" y="400898"/>
                  </a:cubicBezTo>
                  <a:lnTo>
                    <a:pt x="4904398" y="322224"/>
                  </a:lnTo>
                </a:path>
              </a:pathLst>
            </a:custGeom>
            <a:noFill/>
            <a:ln w="25400" cap="rnd">
              <a:solidFill>
                <a:schemeClr val="tx1">
                  <a:lumMod val="85000"/>
                  <a:lumOff val="15000"/>
                </a:scheme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7"/>
            </p:custDataLst>
          </p:nvPr>
        </p:nvSpPr>
        <p:spPr>
          <a:xfrm>
            <a:off x="5810671" y="3379636"/>
            <a:ext cx="4400694" cy="743730"/>
          </a:xfrm>
        </p:spPr>
        <p:txBody>
          <a:bodyPr lIns="90000" tIns="46800" rIns="90000" bIns="46800" anchor="t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3" name="图片 82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5" name="图片 8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0" y="0"/>
            <a:ext cx="12192000" cy="6858000"/>
            <a:chExt cx="12192000" cy="6858000"/>
          </a:xfrm>
        </p:grpSpPr>
        <p:sp>
          <p:nvSpPr>
            <p:cNvPr id="7" name="矩形 6"/>
            <p:cNvSpPr/>
            <p:nvPr>
              <p:custDataLst>
                <p:tags r:id="rId2"/>
              </p:custData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6515120">
              <a:off x="1110431" y="1298923"/>
              <a:ext cx="4173973" cy="4173973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3" name="图片 82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>
            <a:off x="0" y="0"/>
            <a:ext cx="12192000" cy="6858000"/>
            <a:chExt cx="12192000" cy="6858000"/>
          </a:xfrm>
        </p:grpSpPr>
        <p:grpSp>
          <p:nvGrpSpPr>
            <p:cNvPr id="6" name="组合 5"/>
            <p:cNvGrpSpPr/>
            <p:nvPr userDrawn="1"/>
          </p:nvGrpSpPr>
          <p:grpSpPr>
            <a:xfrm>
              <a:off x="0" y="0"/>
              <a:ext cx="12192000" cy="6858000"/>
              <a:chExt cx="12192000" cy="6858000"/>
            </a:xfrm>
          </p:grpSpPr>
          <p:sp>
            <p:nvSpPr>
              <p:cNvPr id="7" name="矩形 6"/>
              <p:cNvSpPr/>
              <p:nvPr>
                <p:custDataLst>
                  <p:tags r:id="rId2"/>
                </p:custDataLst>
              </p:nvPr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8" name="图片 7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6515120">
                <a:off x="1110431" y="1298923"/>
                <a:ext cx="4173973" cy="4173973"/>
              </a:xfrm>
              <a:prstGeom prst="rect">
                <a:avLst/>
              </a:prstGeom>
            </p:spPr>
          </p:pic>
        </p:grpSp>
        <p:sp>
          <p:nvSpPr>
            <p:cNvPr id="9" name="任意多边形: 形状 8"/>
            <p:cNvSpPr/>
            <p:nvPr userDrawn="1">
              <p:custDataLst>
                <p:tags r:id="rId6"/>
              </p:custDataLst>
            </p:nvPr>
          </p:nvSpPr>
          <p:spPr>
            <a:xfrm>
              <a:off x="4325257" y="3574104"/>
              <a:ext cx="5820229" cy="190941"/>
            </a:xfrm>
            <a:custGeom>
              <a:gdLst>
                <a:gd name="connsiteX0" fmla="*/ 0 w 5820229"/>
                <a:gd name="connsiteY0" fmla="*/ 103855 h 190941"/>
                <a:gd name="connsiteX1" fmla="*/ 943429 w 5820229"/>
                <a:gd name="connsiteY1" fmla="*/ 2255 h 190941"/>
                <a:gd name="connsiteX2" fmla="*/ 2046514 w 5820229"/>
                <a:gd name="connsiteY2" fmla="*/ 190941 h 190941"/>
                <a:gd name="connsiteX3" fmla="*/ 3570514 w 5820229"/>
                <a:gd name="connsiteY3" fmla="*/ 2255 h 190941"/>
                <a:gd name="connsiteX4" fmla="*/ 4644572 w 5820229"/>
                <a:gd name="connsiteY4" fmla="*/ 161912 h 190941"/>
                <a:gd name="connsiteX5" fmla="*/ 5820229 w 5820229"/>
                <a:gd name="connsiteY5" fmla="*/ 31284 h 19094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20229" h="190941">
                  <a:moveTo>
                    <a:pt x="0" y="103855"/>
                  </a:moveTo>
                  <a:cubicBezTo>
                    <a:pt x="301171" y="45798"/>
                    <a:pt x="602343" y="-12259"/>
                    <a:pt x="943429" y="2255"/>
                  </a:cubicBezTo>
                  <a:cubicBezTo>
                    <a:pt x="1284515" y="16769"/>
                    <a:pt x="1608667" y="190941"/>
                    <a:pt x="2046514" y="190941"/>
                  </a:cubicBezTo>
                  <a:cubicBezTo>
                    <a:pt x="2484361" y="190941"/>
                    <a:pt x="3137504" y="7093"/>
                    <a:pt x="3570514" y="2255"/>
                  </a:cubicBezTo>
                  <a:cubicBezTo>
                    <a:pt x="4003524" y="-2583"/>
                    <a:pt x="4269620" y="157074"/>
                    <a:pt x="4644572" y="161912"/>
                  </a:cubicBezTo>
                  <a:cubicBezTo>
                    <a:pt x="5019524" y="166750"/>
                    <a:pt x="5419876" y="99017"/>
                    <a:pt x="5820229" y="31284"/>
                  </a:cubicBezTo>
                </a:path>
              </a:pathLst>
            </a:custGeom>
            <a:noFill/>
            <a:ln w="28575" cap="rnd">
              <a:solidFill>
                <a:srgbClr val="646262"/>
              </a:solidFill>
              <a:prstDash val="lg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4920343" y="2103901"/>
            <a:ext cx="4818743" cy="1343394"/>
          </a:xfrm>
        </p:spPr>
        <p:txBody>
          <a:bodyPr vert="horz" lIns="101600" tIns="38100" rIns="25400" bIns="381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  <p:custDataLst>
              <p:tags r:id="rId11"/>
            </p:custDataLst>
          </p:nvPr>
        </p:nvSpPr>
        <p:spPr>
          <a:xfrm>
            <a:off x="4416425" y="3873500"/>
            <a:ext cx="6034088" cy="706744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/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grpSp>
        <p:nvGrpSpPr>
          <p:cNvPr id="21" name="组合 20"/>
          <p:cNvGrpSpPr/>
          <p:nvPr userDrawn="1">
            <p:custDataLst>
              <p:tags r:id="rId4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5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5" name="Shape 203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6" name="Shape 204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7" name="Shape 205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8" name="Shape 206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9" name="Shape 207"/>
              <p:cNvSpPr/>
              <p:nvPr>
                <p:custDataLst>
                  <p:tags r:id="rId11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0" name="Shape 208"/>
              <p:cNvSpPr/>
              <p:nvPr>
                <p:custDataLst>
                  <p:tags r:id="rId12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1" name="Shape 210"/>
              <p:cNvSpPr/>
              <p:nvPr>
                <p:custDataLst>
                  <p:tags r:id="rId13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286385" y="273050"/>
            <a:ext cx="11616055" cy="63119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flipH="1">
            <a:off x="10866755" y="5121275"/>
            <a:ext cx="1076960" cy="171577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1905" y="-4445"/>
            <a:ext cx="489902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62" name="图片 16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flipH="1">
            <a:off x="142026" y="5040626"/>
            <a:ext cx="1077174" cy="171560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586800" y="1764000"/>
            <a:ext cx="3956400" cy="4093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5101200" y="769938"/>
            <a:ext cx="6480000" cy="5087937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0955020" y="211455"/>
            <a:ext cx="889635" cy="1174750"/>
            <a:chOff x="17252" y="333"/>
            <a:chExt cx="1401" cy="1850"/>
          </a:xfrm>
        </p:grpSpPr>
        <p:sp>
          <p:nvSpPr>
            <p:cNvPr id="12" name="Shape 209"/>
            <p:cNvSpPr/>
            <p:nvPr userDrawn="1">
              <p:custDataLst>
                <p:tags r:id="rId3"/>
              </p:custDataLst>
            </p:nvPr>
          </p:nvSpPr>
          <p:spPr>
            <a:xfrm rot="3758493">
              <a:off x="17758" y="1288"/>
              <a:ext cx="1089" cy="70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sp>
          <p:nvSpPr>
            <p:cNvPr id="14" name="Shape 202"/>
            <p:cNvSpPr/>
            <p:nvPr userDrawn="1">
              <p:custDataLst>
                <p:tags r:id="rId4"/>
              </p:custDataLst>
            </p:nvPr>
          </p:nvSpPr>
          <p:spPr>
            <a:xfrm rot="3758493">
              <a:off x="17098" y="487"/>
              <a:ext cx="999" cy="69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999" h="691">
                  <a:moveTo>
                    <a:pt x="345" y="353"/>
                  </a:moveTo>
                  <a:cubicBezTo>
                    <a:pt x="468" y="355"/>
                    <a:pt x="588" y="353"/>
                    <a:pt x="706" y="368"/>
                  </a:cubicBezTo>
                  <a:cubicBezTo>
                    <a:pt x="707" y="389"/>
                    <a:pt x="719" y="410"/>
                    <a:pt x="726" y="429"/>
                  </a:cubicBezTo>
                  <a:lnTo>
                    <a:pt x="729" y="438"/>
                  </a:lnTo>
                  <a:lnTo>
                    <a:pt x="732" y="438"/>
                  </a:lnTo>
                  <a:cubicBezTo>
                    <a:pt x="756" y="520"/>
                    <a:pt x="796" y="607"/>
                    <a:pt x="803" y="691"/>
                  </a:cubicBezTo>
                  <a:lnTo>
                    <a:pt x="391" y="680"/>
                  </a:lnTo>
                  <a:cubicBezTo>
                    <a:pt x="415" y="619"/>
                    <a:pt x="389" y="488"/>
                    <a:pt x="361" y="426"/>
                  </a:cubicBezTo>
                  <a:cubicBezTo>
                    <a:pt x="400" y="420"/>
                    <a:pt x="438" y="419"/>
                    <a:pt x="477" y="420"/>
                  </a:cubicBezTo>
                  <a:lnTo>
                    <a:pt x="488" y="421"/>
                  </a:lnTo>
                  <a:lnTo>
                    <a:pt x="364" y="406"/>
                  </a:lnTo>
                  <a:cubicBezTo>
                    <a:pt x="354" y="390"/>
                    <a:pt x="349" y="369"/>
                    <a:pt x="345" y="353"/>
                  </a:cubicBezTo>
                  <a:close/>
                  <a:moveTo>
                    <a:pt x="299" y="206"/>
                  </a:moveTo>
                  <a:lnTo>
                    <a:pt x="345" y="322"/>
                  </a:lnTo>
                  <a:cubicBezTo>
                    <a:pt x="319" y="290"/>
                    <a:pt x="303" y="244"/>
                    <a:pt x="299" y="206"/>
                  </a:cubicBezTo>
                  <a:close/>
                  <a:moveTo>
                    <a:pt x="142" y="48"/>
                  </a:moveTo>
                  <a:lnTo>
                    <a:pt x="134" y="180"/>
                  </a:lnTo>
                  <a:cubicBezTo>
                    <a:pt x="91" y="178"/>
                    <a:pt x="45" y="184"/>
                    <a:pt x="3" y="189"/>
                  </a:cubicBezTo>
                  <a:cubicBezTo>
                    <a:pt x="-1" y="146"/>
                    <a:pt x="0" y="98"/>
                    <a:pt x="2" y="54"/>
                  </a:cubicBezTo>
                  <a:cubicBezTo>
                    <a:pt x="43" y="54"/>
                    <a:pt x="97" y="48"/>
                    <a:pt x="142" y="48"/>
                  </a:cubicBezTo>
                  <a:close/>
                  <a:moveTo>
                    <a:pt x="579" y="0"/>
                  </a:moveTo>
                  <a:cubicBezTo>
                    <a:pt x="582" y="0"/>
                    <a:pt x="585" y="0"/>
                    <a:pt x="589" y="1"/>
                  </a:cubicBezTo>
                  <a:cubicBezTo>
                    <a:pt x="603" y="0"/>
                    <a:pt x="607" y="22"/>
                    <a:pt x="606" y="35"/>
                  </a:cubicBezTo>
                  <a:lnTo>
                    <a:pt x="605" y="38"/>
                  </a:lnTo>
                  <a:lnTo>
                    <a:pt x="608" y="38"/>
                  </a:lnTo>
                  <a:lnTo>
                    <a:pt x="610" y="36"/>
                  </a:lnTo>
                  <a:cubicBezTo>
                    <a:pt x="634" y="12"/>
                    <a:pt x="653" y="14"/>
                    <a:pt x="668" y="32"/>
                  </a:cubicBezTo>
                  <a:lnTo>
                    <a:pt x="670" y="34"/>
                  </a:lnTo>
                  <a:lnTo>
                    <a:pt x="674" y="34"/>
                  </a:lnTo>
                  <a:cubicBezTo>
                    <a:pt x="700" y="32"/>
                    <a:pt x="725" y="29"/>
                    <a:pt x="751" y="29"/>
                  </a:cubicBezTo>
                  <a:cubicBezTo>
                    <a:pt x="771" y="29"/>
                    <a:pt x="791" y="30"/>
                    <a:pt x="812" y="35"/>
                  </a:cubicBezTo>
                  <a:lnTo>
                    <a:pt x="812" y="47"/>
                  </a:lnTo>
                  <a:lnTo>
                    <a:pt x="821" y="49"/>
                  </a:lnTo>
                  <a:cubicBezTo>
                    <a:pt x="882" y="68"/>
                    <a:pt x="939" y="99"/>
                    <a:pt x="999" y="120"/>
                  </a:cubicBezTo>
                  <a:cubicBezTo>
                    <a:pt x="941" y="159"/>
                    <a:pt x="859" y="206"/>
                    <a:pt x="788" y="209"/>
                  </a:cubicBezTo>
                  <a:lnTo>
                    <a:pt x="788" y="203"/>
                  </a:lnTo>
                  <a:lnTo>
                    <a:pt x="776" y="202"/>
                  </a:lnTo>
                  <a:cubicBezTo>
                    <a:pt x="756" y="201"/>
                    <a:pt x="736" y="199"/>
                    <a:pt x="716" y="196"/>
                  </a:cubicBezTo>
                  <a:lnTo>
                    <a:pt x="704" y="195"/>
                  </a:lnTo>
                  <a:lnTo>
                    <a:pt x="704" y="195"/>
                  </a:lnTo>
                  <a:cubicBezTo>
                    <a:pt x="705" y="262"/>
                    <a:pt x="697" y="328"/>
                    <a:pt x="681" y="351"/>
                  </a:cubicBezTo>
                  <a:lnTo>
                    <a:pt x="383" y="230"/>
                  </a:lnTo>
                  <a:cubicBezTo>
                    <a:pt x="384" y="229"/>
                    <a:pt x="383" y="217"/>
                    <a:pt x="383" y="198"/>
                  </a:cubicBezTo>
                  <a:lnTo>
                    <a:pt x="383" y="195"/>
                  </a:lnTo>
                  <a:lnTo>
                    <a:pt x="353" y="195"/>
                  </a:lnTo>
                  <a:cubicBezTo>
                    <a:pt x="290" y="196"/>
                    <a:pt x="233" y="196"/>
                    <a:pt x="199" y="196"/>
                  </a:cubicBezTo>
                  <a:lnTo>
                    <a:pt x="142" y="203"/>
                  </a:lnTo>
                  <a:lnTo>
                    <a:pt x="142" y="69"/>
                  </a:lnTo>
                  <a:cubicBezTo>
                    <a:pt x="225" y="55"/>
                    <a:pt x="310" y="49"/>
                    <a:pt x="394" y="45"/>
                  </a:cubicBezTo>
                  <a:lnTo>
                    <a:pt x="395" y="45"/>
                  </a:lnTo>
                  <a:lnTo>
                    <a:pt x="396" y="40"/>
                  </a:lnTo>
                  <a:cubicBezTo>
                    <a:pt x="407" y="6"/>
                    <a:pt x="426" y="-6"/>
                    <a:pt x="459" y="40"/>
                  </a:cubicBezTo>
                  <a:lnTo>
                    <a:pt x="460" y="43"/>
                  </a:lnTo>
                  <a:lnTo>
                    <a:pt x="464" y="43"/>
                  </a:lnTo>
                  <a:lnTo>
                    <a:pt x="464" y="40"/>
                  </a:lnTo>
                  <a:cubicBezTo>
                    <a:pt x="472" y="8"/>
                    <a:pt x="487" y="-2"/>
                    <a:pt x="506" y="2"/>
                  </a:cubicBezTo>
                  <a:cubicBezTo>
                    <a:pt x="519" y="2"/>
                    <a:pt x="532" y="13"/>
                    <a:pt x="534" y="40"/>
                  </a:cubicBezTo>
                  <a:lnTo>
                    <a:pt x="534" y="40"/>
                  </a:lnTo>
                  <a:lnTo>
                    <a:pt x="537" y="40"/>
                  </a:lnTo>
                  <a:lnTo>
                    <a:pt x="541" y="34"/>
                  </a:lnTo>
                  <a:cubicBezTo>
                    <a:pt x="553" y="14"/>
                    <a:pt x="562" y="1"/>
                    <a:pt x="579" y="0"/>
                  </a:cubicBezTo>
                  <a:close/>
                </a:path>
              </a:pathLst>
            </a:custGeom>
            <a:solidFill>
              <a:schemeClr val="bg1"/>
            </a:solidFill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>
            <a:normAutofit/>
          </a:bodyPr>
          <a:lstStyle>
            <a:lvl1pPr algn="ctr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21" name="组合 20"/>
          <p:cNvGrpSpPr/>
          <p:nvPr userDrawn="1">
            <p:custDataLst>
              <p:tags r:id="rId2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3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5" name="Shape 203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6" name="Shape 204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7" name="Shape 205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8" name="Shape 206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9" name="Shape 207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0" name="Shape 208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1" name="Shape 210"/>
              <p:cNvSpPr/>
              <p:nvPr>
                <p:custDataLst>
                  <p:tags r:id="rId11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6"/>
            </p:custDataLst>
          </p:nvPr>
        </p:nvSpPr>
        <p:spPr>
          <a:xfrm>
            <a:off x="604837" y="1681200"/>
            <a:ext cx="10990800" cy="321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7"/>
            </p:custDataLst>
          </p:nvPr>
        </p:nvSpPr>
        <p:spPr>
          <a:xfrm>
            <a:off x="594000" y="5180400"/>
            <a:ext cx="11001600" cy="1011600"/>
          </a:xfrm>
        </p:spPr>
        <p:txBody>
          <a:bodyPr>
            <a:normAutofit/>
          </a:bodyPr>
          <a:lstStyle>
            <a:lvl1pPr marL="0" indent="0">
              <a:buNone/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9790430" y="5666740"/>
            <a:ext cx="2177415" cy="1131570"/>
            <a:chOff x="15418" y="8924"/>
            <a:chExt cx="3429" cy="1782"/>
          </a:xfrm>
        </p:grpSpPr>
        <p:pic>
          <p:nvPicPr>
            <p:cNvPr id="48" name="图片 47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16181" y="9090"/>
              <a:ext cx="759" cy="877"/>
            </a:xfrm>
            <a:prstGeom prst="rect">
              <a:avLst/>
            </a:prstGeom>
          </p:spPr>
        </p:pic>
        <p:sp>
          <p:nvSpPr>
            <p:cNvPr id="54" name="Freeform 5"/>
            <p:cNvSpPr>
              <a:spLocks noEditPoints="1"/>
            </p:cNvSpPr>
            <p:nvPr userDrawn="1">
              <p:custDataLst>
                <p:tags r:id="rId4"/>
              </p:custDataLst>
            </p:nvPr>
          </p:nvSpPr>
          <p:spPr bwMode="auto">
            <a:xfrm>
              <a:off x="15418" y="8924"/>
              <a:ext cx="1309" cy="1744"/>
            </a:xfrm>
            <a:custGeom>
              <a:gdLst>
                <a:gd name="T0" fmla="*/ 0 w 120"/>
                <a:gd name="T1" fmla="*/ 61 h 122"/>
                <a:gd name="T2" fmla="*/ 60 w 120"/>
                <a:gd name="T3" fmla="*/ 0 h 122"/>
                <a:gd name="T4" fmla="*/ 60 w 120"/>
                <a:gd name="T5" fmla="*/ 0 h 122"/>
                <a:gd name="T6" fmla="*/ 120 w 120"/>
                <a:gd name="T7" fmla="*/ 61 h 122"/>
                <a:gd name="T8" fmla="*/ 120 w 120"/>
                <a:gd name="T9" fmla="*/ 61 h 122"/>
                <a:gd name="T10" fmla="*/ 120 w 120"/>
                <a:gd name="T11" fmla="*/ 61 h 122"/>
                <a:gd name="T12" fmla="*/ 60 w 120"/>
                <a:gd name="T13" fmla="*/ 122 h 122"/>
                <a:gd name="T14" fmla="*/ 60 w 120"/>
                <a:gd name="T15" fmla="*/ 122 h 122"/>
                <a:gd name="T16" fmla="*/ 0 w 120"/>
                <a:gd name="T17" fmla="*/ 61 h 122"/>
                <a:gd name="T18" fmla="*/ 4 w 120"/>
                <a:gd name="T19" fmla="*/ 61 h 122"/>
                <a:gd name="T20" fmla="*/ 60 w 120"/>
                <a:gd name="T21" fmla="*/ 118 h 122"/>
                <a:gd name="T22" fmla="*/ 60 w 120"/>
                <a:gd name="T23" fmla="*/ 118 h 122"/>
                <a:gd name="T24" fmla="*/ 116 w 120"/>
                <a:gd name="T25" fmla="*/ 61 h 122"/>
                <a:gd name="T26" fmla="*/ 116 w 120"/>
                <a:gd name="T27" fmla="*/ 61 h 122"/>
                <a:gd name="T28" fmla="*/ 116 w 120"/>
                <a:gd name="T29" fmla="*/ 61 h 122"/>
                <a:gd name="T30" fmla="*/ 60 w 120"/>
                <a:gd name="T31" fmla="*/ 4 h 122"/>
                <a:gd name="T32" fmla="*/ 60 w 120"/>
                <a:gd name="T33" fmla="*/ 4 h 122"/>
                <a:gd name="T34" fmla="*/ 4 w 120"/>
                <a:gd name="T35" fmla="*/ 61 h 1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9" h="1744">
                  <a:moveTo>
                    <a:pt x="442" y="1685"/>
                  </a:moveTo>
                  <a:lnTo>
                    <a:pt x="442" y="1685"/>
                  </a:lnTo>
                  <a:lnTo>
                    <a:pt x="441" y="1685"/>
                  </a:lnTo>
                  <a:lnTo>
                    <a:pt x="440" y="1685"/>
                  </a:lnTo>
                  <a:lnTo>
                    <a:pt x="439" y="1685"/>
                  </a:lnTo>
                  <a:lnTo>
                    <a:pt x="438" y="1685"/>
                  </a:lnTo>
                  <a:lnTo>
                    <a:pt x="438" y="1685"/>
                  </a:lnTo>
                  <a:lnTo>
                    <a:pt x="438" y="1685"/>
                  </a:lnTo>
                  <a:lnTo>
                    <a:pt x="442" y="1685"/>
                  </a:lnTo>
                  <a:close/>
                  <a:moveTo>
                    <a:pt x="660" y="750"/>
                  </a:moveTo>
                  <a:lnTo>
                    <a:pt x="478" y="980"/>
                  </a:lnTo>
                  <a:lnTo>
                    <a:pt x="486" y="1023"/>
                  </a:lnTo>
                  <a:lnTo>
                    <a:pt x="581" y="984"/>
                  </a:lnTo>
                  <a:lnTo>
                    <a:pt x="660" y="750"/>
                  </a:lnTo>
                  <a:close/>
                  <a:moveTo>
                    <a:pt x="719" y="665"/>
                  </a:moveTo>
                  <a:lnTo>
                    <a:pt x="719" y="665"/>
                  </a:lnTo>
                  <a:lnTo>
                    <a:pt x="723" y="682"/>
                  </a:lnTo>
                  <a:lnTo>
                    <a:pt x="737" y="678"/>
                  </a:lnTo>
                  <a:lnTo>
                    <a:pt x="733" y="674"/>
                  </a:lnTo>
                  <a:cubicBezTo>
                    <a:pt x="730" y="671"/>
                    <a:pt x="726" y="668"/>
                    <a:pt x="721" y="666"/>
                  </a:cubicBezTo>
                  <a:lnTo>
                    <a:pt x="719" y="665"/>
                  </a:lnTo>
                  <a:close/>
                  <a:moveTo>
                    <a:pt x="496" y="659"/>
                  </a:moveTo>
                  <a:cubicBezTo>
                    <a:pt x="496" y="659"/>
                    <a:pt x="496" y="659"/>
                    <a:pt x="496" y="659"/>
                  </a:cubicBezTo>
                  <a:lnTo>
                    <a:pt x="497" y="659"/>
                  </a:lnTo>
                  <a:lnTo>
                    <a:pt x="497" y="660"/>
                  </a:lnTo>
                  <a:lnTo>
                    <a:pt x="498" y="660"/>
                  </a:lnTo>
                  <a:lnTo>
                    <a:pt x="499" y="660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501" y="661"/>
                  </a:lnTo>
                  <a:lnTo>
                    <a:pt x="501" y="661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499" y="660"/>
                  </a:lnTo>
                  <a:lnTo>
                    <a:pt x="499" y="660"/>
                  </a:lnTo>
                  <a:lnTo>
                    <a:pt x="498" y="660"/>
                  </a:lnTo>
                  <a:lnTo>
                    <a:pt x="498" y="660"/>
                  </a:lnTo>
                  <a:lnTo>
                    <a:pt x="497" y="659"/>
                  </a:lnTo>
                  <a:lnTo>
                    <a:pt x="496" y="659"/>
                  </a:lnTo>
                  <a:close/>
                  <a:moveTo>
                    <a:pt x="613" y="654"/>
                  </a:moveTo>
                  <a:lnTo>
                    <a:pt x="609" y="654"/>
                  </a:lnTo>
                  <a:cubicBezTo>
                    <a:pt x="541" y="667"/>
                    <a:pt x="465" y="708"/>
                    <a:pt x="423" y="773"/>
                  </a:cubicBezTo>
                  <a:cubicBezTo>
                    <a:pt x="420" y="770"/>
                    <a:pt x="419" y="769"/>
                    <a:pt x="419" y="769"/>
                  </a:cubicBezTo>
                  <a:lnTo>
                    <a:pt x="419" y="769"/>
                  </a:lnTo>
                  <a:lnTo>
                    <a:pt x="421" y="771"/>
                  </a:lnTo>
                  <a:cubicBezTo>
                    <a:pt x="423" y="773"/>
                    <a:pt x="423" y="773"/>
                    <a:pt x="423" y="773"/>
                  </a:cubicBezTo>
                  <a:cubicBezTo>
                    <a:pt x="399" y="812"/>
                    <a:pt x="387" y="864"/>
                    <a:pt x="387" y="915"/>
                  </a:cubicBezTo>
                  <a:cubicBezTo>
                    <a:pt x="387" y="998"/>
                    <a:pt x="419" y="1078"/>
                    <a:pt x="455" y="1097"/>
                  </a:cubicBezTo>
                  <a:cubicBezTo>
                    <a:pt x="463" y="1101"/>
                    <a:pt x="470" y="1105"/>
                    <a:pt x="482" y="1105"/>
                  </a:cubicBezTo>
                  <a:cubicBezTo>
                    <a:pt x="482" y="1105"/>
                    <a:pt x="482" y="1105"/>
                    <a:pt x="486" y="1105"/>
                  </a:cubicBezTo>
                  <a:cubicBezTo>
                    <a:pt x="546" y="1105"/>
                    <a:pt x="646" y="1026"/>
                    <a:pt x="705" y="931"/>
                  </a:cubicBezTo>
                  <a:cubicBezTo>
                    <a:pt x="745" y="876"/>
                    <a:pt x="761" y="812"/>
                    <a:pt x="761" y="761"/>
                  </a:cubicBezTo>
                  <a:cubicBezTo>
                    <a:pt x="761" y="744"/>
                    <a:pt x="759" y="729"/>
                    <a:pt x="756" y="716"/>
                  </a:cubicBezTo>
                  <a:lnTo>
                    <a:pt x="753" y="708"/>
                  </a:lnTo>
                  <a:lnTo>
                    <a:pt x="708" y="722"/>
                  </a:lnTo>
                  <a:lnTo>
                    <a:pt x="705" y="716"/>
                  </a:lnTo>
                  <a:lnTo>
                    <a:pt x="605" y="1007"/>
                  </a:lnTo>
                  <a:lnTo>
                    <a:pt x="462" y="1067"/>
                  </a:lnTo>
                  <a:lnTo>
                    <a:pt x="442" y="980"/>
                  </a:lnTo>
                  <a:lnTo>
                    <a:pt x="442" y="972"/>
                  </a:lnTo>
                  <a:lnTo>
                    <a:pt x="676" y="680"/>
                  </a:lnTo>
                  <a:lnTo>
                    <a:pt x="613" y="689"/>
                  </a:lnTo>
                  <a:lnTo>
                    <a:pt x="613" y="654"/>
                  </a:lnTo>
                  <a:close/>
                  <a:moveTo>
                    <a:pt x="716" y="424"/>
                  </a:moveTo>
                  <a:cubicBezTo>
                    <a:pt x="712" y="460"/>
                    <a:pt x="704" y="500"/>
                    <a:pt x="700" y="512"/>
                  </a:cubicBezTo>
                  <a:cubicBezTo>
                    <a:pt x="700" y="516"/>
                    <a:pt x="704" y="523"/>
                    <a:pt x="712" y="531"/>
                  </a:cubicBezTo>
                  <a:cubicBezTo>
                    <a:pt x="724" y="539"/>
                    <a:pt x="736" y="543"/>
                    <a:pt x="744" y="543"/>
                  </a:cubicBezTo>
                  <a:cubicBezTo>
                    <a:pt x="748" y="543"/>
                    <a:pt x="792" y="519"/>
                    <a:pt x="828" y="500"/>
                  </a:cubicBezTo>
                  <a:cubicBezTo>
                    <a:pt x="832" y="496"/>
                    <a:pt x="836" y="492"/>
                    <a:pt x="844" y="492"/>
                  </a:cubicBezTo>
                  <a:cubicBezTo>
                    <a:pt x="836" y="492"/>
                    <a:pt x="832" y="492"/>
                    <a:pt x="824" y="492"/>
                  </a:cubicBezTo>
                  <a:cubicBezTo>
                    <a:pt x="804" y="492"/>
                    <a:pt x="784" y="492"/>
                    <a:pt x="768" y="488"/>
                  </a:cubicBezTo>
                  <a:cubicBezTo>
                    <a:pt x="740" y="480"/>
                    <a:pt x="728" y="452"/>
                    <a:pt x="716" y="424"/>
                  </a:cubicBezTo>
                  <a:close/>
                  <a:moveTo>
                    <a:pt x="700" y="349"/>
                  </a:moveTo>
                  <a:cubicBezTo>
                    <a:pt x="704" y="349"/>
                    <a:pt x="704" y="349"/>
                    <a:pt x="704" y="349"/>
                  </a:cubicBezTo>
                  <a:cubicBezTo>
                    <a:pt x="724" y="349"/>
                    <a:pt x="724" y="349"/>
                    <a:pt x="724" y="349"/>
                  </a:cubicBezTo>
                  <a:cubicBezTo>
                    <a:pt x="728" y="349"/>
                    <a:pt x="728" y="349"/>
                    <a:pt x="728" y="349"/>
                  </a:cubicBezTo>
                  <a:cubicBezTo>
                    <a:pt x="728" y="353"/>
                    <a:pt x="728" y="353"/>
                    <a:pt x="728" y="353"/>
                  </a:cubicBezTo>
                  <a:cubicBezTo>
                    <a:pt x="728" y="353"/>
                    <a:pt x="728" y="357"/>
                    <a:pt x="728" y="357"/>
                  </a:cubicBezTo>
                  <a:cubicBezTo>
                    <a:pt x="732" y="361"/>
                    <a:pt x="732" y="365"/>
                    <a:pt x="732" y="369"/>
                  </a:cubicBezTo>
                  <a:cubicBezTo>
                    <a:pt x="736" y="381"/>
                    <a:pt x="740" y="393"/>
                    <a:pt x="744" y="405"/>
                  </a:cubicBezTo>
                  <a:cubicBezTo>
                    <a:pt x="752" y="432"/>
                    <a:pt x="772" y="456"/>
                    <a:pt x="776" y="456"/>
                  </a:cubicBezTo>
                  <a:cubicBezTo>
                    <a:pt x="788" y="456"/>
                    <a:pt x="804" y="460"/>
                    <a:pt x="824" y="460"/>
                  </a:cubicBezTo>
                  <a:cubicBezTo>
                    <a:pt x="864" y="460"/>
                    <a:pt x="900" y="456"/>
                    <a:pt x="904" y="456"/>
                  </a:cubicBezTo>
                  <a:cubicBezTo>
                    <a:pt x="908" y="456"/>
                    <a:pt x="908" y="456"/>
                    <a:pt x="908" y="456"/>
                  </a:cubicBezTo>
                  <a:cubicBezTo>
                    <a:pt x="916" y="484"/>
                    <a:pt x="916" y="484"/>
                    <a:pt x="916" y="484"/>
                  </a:cubicBezTo>
                  <a:cubicBezTo>
                    <a:pt x="912" y="484"/>
                    <a:pt x="912" y="484"/>
                    <a:pt x="912" y="484"/>
                  </a:cubicBezTo>
                  <a:cubicBezTo>
                    <a:pt x="908" y="488"/>
                    <a:pt x="908" y="488"/>
                    <a:pt x="908" y="488"/>
                  </a:cubicBezTo>
                  <a:cubicBezTo>
                    <a:pt x="904" y="492"/>
                    <a:pt x="896" y="496"/>
                    <a:pt x="892" y="500"/>
                  </a:cubicBezTo>
                  <a:cubicBezTo>
                    <a:pt x="880" y="508"/>
                    <a:pt x="860" y="516"/>
                    <a:pt x="844" y="527"/>
                  </a:cubicBezTo>
                  <a:cubicBezTo>
                    <a:pt x="808" y="547"/>
                    <a:pt x="768" y="571"/>
                    <a:pt x="748" y="575"/>
                  </a:cubicBezTo>
                  <a:cubicBezTo>
                    <a:pt x="748" y="575"/>
                    <a:pt x="744" y="575"/>
                    <a:pt x="744" y="575"/>
                  </a:cubicBezTo>
                  <a:cubicBezTo>
                    <a:pt x="708" y="571"/>
                    <a:pt x="672" y="547"/>
                    <a:pt x="668" y="512"/>
                  </a:cubicBezTo>
                  <a:cubicBezTo>
                    <a:pt x="668" y="508"/>
                    <a:pt x="668" y="508"/>
                    <a:pt x="668" y="504"/>
                  </a:cubicBezTo>
                  <a:cubicBezTo>
                    <a:pt x="672" y="480"/>
                    <a:pt x="696" y="357"/>
                    <a:pt x="696" y="353"/>
                  </a:cubicBezTo>
                  <a:cubicBezTo>
                    <a:pt x="700" y="349"/>
                    <a:pt x="700" y="349"/>
                    <a:pt x="700" y="349"/>
                  </a:cubicBezTo>
                  <a:close/>
                  <a:moveTo>
                    <a:pt x="883" y="297"/>
                  </a:moveTo>
                  <a:lnTo>
                    <a:pt x="891" y="297"/>
                  </a:lnTo>
                  <a:lnTo>
                    <a:pt x="911" y="297"/>
                  </a:lnTo>
                  <a:lnTo>
                    <a:pt x="911" y="329"/>
                  </a:lnTo>
                  <a:lnTo>
                    <a:pt x="903" y="329"/>
                  </a:lnTo>
                  <a:lnTo>
                    <a:pt x="891" y="329"/>
                  </a:lnTo>
                  <a:lnTo>
                    <a:pt x="883" y="329"/>
                  </a:lnTo>
                  <a:lnTo>
                    <a:pt x="883" y="297"/>
                  </a:lnTo>
                  <a:close/>
                  <a:moveTo>
                    <a:pt x="795" y="266"/>
                  </a:moveTo>
                  <a:lnTo>
                    <a:pt x="827" y="293"/>
                  </a:lnTo>
                  <a:lnTo>
                    <a:pt x="807" y="317"/>
                  </a:lnTo>
                  <a:lnTo>
                    <a:pt x="784" y="297"/>
                  </a:lnTo>
                  <a:lnTo>
                    <a:pt x="776" y="293"/>
                  </a:lnTo>
                  <a:lnTo>
                    <a:pt x="795" y="266"/>
                  </a:lnTo>
                  <a:close/>
                  <a:moveTo>
                    <a:pt x="215" y="214"/>
                  </a:moveTo>
                  <a:cubicBezTo>
                    <a:pt x="215" y="214"/>
                    <a:pt x="216" y="214"/>
                    <a:pt x="217" y="215"/>
                  </a:cubicBezTo>
                  <a:lnTo>
                    <a:pt x="219" y="216"/>
                  </a:lnTo>
                  <a:lnTo>
                    <a:pt x="219" y="218"/>
                  </a:lnTo>
                  <a:cubicBezTo>
                    <a:pt x="215" y="214"/>
                    <a:pt x="215" y="214"/>
                    <a:pt x="215" y="214"/>
                  </a:cubicBezTo>
                  <a:close/>
                  <a:moveTo>
                    <a:pt x="219" y="214"/>
                  </a:moveTo>
                  <a:lnTo>
                    <a:pt x="219" y="214"/>
                  </a:lnTo>
                  <a:lnTo>
                    <a:pt x="218" y="214"/>
                  </a:lnTo>
                  <a:lnTo>
                    <a:pt x="217" y="214"/>
                  </a:lnTo>
                  <a:lnTo>
                    <a:pt x="217" y="214"/>
                  </a:lnTo>
                  <a:lnTo>
                    <a:pt x="215" y="214"/>
                  </a:lnTo>
                  <a:lnTo>
                    <a:pt x="215" y="214"/>
                  </a:lnTo>
                  <a:lnTo>
                    <a:pt x="215" y="214"/>
                  </a:lnTo>
                  <a:lnTo>
                    <a:pt x="219" y="214"/>
                  </a:lnTo>
                  <a:close/>
                  <a:moveTo>
                    <a:pt x="772" y="163"/>
                  </a:moveTo>
                  <a:cubicBezTo>
                    <a:pt x="652" y="163"/>
                    <a:pt x="557" y="262"/>
                    <a:pt x="557" y="381"/>
                  </a:cubicBezTo>
                  <a:cubicBezTo>
                    <a:pt x="557" y="499"/>
                    <a:pt x="652" y="598"/>
                    <a:pt x="772" y="598"/>
                  </a:cubicBezTo>
                  <a:cubicBezTo>
                    <a:pt x="892" y="598"/>
                    <a:pt x="987" y="499"/>
                    <a:pt x="987" y="381"/>
                  </a:cubicBezTo>
                  <a:cubicBezTo>
                    <a:pt x="987" y="377"/>
                    <a:pt x="987" y="377"/>
                    <a:pt x="987" y="377"/>
                  </a:cubicBezTo>
                  <a:cubicBezTo>
                    <a:pt x="987" y="300"/>
                    <a:pt x="947" y="233"/>
                    <a:pt x="887" y="196"/>
                  </a:cubicBezTo>
                  <a:lnTo>
                    <a:pt x="885" y="194"/>
                  </a:lnTo>
                  <a:lnTo>
                    <a:pt x="884" y="194"/>
                  </a:lnTo>
                  <a:cubicBezTo>
                    <a:pt x="879" y="194"/>
                    <a:pt x="879" y="194"/>
                    <a:pt x="879" y="194"/>
                  </a:cubicBezTo>
                  <a:lnTo>
                    <a:pt x="879" y="191"/>
                  </a:lnTo>
                  <a:lnTo>
                    <a:pt x="875" y="188"/>
                  </a:lnTo>
                  <a:lnTo>
                    <a:pt x="869" y="185"/>
                  </a:lnTo>
                  <a:lnTo>
                    <a:pt x="868" y="186"/>
                  </a:lnTo>
                  <a:cubicBezTo>
                    <a:pt x="867" y="186"/>
                    <a:pt x="867" y="186"/>
                    <a:pt x="867" y="186"/>
                  </a:cubicBezTo>
                  <a:lnTo>
                    <a:pt x="865" y="184"/>
                  </a:lnTo>
                  <a:lnTo>
                    <a:pt x="856" y="179"/>
                  </a:lnTo>
                  <a:cubicBezTo>
                    <a:pt x="830" y="169"/>
                    <a:pt x="802" y="163"/>
                    <a:pt x="772" y="163"/>
                  </a:cubicBezTo>
                  <a:close/>
                  <a:moveTo>
                    <a:pt x="962" y="124"/>
                  </a:moveTo>
                  <a:lnTo>
                    <a:pt x="962" y="125"/>
                  </a:lnTo>
                  <a:cubicBezTo>
                    <a:pt x="951" y="135"/>
                    <a:pt x="938" y="142"/>
                    <a:pt x="926" y="150"/>
                  </a:cubicBezTo>
                  <a:cubicBezTo>
                    <a:pt x="923" y="153"/>
                    <a:pt x="920" y="155"/>
                    <a:pt x="916" y="157"/>
                  </a:cubicBezTo>
                  <a:lnTo>
                    <a:pt x="909" y="162"/>
                  </a:lnTo>
                  <a:lnTo>
                    <a:pt x="913" y="162"/>
                  </a:lnTo>
                  <a:cubicBezTo>
                    <a:pt x="915" y="162"/>
                    <a:pt x="917" y="162"/>
                    <a:pt x="919" y="162"/>
                  </a:cubicBezTo>
                  <a:cubicBezTo>
                    <a:pt x="931" y="162"/>
                    <a:pt x="947" y="162"/>
                    <a:pt x="962" y="162"/>
                  </a:cubicBezTo>
                  <a:cubicBezTo>
                    <a:pt x="974" y="162"/>
                    <a:pt x="978" y="162"/>
                    <a:pt x="978" y="162"/>
                  </a:cubicBezTo>
                  <a:cubicBezTo>
                    <a:pt x="978" y="158"/>
                    <a:pt x="982" y="158"/>
                    <a:pt x="982" y="158"/>
                  </a:cubicBezTo>
                  <a:cubicBezTo>
                    <a:pt x="982" y="154"/>
                    <a:pt x="982" y="150"/>
                    <a:pt x="986" y="146"/>
                  </a:cubicBezTo>
                  <a:cubicBezTo>
                    <a:pt x="982" y="146"/>
                    <a:pt x="982" y="146"/>
                    <a:pt x="982" y="146"/>
                  </a:cubicBezTo>
                  <a:cubicBezTo>
                    <a:pt x="974" y="146"/>
                    <a:pt x="974" y="146"/>
                    <a:pt x="974" y="146"/>
                  </a:cubicBezTo>
                  <a:cubicBezTo>
                    <a:pt x="974" y="142"/>
                    <a:pt x="974" y="142"/>
                    <a:pt x="974" y="142"/>
                  </a:cubicBezTo>
                  <a:cubicBezTo>
                    <a:pt x="958" y="139"/>
                    <a:pt x="958" y="139"/>
                    <a:pt x="958" y="139"/>
                  </a:cubicBezTo>
                  <a:cubicBezTo>
                    <a:pt x="958" y="131"/>
                    <a:pt x="958" y="131"/>
                    <a:pt x="958" y="131"/>
                  </a:cubicBezTo>
                  <a:cubicBezTo>
                    <a:pt x="958" y="127"/>
                    <a:pt x="962" y="127"/>
                    <a:pt x="962" y="127"/>
                  </a:cubicBezTo>
                  <a:cubicBezTo>
                    <a:pt x="962" y="127"/>
                    <a:pt x="962" y="127"/>
                    <a:pt x="962" y="125"/>
                  </a:cubicBezTo>
                  <a:lnTo>
                    <a:pt x="962" y="124"/>
                  </a:lnTo>
                  <a:close/>
                  <a:moveTo>
                    <a:pt x="998" y="123"/>
                  </a:moveTo>
                  <a:cubicBezTo>
                    <a:pt x="998" y="123"/>
                    <a:pt x="998" y="125"/>
                    <a:pt x="997" y="128"/>
                  </a:cubicBezTo>
                  <a:lnTo>
                    <a:pt x="997" y="128"/>
                  </a:lnTo>
                  <a:lnTo>
                    <a:pt x="996" y="129"/>
                  </a:lnTo>
                  <a:cubicBezTo>
                    <a:pt x="994" y="131"/>
                    <a:pt x="993" y="132"/>
                    <a:pt x="990" y="135"/>
                  </a:cubicBezTo>
                  <a:cubicBezTo>
                    <a:pt x="990" y="139"/>
                    <a:pt x="990" y="139"/>
                    <a:pt x="990" y="139"/>
                  </a:cubicBezTo>
                  <a:cubicBezTo>
                    <a:pt x="993" y="136"/>
                    <a:pt x="995" y="133"/>
                    <a:pt x="996" y="130"/>
                  </a:cubicBezTo>
                  <a:lnTo>
                    <a:pt x="997" y="128"/>
                  </a:lnTo>
                  <a:lnTo>
                    <a:pt x="998" y="127"/>
                  </a:lnTo>
                  <a:cubicBezTo>
                    <a:pt x="998" y="123"/>
                    <a:pt x="998" y="123"/>
                    <a:pt x="998" y="123"/>
                  </a:cubicBezTo>
                  <a:close/>
                  <a:moveTo>
                    <a:pt x="899" y="0"/>
                  </a:moveTo>
                  <a:cubicBezTo>
                    <a:pt x="919" y="0"/>
                    <a:pt x="934" y="16"/>
                    <a:pt x="950" y="32"/>
                  </a:cubicBezTo>
                  <a:cubicBezTo>
                    <a:pt x="966" y="47"/>
                    <a:pt x="978" y="67"/>
                    <a:pt x="982" y="87"/>
                  </a:cubicBezTo>
                  <a:cubicBezTo>
                    <a:pt x="982" y="89"/>
                    <a:pt x="981" y="91"/>
                    <a:pt x="981" y="93"/>
                  </a:cubicBezTo>
                  <a:lnTo>
                    <a:pt x="981" y="93"/>
                  </a:lnTo>
                  <a:lnTo>
                    <a:pt x="982" y="92"/>
                  </a:lnTo>
                  <a:cubicBezTo>
                    <a:pt x="986" y="89"/>
                    <a:pt x="991" y="87"/>
                    <a:pt x="998" y="87"/>
                  </a:cubicBezTo>
                  <a:cubicBezTo>
                    <a:pt x="1006" y="87"/>
                    <a:pt x="1010" y="87"/>
                    <a:pt x="1014" y="91"/>
                  </a:cubicBezTo>
                  <a:cubicBezTo>
                    <a:pt x="1022" y="99"/>
                    <a:pt x="1030" y="111"/>
                    <a:pt x="1030" y="123"/>
                  </a:cubicBezTo>
                  <a:cubicBezTo>
                    <a:pt x="1030" y="135"/>
                    <a:pt x="1026" y="146"/>
                    <a:pt x="1018" y="158"/>
                  </a:cubicBezTo>
                  <a:cubicBezTo>
                    <a:pt x="1010" y="166"/>
                    <a:pt x="1010" y="170"/>
                    <a:pt x="1006" y="178"/>
                  </a:cubicBezTo>
                  <a:cubicBezTo>
                    <a:pt x="998" y="190"/>
                    <a:pt x="986" y="194"/>
                    <a:pt x="966" y="194"/>
                  </a:cubicBezTo>
                  <a:cubicBezTo>
                    <a:pt x="956" y="194"/>
                    <a:pt x="948" y="194"/>
                    <a:pt x="940" y="194"/>
                  </a:cubicBezTo>
                  <a:lnTo>
                    <a:pt x="937" y="194"/>
                  </a:lnTo>
                  <a:lnTo>
                    <a:pt x="944" y="200"/>
                  </a:lnTo>
                  <a:cubicBezTo>
                    <a:pt x="989" y="244"/>
                    <a:pt x="1017" y="305"/>
                    <a:pt x="1019" y="373"/>
                  </a:cubicBezTo>
                  <a:cubicBezTo>
                    <a:pt x="1019" y="381"/>
                    <a:pt x="1019" y="381"/>
                    <a:pt x="1019" y="381"/>
                  </a:cubicBezTo>
                  <a:cubicBezTo>
                    <a:pt x="1019" y="519"/>
                    <a:pt x="911" y="630"/>
                    <a:pt x="772" y="630"/>
                  </a:cubicBezTo>
                  <a:cubicBezTo>
                    <a:pt x="759" y="630"/>
                    <a:pt x="747" y="629"/>
                    <a:pt x="735" y="627"/>
                  </a:cubicBezTo>
                  <a:lnTo>
                    <a:pt x="733" y="627"/>
                  </a:lnTo>
                  <a:lnTo>
                    <a:pt x="730" y="634"/>
                  </a:lnTo>
                  <a:lnTo>
                    <a:pt x="737" y="638"/>
                  </a:lnTo>
                  <a:cubicBezTo>
                    <a:pt x="748" y="646"/>
                    <a:pt x="758" y="655"/>
                    <a:pt x="765" y="665"/>
                  </a:cubicBezTo>
                  <a:lnTo>
                    <a:pt x="770" y="672"/>
                  </a:lnTo>
                  <a:lnTo>
                    <a:pt x="778" y="670"/>
                  </a:lnTo>
                  <a:cubicBezTo>
                    <a:pt x="788" y="665"/>
                    <a:pt x="800" y="660"/>
                    <a:pt x="812" y="654"/>
                  </a:cubicBezTo>
                  <a:cubicBezTo>
                    <a:pt x="847" y="638"/>
                    <a:pt x="895" y="618"/>
                    <a:pt x="943" y="598"/>
                  </a:cubicBezTo>
                  <a:cubicBezTo>
                    <a:pt x="1042" y="555"/>
                    <a:pt x="1142" y="515"/>
                    <a:pt x="1182" y="511"/>
                  </a:cubicBezTo>
                  <a:cubicBezTo>
                    <a:pt x="1182" y="511"/>
                    <a:pt x="1186" y="511"/>
                    <a:pt x="1190" y="511"/>
                  </a:cubicBezTo>
                  <a:cubicBezTo>
                    <a:pt x="1249" y="511"/>
                    <a:pt x="1301" y="531"/>
                    <a:pt x="1301" y="531"/>
                  </a:cubicBezTo>
                  <a:cubicBezTo>
                    <a:pt x="1309" y="535"/>
                    <a:pt x="1309" y="535"/>
                    <a:pt x="1309" y="535"/>
                  </a:cubicBezTo>
                  <a:cubicBezTo>
                    <a:pt x="1301" y="562"/>
                    <a:pt x="1301" y="562"/>
                    <a:pt x="1301" y="562"/>
                  </a:cubicBezTo>
                  <a:cubicBezTo>
                    <a:pt x="1293" y="562"/>
                    <a:pt x="1293" y="562"/>
                    <a:pt x="1293" y="562"/>
                  </a:cubicBezTo>
                  <a:cubicBezTo>
                    <a:pt x="1293" y="562"/>
                    <a:pt x="1289" y="559"/>
                    <a:pt x="1289" y="559"/>
                  </a:cubicBezTo>
                  <a:cubicBezTo>
                    <a:pt x="1289" y="559"/>
                    <a:pt x="1285" y="559"/>
                    <a:pt x="1285" y="559"/>
                  </a:cubicBezTo>
                  <a:cubicBezTo>
                    <a:pt x="1277" y="555"/>
                    <a:pt x="1269" y="555"/>
                    <a:pt x="1261" y="551"/>
                  </a:cubicBezTo>
                  <a:cubicBezTo>
                    <a:pt x="1241" y="547"/>
                    <a:pt x="1217" y="543"/>
                    <a:pt x="1190" y="543"/>
                  </a:cubicBezTo>
                  <a:cubicBezTo>
                    <a:pt x="1186" y="543"/>
                    <a:pt x="1186" y="543"/>
                    <a:pt x="1182" y="543"/>
                  </a:cubicBezTo>
                  <a:cubicBezTo>
                    <a:pt x="1162" y="543"/>
                    <a:pt x="1050" y="586"/>
                    <a:pt x="955" y="626"/>
                  </a:cubicBezTo>
                  <a:cubicBezTo>
                    <a:pt x="886" y="657"/>
                    <a:pt x="820" y="686"/>
                    <a:pt x="788" y="700"/>
                  </a:cubicBezTo>
                  <a:lnTo>
                    <a:pt x="784" y="702"/>
                  </a:lnTo>
                  <a:lnTo>
                    <a:pt x="788" y="713"/>
                  </a:lnTo>
                  <a:cubicBezTo>
                    <a:pt x="791" y="728"/>
                    <a:pt x="793" y="744"/>
                    <a:pt x="793" y="761"/>
                  </a:cubicBezTo>
                  <a:cubicBezTo>
                    <a:pt x="793" y="820"/>
                    <a:pt x="773" y="887"/>
                    <a:pt x="733" y="951"/>
                  </a:cubicBezTo>
                  <a:cubicBezTo>
                    <a:pt x="681" y="1032"/>
                    <a:pt x="602" y="1103"/>
                    <a:pt x="529" y="1128"/>
                  </a:cubicBezTo>
                  <a:lnTo>
                    <a:pt x="521" y="1130"/>
                  </a:lnTo>
                  <a:lnTo>
                    <a:pt x="521" y="1133"/>
                  </a:lnTo>
                  <a:cubicBezTo>
                    <a:pt x="519" y="1136"/>
                    <a:pt x="517" y="1140"/>
                    <a:pt x="517" y="1146"/>
                  </a:cubicBezTo>
                  <a:cubicBezTo>
                    <a:pt x="517" y="1158"/>
                    <a:pt x="513" y="1177"/>
                    <a:pt x="509" y="1197"/>
                  </a:cubicBezTo>
                  <a:cubicBezTo>
                    <a:pt x="501" y="1245"/>
                    <a:pt x="489" y="1304"/>
                    <a:pt x="481" y="1368"/>
                  </a:cubicBezTo>
                  <a:cubicBezTo>
                    <a:pt x="462" y="1494"/>
                    <a:pt x="442" y="1637"/>
                    <a:pt x="438" y="1685"/>
                  </a:cubicBezTo>
                  <a:cubicBezTo>
                    <a:pt x="438" y="1692"/>
                    <a:pt x="442" y="1696"/>
                    <a:pt x="442" y="1696"/>
                  </a:cubicBezTo>
                  <a:cubicBezTo>
                    <a:pt x="442" y="1704"/>
                    <a:pt x="458" y="1712"/>
                    <a:pt x="481" y="1712"/>
                  </a:cubicBezTo>
                  <a:cubicBezTo>
                    <a:pt x="509" y="1712"/>
                    <a:pt x="537" y="1704"/>
                    <a:pt x="537" y="1704"/>
                  </a:cubicBezTo>
                  <a:cubicBezTo>
                    <a:pt x="537" y="1704"/>
                    <a:pt x="537" y="1704"/>
                    <a:pt x="541" y="1704"/>
                  </a:cubicBezTo>
                  <a:cubicBezTo>
                    <a:pt x="545" y="1704"/>
                    <a:pt x="545" y="1704"/>
                    <a:pt x="545" y="1704"/>
                  </a:cubicBezTo>
                  <a:cubicBezTo>
                    <a:pt x="553" y="1732"/>
                    <a:pt x="553" y="1732"/>
                    <a:pt x="553" y="1732"/>
                  </a:cubicBezTo>
                  <a:cubicBezTo>
                    <a:pt x="545" y="1732"/>
                    <a:pt x="545" y="1732"/>
                    <a:pt x="545" y="1732"/>
                  </a:cubicBezTo>
                  <a:cubicBezTo>
                    <a:pt x="545" y="1732"/>
                    <a:pt x="541" y="1736"/>
                    <a:pt x="541" y="1736"/>
                  </a:cubicBezTo>
                  <a:cubicBezTo>
                    <a:pt x="537" y="1736"/>
                    <a:pt x="533" y="1736"/>
                    <a:pt x="525" y="1736"/>
                  </a:cubicBezTo>
                  <a:cubicBezTo>
                    <a:pt x="513" y="1740"/>
                    <a:pt x="497" y="1744"/>
                    <a:pt x="481" y="1744"/>
                  </a:cubicBezTo>
                  <a:cubicBezTo>
                    <a:pt x="481" y="1744"/>
                    <a:pt x="478" y="1744"/>
                    <a:pt x="478" y="1744"/>
                  </a:cubicBezTo>
                  <a:cubicBezTo>
                    <a:pt x="454" y="1744"/>
                    <a:pt x="422" y="1736"/>
                    <a:pt x="410" y="1704"/>
                  </a:cubicBezTo>
                  <a:lnTo>
                    <a:pt x="411" y="1704"/>
                  </a:lnTo>
                  <a:lnTo>
                    <a:pt x="412" y="1703"/>
                  </a:lnTo>
                  <a:lnTo>
                    <a:pt x="412" y="1703"/>
                  </a:lnTo>
                  <a:lnTo>
                    <a:pt x="413" y="1703"/>
                  </a:lnTo>
                  <a:cubicBezTo>
                    <a:pt x="413" y="1703"/>
                    <a:pt x="414" y="1702"/>
                    <a:pt x="415" y="1702"/>
                  </a:cubicBezTo>
                  <a:lnTo>
                    <a:pt x="416" y="1702"/>
                  </a:lnTo>
                  <a:lnTo>
                    <a:pt x="416" y="1701"/>
                  </a:lnTo>
                  <a:lnTo>
                    <a:pt x="417" y="1701"/>
                  </a:lnTo>
                  <a:cubicBezTo>
                    <a:pt x="418" y="1700"/>
                    <a:pt x="418" y="1700"/>
                    <a:pt x="418" y="1700"/>
                  </a:cubicBezTo>
                  <a:lnTo>
                    <a:pt x="416" y="1701"/>
                  </a:lnTo>
                  <a:lnTo>
                    <a:pt x="416" y="1701"/>
                  </a:lnTo>
                  <a:lnTo>
                    <a:pt x="416" y="1702"/>
                  </a:lnTo>
                  <a:lnTo>
                    <a:pt x="415" y="1702"/>
                  </a:lnTo>
                  <a:cubicBezTo>
                    <a:pt x="415" y="1702"/>
                    <a:pt x="414" y="1702"/>
                    <a:pt x="413" y="1703"/>
                  </a:cubicBezTo>
                  <a:lnTo>
                    <a:pt x="412" y="1703"/>
                  </a:lnTo>
                  <a:lnTo>
                    <a:pt x="411" y="1704"/>
                  </a:lnTo>
                  <a:lnTo>
                    <a:pt x="411" y="1704"/>
                  </a:lnTo>
                  <a:cubicBezTo>
                    <a:pt x="410" y="1704"/>
                    <a:pt x="410" y="1704"/>
                    <a:pt x="410" y="1704"/>
                  </a:cubicBezTo>
                  <a:cubicBezTo>
                    <a:pt x="410" y="1696"/>
                    <a:pt x="406" y="1692"/>
                    <a:pt x="406" y="1685"/>
                  </a:cubicBezTo>
                  <a:cubicBezTo>
                    <a:pt x="410" y="1595"/>
                    <a:pt x="472" y="1228"/>
                    <a:pt x="487" y="1137"/>
                  </a:cubicBezTo>
                  <a:lnTo>
                    <a:pt x="487" y="1137"/>
                  </a:lnTo>
                  <a:lnTo>
                    <a:pt x="482" y="1137"/>
                  </a:lnTo>
                  <a:cubicBezTo>
                    <a:pt x="466" y="1137"/>
                    <a:pt x="451" y="1133"/>
                    <a:pt x="435" y="1121"/>
                  </a:cubicBezTo>
                  <a:cubicBezTo>
                    <a:pt x="439" y="1117"/>
                    <a:pt x="439" y="1117"/>
                    <a:pt x="439" y="1117"/>
                  </a:cubicBezTo>
                  <a:cubicBezTo>
                    <a:pt x="435" y="1121"/>
                    <a:pt x="435" y="1121"/>
                    <a:pt x="435" y="1121"/>
                  </a:cubicBezTo>
                  <a:cubicBezTo>
                    <a:pt x="423" y="1113"/>
                    <a:pt x="412" y="1102"/>
                    <a:pt x="402" y="1088"/>
                  </a:cubicBezTo>
                  <a:lnTo>
                    <a:pt x="399" y="1083"/>
                  </a:lnTo>
                  <a:lnTo>
                    <a:pt x="393" y="1090"/>
                  </a:lnTo>
                  <a:cubicBezTo>
                    <a:pt x="367" y="1122"/>
                    <a:pt x="321" y="1178"/>
                    <a:pt x="283" y="1213"/>
                  </a:cubicBezTo>
                  <a:cubicBezTo>
                    <a:pt x="263" y="1229"/>
                    <a:pt x="247" y="1241"/>
                    <a:pt x="227" y="1245"/>
                  </a:cubicBezTo>
                  <a:cubicBezTo>
                    <a:pt x="227" y="1245"/>
                    <a:pt x="223" y="1241"/>
                    <a:pt x="223" y="1241"/>
                  </a:cubicBezTo>
                  <a:cubicBezTo>
                    <a:pt x="223" y="1233"/>
                    <a:pt x="223" y="1233"/>
                    <a:pt x="223" y="1233"/>
                  </a:cubicBezTo>
                  <a:cubicBezTo>
                    <a:pt x="219" y="1241"/>
                    <a:pt x="219" y="1241"/>
                    <a:pt x="219" y="1241"/>
                  </a:cubicBezTo>
                  <a:cubicBezTo>
                    <a:pt x="191" y="1233"/>
                    <a:pt x="171" y="1193"/>
                    <a:pt x="147" y="1154"/>
                  </a:cubicBezTo>
                  <a:cubicBezTo>
                    <a:pt x="131" y="1118"/>
                    <a:pt x="119" y="1083"/>
                    <a:pt x="115" y="1063"/>
                  </a:cubicBezTo>
                  <a:cubicBezTo>
                    <a:pt x="115" y="1063"/>
                    <a:pt x="111" y="1063"/>
                    <a:pt x="111" y="1063"/>
                  </a:cubicBezTo>
                  <a:cubicBezTo>
                    <a:pt x="84" y="1063"/>
                    <a:pt x="24" y="1079"/>
                    <a:pt x="20" y="1083"/>
                  </a:cubicBezTo>
                  <a:cubicBezTo>
                    <a:pt x="16" y="1075"/>
                    <a:pt x="16" y="1075"/>
                    <a:pt x="16" y="1075"/>
                  </a:cubicBezTo>
                  <a:cubicBezTo>
                    <a:pt x="8" y="1075"/>
                    <a:pt x="8" y="1075"/>
                    <a:pt x="8" y="1075"/>
                  </a:cubicBezTo>
                  <a:cubicBezTo>
                    <a:pt x="0" y="1051"/>
                    <a:pt x="0" y="1051"/>
                    <a:pt x="0" y="1051"/>
                  </a:cubicBezTo>
                  <a:cubicBezTo>
                    <a:pt x="12" y="1051"/>
                    <a:pt x="12" y="1051"/>
                    <a:pt x="12" y="1051"/>
                  </a:cubicBezTo>
                  <a:cubicBezTo>
                    <a:pt x="16" y="1051"/>
                    <a:pt x="16" y="1051"/>
                    <a:pt x="20" y="1047"/>
                  </a:cubicBezTo>
                  <a:cubicBezTo>
                    <a:pt x="28" y="1047"/>
                    <a:pt x="36" y="1043"/>
                    <a:pt x="48" y="1043"/>
                  </a:cubicBezTo>
                  <a:cubicBezTo>
                    <a:pt x="68" y="1039"/>
                    <a:pt x="92" y="1031"/>
                    <a:pt x="111" y="1031"/>
                  </a:cubicBezTo>
                  <a:cubicBezTo>
                    <a:pt x="115" y="1031"/>
                    <a:pt x="123" y="1031"/>
                    <a:pt x="127" y="1035"/>
                  </a:cubicBezTo>
                  <a:cubicBezTo>
                    <a:pt x="135" y="1039"/>
                    <a:pt x="143" y="1043"/>
                    <a:pt x="143" y="1055"/>
                  </a:cubicBezTo>
                  <a:cubicBezTo>
                    <a:pt x="143" y="1059"/>
                    <a:pt x="143" y="1059"/>
                    <a:pt x="143" y="1059"/>
                  </a:cubicBezTo>
                  <a:cubicBezTo>
                    <a:pt x="143" y="1063"/>
                    <a:pt x="159" y="1106"/>
                    <a:pt x="179" y="1138"/>
                  </a:cubicBezTo>
                  <a:cubicBezTo>
                    <a:pt x="187" y="1158"/>
                    <a:pt x="199" y="1178"/>
                    <a:pt x="207" y="1190"/>
                  </a:cubicBezTo>
                  <a:cubicBezTo>
                    <a:pt x="215" y="1201"/>
                    <a:pt x="227" y="1213"/>
                    <a:pt x="227" y="1213"/>
                  </a:cubicBezTo>
                  <a:cubicBezTo>
                    <a:pt x="227" y="1213"/>
                    <a:pt x="227" y="1213"/>
                    <a:pt x="231" y="1213"/>
                  </a:cubicBezTo>
                  <a:cubicBezTo>
                    <a:pt x="231" y="1209"/>
                    <a:pt x="231" y="1209"/>
                    <a:pt x="231" y="1209"/>
                  </a:cubicBezTo>
                  <a:cubicBezTo>
                    <a:pt x="235" y="1209"/>
                    <a:pt x="235" y="1209"/>
                    <a:pt x="239" y="1205"/>
                  </a:cubicBezTo>
                  <a:cubicBezTo>
                    <a:pt x="247" y="1201"/>
                    <a:pt x="255" y="1197"/>
                    <a:pt x="263" y="1190"/>
                  </a:cubicBezTo>
                  <a:cubicBezTo>
                    <a:pt x="279" y="1174"/>
                    <a:pt x="299" y="1154"/>
                    <a:pt x="318" y="1130"/>
                  </a:cubicBezTo>
                  <a:cubicBezTo>
                    <a:pt x="344" y="1098"/>
                    <a:pt x="370" y="1066"/>
                    <a:pt x="381" y="1053"/>
                  </a:cubicBezTo>
                  <a:lnTo>
                    <a:pt x="382" y="1052"/>
                  </a:lnTo>
                  <a:lnTo>
                    <a:pt x="376" y="1037"/>
                  </a:lnTo>
                  <a:cubicBezTo>
                    <a:pt x="363" y="1001"/>
                    <a:pt x="355" y="958"/>
                    <a:pt x="355" y="915"/>
                  </a:cubicBezTo>
                  <a:cubicBezTo>
                    <a:pt x="355" y="860"/>
                    <a:pt x="367" y="800"/>
                    <a:pt x="399" y="753"/>
                  </a:cubicBezTo>
                  <a:cubicBezTo>
                    <a:pt x="422" y="719"/>
                    <a:pt x="452" y="692"/>
                    <a:pt x="486" y="670"/>
                  </a:cubicBezTo>
                  <a:lnTo>
                    <a:pt x="492" y="667"/>
                  </a:lnTo>
                  <a:lnTo>
                    <a:pt x="492" y="667"/>
                  </a:lnTo>
                  <a:cubicBezTo>
                    <a:pt x="488" y="667"/>
                    <a:pt x="488" y="667"/>
                    <a:pt x="488" y="667"/>
                  </a:cubicBezTo>
                  <a:cubicBezTo>
                    <a:pt x="488" y="659"/>
                    <a:pt x="488" y="659"/>
                    <a:pt x="488" y="659"/>
                  </a:cubicBezTo>
                  <a:cubicBezTo>
                    <a:pt x="488" y="655"/>
                    <a:pt x="488" y="655"/>
                    <a:pt x="488" y="651"/>
                  </a:cubicBezTo>
                  <a:cubicBezTo>
                    <a:pt x="488" y="524"/>
                    <a:pt x="421" y="417"/>
                    <a:pt x="354" y="337"/>
                  </a:cubicBezTo>
                  <a:cubicBezTo>
                    <a:pt x="324" y="306"/>
                    <a:pt x="295" y="279"/>
                    <a:pt x="272" y="258"/>
                  </a:cubicBezTo>
                  <a:lnTo>
                    <a:pt x="271" y="258"/>
                  </a:lnTo>
                  <a:lnTo>
                    <a:pt x="270" y="258"/>
                  </a:lnTo>
                  <a:lnTo>
                    <a:pt x="270" y="257"/>
                  </a:lnTo>
                  <a:lnTo>
                    <a:pt x="263" y="251"/>
                  </a:lnTo>
                  <a:cubicBezTo>
                    <a:pt x="244" y="235"/>
                    <a:pt x="229" y="223"/>
                    <a:pt x="220" y="217"/>
                  </a:cubicBezTo>
                  <a:lnTo>
                    <a:pt x="219" y="216"/>
                  </a:lnTo>
                  <a:lnTo>
                    <a:pt x="219" y="214"/>
                  </a:lnTo>
                  <a:lnTo>
                    <a:pt x="219" y="214"/>
                  </a:lnTo>
                  <a:lnTo>
                    <a:pt x="219" y="211"/>
                  </a:lnTo>
                  <a:cubicBezTo>
                    <a:pt x="219" y="206"/>
                    <a:pt x="219" y="206"/>
                    <a:pt x="219" y="206"/>
                  </a:cubicBezTo>
                  <a:cubicBezTo>
                    <a:pt x="215" y="206"/>
                    <a:pt x="215" y="206"/>
                    <a:pt x="215" y="206"/>
                  </a:cubicBezTo>
                  <a:cubicBezTo>
                    <a:pt x="231" y="178"/>
                    <a:pt x="231" y="178"/>
                    <a:pt x="231" y="178"/>
                  </a:cubicBezTo>
                  <a:cubicBezTo>
                    <a:pt x="235" y="190"/>
                    <a:pt x="235" y="190"/>
                    <a:pt x="235" y="190"/>
                  </a:cubicBezTo>
                  <a:cubicBezTo>
                    <a:pt x="235" y="190"/>
                    <a:pt x="235" y="190"/>
                    <a:pt x="239" y="190"/>
                  </a:cubicBezTo>
                  <a:cubicBezTo>
                    <a:pt x="239" y="194"/>
                    <a:pt x="243" y="194"/>
                    <a:pt x="247" y="198"/>
                  </a:cubicBezTo>
                  <a:cubicBezTo>
                    <a:pt x="249" y="199"/>
                    <a:pt x="251" y="200"/>
                    <a:pt x="253" y="202"/>
                  </a:cubicBezTo>
                  <a:lnTo>
                    <a:pt x="256" y="203"/>
                  </a:lnTo>
                  <a:lnTo>
                    <a:pt x="250" y="182"/>
                  </a:lnTo>
                  <a:lnTo>
                    <a:pt x="250" y="178"/>
                  </a:lnTo>
                  <a:lnTo>
                    <a:pt x="278" y="171"/>
                  </a:lnTo>
                  <a:lnTo>
                    <a:pt x="299" y="240"/>
                  </a:lnTo>
                  <a:lnTo>
                    <a:pt x="299" y="240"/>
                  </a:lnTo>
                  <a:cubicBezTo>
                    <a:pt x="323" y="261"/>
                    <a:pt x="350" y="287"/>
                    <a:pt x="377" y="317"/>
                  </a:cubicBezTo>
                  <a:cubicBezTo>
                    <a:pt x="449" y="397"/>
                    <a:pt x="520" y="512"/>
                    <a:pt x="520" y="651"/>
                  </a:cubicBezTo>
                  <a:lnTo>
                    <a:pt x="520" y="652"/>
                  </a:lnTo>
                  <a:lnTo>
                    <a:pt x="535" y="645"/>
                  </a:lnTo>
                  <a:cubicBezTo>
                    <a:pt x="576" y="627"/>
                    <a:pt x="619" y="618"/>
                    <a:pt x="658" y="618"/>
                  </a:cubicBezTo>
                  <a:lnTo>
                    <a:pt x="663" y="618"/>
                  </a:lnTo>
                  <a:lnTo>
                    <a:pt x="664" y="618"/>
                  </a:lnTo>
                  <a:lnTo>
                    <a:pt x="672" y="618"/>
                  </a:lnTo>
                  <a:lnTo>
                    <a:pt x="672" y="619"/>
                  </a:lnTo>
                  <a:lnTo>
                    <a:pt x="681" y="619"/>
                  </a:lnTo>
                  <a:cubicBezTo>
                    <a:pt x="684" y="620"/>
                    <a:pt x="688" y="620"/>
                    <a:pt x="692" y="621"/>
                  </a:cubicBezTo>
                  <a:lnTo>
                    <a:pt x="701" y="623"/>
                  </a:lnTo>
                  <a:lnTo>
                    <a:pt x="702" y="620"/>
                  </a:lnTo>
                  <a:lnTo>
                    <a:pt x="699" y="619"/>
                  </a:lnTo>
                  <a:cubicBezTo>
                    <a:pt x="599" y="587"/>
                    <a:pt x="525" y="493"/>
                    <a:pt x="525" y="381"/>
                  </a:cubicBezTo>
                  <a:cubicBezTo>
                    <a:pt x="525" y="242"/>
                    <a:pt x="637" y="131"/>
                    <a:pt x="772" y="131"/>
                  </a:cubicBezTo>
                  <a:cubicBezTo>
                    <a:pt x="806" y="131"/>
                    <a:pt x="838" y="138"/>
                    <a:pt x="867" y="150"/>
                  </a:cubicBezTo>
                  <a:lnTo>
                    <a:pt x="868" y="150"/>
                  </a:lnTo>
                  <a:lnTo>
                    <a:pt x="869" y="150"/>
                  </a:lnTo>
                  <a:cubicBezTo>
                    <a:pt x="871" y="149"/>
                    <a:pt x="873" y="148"/>
                    <a:pt x="875" y="146"/>
                  </a:cubicBezTo>
                  <a:cubicBezTo>
                    <a:pt x="883" y="142"/>
                    <a:pt x="895" y="135"/>
                    <a:pt x="907" y="127"/>
                  </a:cubicBezTo>
                  <a:cubicBezTo>
                    <a:pt x="926" y="115"/>
                    <a:pt x="946" y="95"/>
                    <a:pt x="950" y="87"/>
                  </a:cubicBezTo>
                  <a:cubicBezTo>
                    <a:pt x="950" y="83"/>
                    <a:pt x="938" y="63"/>
                    <a:pt x="926" y="51"/>
                  </a:cubicBezTo>
                  <a:cubicBezTo>
                    <a:pt x="919" y="40"/>
                    <a:pt x="903" y="32"/>
                    <a:pt x="899" y="32"/>
                  </a:cubicBezTo>
                  <a:cubicBezTo>
                    <a:pt x="895" y="36"/>
                    <a:pt x="895" y="40"/>
                    <a:pt x="895" y="44"/>
                  </a:cubicBezTo>
                  <a:cubicBezTo>
                    <a:pt x="895" y="47"/>
                    <a:pt x="895" y="55"/>
                    <a:pt x="899" y="55"/>
                  </a:cubicBezTo>
                  <a:cubicBezTo>
                    <a:pt x="907" y="59"/>
                    <a:pt x="919" y="67"/>
                    <a:pt x="922" y="67"/>
                  </a:cubicBezTo>
                  <a:cubicBezTo>
                    <a:pt x="930" y="71"/>
                    <a:pt x="930" y="71"/>
                    <a:pt x="930" y="71"/>
                  </a:cubicBezTo>
                  <a:cubicBezTo>
                    <a:pt x="919" y="99"/>
                    <a:pt x="919" y="99"/>
                    <a:pt x="919" y="99"/>
                  </a:cubicBezTo>
                  <a:cubicBezTo>
                    <a:pt x="911" y="99"/>
                    <a:pt x="911" y="99"/>
                    <a:pt x="911" y="99"/>
                  </a:cubicBezTo>
                  <a:cubicBezTo>
                    <a:pt x="907" y="99"/>
                    <a:pt x="907" y="99"/>
                    <a:pt x="907" y="99"/>
                  </a:cubicBezTo>
                  <a:cubicBezTo>
                    <a:pt x="907" y="95"/>
                    <a:pt x="907" y="95"/>
                    <a:pt x="907" y="95"/>
                  </a:cubicBezTo>
                  <a:cubicBezTo>
                    <a:pt x="903" y="95"/>
                    <a:pt x="903" y="91"/>
                    <a:pt x="899" y="91"/>
                  </a:cubicBezTo>
                  <a:cubicBezTo>
                    <a:pt x="895" y="87"/>
                    <a:pt x="887" y="87"/>
                    <a:pt x="883" y="83"/>
                  </a:cubicBezTo>
                  <a:cubicBezTo>
                    <a:pt x="867" y="75"/>
                    <a:pt x="863" y="59"/>
                    <a:pt x="863" y="44"/>
                  </a:cubicBezTo>
                  <a:cubicBezTo>
                    <a:pt x="863" y="32"/>
                    <a:pt x="867" y="20"/>
                    <a:pt x="879" y="8"/>
                  </a:cubicBezTo>
                  <a:cubicBezTo>
                    <a:pt x="883" y="0"/>
                    <a:pt x="891" y="0"/>
                    <a:pt x="899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pic>
          <p:nvPicPr>
            <p:cNvPr id="49" name="图片 48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7168" y="9660"/>
              <a:ext cx="756" cy="682"/>
            </a:xfrm>
            <a:prstGeom prst="rect">
              <a:avLst/>
            </a:prstGeom>
          </p:spPr>
        </p:pic>
        <p:sp>
          <p:nvSpPr>
            <p:cNvPr id="87" name="Freeform 56"/>
            <p:cNvSpPr>
              <a:spLocks noEditPoints="1"/>
            </p:cNvSpPr>
            <p:nvPr userDrawn="1">
              <p:custDataLst>
                <p:tags r:id="rId7"/>
              </p:custDataLst>
            </p:nvPr>
          </p:nvSpPr>
          <p:spPr bwMode="auto">
            <a:xfrm>
              <a:off x="17885" y="9292"/>
              <a:ext cx="963" cy="1415"/>
            </a:xfrm>
            <a:custGeom>
              <a:gdLst>
                <a:gd name="T0" fmla="*/ 0 w 112"/>
                <a:gd name="T1" fmla="*/ 55 h 110"/>
                <a:gd name="T2" fmla="*/ 56 w 112"/>
                <a:gd name="T3" fmla="*/ 0 h 110"/>
                <a:gd name="T4" fmla="*/ 56 w 112"/>
                <a:gd name="T5" fmla="*/ 0 h 110"/>
                <a:gd name="T6" fmla="*/ 112 w 112"/>
                <a:gd name="T7" fmla="*/ 55 h 110"/>
                <a:gd name="T8" fmla="*/ 112 w 112"/>
                <a:gd name="T9" fmla="*/ 55 h 110"/>
                <a:gd name="T10" fmla="*/ 56 w 112"/>
                <a:gd name="T11" fmla="*/ 110 h 110"/>
                <a:gd name="T12" fmla="*/ 56 w 112"/>
                <a:gd name="T13" fmla="*/ 110 h 110"/>
                <a:gd name="T14" fmla="*/ 0 w 112"/>
                <a:gd name="T15" fmla="*/ 55 h 110"/>
                <a:gd name="T16" fmla="*/ 4 w 112"/>
                <a:gd name="T17" fmla="*/ 55 h 110"/>
                <a:gd name="T18" fmla="*/ 56 w 112"/>
                <a:gd name="T19" fmla="*/ 106 h 110"/>
                <a:gd name="T20" fmla="*/ 56 w 112"/>
                <a:gd name="T21" fmla="*/ 106 h 110"/>
                <a:gd name="T22" fmla="*/ 108 w 112"/>
                <a:gd name="T23" fmla="*/ 55 h 110"/>
                <a:gd name="T24" fmla="*/ 108 w 112"/>
                <a:gd name="T25" fmla="*/ 55 h 110"/>
                <a:gd name="T26" fmla="*/ 56 w 112"/>
                <a:gd name="T27" fmla="*/ 4 h 110"/>
                <a:gd name="T28" fmla="*/ 56 w 112"/>
                <a:gd name="T29" fmla="*/ 4 h 110"/>
                <a:gd name="T30" fmla="*/ 4 w 112"/>
                <a:gd name="T31" fmla="*/ 55 h 1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3" h="1415">
                  <a:moveTo>
                    <a:pt x="425" y="601"/>
                  </a:moveTo>
                  <a:lnTo>
                    <a:pt x="436" y="710"/>
                  </a:lnTo>
                  <a:lnTo>
                    <a:pt x="463" y="739"/>
                  </a:lnTo>
                  <a:lnTo>
                    <a:pt x="463" y="716"/>
                  </a:lnTo>
                  <a:lnTo>
                    <a:pt x="425" y="601"/>
                  </a:lnTo>
                  <a:close/>
                  <a:moveTo>
                    <a:pt x="462" y="492"/>
                  </a:moveTo>
                  <a:lnTo>
                    <a:pt x="450" y="546"/>
                  </a:lnTo>
                  <a:lnTo>
                    <a:pt x="428" y="518"/>
                  </a:lnTo>
                  <a:lnTo>
                    <a:pt x="490" y="713"/>
                  </a:lnTo>
                  <a:lnTo>
                    <a:pt x="490" y="811"/>
                  </a:lnTo>
                  <a:lnTo>
                    <a:pt x="412" y="726"/>
                  </a:lnTo>
                  <a:lnTo>
                    <a:pt x="408" y="723"/>
                  </a:lnTo>
                  <a:lnTo>
                    <a:pt x="408" y="720"/>
                  </a:lnTo>
                  <a:lnTo>
                    <a:pt x="392" y="524"/>
                  </a:lnTo>
                  <a:lnTo>
                    <a:pt x="375" y="556"/>
                  </a:lnTo>
                  <a:lnTo>
                    <a:pt x="352" y="516"/>
                  </a:lnTo>
                  <a:lnTo>
                    <a:pt x="350" y="519"/>
                  </a:lnTo>
                  <a:cubicBezTo>
                    <a:pt x="349" y="523"/>
                    <a:pt x="347" y="526"/>
                    <a:pt x="345" y="529"/>
                  </a:cubicBezTo>
                  <a:lnTo>
                    <a:pt x="344" y="533"/>
                  </a:lnTo>
                  <a:lnTo>
                    <a:pt x="344" y="533"/>
                  </a:lnTo>
                  <a:lnTo>
                    <a:pt x="344" y="533"/>
                  </a:lnTo>
                  <a:lnTo>
                    <a:pt x="341" y="540"/>
                  </a:lnTo>
                  <a:cubicBezTo>
                    <a:pt x="327" y="578"/>
                    <a:pt x="320" y="628"/>
                    <a:pt x="320" y="679"/>
                  </a:cubicBezTo>
                  <a:cubicBezTo>
                    <a:pt x="320" y="683"/>
                    <a:pt x="320" y="683"/>
                    <a:pt x="320" y="683"/>
                  </a:cubicBezTo>
                  <a:cubicBezTo>
                    <a:pt x="320" y="727"/>
                    <a:pt x="347" y="778"/>
                    <a:pt x="385" y="818"/>
                  </a:cubicBezTo>
                  <a:cubicBezTo>
                    <a:pt x="422" y="856"/>
                    <a:pt x="470" y="883"/>
                    <a:pt x="500" y="883"/>
                  </a:cubicBezTo>
                  <a:cubicBezTo>
                    <a:pt x="500" y="883"/>
                    <a:pt x="500" y="883"/>
                    <a:pt x="504" y="883"/>
                  </a:cubicBezTo>
                  <a:cubicBezTo>
                    <a:pt x="524" y="883"/>
                    <a:pt x="548" y="865"/>
                    <a:pt x="567" y="837"/>
                  </a:cubicBezTo>
                  <a:lnTo>
                    <a:pt x="573" y="828"/>
                  </a:lnTo>
                  <a:lnTo>
                    <a:pt x="572" y="827"/>
                  </a:lnTo>
                  <a:cubicBezTo>
                    <a:pt x="561" y="814"/>
                    <a:pt x="561" y="814"/>
                    <a:pt x="561" y="814"/>
                  </a:cubicBezTo>
                  <a:cubicBezTo>
                    <a:pt x="571" y="811"/>
                    <a:pt x="571" y="811"/>
                    <a:pt x="571" y="811"/>
                  </a:cubicBezTo>
                  <a:cubicBezTo>
                    <a:pt x="571" y="811"/>
                    <a:pt x="575" y="811"/>
                    <a:pt x="575" y="811"/>
                  </a:cubicBezTo>
                  <a:cubicBezTo>
                    <a:pt x="577" y="808"/>
                    <a:pt x="580" y="806"/>
                    <a:pt x="584" y="803"/>
                  </a:cubicBezTo>
                  <a:lnTo>
                    <a:pt x="587" y="801"/>
                  </a:lnTo>
                  <a:lnTo>
                    <a:pt x="588" y="799"/>
                  </a:lnTo>
                  <a:cubicBezTo>
                    <a:pt x="601" y="769"/>
                    <a:pt x="609" y="733"/>
                    <a:pt x="609" y="700"/>
                  </a:cubicBezTo>
                  <a:cubicBezTo>
                    <a:pt x="609" y="679"/>
                    <a:pt x="605" y="662"/>
                    <a:pt x="602" y="649"/>
                  </a:cubicBezTo>
                  <a:cubicBezTo>
                    <a:pt x="602" y="645"/>
                    <a:pt x="602" y="645"/>
                    <a:pt x="602" y="645"/>
                  </a:cubicBezTo>
                  <a:cubicBezTo>
                    <a:pt x="579" y="577"/>
                    <a:pt x="520" y="518"/>
                    <a:pt x="463" y="492"/>
                  </a:cubicBezTo>
                  <a:lnTo>
                    <a:pt x="462" y="492"/>
                  </a:lnTo>
                  <a:close/>
                  <a:moveTo>
                    <a:pt x="383" y="485"/>
                  </a:moveTo>
                  <a:lnTo>
                    <a:pt x="383" y="485"/>
                  </a:lnTo>
                  <a:cubicBezTo>
                    <a:pt x="379" y="487"/>
                    <a:pt x="376" y="489"/>
                    <a:pt x="374" y="491"/>
                  </a:cubicBezTo>
                  <a:lnTo>
                    <a:pt x="372" y="492"/>
                  </a:lnTo>
                  <a:lnTo>
                    <a:pt x="375" y="499"/>
                  </a:lnTo>
                  <a:lnTo>
                    <a:pt x="383" y="485"/>
                  </a:lnTo>
                  <a:close/>
                  <a:moveTo>
                    <a:pt x="296" y="407"/>
                  </a:moveTo>
                  <a:lnTo>
                    <a:pt x="296" y="407"/>
                  </a:lnTo>
                  <a:cubicBezTo>
                    <a:pt x="296" y="407"/>
                    <a:pt x="296" y="407"/>
                    <a:pt x="296" y="407"/>
                  </a:cubicBezTo>
                  <a:lnTo>
                    <a:pt x="296" y="407"/>
                  </a:lnTo>
                  <a:close/>
                  <a:moveTo>
                    <a:pt x="316" y="404"/>
                  </a:moveTo>
                  <a:cubicBezTo>
                    <a:pt x="316" y="407"/>
                    <a:pt x="315" y="409"/>
                    <a:pt x="315" y="410"/>
                  </a:cubicBezTo>
                  <a:lnTo>
                    <a:pt x="314" y="411"/>
                  </a:lnTo>
                  <a:lnTo>
                    <a:pt x="318" y="409"/>
                  </a:lnTo>
                  <a:lnTo>
                    <a:pt x="319" y="409"/>
                  </a:lnTo>
                  <a:lnTo>
                    <a:pt x="318" y="406"/>
                  </a:lnTo>
                  <a:cubicBezTo>
                    <a:pt x="318" y="406"/>
                    <a:pt x="317" y="405"/>
                    <a:pt x="316" y="404"/>
                  </a:cubicBezTo>
                  <a:close/>
                  <a:moveTo>
                    <a:pt x="279" y="390"/>
                  </a:moveTo>
                  <a:cubicBezTo>
                    <a:pt x="279" y="394"/>
                    <a:pt x="279" y="394"/>
                    <a:pt x="275" y="394"/>
                  </a:cubicBezTo>
                  <a:cubicBezTo>
                    <a:pt x="274" y="395"/>
                    <a:pt x="273" y="397"/>
                    <a:pt x="272" y="398"/>
                  </a:cubicBezTo>
                  <a:lnTo>
                    <a:pt x="272" y="399"/>
                  </a:lnTo>
                  <a:lnTo>
                    <a:pt x="284" y="407"/>
                  </a:lnTo>
                  <a:lnTo>
                    <a:pt x="289" y="410"/>
                  </a:lnTo>
                  <a:lnTo>
                    <a:pt x="289" y="409"/>
                  </a:lnTo>
                  <a:cubicBezTo>
                    <a:pt x="289" y="407"/>
                    <a:pt x="289" y="407"/>
                    <a:pt x="289" y="407"/>
                  </a:cubicBezTo>
                  <a:cubicBezTo>
                    <a:pt x="289" y="407"/>
                    <a:pt x="289" y="404"/>
                    <a:pt x="289" y="404"/>
                  </a:cubicBezTo>
                  <a:cubicBezTo>
                    <a:pt x="289" y="400"/>
                    <a:pt x="289" y="400"/>
                    <a:pt x="289" y="397"/>
                  </a:cubicBezTo>
                  <a:cubicBezTo>
                    <a:pt x="289" y="397"/>
                    <a:pt x="286" y="394"/>
                    <a:pt x="282" y="390"/>
                  </a:cubicBezTo>
                  <a:cubicBezTo>
                    <a:pt x="282" y="390"/>
                    <a:pt x="282" y="390"/>
                    <a:pt x="279" y="390"/>
                  </a:cubicBezTo>
                  <a:close/>
                  <a:moveTo>
                    <a:pt x="323" y="340"/>
                  </a:moveTo>
                  <a:cubicBezTo>
                    <a:pt x="322" y="340"/>
                    <a:pt x="321" y="340"/>
                    <a:pt x="321" y="340"/>
                  </a:cubicBezTo>
                  <a:cubicBezTo>
                    <a:pt x="317" y="340"/>
                    <a:pt x="317" y="340"/>
                    <a:pt x="317" y="340"/>
                  </a:cubicBezTo>
                  <a:cubicBezTo>
                    <a:pt x="314" y="340"/>
                    <a:pt x="310" y="343"/>
                    <a:pt x="303" y="347"/>
                  </a:cubicBezTo>
                  <a:cubicBezTo>
                    <a:pt x="297" y="350"/>
                    <a:pt x="286" y="357"/>
                    <a:pt x="276" y="360"/>
                  </a:cubicBezTo>
                  <a:cubicBezTo>
                    <a:pt x="266" y="365"/>
                    <a:pt x="257" y="371"/>
                    <a:pt x="249" y="376"/>
                  </a:cubicBezTo>
                  <a:lnTo>
                    <a:pt x="248" y="377"/>
                  </a:lnTo>
                  <a:lnTo>
                    <a:pt x="249" y="379"/>
                  </a:lnTo>
                  <a:lnTo>
                    <a:pt x="252" y="382"/>
                  </a:lnTo>
                  <a:lnTo>
                    <a:pt x="252" y="381"/>
                  </a:lnTo>
                  <a:cubicBezTo>
                    <a:pt x="253" y="379"/>
                    <a:pt x="256" y="377"/>
                    <a:pt x="258" y="377"/>
                  </a:cubicBezTo>
                  <a:cubicBezTo>
                    <a:pt x="262" y="370"/>
                    <a:pt x="272" y="363"/>
                    <a:pt x="282" y="363"/>
                  </a:cubicBezTo>
                  <a:cubicBezTo>
                    <a:pt x="289" y="363"/>
                    <a:pt x="296" y="366"/>
                    <a:pt x="303" y="370"/>
                  </a:cubicBezTo>
                  <a:cubicBezTo>
                    <a:pt x="303" y="373"/>
                    <a:pt x="306" y="373"/>
                    <a:pt x="306" y="377"/>
                  </a:cubicBezTo>
                  <a:cubicBezTo>
                    <a:pt x="310" y="377"/>
                    <a:pt x="310" y="377"/>
                    <a:pt x="310" y="377"/>
                  </a:cubicBezTo>
                  <a:cubicBezTo>
                    <a:pt x="310" y="377"/>
                    <a:pt x="313" y="377"/>
                    <a:pt x="313" y="377"/>
                  </a:cubicBezTo>
                  <a:cubicBezTo>
                    <a:pt x="316" y="377"/>
                    <a:pt x="320" y="377"/>
                    <a:pt x="323" y="380"/>
                  </a:cubicBezTo>
                  <a:cubicBezTo>
                    <a:pt x="333" y="383"/>
                    <a:pt x="339" y="390"/>
                    <a:pt x="343" y="397"/>
                  </a:cubicBezTo>
                  <a:lnTo>
                    <a:pt x="343" y="397"/>
                  </a:lnTo>
                  <a:lnTo>
                    <a:pt x="343" y="397"/>
                  </a:lnTo>
                  <a:cubicBezTo>
                    <a:pt x="392" y="374"/>
                    <a:pt x="392" y="374"/>
                    <a:pt x="392" y="374"/>
                  </a:cubicBezTo>
                  <a:cubicBezTo>
                    <a:pt x="389" y="371"/>
                    <a:pt x="385" y="364"/>
                    <a:pt x="382" y="357"/>
                  </a:cubicBezTo>
                  <a:cubicBezTo>
                    <a:pt x="379" y="354"/>
                    <a:pt x="336" y="339"/>
                    <a:pt x="323" y="340"/>
                  </a:cubicBezTo>
                  <a:close/>
                  <a:moveTo>
                    <a:pt x="242" y="214"/>
                  </a:moveTo>
                  <a:lnTo>
                    <a:pt x="249" y="214"/>
                  </a:lnTo>
                  <a:lnTo>
                    <a:pt x="266" y="214"/>
                  </a:lnTo>
                  <a:lnTo>
                    <a:pt x="266" y="241"/>
                  </a:lnTo>
                  <a:lnTo>
                    <a:pt x="259" y="241"/>
                  </a:lnTo>
                  <a:lnTo>
                    <a:pt x="249" y="241"/>
                  </a:lnTo>
                  <a:lnTo>
                    <a:pt x="242" y="241"/>
                  </a:lnTo>
                  <a:lnTo>
                    <a:pt x="242" y="214"/>
                  </a:lnTo>
                  <a:close/>
                  <a:moveTo>
                    <a:pt x="374" y="99"/>
                  </a:moveTo>
                  <a:cubicBezTo>
                    <a:pt x="279" y="99"/>
                    <a:pt x="204" y="174"/>
                    <a:pt x="204" y="266"/>
                  </a:cubicBezTo>
                  <a:cubicBezTo>
                    <a:pt x="204" y="296"/>
                    <a:pt x="212" y="324"/>
                    <a:pt x="226" y="348"/>
                  </a:cubicBezTo>
                  <a:lnTo>
                    <a:pt x="232" y="356"/>
                  </a:lnTo>
                  <a:lnTo>
                    <a:pt x="233" y="356"/>
                  </a:lnTo>
                  <a:cubicBezTo>
                    <a:pt x="234" y="355"/>
                    <a:pt x="235" y="354"/>
                    <a:pt x="235" y="354"/>
                  </a:cubicBezTo>
                  <a:cubicBezTo>
                    <a:pt x="242" y="350"/>
                    <a:pt x="252" y="343"/>
                    <a:pt x="263" y="337"/>
                  </a:cubicBezTo>
                  <a:cubicBezTo>
                    <a:pt x="283" y="327"/>
                    <a:pt x="303" y="313"/>
                    <a:pt x="317" y="313"/>
                  </a:cubicBezTo>
                  <a:cubicBezTo>
                    <a:pt x="317" y="313"/>
                    <a:pt x="317" y="313"/>
                    <a:pt x="321" y="313"/>
                  </a:cubicBezTo>
                  <a:cubicBezTo>
                    <a:pt x="338" y="313"/>
                    <a:pt x="382" y="323"/>
                    <a:pt x="402" y="340"/>
                  </a:cubicBezTo>
                  <a:cubicBezTo>
                    <a:pt x="416" y="354"/>
                    <a:pt x="423" y="374"/>
                    <a:pt x="423" y="377"/>
                  </a:cubicBezTo>
                  <a:cubicBezTo>
                    <a:pt x="426" y="391"/>
                    <a:pt x="426" y="391"/>
                    <a:pt x="426" y="391"/>
                  </a:cubicBezTo>
                  <a:cubicBezTo>
                    <a:pt x="389" y="408"/>
                    <a:pt x="363" y="419"/>
                    <a:pt x="346" y="427"/>
                  </a:cubicBezTo>
                  <a:lnTo>
                    <a:pt x="342" y="429"/>
                  </a:lnTo>
                  <a:lnTo>
                    <a:pt x="352" y="431"/>
                  </a:lnTo>
                  <a:cubicBezTo>
                    <a:pt x="359" y="431"/>
                    <a:pt x="367" y="432"/>
                    <a:pt x="374" y="432"/>
                  </a:cubicBezTo>
                  <a:cubicBezTo>
                    <a:pt x="466" y="432"/>
                    <a:pt x="544" y="357"/>
                    <a:pt x="544" y="266"/>
                  </a:cubicBezTo>
                  <a:cubicBezTo>
                    <a:pt x="544" y="174"/>
                    <a:pt x="466" y="99"/>
                    <a:pt x="374" y="99"/>
                  </a:cubicBezTo>
                  <a:close/>
                  <a:moveTo>
                    <a:pt x="217" y="0"/>
                  </a:moveTo>
                  <a:cubicBezTo>
                    <a:pt x="217" y="10"/>
                    <a:pt x="217" y="10"/>
                    <a:pt x="217" y="10"/>
                  </a:cubicBezTo>
                  <a:cubicBezTo>
                    <a:pt x="217" y="24"/>
                    <a:pt x="217" y="24"/>
                    <a:pt x="217" y="24"/>
                  </a:cubicBezTo>
                  <a:cubicBezTo>
                    <a:pt x="217" y="27"/>
                    <a:pt x="214" y="27"/>
                    <a:pt x="214" y="27"/>
                  </a:cubicBezTo>
                  <a:cubicBezTo>
                    <a:pt x="214" y="27"/>
                    <a:pt x="214" y="27"/>
                    <a:pt x="214" y="31"/>
                  </a:cubicBezTo>
                  <a:cubicBezTo>
                    <a:pt x="214" y="31"/>
                    <a:pt x="211" y="31"/>
                    <a:pt x="211" y="31"/>
                  </a:cubicBezTo>
                  <a:cubicBezTo>
                    <a:pt x="211" y="31"/>
                    <a:pt x="207" y="31"/>
                    <a:pt x="207" y="31"/>
                  </a:cubicBezTo>
                  <a:cubicBezTo>
                    <a:pt x="204" y="31"/>
                    <a:pt x="200" y="31"/>
                    <a:pt x="197" y="31"/>
                  </a:cubicBezTo>
                  <a:cubicBezTo>
                    <a:pt x="187" y="34"/>
                    <a:pt x="177" y="38"/>
                    <a:pt x="173" y="38"/>
                  </a:cubicBezTo>
                  <a:cubicBezTo>
                    <a:pt x="173" y="41"/>
                    <a:pt x="173" y="41"/>
                    <a:pt x="177" y="44"/>
                  </a:cubicBezTo>
                  <a:cubicBezTo>
                    <a:pt x="207" y="68"/>
                    <a:pt x="265" y="92"/>
                    <a:pt x="275" y="96"/>
                  </a:cubicBezTo>
                  <a:cubicBezTo>
                    <a:pt x="276" y="96"/>
                    <a:pt x="277" y="96"/>
                    <a:pt x="277" y="96"/>
                  </a:cubicBezTo>
                  <a:lnTo>
                    <a:pt x="279" y="96"/>
                  </a:lnTo>
                  <a:lnTo>
                    <a:pt x="283" y="93"/>
                  </a:lnTo>
                  <a:lnTo>
                    <a:pt x="291" y="90"/>
                  </a:lnTo>
                  <a:lnTo>
                    <a:pt x="289" y="88"/>
                  </a:lnTo>
                  <a:cubicBezTo>
                    <a:pt x="282" y="83"/>
                    <a:pt x="273" y="73"/>
                    <a:pt x="259" y="54"/>
                  </a:cubicBezTo>
                  <a:cubicBezTo>
                    <a:pt x="260" y="53"/>
                    <a:pt x="261" y="53"/>
                    <a:pt x="261" y="53"/>
                  </a:cubicBezTo>
                  <a:lnTo>
                    <a:pt x="262" y="53"/>
                  </a:lnTo>
                  <a:lnTo>
                    <a:pt x="262" y="52"/>
                  </a:lnTo>
                  <a:lnTo>
                    <a:pt x="263" y="52"/>
                  </a:lnTo>
                  <a:lnTo>
                    <a:pt x="264" y="51"/>
                  </a:lnTo>
                  <a:lnTo>
                    <a:pt x="264" y="51"/>
                  </a:lnTo>
                  <a:lnTo>
                    <a:pt x="265" y="51"/>
                  </a:lnTo>
                  <a:lnTo>
                    <a:pt x="265" y="51"/>
                  </a:lnTo>
                  <a:lnTo>
                    <a:pt x="264" y="51"/>
                  </a:lnTo>
                  <a:lnTo>
                    <a:pt x="264" y="52"/>
                  </a:lnTo>
                  <a:lnTo>
                    <a:pt x="263" y="52"/>
                  </a:lnTo>
                  <a:lnTo>
                    <a:pt x="263" y="52"/>
                  </a:lnTo>
                  <a:lnTo>
                    <a:pt x="262" y="53"/>
                  </a:lnTo>
                  <a:lnTo>
                    <a:pt x="261" y="53"/>
                  </a:lnTo>
                  <a:cubicBezTo>
                    <a:pt x="259" y="54"/>
                    <a:pt x="259" y="54"/>
                    <a:pt x="259" y="54"/>
                  </a:cubicBezTo>
                  <a:cubicBezTo>
                    <a:pt x="256" y="47"/>
                    <a:pt x="249" y="37"/>
                    <a:pt x="249" y="30"/>
                  </a:cubicBezTo>
                  <a:cubicBezTo>
                    <a:pt x="249" y="13"/>
                    <a:pt x="263" y="6"/>
                    <a:pt x="269" y="3"/>
                  </a:cubicBezTo>
                  <a:cubicBezTo>
                    <a:pt x="280" y="3"/>
                    <a:pt x="286" y="3"/>
                    <a:pt x="293" y="3"/>
                  </a:cubicBezTo>
                  <a:cubicBezTo>
                    <a:pt x="297" y="3"/>
                    <a:pt x="297" y="3"/>
                    <a:pt x="300" y="3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303" y="30"/>
                    <a:pt x="303" y="30"/>
                    <a:pt x="303" y="30"/>
                  </a:cubicBezTo>
                  <a:cubicBezTo>
                    <a:pt x="297" y="30"/>
                    <a:pt x="297" y="30"/>
                    <a:pt x="297" y="30"/>
                  </a:cubicBezTo>
                  <a:cubicBezTo>
                    <a:pt x="297" y="30"/>
                    <a:pt x="297" y="30"/>
                    <a:pt x="293" y="30"/>
                  </a:cubicBezTo>
                  <a:cubicBezTo>
                    <a:pt x="290" y="30"/>
                    <a:pt x="283" y="30"/>
                    <a:pt x="280" y="30"/>
                  </a:cubicBezTo>
                  <a:cubicBezTo>
                    <a:pt x="280" y="34"/>
                    <a:pt x="280" y="37"/>
                    <a:pt x="283" y="37"/>
                  </a:cubicBezTo>
                  <a:cubicBezTo>
                    <a:pt x="293" y="54"/>
                    <a:pt x="300" y="61"/>
                    <a:pt x="307" y="67"/>
                  </a:cubicBezTo>
                  <a:cubicBezTo>
                    <a:pt x="310" y="67"/>
                    <a:pt x="310" y="71"/>
                    <a:pt x="310" y="71"/>
                  </a:cubicBezTo>
                  <a:cubicBezTo>
                    <a:pt x="317" y="71"/>
                    <a:pt x="317" y="71"/>
                    <a:pt x="317" y="71"/>
                  </a:cubicBezTo>
                  <a:cubicBezTo>
                    <a:pt x="314" y="78"/>
                    <a:pt x="314" y="78"/>
                    <a:pt x="314" y="78"/>
                  </a:cubicBezTo>
                  <a:cubicBezTo>
                    <a:pt x="314" y="81"/>
                    <a:pt x="314" y="81"/>
                    <a:pt x="314" y="81"/>
                  </a:cubicBezTo>
                  <a:lnTo>
                    <a:pt x="314" y="81"/>
                  </a:lnTo>
                  <a:lnTo>
                    <a:pt x="315" y="81"/>
                  </a:lnTo>
                  <a:cubicBezTo>
                    <a:pt x="334" y="75"/>
                    <a:pt x="354" y="72"/>
                    <a:pt x="374" y="72"/>
                  </a:cubicBezTo>
                  <a:cubicBezTo>
                    <a:pt x="483" y="72"/>
                    <a:pt x="571" y="157"/>
                    <a:pt x="571" y="266"/>
                  </a:cubicBezTo>
                  <a:cubicBezTo>
                    <a:pt x="571" y="354"/>
                    <a:pt x="508" y="431"/>
                    <a:pt x="423" y="453"/>
                  </a:cubicBezTo>
                  <a:lnTo>
                    <a:pt x="423" y="453"/>
                  </a:lnTo>
                  <a:lnTo>
                    <a:pt x="425" y="453"/>
                  </a:lnTo>
                  <a:cubicBezTo>
                    <a:pt x="428" y="453"/>
                    <a:pt x="432" y="454"/>
                    <a:pt x="436" y="455"/>
                  </a:cubicBezTo>
                  <a:lnTo>
                    <a:pt x="439" y="455"/>
                  </a:lnTo>
                  <a:lnTo>
                    <a:pt x="439" y="455"/>
                  </a:lnTo>
                  <a:lnTo>
                    <a:pt x="856" y="307"/>
                  </a:lnTo>
                  <a:lnTo>
                    <a:pt x="878" y="258"/>
                  </a:lnTo>
                  <a:lnTo>
                    <a:pt x="902" y="272"/>
                  </a:lnTo>
                  <a:lnTo>
                    <a:pt x="894" y="291"/>
                  </a:lnTo>
                  <a:lnTo>
                    <a:pt x="919" y="279"/>
                  </a:lnTo>
                  <a:lnTo>
                    <a:pt x="929" y="306"/>
                  </a:lnTo>
                  <a:lnTo>
                    <a:pt x="946" y="306"/>
                  </a:lnTo>
                  <a:lnTo>
                    <a:pt x="946" y="332"/>
                  </a:lnTo>
                  <a:lnTo>
                    <a:pt x="872" y="332"/>
                  </a:lnTo>
                  <a:lnTo>
                    <a:pt x="479" y="469"/>
                  </a:lnTo>
                  <a:lnTo>
                    <a:pt x="486" y="472"/>
                  </a:lnTo>
                  <a:cubicBezTo>
                    <a:pt x="546" y="502"/>
                    <a:pt x="602" y="563"/>
                    <a:pt x="626" y="632"/>
                  </a:cubicBezTo>
                  <a:cubicBezTo>
                    <a:pt x="626" y="639"/>
                    <a:pt x="626" y="639"/>
                    <a:pt x="626" y="639"/>
                  </a:cubicBezTo>
                  <a:cubicBezTo>
                    <a:pt x="626" y="639"/>
                    <a:pt x="626" y="639"/>
                    <a:pt x="629" y="639"/>
                  </a:cubicBezTo>
                  <a:cubicBezTo>
                    <a:pt x="629" y="645"/>
                    <a:pt x="629" y="645"/>
                    <a:pt x="629" y="645"/>
                  </a:cubicBezTo>
                  <a:cubicBezTo>
                    <a:pt x="633" y="662"/>
                    <a:pt x="636" y="679"/>
                    <a:pt x="636" y="700"/>
                  </a:cubicBezTo>
                  <a:cubicBezTo>
                    <a:pt x="636" y="724"/>
                    <a:pt x="633" y="749"/>
                    <a:pt x="626" y="774"/>
                  </a:cubicBezTo>
                  <a:lnTo>
                    <a:pt x="626" y="776"/>
                  </a:lnTo>
                  <a:lnTo>
                    <a:pt x="629" y="774"/>
                  </a:lnTo>
                  <a:cubicBezTo>
                    <a:pt x="663" y="756"/>
                    <a:pt x="704" y="736"/>
                    <a:pt x="742" y="736"/>
                  </a:cubicBezTo>
                  <a:cubicBezTo>
                    <a:pt x="755" y="736"/>
                    <a:pt x="772" y="739"/>
                    <a:pt x="786" y="750"/>
                  </a:cubicBezTo>
                  <a:cubicBezTo>
                    <a:pt x="834" y="784"/>
                    <a:pt x="868" y="831"/>
                    <a:pt x="881" y="852"/>
                  </a:cubicBezTo>
                  <a:cubicBezTo>
                    <a:pt x="949" y="821"/>
                    <a:pt x="949" y="821"/>
                    <a:pt x="949" y="821"/>
                  </a:cubicBezTo>
                  <a:cubicBezTo>
                    <a:pt x="963" y="845"/>
                    <a:pt x="963" y="845"/>
                    <a:pt x="963" y="845"/>
                  </a:cubicBezTo>
                  <a:cubicBezTo>
                    <a:pt x="871" y="886"/>
                    <a:pt x="871" y="886"/>
                    <a:pt x="871" y="886"/>
                  </a:cubicBezTo>
                  <a:cubicBezTo>
                    <a:pt x="868" y="883"/>
                    <a:pt x="868" y="883"/>
                    <a:pt x="868" y="883"/>
                  </a:cubicBezTo>
                  <a:cubicBezTo>
                    <a:pt x="864" y="876"/>
                    <a:pt x="864" y="876"/>
                    <a:pt x="864" y="876"/>
                  </a:cubicBezTo>
                  <a:lnTo>
                    <a:pt x="866" y="875"/>
                  </a:lnTo>
                  <a:lnTo>
                    <a:pt x="866" y="875"/>
                  </a:lnTo>
                  <a:lnTo>
                    <a:pt x="867" y="874"/>
                  </a:lnTo>
                  <a:cubicBezTo>
                    <a:pt x="868" y="874"/>
                    <a:pt x="868" y="874"/>
                    <a:pt x="869" y="873"/>
                  </a:cubicBezTo>
                  <a:lnTo>
                    <a:pt x="869" y="873"/>
                  </a:lnTo>
                  <a:lnTo>
                    <a:pt x="869" y="873"/>
                  </a:lnTo>
                  <a:lnTo>
                    <a:pt x="870" y="873"/>
                  </a:lnTo>
                  <a:lnTo>
                    <a:pt x="870" y="873"/>
                  </a:lnTo>
                  <a:cubicBezTo>
                    <a:pt x="871" y="872"/>
                    <a:pt x="871" y="872"/>
                    <a:pt x="871" y="872"/>
                  </a:cubicBezTo>
                  <a:cubicBezTo>
                    <a:pt x="871" y="872"/>
                    <a:pt x="871" y="872"/>
                    <a:pt x="871" y="872"/>
                  </a:cubicBezTo>
                  <a:lnTo>
                    <a:pt x="871" y="872"/>
                  </a:lnTo>
                  <a:lnTo>
                    <a:pt x="871" y="872"/>
                  </a:lnTo>
                  <a:lnTo>
                    <a:pt x="870" y="873"/>
                  </a:lnTo>
                  <a:lnTo>
                    <a:pt x="869" y="873"/>
                  </a:lnTo>
                  <a:lnTo>
                    <a:pt x="868" y="874"/>
                  </a:lnTo>
                  <a:cubicBezTo>
                    <a:pt x="868" y="874"/>
                    <a:pt x="867" y="874"/>
                    <a:pt x="866" y="875"/>
                  </a:cubicBezTo>
                  <a:lnTo>
                    <a:pt x="866" y="875"/>
                  </a:lnTo>
                  <a:lnTo>
                    <a:pt x="866" y="875"/>
                  </a:lnTo>
                  <a:lnTo>
                    <a:pt x="866" y="875"/>
                  </a:lnTo>
                  <a:lnTo>
                    <a:pt x="865" y="875"/>
                  </a:lnTo>
                  <a:cubicBezTo>
                    <a:pt x="864" y="876"/>
                    <a:pt x="864" y="876"/>
                    <a:pt x="864" y="876"/>
                  </a:cubicBezTo>
                  <a:cubicBezTo>
                    <a:pt x="864" y="876"/>
                    <a:pt x="864" y="876"/>
                    <a:pt x="864" y="872"/>
                  </a:cubicBezTo>
                  <a:cubicBezTo>
                    <a:pt x="861" y="872"/>
                    <a:pt x="861" y="869"/>
                    <a:pt x="857" y="866"/>
                  </a:cubicBezTo>
                  <a:cubicBezTo>
                    <a:pt x="854" y="859"/>
                    <a:pt x="847" y="849"/>
                    <a:pt x="837" y="838"/>
                  </a:cubicBezTo>
                  <a:cubicBezTo>
                    <a:pt x="823" y="818"/>
                    <a:pt x="796" y="791"/>
                    <a:pt x="769" y="770"/>
                  </a:cubicBezTo>
                  <a:cubicBezTo>
                    <a:pt x="762" y="767"/>
                    <a:pt x="752" y="763"/>
                    <a:pt x="742" y="763"/>
                  </a:cubicBezTo>
                  <a:cubicBezTo>
                    <a:pt x="711" y="763"/>
                    <a:pt x="673" y="780"/>
                    <a:pt x="643" y="797"/>
                  </a:cubicBezTo>
                  <a:cubicBezTo>
                    <a:pt x="631" y="805"/>
                    <a:pt x="621" y="812"/>
                    <a:pt x="612" y="818"/>
                  </a:cubicBezTo>
                  <a:lnTo>
                    <a:pt x="609" y="820"/>
                  </a:lnTo>
                  <a:lnTo>
                    <a:pt x="605" y="829"/>
                  </a:lnTo>
                  <a:cubicBezTo>
                    <a:pt x="581" y="875"/>
                    <a:pt x="545" y="908"/>
                    <a:pt x="500" y="910"/>
                  </a:cubicBezTo>
                  <a:cubicBezTo>
                    <a:pt x="482" y="909"/>
                    <a:pt x="461" y="903"/>
                    <a:pt x="441" y="893"/>
                  </a:cubicBezTo>
                  <a:lnTo>
                    <a:pt x="433" y="889"/>
                  </a:lnTo>
                  <a:lnTo>
                    <a:pt x="433" y="891"/>
                  </a:lnTo>
                  <a:cubicBezTo>
                    <a:pt x="433" y="896"/>
                    <a:pt x="433" y="896"/>
                    <a:pt x="433" y="896"/>
                  </a:cubicBezTo>
                  <a:cubicBezTo>
                    <a:pt x="433" y="896"/>
                    <a:pt x="433" y="899"/>
                    <a:pt x="433" y="906"/>
                  </a:cubicBezTo>
                  <a:cubicBezTo>
                    <a:pt x="433" y="906"/>
                    <a:pt x="433" y="909"/>
                    <a:pt x="433" y="909"/>
                  </a:cubicBezTo>
                  <a:cubicBezTo>
                    <a:pt x="433" y="960"/>
                    <a:pt x="433" y="1150"/>
                    <a:pt x="454" y="1215"/>
                  </a:cubicBezTo>
                  <a:cubicBezTo>
                    <a:pt x="478" y="1300"/>
                    <a:pt x="478" y="1384"/>
                    <a:pt x="478" y="1384"/>
                  </a:cubicBezTo>
                  <a:cubicBezTo>
                    <a:pt x="481" y="1398"/>
                    <a:pt x="481" y="1398"/>
                    <a:pt x="481" y="1398"/>
                  </a:cubicBezTo>
                  <a:cubicBezTo>
                    <a:pt x="399" y="1415"/>
                    <a:pt x="399" y="1415"/>
                    <a:pt x="399" y="1415"/>
                  </a:cubicBezTo>
                  <a:cubicBezTo>
                    <a:pt x="399" y="1408"/>
                    <a:pt x="399" y="1408"/>
                    <a:pt x="399" y="1408"/>
                  </a:cubicBezTo>
                  <a:cubicBezTo>
                    <a:pt x="395" y="1395"/>
                    <a:pt x="395" y="1395"/>
                    <a:pt x="395" y="1395"/>
                  </a:cubicBezTo>
                  <a:cubicBezTo>
                    <a:pt x="392" y="1388"/>
                    <a:pt x="392" y="1388"/>
                    <a:pt x="392" y="1388"/>
                  </a:cubicBezTo>
                  <a:cubicBezTo>
                    <a:pt x="450" y="1374"/>
                    <a:pt x="450" y="1374"/>
                    <a:pt x="450" y="1374"/>
                  </a:cubicBezTo>
                  <a:cubicBezTo>
                    <a:pt x="450" y="1351"/>
                    <a:pt x="443" y="1283"/>
                    <a:pt x="426" y="1222"/>
                  </a:cubicBezTo>
                  <a:cubicBezTo>
                    <a:pt x="406" y="1147"/>
                    <a:pt x="406" y="953"/>
                    <a:pt x="406" y="906"/>
                  </a:cubicBezTo>
                  <a:cubicBezTo>
                    <a:pt x="406" y="906"/>
                    <a:pt x="406" y="903"/>
                    <a:pt x="406" y="903"/>
                  </a:cubicBezTo>
                  <a:cubicBezTo>
                    <a:pt x="406" y="896"/>
                    <a:pt x="406" y="896"/>
                    <a:pt x="406" y="896"/>
                  </a:cubicBezTo>
                  <a:cubicBezTo>
                    <a:pt x="406" y="896"/>
                    <a:pt x="406" y="896"/>
                    <a:pt x="406" y="892"/>
                  </a:cubicBezTo>
                  <a:cubicBezTo>
                    <a:pt x="406" y="889"/>
                    <a:pt x="409" y="889"/>
                    <a:pt x="413" y="889"/>
                  </a:cubicBezTo>
                  <a:cubicBezTo>
                    <a:pt x="428" y="889"/>
                    <a:pt x="432" y="889"/>
                    <a:pt x="433" y="889"/>
                  </a:cubicBezTo>
                  <a:lnTo>
                    <a:pt x="433" y="889"/>
                  </a:lnTo>
                  <a:lnTo>
                    <a:pt x="432" y="889"/>
                  </a:lnTo>
                  <a:cubicBezTo>
                    <a:pt x="363" y="850"/>
                    <a:pt x="296" y="766"/>
                    <a:pt x="293" y="679"/>
                  </a:cubicBezTo>
                  <a:cubicBezTo>
                    <a:pt x="293" y="641"/>
                    <a:pt x="297" y="601"/>
                    <a:pt x="306" y="565"/>
                  </a:cubicBezTo>
                  <a:lnTo>
                    <a:pt x="307" y="560"/>
                  </a:lnTo>
                  <a:lnTo>
                    <a:pt x="88" y="721"/>
                  </a:lnTo>
                  <a:lnTo>
                    <a:pt x="88" y="722"/>
                  </a:lnTo>
                  <a:cubicBezTo>
                    <a:pt x="88" y="724"/>
                    <a:pt x="88" y="726"/>
                    <a:pt x="88" y="730"/>
                  </a:cubicBezTo>
                  <a:cubicBezTo>
                    <a:pt x="88" y="730"/>
                    <a:pt x="88" y="733"/>
                    <a:pt x="88" y="733"/>
                  </a:cubicBezTo>
                  <a:cubicBezTo>
                    <a:pt x="95" y="740"/>
                    <a:pt x="95" y="740"/>
                    <a:pt x="95" y="740"/>
                  </a:cubicBezTo>
                  <a:cubicBezTo>
                    <a:pt x="75" y="760"/>
                    <a:pt x="75" y="760"/>
                    <a:pt x="75" y="760"/>
                  </a:cubicBezTo>
                  <a:cubicBezTo>
                    <a:pt x="71" y="753"/>
                    <a:pt x="71" y="753"/>
                    <a:pt x="71" y="753"/>
                  </a:cubicBezTo>
                  <a:cubicBezTo>
                    <a:pt x="67" y="751"/>
                    <a:pt x="65" y="747"/>
                    <a:pt x="63" y="744"/>
                  </a:cubicBezTo>
                  <a:lnTo>
                    <a:pt x="62" y="740"/>
                  </a:lnTo>
                  <a:lnTo>
                    <a:pt x="17" y="774"/>
                  </a:lnTo>
                  <a:lnTo>
                    <a:pt x="7" y="757"/>
                  </a:lnTo>
                  <a:lnTo>
                    <a:pt x="0" y="754"/>
                  </a:lnTo>
                  <a:lnTo>
                    <a:pt x="323" y="516"/>
                  </a:lnTo>
                  <a:lnTo>
                    <a:pt x="326" y="508"/>
                  </a:lnTo>
                  <a:cubicBezTo>
                    <a:pt x="337" y="488"/>
                    <a:pt x="351" y="471"/>
                    <a:pt x="370" y="461"/>
                  </a:cubicBezTo>
                  <a:lnTo>
                    <a:pt x="374" y="459"/>
                  </a:lnTo>
                  <a:lnTo>
                    <a:pt x="374" y="459"/>
                  </a:lnTo>
                  <a:cubicBezTo>
                    <a:pt x="349" y="459"/>
                    <a:pt x="325" y="454"/>
                    <a:pt x="303" y="446"/>
                  </a:cubicBezTo>
                  <a:lnTo>
                    <a:pt x="296" y="443"/>
                  </a:lnTo>
                  <a:lnTo>
                    <a:pt x="295" y="444"/>
                  </a:lnTo>
                  <a:cubicBezTo>
                    <a:pt x="293" y="448"/>
                    <a:pt x="293" y="448"/>
                    <a:pt x="293" y="448"/>
                  </a:cubicBezTo>
                  <a:lnTo>
                    <a:pt x="292" y="441"/>
                  </a:lnTo>
                  <a:lnTo>
                    <a:pt x="290" y="441"/>
                  </a:lnTo>
                  <a:cubicBezTo>
                    <a:pt x="248" y="421"/>
                    <a:pt x="214" y="387"/>
                    <a:pt x="195" y="345"/>
                  </a:cubicBezTo>
                  <a:lnTo>
                    <a:pt x="191" y="336"/>
                  </a:lnTo>
                  <a:lnTo>
                    <a:pt x="171" y="349"/>
                  </a:lnTo>
                  <a:lnTo>
                    <a:pt x="160" y="332"/>
                  </a:lnTo>
                  <a:lnTo>
                    <a:pt x="157" y="326"/>
                  </a:lnTo>
                  <a:lnTo>
                    <a:pt x="182" y="309"/>
                  </a:lnTo>
                  <a:lnTo>
                    <a:pt x="181" y="302"/>
                  </a:lnTo>
                  <a:cubicBezTo>
                    <a:pt x="178" y="290"/>
                    <a:pt x="177" y="278"/>
                    <a:pt x="177" y="266"/>
                  </a:cubicBezTo>
                  <a:cubicBezTo>
                    <a:pt x="177" y="204"/>
                    <a:pt x="205" y="151"/>
                    <a:pt x="249" y="116"/>
                  </a:cubicBezTo>
                  <a:lnTo>
                    <a:pt x="251" y="114"/>
                  </a:lnTo>
                  <a:lnTo>
                    <a:pt x="249" y="114"/>
                  </a:lnTo>
                  <a:cubicBezTo>
                    <a:pt x="243" y="111"/>
                    <a:pt x="235" y="108"/>
                    <a:pt x="228" y="106"/>
                  </a:cubicBezTo>
                  <a:cubicBezTo>
                    <a:pt x="207" y="96"/>
                    <a:pt x="180" y="82"/>
                    <a:pt x="160" y="65"/>
                  </a:cubicBezTo>
                  <a:lnTo>
                    <a:pt x="161" y="63"/>
                  </a:lnTo>
                  <a:lnTo>
                    <a:pt x="161" y="63"/>
                  </a:lnTo>
                  <a:lnTo>
                    <a:pt x="161" y="61"/>
                  </a:lnTo>
                  <a:lnTo>
                    <a:pt x="162" y="60"/>
                  </a:lnTo>
                  <a:lnTo>
                    <a:pt x="162" y="60"/>
                  </a:lnTo>
                  <a:lnTo>
                    <a:pt x="162" y="60"/>
                  </a:lnTo>
                  <a:cubicBezTo>
                    <a:pt x="163" y="58"/>
                    <a:pt x="163" y="58"/>
                    <a:pt x="163" y="58"/>
                  </a:cubicBezTo>
                  <a:lnTo>
                    <a:pt x="162" y="60"/>
                  </a:lnTo>
                  <a:lnTo>
                    <a:pt x="162" y="61"/>
                  </a:lnTo>
                  <a:lnTo>
                    <a:pt x="161" y="61"/>
                  </a:lnTo>
                  <a:lnTo>
                    <a:pt x="161" y="62"/>
                  </a:lnTo>
                  <a:lnTo>
                    <a:pt x="161" y="63"/>
                  </a:lnTo>
                  <a:lnTo>
                    <a:pt x="160" y="63"/>
                  </a:lnTo>
                  <a:cubicBezTo>
                    <a:pt x="160" y="65"/>
                    <a:pt x="160" y="65"/>
                    <a:pt x="160" y="65"/>
                  </a:cubicBezTo>
                  <a:cubicBezTo>
                    <a:pt x="149" y="58"/>
                    <a:pt x="146" y="48"/>
                    <a:pt x="146" y="38"/>
                  </a:cubicBezTo>
                  <a:cubicBezTo>
                    <a:pt x="146" y="17"/>
                    <a:pt x="170" y="10"/>
                    <a:pt x="180" y="7"/>
                  </a:cubicBezTo>
                  <a:cubicBezTo>
                    <a:pt x="194" y="3"/>
                    <a:pt x="207" y="3"/>
                    <a:pt x="207" y="3"/>
                  </a:cubicBezTo>
                  <a:cubicBezTo>
                    <a:pt x="217" y="0"/>
                    <a:pt x="217" y="0"/>
                    <a:pt x="217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10" name="矩形 9"/>
          <p:cNvSpPr/>
          <p:nvPr userDrawn="1">
            <p:custDataLst>
              <p:tags r:id="rId8"/>
            </p:custDataLst>
          </p:nvPr>
        </p:nvSpPr>
        <p:spPr>
          <a:xfrm>
            <a:off x="0" y="127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79600" y="237600"/>
            <a:ext cx="11037600" cy="441964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579600" y="1663200"/>
            <a:ext cx="5342400" cy="28944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242400" y="1663200"/>
            <a:ext cx="5367600" cy="28944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5"/>
            </p:custDataLst>
          </p:nvPr>
        </p:nvSpPr>
        <p:spPr>
          <a:xfrm>
            <a:off x="572400" y="4816800"/>
            <a:ext cx="5342400" cy="78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6"/>
            </p:custDataLst>
          </p:nvPr>
        </p:nvSpPr>
        <p:spPr>
          <a:xfrm>
            <a:off x="6253200" y="4813200"/>
            <a:ext cx="5367600" cy="78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51" name="图片 5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82015" y="194310"/>
            <a:ext cx="817880" cy="946150"/>
          </a:xfrm>
          <a:prstGeom prst="rect">
            <a:avLst/>
          </a:prstGeom>
        </p:spPr>
      </p:pic>
      <p:sp>
        <p:nvSpPr>
          <p:cNvPr id="53" name="Freeform 5"/>
          <p:cNvSpPr>
            <a:spLocks noEditPoints="1"/>
          </p:cNvSpPr>
          <p:nvPr userDrawn="1">
            <p:custDataLst>
              <p:tags r:id="rId4"/>
            </p:custDataLst>
          </p:nvPr>
        </p:nvSpPr>
        <p:spPr bwMode="auto">
          <a:xfrm>
            <a:off x="59055" y="14605"/>
            <a:ext cx="1411605" cy="1880870"/>
          </a:xfrm>
          <a:custGeom>
            <a:gdLst>
              <a:gd name="T0" fmla="*/ 0 w 120"/>
              <a:gd name="T1" fmla="*/ 61 h 122"/>
              <a:gd name="T2" fmla="*/ 60 w 120"/>
              <a:gd name="T3" fmla="*/ 0 h 122"/>
              <a:gd name="T4" fmla="*/ 60 w 120"/>
              <a:gd name="T5" fmla="*/ 0 h 122"/>
              <a:gd name="T6" fmla="*/ 120 w 120"/>
              <a:gd name="T7" fmla="*/ 61 h 122"/>
              <a:gd name="T8" fmla="*/ 120 w 120"/>
              <a:gd name="T9" fmla="*/ 61 h 122"/>
              <a:gd name="T10" fmla="*/ 120 w 120"/>
              <a:gd name="T11" fmla="*/ 61 h 122"/>
              <a:gd name="T12" fmla="*/ 60 w 120"/>
              <a:gd name="T13" fmla="*/ 122 h 122"/>
              <a:gd name="T14" fmla="*/ 60 w 120"/>
              <a:gd name="T15" fmla="*/ 122 h 122"/>
              <a:gd name="T16" fmla="*/ 0 w 120"/>
              <a:gd name="T17" fmla="*/ 61 h 122"/>
              <a:gd name="T18" fmla="*/ 4 w 120"/>
              <a:gd name="T19" fmla="*/ 61 h 122"/>
              <a:gd name="T20" fmla="*/ 60 w 120"/>
              <a:gd name="T21" fmla="*/ 118 h 122"/>
              <a:gd name="T22" fmla="*/ 60 w 120"/>
              <a:gd name="T23" fmla="*/ 118 h 122"/>
              <a:gd name="T24" fmla="*/ 116 w 120"/>
              <a:gd name="T25" fmla="*/ 61 h 122"/>
              <a:gd name="T26" fmla="*/ 116 w 120"/>
              <a:gd name="T27" fmla="*/ 61 h 122"/>
              <a:gd name="T28" fmla="*/ 116 w 120"/>
              <a:gd name="T29" fmla="*/ 61 h 122"/>
              <a:gd name="T30" fmla="*/ 60 w 120"/>
              <a:gd name="T31" fmla="*/ 4 h 122"/>
              <a:gd name="T32" fmla="*/ 60 w 120"/>
              <a:gd name="T33" fmla="*/ 4 h 122"/>
              <a:gd name="T34" fmla="*/ 4 w 120"/>
              <a:gd name="T35" fmla="*/ 61 h 12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23" h="2962">
                <a:moveTo>
                  <a:pt x="750" y="2861"/>
                </a:moveTo>
                <a:lnTo>
                  <a:pt x="750" y="2861"/>
                </a:lnTo>
                <a:lnTo>
                  <a:pt x="749" y="2861"/>
                </a:lnTo>
                <a:lnTo>
                  <a:pt x="748" y="2861"/>
                </a:lnTo>
                <a:lnTo>
                  <a:pt x="748" y="2861"/>
                </a:lnTo>
                <a:lnTo>
                  <a:pt x="747" y="2861"/>
                </a:lnTo>
                <a:lnTo>
                  <a:pt x="746" y="2861"/>
                </a:lnTo>
                <a:lnTo>
                  <a:pt x="745" y="2861"/>
                </a:lnTo>
                <a:lnTo>
                  <a:pt x="745" y="2861"/>
                </a:lnTo>
                <a:lnTo>
                  <a:pt x="744" y="2861"/>
                </a:lnTo>
                <a:lnTo>
                  <a:pt x="743" y="2861"/>
                </a:lnTo>
                <a:lnTo>
                  <a:pt x="743" y="2861"/>
                </a:lnTo>
                <a:lnTo>
                  <a:pt x="750" y="2861"/>
                </a:lnTo>
                <a:close/>
                <a:moveTo>
                  <a:pt x="1121" y="1273"/>
                </a:moveTo>
                <a:lnTo>
                  <a:pt x="811" y="1664"/>
                </a:lnTo>
                <a:lnTo>
                  <a:pt x="825" y="1737"/>
                </a:lnTo>
                <a:lnTo>
                  <a:pt x="987" y="1671"/>
                </a:lnTo>
                <a:lnTo>
                  <a:pt x="1121" y="1273"/>
                </a:lnTo>
                <a:close/>
                <a:moveTo>
                  <a:pt x="1222" y="1130"/>
                </a:moveTo>
                <a:lnTo>
                  <a:pt x="1227" y="1158"/>
                </a:lnTo>
                <a:lnTo>
                  <a:pt x="1250" y="1152"/>
                </a:lnTo>
                <a:lnTo>
                  <a:pt x="1244" y="1146"/>
                </a:lnTo>
                <a:cubicBezTo>
                  <a:pt x="1238" y="1140"/>
                  <a:pt x="1231" y="1135"/>
                  <a:pt x="1223" y="1131"/>
                </a:cubicBezTo>
                <a:lnTo>
                  <a:pt x="1222" y="1130"/>
                </a:lnTo>
                <a:close/>
                <a:moveTo>
                  <a:pt x="845" y="1120"/>
                </a:moveTo>
                <a:lnTo>
                  <a:pt x="846" y="1120"/>
                </a:lnTo>
                <a:lnTo>
                  <a:pt x="847" y="1120"/>
                </a:lnTo>
                <a:lnTo>
                  <a:pt x="848" y="1121"/>
                </a:lnTo>
                <a:lnTo>
                  <a:pt x="849" y="1121"/>
                </a:lnTo>
                <a:lnTo>
                  <a:pt x="851" y="1122"/>
                </a:lnTo>
                <a:lnTo>
                  <a:pt x="852" y="1123"/>
                </a:lnTo>
                <a:lnTo>
                  <a:pt x="851" y="1123"/>
                </a:lnTo>
                <a:lnTo>
                  <a:pt x="851" y="1122"/>
                </a:lnTo>
                <a:lnTo>
                  <a:pt x="849" y="1122"/>
                </a:lnTo>
                <a:lnTo>
                  <a:pt x="849" y="1121"/>
                </a:lnTo>
                <a:lnTo>
                  <a:pt x="848" y="1121"/>
                </a:lnTo>
                <a:lnTo>
                  <a:pt x="848" y="1121"/>
                </a:lnTo>
                <a:lnTo>
                  <a:pt x="846" y="1120"/>
                </a:lnTo>
                <a:lnTo>
                  <a:pt x="845" y="1120"/>
                </a:lnTo>
                <a:lnTo>
                  <a:pt x="845" y="1120"/>
                </a:lnTo>
                <a:close/>
                <a:moveTo>
                  <a:pt x="844" y="1119"/>
                </a:moveTo>
                <a:cubicBezTo>
                  <a:pt x="844" y="1119"/>
                  <a:pt x="844" y="1119"/>
                  <a:pt x="844" y="1119"/>
                </a:cubicBezTo>
                <a:lnTo>
                  <a:pt x="844" y="1119"/>
                </a:lnTo>
                <a:lnTo>
                  <a:pt x="844" y="1119"/>
                </a:lnTo>
                <a:close/>
                <a:moveTo>
                  <a:pt x="1041" y="1110"/>
                </a:moveTo>
                <a:lnTo>
                  <a:pt x="1023" y="1113"/>
                </a:lnTo>
                <a:cubicBezTo>
                  <a:pt x="911" y="1137"/>
                  <a:pt x="786" y="1206"/>
                  <a:pt x="717" y="1313"/>
                </a:cubicBezTo>
                <a:cubicBezTo>
                  <a:pt x="717" y="1313"/>
                  <a:pt x="717" y="1313"/>
                  <a:pt x="717" y="1312"/>
                </a:cubicBezTo>
                <a:lnTo>
                  <a:pt x="716" y="1312"/>
                </a:lnTo>
                <a:lnTo>
                  <a:pt x="716" y="1312"/>
                </a:lnTo>
                <a:cubicBezTo>
                  <a:pt x="716" y="1312"/>
                  <a:pt x="716" y="1311"/>
                  <a:pt x="715" y="1311"/>
                </a:cubicBezTo>
                <a:lnTo>
                  <a:pt x="715" y="1310"/>
                </a:lnTo>
                <a:lnTo>
                  <a:pt x="715" y="1310"/>
                </a:lnTo>
                <a:lnTo>
                  <a:pt x="714" y="1309"/>
                </a:lnTo>
                <a:lnTo>
                  <a:pt x="713" y="1308"/>
                </a:lnTo>
                <a:lnTo>
                  <a:pt x="712" y="1308"/>
                </a:lnTo>
                <a:lnTo>
                  <a:pt x="712" y="1308"/>
                </a:lnTo>
                <a:lnTo>
                  <a:pt x="712" y="1307"/>
                </a:lnTo>
                <a:lnTo>
                  <a:pt x="711" y="1307"/>
                </a:lnTo>
                <a:lnTo>
                  <a:pt x="711" y="1306"/>
                </a:lnTo>
                <a:lnTo>
                  <a:pt x="711" y="1307"/>
                </a:lnTo>
                <a:lnTo>
                  <a:pt x="711" y="1307"/>
                </a:lnTo>
                <a:lnTo>
                  <a:pt x="712" y="1308"/>
                </a:lnTo>
                <a:lnTo>
                  <a:pt x="713" y="1308"/>
                </a:lnTo>
                <a:lnTo>
                  <a:pt x="713" y="1309"/>
                </a:lnTo>
                <a:lnTo>
                  <a:pt x="714" y="1309"/>
                </a:lnTo>
                <a:lnTo>
                  <a:pt x="714" y="1310"/>
                </a:lnTo>
                <a:lnTo>
                  <a:pt x="715" y="1310"/>
                </a:lnTo>
                <a:lnTo>
                  <a:pt x="716" y="1312"/>
                </a:lnTo>
                <a:lnTo>
                  <a:pt x="717" y="1313"/>
                </a:lnTo>
                <a:cubicBezTo>
                  <a:pt x="676" y="1380"/>
                  <a:pt x="656" y="1467"/>
                  <a:pt x="656" y="1555"/>
                </a:cubicBezTo>
                <a:cubicBezTo>
                  <a:pt x="656" y="1696"/>
                  <a:pt x="710" y="1831"/>
                  <a:pt x="771" y="1865"/>
                </a:cubicBezTo>
                <a:cubicBezTo>
                  <a:pt x="784" y="1871"/>
                  <a:pt x="798" y="1878"/>
                  <a:pt x="818" y="1878"/>
                </a:cubicBezTo>
                <a:cubicBezTo>
                  <a:pt x="818" y="1878"/>
                  <a:pt x="818" y="1878"/>
                  <a:pt x="825" y="1878"/>
                </a:cubicBezTo>
                <a:cubicBezTo>
                  <a:pt x="926" y="1878"/>
                  <a:pt x="1095" y="1743"/>
                  <a:pt x="1196" y="1582"/>
                </a:cubicBezTo>
                <a:cubicBezTo>
                  <a:pt x="1264" y="1488"/>
                  <a:pt x="1291" y="1380"/>
                  <a:pt x="1291" y="1292"/>
                </a:cubicBezTo>
                <a:cubicBezTo>
                  <a:pt x="1291" y="1260"/>
                  <a:pt x="1287" y="1230"/>
                  <a:pt x="1279" y="1205"/>
                </a:cubicBezTo>
                <a:lnTo>
                  <a:pt x="1278" y="1202"/>
                </a:lnTo>
                <a:lnTo>
                  <a:pt x="1203" y="1225"/>
                </a:lnTo>
                <a:lnTo>
                  <a:pt x="1197" y="1214"/>
                </a:lnTo>
                <a:lnTo>
                  <a:pt x="1027" y="1710"/>
                </a:lnTo>
                <a:lnTo>
                  <a:pt x="784" y="1812"/>
                </a:lnTo>
                <a:lnTo>
                  <a:pt x="750" y="1664"/>
                </a:lnTo>
                <a:lnTo>
                  <a:pt x="750" y="1651"/>
                </a:lnTo>
                <a:lnTo>
                  <a:pt x="1148" y="1155"/>
                </a:lnTo>
                <a:lnTo>
                  <a:pt x="1041" y="1170"/>
                </a:lnTo>
                <a:lnTo>
                  <a:pt x="1041" y="1110"/>
                </a:lnTo>
                <a:close/>
                <a:moveTo>
                  <a:pt x="1215" y="721"/>
                </a:moveTo>
                <a:cubicBezTo>
                  <a:pt x="1209" y="782"/>
                  <a:pt x="1195" y="849"/>
                  <a:pt x="1188" y="869"/>
                </a:cubicBezTo>
                <a:cubicBezTo>
                  <a:pt x="1188" y="876"/>
                  <a:pt x="1195" y="889"/>
                  <a:pt x="1209" y="903"/>
                </a:cubicBezTo>
                <a:cubicBezTo>
                  <a:pt x="1229" y="916"/>
                  <a:pt x="1249" y="923"/>
                  <a:pt x="1263" y="923"/>
                </a:cubicBezTo>
                <a:cubicBezTo>
                  <a:pt x="1270" y="923"/>
                  <a:pt x="1345" y="883"/>
                  <a:pt x="1406" y="849"/>
                </a:cubicBezTo>
                <a:cubicBezTo>
                  <a:pt x="1412" y="842"/>
                  <a:pt x="1419" y="836"/>
                  <a:pt x="1433" y="836"/>
                </a:cubicBezTo>
                <a:cubicBezTo>
                  <a:pt x="1419" y="836"/>
                  <a:pt x="1412" y="836"/>
                  <a:pt x="1399" y="836"/>
                </a:cubicBezTo>
                <a:cubicBezTo>
                  <a:pt x="1365" y="836"/>
                  <a:pt x="1331" y="836"/>
                  <a:pt x="1304" y="829"/>
                </a:cubicBezTo>
                <a:cubicBezTo>
                  <a:pt x="1256" y="815"/>
                  <a:pt x="1236" y="768"/>
                  <a:pt x="1215" y="721"/>
                </a:cubicBezTo>
                <a:close/>
                <a:moveTo>
                  <a:pt x="1188" y="593"/>
                </a:moveTo>
                <a:cubicBezTo>
                  <a:pt x="1195" y="593"/>
                  <a:pt x="1195" y="593"/>
                  <a:pt x="1195" y="593"/>
                </a:cubicBezTo>
                <a:cubicBezTo>
                  <a:pt x="1229" y="593"/>
                  <a:pt x="1229" y="593"/>
                  <a:pt x="1229" y="593"/>
                </a:cubicBezTo>
                <a:cubicBezTo>
                  <a:pt x="1236" y="593"/>
                  <a:pt x="1236" y="593"/>
                  <a:pt x="1236" y="593"/>
                </a:cubicBezTo>
                <a:cubicBezTo>
                  <a:pt x="1236" y="600"/>
                  <a:pt x="1236" y="600"/>
                  <a:pt x="1236" y="600"/>
                </a:cubicBezTo>
                <a:cubicBezTo>
                  <a:pt x="1236" y="600"/>
                  <a:pt x="1236" y="606"/>
                  <a:pt x="1236" y="606"/>
                </a:cubicBezTo>
                <a:cubicBezTo>
                  <a:pt x="1243" y="613"/>
                  <a:pt x="1243" y="620"/>
                  <a:pt x="1243" y="627"/>
                </a:cubicBezTo>
                <a:cubicBezTo>
                  <a:pt x="1249" y="647"/>
                  <a:pt x="1256" y="667"/>
                  <a:pt x="1263" y="687"/>
                </a:cubicBezTo>
                <a:cubicBezTo>
                  <a:pt x="1277" y="734"/>
                  <a:pt x="1311" y="775"/>
                  <a:pt x="1317" y="775"/>
                </a:cubicBezTo>
                <a:cubicBezTo>
                  <a:pt x="1338" y="775"/>
                  <a:pt x="1365" y="782"/>
                  <a:pt x="1399" y="782"/>
                </a:cubicBezTo>
                <a:cubicBezTo>
                  <a:pt x="1467" y="782"/>
                  <a:pt x="1528" y="775"/>
                  <a:pt x="1535" y="775"/>
                </a:cubicBezTo>
                <a:cubicBezTo>
                  <a:pt x="1541" y="775"/>
                  <a:pt x="1541" y="775"/>
                  <a:pt x="1541" y="775"/>
                </a:cubicBezTo>
                <a:cubicBezTo>
                  <a:pt x="1555" y="822"/>
                  <a:pt x="1555" y="822"/>
                  <a:pt x="1555" y="822"/>
                </a:cubicBezTo>
                <a:cubicBezTo>
                  <a:pt x="1548" y="822"/>
                  <a:pt x="1548" y="822"/>
                  <a:pt x="1548" y="822"/>
                </a:cubicBezTo>
                <a:cubicBezTo>
                  <a:pt x="1541" y="829"/>
                  <a:pt x="1541" y="829"/>
                  <a:pt x="1541" y="829"/>
                </a:cubicBezTo>
                <a:cubicBezTo>
                  <a:pt x="1535" y="836"/>
                  <a:pt x="1521" y="842"/>
                  <a:pt x="1514" y="849"/>
                </a:cubicBezTo>
                <a:cubicBezTo>
                  <a:pt x="1494" y="862"/>
                  <a:pt x="1460" y="876"/>
                  <a:pt x="1433" y="896"/>
                </a:cubicBezTo>
                <a:cubicBezTo>
                  <a:pt x="1372" y="930"/>
                  <a:pt x="1304" y="970"/>
                  <a:pt x="1270" y="977"/>
                </a:cubicBezTo>
                <a:cubicBezTo>
                  <a:pt x="1270" y="977"/>
                  <a:pt x="1263" y="977"/>
                  <a:pt x="1263" y="977"/>
                </a:cubicBezTo>
                <a:cubicBezTo>
                  <a:pt x="1202" y="970"/>
                  <a:pt x="1141" y="930"/>
                  <a:pt x="1134" y="869"/>
                </a:cubicBezTo>
                <a:cubicBezTo>
                  <a:pt x="1134" y="862"/>
                  <a:pt x="1134" y="862"/>
                  <a:pt x="1134" y="856"/>
                </a:cubicBezTo>
                <a:cubicBezTo>
                  <a:pt x="1141" y="815"/>
                  <a:pt x="1182" y="606"/>
                  <a:pt x="1182" y="600"/>
                </a:cubicBezTo>
                <a:cubicBezTo>
                  <a:pt x="1188" y="593"/>
                  <a:pt x="1188" y="593"/>
                  <a:pt x="1188" y="593"/>
                </a:cubicBezTo>
                <a:close/>
                <a:moveTo>
                  <a:pt x="1500" y="505"/>
                </a:moveTo>
                <a:lnTo>
                  <a:pt x="1514" y="505"/>
                </a:lnTo>
                <a:lnTo>
                  <a:pt x="1548" y="505"/>
                </a:lnTo>
                <a:lnTo>
                  <a:pt x="1548" y="560"/>
                </a:lnTo>
                <a:lnTo>
                  <a:pt x="1534" y="560"/>
                </a:lnTo>
                <a:lnTo>
                  <a:pt x="1514" y="560"/>
                </a:lnTo>
                <a:lnTo>
                  <a:pt x="1500" y="560"/>
                </a:lnTo>
                <a:lnTo>
                  <a:pt x="1500" y="505"/>
                </a:lnTo>
                <a:close/>
                <a:moveTo>
                  <a:pt x="1350" y="452"/>
                </a:moveTo>
                <a:lnTo>
                  <a:pt x="1404" y="497"/>
                </a:lnTo>
                <a:lnTo>
                  <a:pt x="1370" y="538"/>
                </a:lnTo>
                <a:lnTo>
                  <a:pt x="1332" y="504"/>
                </a:lnTo>
                <a:lnTo>
                  <a:pt x="1318" y="497"/>
                </a:lnTo>
                <a:lnTo>
                  <a:pt x="1350" y="452"/>
                </a:lnTo>
                <a:close/>
                <a:moveTo>
                  <a:pt x="366" y="363"/>
                </a:moveTo>
                <a:cubicBezTo>
                  <a:pt x="367" y="363"/>
                  <a:pt x="369" y="365"/>
                  <a:pt x="372" y="367"/>
                </a:cubicBezTo>
                <a:lnTo>
                  <a:pt x="373" y="367"/>
                </a:lnTo>
                <a:lnTo>
                  <a:pt x="373" y="370"/>
                </a:lnTo>
                <a:cubicBezTo>
                  <a:pt x="366" y="363"/>
                  <a:pt x="366" y="363"/>
                  <a:pt x="366" y="363"/>
                </a:cubicBezTo>
                <a:close/>
                <a:moveTo>
                  <a:pt x="373" y="363"/>
                </a:moveTo>
                <a:lnTo>
                  <a:pt x="373" y="363"/>
                </a:lnTo>
                <a:lnTo>
                  <a:pt x="372" y="363"/>
                </a:lnTo>
                <a:lnTo>
                  <a:pt x="371" y="363"/>
                </a:lnTo>
                <a:lnTo>
                  <a:pt x="371" y="363"/>
                </a:lnTo>
                <a:lnTo>
                  <a:pt x="370" y="363"/>
                </a:lnTo>
                <a:lnTo>
                  <a:pt x="369" y="363"/>
                </a:lnTo>
                <a:lnTo>
                  <a:pt x="368" y="363"/>
                </a:lnTo>
                <a:lnTo>
                  <a:pt x="368" y="363"/>
                </a:lnTo>
                <a:lnTo>
                  <a:pt x="367" y="363"/>
                </a:lnTo>
                <a:lnTo>
                  <a:pt x="366" y="363"/>
                </a:lnTo>
                <a:lnTo>
                  <a:pt x="366" y="363"/>
                </a:lnTo>
                <a:lnTo>
                  <a:pt x="373" y="363"/>
                </a:lnTo>
                <a:close/>
                <a:moveTo>
                  <a:pt x="1311" y="277"/>
                </a:moveTo>
                <a:cubicBezTo>
                  <a:pt x="1108" y="277"/>
                  <a:pt x="945" y="445"/>
                  <a:pt x="945" y="647"/>
                </a:cubicBezTo>
                <a:cubicBezTo>
                  <a:pt x="945" y="849"/>
                  <a:pt x="1108" y="1017"/>
                  <a:pt x="1311" y="1017"/>
                </a:cubicBezTo>
                <a:cubicBezTo>
                  <a:pt x="1513" y="1017"/>
                  <a:pt x="1676" y="849"/>
                  <a:pt x="1676" y="647"/>
                </a:cubicBezTo>
                <a:cubicBezTo>
                  <a:pt x="1676" y="640"/>
                  <a:pt x="1676" y="640"/>
                  <a:pt x="1676" y="640"/>
                </a:cubicBezTo>
                <a:cubicBezTo>
                  <a:pt x="1676" y="510"/>
                  <a:pt x="1608" y="397"/>
                  <a:pt x="1506" y="333"/>
                </a:cubicBezTo>
                <a:lnTo>
                  <a:pt x="1502" y="330"/>
                </a:lnTo>
                <a:lnTo>
                  <a:pt x="1502" y="330"/>
                </a:lnTo>
                <a:cubicBezTo>
                  <a:pt x="1493" y="330"/>
                  <a:pt x="1493" y="330"/>
                  <a:pt x="1493" y="330"/>
                </a:cubicBezTo>
                <a:lnTo>
                  <a:pt x="1494" y="325"/>
                </a:lnTo>
                <a:lnTo>
                  <a:pt x="1485" y="320"/>
                </a:lnTo>
                <a:lnTo>
                  <a:pt x="1474" y="315"/>
                </a:lnTo>
                <a:lnTo>
                  <a:pt x="1474" y="315"/>
                </a:lnTo>
                <a:cubicBezTo>
                  <a:pt x="1472" y="316"/>
                  <a:pt x="1472" y="316"/>
                  <a:pt x="1472" y="316"/>
                </a:cubicBezTo>
                <a:lnTo>
                  <a:pt x="1470" y="313"/>
                </a:lnTo>
                <a:lnTo>
                  <a:pt x="1469" y="312"/>
                </a:lnTo>
                <a:cubicBezTo>
                  <a:pt x="1421" y="290"/>
                  <a:pt x="1368" y="277"/>
                  <a:pt x="1311" y="277"/>
                </a:cubicBezTo>
                <a:close/>
                <a:moveTo>
                  <a:pt x="1635" y="210"/>
                </a:moveTo>
                <a:lnTo>
                  <a:pt x="1633" y="212"/>
                </a:lnTo>
                <a:cubicBezTo>
                  <a:pt x="1616" y="229"/>
                  <a:pt x="1594" y="242"/>
                  <a:pt x="1574" y="255"/>
                </a:cubicBezTo>
                <a:cubicBezTo>
                  <a:pt x="1566" y="261"/>
                  <a:pt x="1559" y="266"/>
                  <a:pt x="1552" y="270"/>
                </a:cubicBezTo>
                <a:lnTo>
                  <a:pt x="1543" y="276"/>
                </a:lnTo>
                <a:lnTo>
                  <a:pt x="1551" y="276"/>
                </a:lnTo>
                <a:cubicBezTo>
                  <a:pt x="1554" y="276"/>
                  <a:pt x="1557" y="276"/>
                  <a:pt x="1561" y="276"/>
                </a:cubicBezTo>
                <a:cubicBezTo>
                  <a:pt x="1581" y="276"/>
                  <a:pt x="1608" y="276"/>
                  <a:pt x="1635" y="276"/>
                </a:cubicBezTo>
                <a:cubicBezTo>
                  <a:pt x="1655" y="276"/>
                  <a:pt x="1662" y="276"/>
                  <a:pt x="1662" y="276"/>
                </a:cubicBezTo>
                <a:cubicBezTo>
                  <a:pt x="1662" y="269"/>
                  <a:pt x="1669" y="269"/>
                  <a:pt x="1669" y="269"/>
                </a:cubicBezTo>
                <a:cubicBezTo>
                  <a:pt x="1669" y="263"/>
                  <a:pt x="1669" y="256"/>
                  <a:pt x="1676" y="249"/>
                </a:cubicBezTo>
                <a:cubicBezTo>
                  <a:pt x="1669" y="249"/>
                  <a:pt x="1669" y="249"/>
                  <a:pt x="1669" y="249"/>
                </a:cubicBezTo>
                <a:cubicBezTo>
                  <a:pt x="1655" y="249"/>
                  <a:pt x="1655" y="249"/>
                  <a:pt x="1655" y="249"/>
                </a:cubicBezTo>
                <a:cubicBezTo>
                  <a:pt x="1655" y="242"/>
                  <a:pt x="1655" y="242"/>
                  <a:pt x="1655" y="242"/>
                </a:cubicBezTo>
                <a:cubicBezTo>
                  <a:pt x="1628" y="236"/>
                  <a:pt x="1628" y="236"/>
                  <a:pt x="1628" y="236"/>
                </a:cubicBezTo>
                <a:cubicBezTo>
                  <a:pt x="1628" y="222"/>
                  <a:pt x="1628" y="222"/>
                  <a:pt x="1628" y="222"/>
                </a:cubicBezTo>
                <a:cubicBezTo>
                  <a:pt x="1628" y="215"/>
                  <a:pt x="1635" y="215"/>
                  <a:pt x="1635" y="215"/>
                </a:cubicBezTo>
                <a:cubicBezTo>
                  <a:pt x="1635" y="215"/>
                  <a:pt x="1635" y="215"/>
                  <a:pt x="1635" y="211"/>
                </a:cubicBezTo>
                <a:lnTo>
                  <a:pt x="1635" y="210"/>
                </a:lnTo>
                <a:close/>
                <a:moveTo>
                  <a:pt x="1696" y="209"/>
                </a:moveTo>
                <a:cubicBezTo>
                  <a:pt x="1696" y="209"/>
                  <a:pt x="1696" y="212"/>
                  <a:pt x="1694" y="217"/>
                </a:cubicBezTo>
                <a:lnTo>
                  <a:pt x="1694" y="217"/>
                </a:lnTo>
                <a:lnTo>
                  <a:pt x="1694" y="218"/>
                </a:lnTo>
                <a:cubicBezTo>
                  <a:pt x="1689" y="222"/>
                  <a:pt x="1688" y="223"/>
                  <a:pt x="1682" y="229"/>
                </a:cubicBezTo>
                <a:cubicBezTo>
                  <a:pt x="1682" y="236"/>
                  <a:pt x="1682" y="236"/>
                  <a:pt x="1682" y="236"/>
                </a:cubicBezTo>
                <a:cubicBezTo>
                  <a:pt x="1687" y="231"/>
                  <a:pt x="1691" y="226"/>
                  <a:pt x="1693" y="221"/>
                </a:cubicBezTo>
                <a:lnTo>
                  <a:pt x="1694" y="217"/>
                </a:lnTo>
                <a:lnTo>
                  <a:pt x="1696" y="215"/>
                </a:lnTo>
                <a:cubicBezTo>
                  <a:pt x="1696" y="209"/>
                  <a:pt x="1696" y="209"/>
                  <a:pt x="1696" y="209"/>
                </a:cubicBezTo>
                <a:close/>
                <a:moveTo>
                  <a:pt x="1526" y="0"/>
                </a:moveTo>
                <a:cubicBezTo>
                  <a:pt x="1560" y="0"/>
                  <a:pt x="1587" y="27"/>
                  <a:pt x="1614" y="54"/>
                </a:cubicBezTo>
                <a:cubicBezTo>
                  <a:pt x="1641" y="81"/>
                  <a:pt x="1661" y="114"/>
                  <a:pt x="1668" y="148"/>
                </a:cubicBezTo>
                <a:cubicBezTo>
                  <a:pt x="1668" y="151"/>
                  <a:pt x="1667" y="155"/>
                  <a:pt x="1666" y="158"/>
                </a:cubicBezTo>
                <a:lnTo>
                  <a:pt x="1666" y="159"/>
                </a:lnTo>
                <a:lnTo>
                  <a:pt x="1668" y="157"/>
                </a:lnTo>
                <a:cubicBezTo>
                  <a:pt x="1674" y="152"/>
                  <a:pt x="1683" y="148"/>
                  <a:pt x="1696" y="148"/>
                </a:cubicBezTo>
                <a:cubicBezTo>
                  <a:pt x="1709" y="148"/>
                  <a:pt x="1716" y="148"/>
                  <a:pt x="1723" y="155"/>
                </a:cubicBezTo>
                <a:cubicBezTo>
                  <a:pt x="1736" y="168"/>
                  <a:pt x="1750" y="188"/>
                  <a:pt x="1750" y="209"/>
                </a:cubicBezTo>
                <a:cubicBezTo>
                  <a:pt x="1750" y="229"/>
                  <a:pt x="1743" y="249"/>
                  <a:pt x="1730" y="269"/>
                </a:cubicBezTo>
                <a:cubicBezTo>
                  <a:pt x="1716" y="283"/>
                  <a:pt x="1716" y="290"/>
                  <a:pt x="1709" y="303"/>
                </a:cubicBezTo>
                <a:cubicBezTo>
                  <a:pt x="1696" y="323"/>
                  <a:pt x="1676" y="330"/>
                  <a:pt x="1642" y="330"/>
                </a:cubicBezTo>
                <a:cubicBezTo>
                  <a:pt x="1625" y="330"/>
                  <a:pt x="1610" y="330"/>
                  <a:pt x="1596" y="330"/>
                </a:cubicBezTo>
                <a:lnTo>
                  <a:pt x="1591" y="330"/>
                </a:lnTo>
                <a:lnTo>
                  <a:pt x="1602" y="340"/>
                </a:lnTo>
                <a:cubicBezTo>
                  <a:pt x="1678" y="415"/>
                  <a:pt x="1727" y="518"/>
                  <a:pt x="1730" y="634"/>
                </a:cubicBezTo>
                <a:cubicBezTo>
                  <a:pt x="1730" y="647"/>
                  <a:pt x="1730" y="647"/>
                  <a:pt x="1730" y="647"/>
                </a:cubicBezTo>
                <a:cubicBezTo>
                  <a:pt x="1730" y="883"/>
                  <a:pt x="1547" y="1071"/>
                  <a:pt x="1311" y="1071"/>
                </a:cubicBezTo>
                <a:cubicBezTo>
                  <a:pt x="1289" y="1071"/>
                  <a:pt x="1268" y="1069"/>
                  <a:pt x="1247" y="1066"/>
                </a:cubicBezTo>
                <a:lnTo>
                  <a:pt x="1244" y="1066"/>
                </a:lnTo>
                <a:lnTo>
                  <a:pt x="1240" y="1078"/>
                </a:lnTo>
                <a:lnTo>
                  <a:pt x="1250" y="1084"/>
                </a:lnTo>
                <a:cubicBezTo>
                  <a:pt x="1273" y="1099"/>
                  <a:pt x="1290" y="1117"/>
                  <a:pt x="1304" y="1138"/>
                </a:cubicBezTo>
                <a:lnTo>
                  <a:pt x="1307" y="1143"/>
                </a:lnTo>
                <a:lnTo>
                  <a:pt x="1312" y="1141"/>
                </a:lnTo>
                <a:cubicBezTo>
                  <a:pt x="1332" y="1134"/>
                  <a:pt x="1355" y="1122"/>
                  <a:pt x="1379" y="1110"/>
                </a:cubicBezTo>
                <a:cubicBezTo>
                  <a:pt x="1440" y="1083"/>
                  <a:pt x="1521" y="1050"/>
                  <a:pt x="1602" y="1016"/>
                </a:cubicBezTo>
                <a:cubicBezTo>
                  <a:pt x="1771" y="942"/>
                  <a:pt x="1939" y="875"/>
                  <a:pt x="2007" y="868"/>
                </a:cubicBezTo>
                <a:cubicBezTo>
                  <a:pt x="2007" y="868"/>
                  <a:pt x="2014" y="868"/>
                  <a:pt x="2020" y="868"/>
                </a:cubicBezTo>
                <a:cubicBezTo>
                  <a:pt x="2122" y="868"/>
                  <a:pt x="2209" y="902"/>
                  <a:pt x="2209" y="902"/>
                </a:cubicBezTo>
                <a:cubicBezTo>
                  <a:pt x="2223" y="908"/>
                  <a:pt x="2223" y="908"/>
                  <a:pt x="2223" y="908"/>
                </a:cubicBezTo>
                <a:cubicBezTo>
                  <a:pt x="2209" y="955"/>
                  <a:pt x="2209" y="955"/>
                  <a:pt x="2209" y="955"/>
                </a:cubicBezTo>
                <a:cubicBezTo>
                  <a:pt x="2196" y="955"/>
                  <a:pt x="2196" y="955"/>
                  <a:pt x="2196" y="955"/>
                </a:cubicBezTo>
                <a:cubicBezTo>
                  <a:pt x="2196" y="955"/>
                  <a:pt x="2189" y="949"/>
                  <a:pt x="2189" y="949"/>
                </a:cubicBezTo>
                <a:cubicBezTo>
                  <a:pt x="2189" y="949"/>
                  <a:pt x="2182" y="949"/>
                  <a:pt x="2182" y="949"/>
                </a:cubicBezTo>
                <a:cubicBezTo>
                  <a:pt x="2169" y="942"/>
                  <a:pt x="2155" y="942"/>
                  <a:pt x="2142" y="935"/>
                </a:cubicBezTo>
                <a:cubicBezTo>
                  <a:pt x="2108" y="929"/>
                  <a:pt x="2068" y="922"/>
                  <a:pt x="2020" y="922"/>
                </a:cubicBezTo>
                <a:cubicBezTo>
                  <a:pt x="2014" y="922"/>
                  <a:pt x="2014" y="922"/>
                  <a:pt x="2007" y="922"/>
                </a:cubicBezTo>
                <a:cubicBezTo>
                  <a:pt x="1973" y="922"/>
                  <a:pt x="1784" y="996"/>
                  <a:pt x="1622" y="1063"/>
                </a:cubicBezTo>
                <a:cubicBezTo>
                  <a:pt x="1500" y="1119"/>
                  <a:pt x="1383" y="1170"/>
                  <a:pt x="1331" y="1193"/>
                </a:cubicBezTo>
                <a:lnTo>
                  <a:pt x="1331" y="1193"/>
                </a:lnTo>
                <a:lnTo>
                  <a:pt x="1332" y="1199"/>
                </a:lnTo>
                <a:cubicBezTo>
                  <a:pt x="1341" y="1227"/>
                  <a:pt x="1345" y="1259"/>
                  <a:pt x="1345" y="1292"/>
                </a:cubicBezTo>
                <a:cubicBezTo>
                  <a:pt x="1345" y="1393"/>
                  <a:pt x="1311" y="1508"/>
                  <a:pt x="1244" y="1616"/>
                </a:cubicBezTo>
                <a:cubicBezTo>
                  <a:pt x="1152" y="1758"/>
                  <a:pt x="1012" y="1882"/>
                  <a:pt x="885" y="1920"/>
                </a:cubicBezTo>
                <a:lnTo>
                  <a:pt x="885" y="1920"/>
                </a:lnTo>
                <a:lnTo>
                  <a:pt x="885" y="1920"/>
                </a:lnTo>
                <a:cubicBezTo>
                  <a:pt x="883" y="1926"/>
                  <a:pt x="878" y="1933"/>
                  <a:pt x="878" y="1945"/>
                </a:cubicBezTo>
                <a:cubicBezTo>
                  <a:pt x="878" y="1965"/>
                  <a:pt x="871" y="1999"/>
                  <a:pt x="865" y="2032"/>
                </a:cubicBezTo>
                <a:cubicBezTo>
                  <a:pt x="851" y="2113"/>
                  <a:pt x="831" y="2214"/>
                  <a:pt x="817" y="2322"/>
                </a:cubicBezTo>
                <a:cubicBezTo>
                  <a:pt x="784" y="2538"/>
                  <a:pt x="750" y="2780"/>
                  <a:pt x="743" y="2861"/>
                </a:cubicBezTo>
                <a:cubicBezTo>
                  <a:pt x="743" y="2874"/>
                  <a:pt x="750" y="2881"/>
                  <a:pt x="750" y="2881"/>
                </a:cubicBezTo>
                <a:cubicBezTo>
                  <a:pt x="750" y="2895"/>
                  <a:pt x="777" y="2908"/>
                  <a:pt x="817" y="2908"/>
                </a:cubicBezTo>
                <a:cubicBezTo>
                  <a:pt x="865" y="2908"/>
                  <a:pt x="912" y="2895"/>
                  <a:pt x="912" y="2895"/>
                </a:cubicBezTo>
                <a:cubicBezTo>
                  <a:pt x="912" y="2895"/>
                  <a:pt x="912" y="2895"/>
                  <a:pt x="919" y="2895"/>
                </a:cubicBezTo>
                <a:cubicBezTo>
                  <a:pt x="925" y="2895"/>
                  <a:pt x="925" y="2895"/>
                  <a:pt x="925" y="2895"/>
                </a:cubicBezTo>
                <a:cubicBezTo>
                  <a:pt x="939" y="2942"/>
                  <a:pt x="939" y="2942"/>
                  <a:pt x="939" y="2942"/>
                </a:cubicBezTo>
                <a:cubicBezTo>
                  <a:pt x="925" y="2942"/>
                  <a:pt x="925" y="2942"/>
                  <a:pt x="925" y="2942"/>
                </a:cubicBezTo>
                <a:cubicBezTo>
                  <a:pt x="925" y="2942"/>
                  <a:pt x="919" y="2949"/>
                  <a:pt x="919" y="2949"/>
                </a:cubicBezTo>
                <a:cubicBezTo>
                  <a:pt x="912" y="2949"/>
                  <a:pt x="905" y="2949"/>
                  <a:pt x="892" y="2949"/>
                </a:cubicBezTo>
                <a:cubicBezTo>
                  <a:pt x="871" y="2955"/>
                  <a:pt x="844" y="2962"/>
                  <a:pt x="817" y="2962"/>
                </a:cubicBezTo>
                <a:cubicBezTo>
                  <a:pt x="817" y="2962"/>
                  <a:pt x="811" y="2962"/>
                  <a:pt x="811" y="2962"/>
                </a:cubicBezTo>
                <a:cubicBezTo>
                  <a:pt x="770" y="2962"/>
                  <a:pt x="716" y="2949"/>
                  <a:pt x="696" y="2895"/>
                </a:cubicBezTo>
                <a:lnTo>
                  <a:pt x="696" y="2894"/>
                </a:lnTo>
                <a:lnTo>
                  <a:pt x="696" y="2894"/>
                </a:lnTo>
                <a:lnTo>
                  <a:pt x="697" y="2894"/>
                </a:lnTo>
                <a:lnTo>
                  <a:pt x="699" y="2893"/>
                </a:lnTo>
                <a:lnTo>
                  <a:pt x="699" y="2893"/>
                </a:lnTo>
                <a:lnTo>
                  <a:pt x="699" y="2893"/>
                </a:lnTo>
                <a:lnTo>
                  <a:pt x="700" y="2892"/>
                </a:lnTo>
                <a:lnTo>
                  <a:pt x="702" y="2891"/>
                </a:lnTo>
                <a:lnTo>
                  <a:pt x="705" y="2890"/>
                </a:lnTo>
                <a:lnTo>
                  <a:pt x="705" y="2890"/>
                </a:lnTo>
                <a:lnTo>
                  <a:pt x="706" y="2890"/>
                </a:lnTo>
                <a:lnTo>
                  <a:pt x="707" y="2889"/>
                </a:lnTo>
                <a:lnTo>
                  <a:pt x="708" y="2889"/>
                </a:lnTo>
                <a:lnTo>
                  <a:pt x="709" y="2888"/>
                </a:lnTo>
                <a:lnTo>
                  <a:pt x="709" y="2888"/>
                </a:lnTo>
                <a:lnTo>
                  <a:pt x="708" y="2889"/>
                </a:lnTo>
                <a:lnTo>
                  <a:pt x="708" y="2889"/>
                </a:lnTo>
                <a:lnTo>
                  <a:pt x="707" y="2889"/>
                </a:lnTo>
                <a:lnTo>
                  <a:pt x="705" y="2890"/>
                </a:lnTo>
                <a:lnTo>
                  <a:pt x="704" y="2891"/>
                </a:lnTo>
                <a:lnTo>
                  <a:pt x="702" y="2891"/>
                </a:lnTo>
                <a:lnTo>
                  <a:pt x="701" y="2892"/>
                </a:lnTo>
                <a:lnTo>
                  <a:pt x="699" y="2893"/>
                </a:lnTo>
                <a:lnTo>
                  <a:pt x="699" y="2893"/>
                </a:lnTo>
                <a:lnTo>
                  <a:pt x="697" y="2894"/>
                </a:lnTo>
                <a:lnTo>
                  <a:pt x="697" y="2894"/>
                </a:lnTo>
                <a:lnTo>
                  <a:pt x="696" y="2894"/>
                </a:lnTo>
                <a:lnTo>
                  <a:pt x="696" y="2895"/>
                </a:lnTo>
                <a:cubicBezTo>
                  <a:pt x="696" y="2895"/>
                  <a:pt x="696" y="2895"/>
                  <a:pt x="696" y="2895"/>
                </a:cubicBezTo>
                <a:cubicBezTo>
                  <a:pt x="696" y="2881"/>
                  <a:pt x="689" y="2874"/>
                  <a:pt x="689" y="2861"/>
                </a:cubicBezTo>
                <a:cubicBezTo>
                  <a:pt x="695" y="2711"/>
                  <a:pt x="798" y="2107"/>
                  <a:pt x="825" y="1938"/>
                </a:cubicBezTo>
                <a:lnTo>
                  <a:pt x="826" y="1931"/>
                </a:lnTo>
                <a:lnTo>
                  <a:pt x="818" y="1932"/>
                </a:lnTo>
                <a:cubicBezTo>
                  <a:pt x="791" y="1932"/>
                  <a:pt x="764" y="1925"/>
                  <a:pt x="737" y="1905"/>
                </a:cubicBezTo>
                <a:lnTo>
                  <a:pt x="738" y="1904"/>
                </a:lnTo>
                <a:lnTo>
                  <a:pt x="738" y="1904"/>
                </a:lnTo>
                <a:lnTo>
                  <a:pt x="738" y="1904"/>
                </a:lnTo>
                <a:lnTo>
                  <a:pt x="739" y="1903"/>
                </a:lnTo>
                <a:lnTo>
                  <a:pt x="740" y="1902"/>
                </a:lnTo>
                <a:lnTo>
                  <a:pt x="741" y="1901"/>
                </a:lnTo>
                <a:lnTo>
                  <a:pt x="742" y="1900"/>
                </a:lnTo>
                <a:lnTo>
                  <a:pt x="742" y="1900"/>
                </a:lnTo>
                <a:lnTo>
                  <a:pt x="743" y="1899"/>
                </a:lnTo>
                <a:lnTo>
                  <a:pt x="744" y="1898"/>
                </a:lnTo>
                <a:lnTo>
                  <a:pt x="744" y="1898"/>
                </a:lnTo>
                <a:cubicBezTo>
                  <a:pt x="744" y="1899"/>
                  <a:pt x="743" y="1899"/>
                  <a:pt x="743" y="1899"/>
                </a:cubicBezTo>
                <a:lnTo>
                  <a:pt x="743" y="1899"/>
                </a:lnTo>
                <a:lnTo>
                  <a:pt x="742" y="1900"/>
                </a:lnTo>
                <a:lnTo>
                  <a:pt x="742" y="1901"/>
                </a:lnTo>
                <a:lnTo>
                  <a:pt x="740" y="1902"/>
                </a:lnTo>
                <a:lnTo>
                  <a:pt x="740" y="1902"/>
                </a:lnTo>
                <a:cubicBezTo>
                  <a:pt x="739" y="1903"/>
                  <a:pt x="739" y="1903"/>
                  <a:pt x="739" y="1903"/>
                </a:cubicBezTo>
                <a:lnTo>
                  <a:pt x="738" y="1904"/>
                </a:lnTo>
                <a:lnTo>
                  <a:pt x="738" y="1904"/>
                </a:lnTo>
                <a:lnTo>
                  <a:pt x="737" y="1905"/>
                </a:lnTo>
                <a:cubicBezTo>
                  <a:pt x="737" y="1905"/>
                  <a:pt x="737" y="1905"/>
                  <a:pt x="737" y="1905"/>
                </a:cubicBezTo>
                <a:cubicBezTo>
                  <a:pt x="715" y="1890"/>
                  <a:pt x="695" y="1869"/>
                  <a:pt x="677" y="1842"/>
                </a:cubicBezTo>
                <a:lnTo>
                  <a:pt x="676" y="1840"/>
                </a:lnTo>
                <a:lnTo>
                  <a:pt x="672" y="1844"/>
                </a:lnTo>
                <a:cubicBezTo>
                  <a:pt x="629" y="1896"/>
                  <a:pt x="547" y="1997"/>
                  <a:pt x="479" y="2060"/>
                </a:cubicBezTo>
                <a:cubicBezTo>
                  <a:pt x="446" y="2087"/>
                  <a:pt x="419" y="2107"/>
                  <a:pt x="385" y="2114"/>
                </a:cubicBezTo>
                <a:cubicBezTo>
                  <a:pt x="385" y="2114"/>
                  <a:pt x="378" y="2107"/>
                  <a:pt x="378" y="2107"/>
                </a:cubicBezTo>
                <a:cubicBezTo>
                  <a:pt x="378" y="2097"/>
                  <a:pt x="378" y="2095"/>
                  <a:pt x="378" y="2094"/>
                </a:cubicBezTo>
                <a:lnTo>
                  <a:pt x="378" y="2094"/>
                </a:lnTo>
                <a:lnTo>
                  <a:pt x="378" y="2094"/>
                </a:lnTo>
                <a:lnTo>
                  <a:pt x="376" y="2098"/>
                </a:lnTo>
                <a:cubicBezTo>
                  <a:pt x="371" y="2107"/>
                  <a:pt x="371" y="2107"/>
                  <a:pt x="371" y="2107"/>
                </a:cubicBezTo>
                <a:cubicBezTo>
                  <a:pt x="324" y="2094"/>
                  <a:pt x="290" y="2026"/>
                  <a:pt x="250" y="1959"/>
                </a:cubicBezTo>
                <a:cubicBezTo>
                  <a:pt x="223" y="1898"/>
                  <a:pt x="203" y="1838"/>
                  <a:pt x="196" y="1804"/>
                </a:cubicBezTo>
                <a:cubicBezTo>
                  <a:pt x="196" y="1804"/>
                  <a:pt x="189" y="1804"/>
                  <a:pt x="189" y="1804"/>
                </a:cubicBezTo>
                <a:cubicBezTo>
                  <a:pt x="142" y="1804"/>
                  <a:pt x="41" y="1831"/>
                  <a:pt x="34" y="1838"/>
                </a:cubicBezTo>
                <a:cubicBezTo>
                  <a:pt x="30" y="1829"/>
                  <a:pt x="28" y="1826"/>
                  <a:pt x="27" y="1825"/>
                </a:cubicBezTo>
                <a:lnTo>
                  <a:pt x="27" y="1824"/>
                </a:lnTo>
                <a:lnTo>
                  <a:pt x="27" y="1824"/>
                </a:lnTo>
                <a:cubicBezTo>
                  <a:pt x="27" y="1824"/>
                  <a:pt x="27" y="1824"/>
                  <a:pt x="27" y="1824"/>
                </a:cubicBezTo>
                <a:lnTo>
                  <a:pt x="27" y="1824"/>
                </a:lnTo>
                <a:lnTo>
                  <a:pt x="23" y="1824"/>
                </a:lnTo>
                <a:cubicBezTo>
                  <a:pt x="14" y="1824"/>
                  <a:pt x="14" y="1824"/>
                  <a:pt x="14" y="1824"/>
                </a:cubicBezTo>
                <a:cubicBezTo>
                  <a:pt x="0" y="1784"/>
                  <a:pt x="0" y="1784"/>
                  <a:pt x="0" y="1784"/>
                </a:cubicBezTo>
                <a:cubicBezTo>
                  <a:pt x="20" y="1784"/>
                  <a:pt x="20" y="1784"/>
                  <a:pt x="20" y="1784"/>
                </a:cubicBezTo>
                <a:cubicBezTo>
                  <a:pt x="27" y="1784"/>
                  <a:pt x="27" y="1784"/>
                  <a:pt x="34" y="1777"/>
                </a:cubicBezTo>
                <a:cubicBezTo>
                  <a:pt x="47" y="1777"/>
                  <a:pt x="61" y="1770"/>
                  <a:pt x="81" y="1770"/>
                </a:cubicBezTo>
                <a:cubicBezTo>
                  <a:pt x="115" y="1763"/>
                  <a:pt x="155" y="1750"/>
                  <a:pt x="189" y="1750"/>
                </a:cubicBezTo>
                <a:cubicBezTo>
                  <a:pt x="196" y="1750"/>
                  <a:pt x="209" y="1750"/>
                  <a:pt x="216" y="1757"/>
                </a:cubicBezTo>
                <a:cubicBezTo>
                  <a:pt x="230" y="1763"/>
                  <a:pt x="243" y="1770"/>
                  <a:pt x="243" y="1790"/>
                </a:cubicBezTo>
                <a:cubicBezTo>
                  <a:pt x="243" y="1797"/>
                  <a:pt x="243" y="1797"/>
                  <a:pt x="243" y="1797"/>
                </a:cubicBezTo>
                <a:cubicBezTo>
                  <a:pt x="243" y="1804"/>
                  <a:pt x="270" y="1878"/>
                  <a:pt x="304" y="1932"/>
                </a:cubicBezTo>
                <a:cubicBezTo>
                  <a:pt x="317" y="1966"/>
                  <a:pt x="338" y="1999"/>
                  <a:pt x="351" y="2020"/>
                </a:cubicBezTo>
                <a:cubicBezTo>
                  <a:pt x="365" y="2040"/>
                  <a:pt x="385" y="2060"/>
                  <a:pt x="385" y="2060"/>
                </a:cubicBezTo>
                <a:cubicBezTo>
                  <a:pt x="385" y="2060"/>
                  <a:pt x="385" y="2060"/>
                  <a:pt x="392" y="2060"/>
                </a:cubicBezTo>
                <a:cubicBezTo>
                  <a:pt x="392" y="2053"/>
                  <a:pt x="392" y="2053"/>
                  <a:pt x="392" y="2053"/>
                </a:cubicBezTo>
                <a:cubicBezTo>
                  <a:pt x="398" y="2053"/>
                  <a:pt x="398" y="2053"/>
                  <a:pt x="405" y="2047"/>
                </a:cubicBezTo>
                <a:cubicBezTo>
                  <a:pt x="419" y="2040"/>
                  <a:pt x="432" y="2033"/>
                  <a:pt x="446" y="2020"/>
                </a:cubicBezTo>
                <a:cubicBezTo>
                  <a:pt x="473" y="1993"/>
                  <a:pt x="506" y="1959"/>
                  <a:pt x="540" y="1919"/>
                </a:cubicBezTo>
                <a:cubicBezTo>
                  <a:pt x="584" y="1864"/>
                  <a:pt x="628" y="1809"/>
                  <a:pt x="647" y="1787"/>
                </a:cubicBezTo>
                <a:lnTo>
                  <a:pt x="647" y="1786"/>
                </a:lnTo>
                <a:lnTo>
                  <a:pt x="643" y="1775"/>
                </a:lnTo>
                <a:cubicBezTo>
                  <a:pt x="617" y="1711"/>
                  <a:pt x="602" y="1633"/>
                  <a:pt x="602" y="1555"/>
                </a:cubicBezTo>
                <a:cubicBezTo>
                  <a:pt x="602" y="1461"/>
                  <a:pt x="622" y="1360"/>
                  <a:pt x="676" y="1279"/>
                </a:cubicBezTo>
                <a:cubicBezTo>
                  <a:pt x="715" y="1222"/>
                  <a:pt x="767" y="1175"/>
                  <a:pt x="824" y="1139"/>
                </a:cubicBezTo>
                <a:lnTo>
                  <a:pt x="836" y="1132"/>
                </a:lnTo>
                <a:lnTo>
                  <a:pt x="833" y="1132"/>
                </a:lnTo>
                <a:cubicBezTo>
                  <a:pt x="830" y="1132"/>
                  <a:pt x="830" y="1132"/>
                  <a:pt x="830" y="1132"/>
                </a:cubicBezTo>
                <a:cubicBezTo>
                  <a:pt x="830" y="1119"/>
                  <a:pt x="830" y="1119"/>
                  <a:pt x="830" y="1119"/>
                </a:cubicBezTo>
                <a:cubicBezTo>
                  <a:pt x="830" y="1112"/>
                  <a:pt x="830" y="1112"/>
                  <a:pt x="830" y="1105"/>
                </a:cubicBezTo>
                <a:cubicBezTo>
                  <a:pt x="830" y="889"/>
                  <a:pt x="716" y="707"/>
                  <a:pt x="601" y="572"/>
                </a:cubicBezTo>
                <a:cubicBezTo>
                  <a:pt x="551" y="519"/>
                  <a:pt x="503" y="473"/>
                  <a:pt x="463" y="439"/>
                </a:cubicBezTo>
                <a:lnTo>
                  <a:pt x="462" y="438"/>
                </a:lnTo>
                <a:lnTo>
                  <a:pt x="459" y="439"/>
                </a:lnTo>
                <a:lnTo>
                  <a:pt x="458" y="435"/>
                </a:lnTo>
                <a:lnTo>
                  <a:pt x="448" y="426"/>
                </a:lnTo>
                <a:cubicBezTo>
                  <a:pt x="415" y="398"/>
                  <a:pt x="389" y="378"/>
                  <a:pt x="375" y="369"/>
                </a:cubicBezTo>
                <a:lnTo>
                  <a:pt x="373" y="367"/>
                </a:lnTo>
                <a:lnTo>
                  <a:pt x="373" y="366"/>
                </a:lnTo>
                <a:cubicBezTo>
                  <a:pt x="373" y="365"/>
                  <a:pt x="373" y="364"/>
                  <a:pt x="373" y="363"/>
                </a:cubicBezTo>
                <a:lnTo>
                  <a:pt x="373" y="363"/>
                </a:lnTo>
                <a:lnTo>
                  <a:pt x="373" y="360"/>
                </a:lnTo>
                <a:cubicBezTo>
                  <a:pt x="373" y="349"/>
                  <a:pt x="373" y="349"/>
                  <a:pt x="373" y="349"/>
                </a:cubicBezTo>
                <a:cubicBezTo>
                  <a:pt x="366" y="349"/>
                  <a:pt x="366" y="349"/>
                  <a:pt x="366" y="349"/>
                </a:cubicBezTo>
                <a:cubicBezTo>
                  <a:pt x="393" y="302"/>
                  <a:pt x="393" y="302"/>
                  <a:pt x="393" y="302"/>
                </a:cubicBezTo>
                <a:cubicBezTo>
                  <a:pt x="400" y="322"/>
                  <a:pt x="400" y="322"/>
                  <a:pt x="400" y="322"/>
                </a:cubicBezTo>
                <a:cubicBezTo>
                  <a:pt x="400" y="322"/>
                  <a:pt x="400" y="322"/>
                  <a:pt x="406" y="322"/>
                </a:cubicBezTo>
                <a:cubicBezTo>
                  <a:pt x="406" y="329"/>
                  <a:pt x="413" y="329"/>
                  <a:pt x="420" y="336"/>
                </a:cubicBezTo>
                <a:cubicBezTo>
                  <a:pt x="423" y="337"/>
                  <a:pt x="427" y="340"/>
                  <a:pt x="431" y="342"/>
                </a:cubicBezTo>
                <a:lnTo>
                  <a:pt x="434" y="344"/>
                </a:lnTo>
                <a:lnTo>
                  <a:pt x="425" y="309"/>
                </a:lnTo>
                <a:lnTo>
                  <a:pt x="425" y="302"/>
                </a:lnTo>
                <a:lnTo>
                  <a:pt x="473" y="291"/>
                </a:lnTo>
                <a:lnTo>
                  <a:pt x="508" y="406"/>
                </a:lnTo>
                <a:lnTo>
                  <a:pt x="509" y="407"/>
                </a:lnTo>
                <a:cubicBezTo>
                  <a:pt x="549" y="443"/>
                  <a:pt x="595" y="487"/>
                  <a:pt x="642" y="538"/>
                </a:cubicBezTo>
                <a:cubicBezTo>
                  <a:pt x="763" y="673"/>
                  <a:pt x="884" y="869"/>
                  <a:pt x="884" y="1105"/>
                </a:cubicBezTo>
                <a:lnTo>
                  <a:pt x="884" y="1106"/>
                </a:lnTo>
                <a:lnTo>
                  <a:pt x="893" y="1102"/>
                </a:lnTo>
                <a:cubicBezTo>
                  <a:pt x="967" y="1068"/>
                  <a:pt x="1046" y="1050"/>
                  <a:pt x="1115" y="1050"/>
                </a:cubicBezTo>
                <a:lnTo>
                  <a:pt x="1122" y="1050"/>
                </a:lnTo>
                <a:lnTo>
                  <a:pt x="1127" y="1050"/>
                </a:lnTo>
                <a:lnTo>
                  <a:pt x="1141" y="1050"/>
                </a:lnTo>
                <a:lnTo>
                  <a:pt x="1141" y="1051"/>
                </a:lnTo>
                <a:lnTo>
                  <a:pt x="1155" y="1052"/>
                </a:lnTo>
                <a:cubicBezTo>
                  <a:pt x="1161" y="1053"/>
                  <a:pt x="1167" y="1054"/>
                  <a:pt x="1173" y="1055"/>
                </a:cubicBezTo>
                <a:lnTo>
                  <a:pt x="1190" y="1059"/>
                </a:lnTo>
                <a:lnTo>
                  <a:pt x="1192" y="1054"/>
                </a:lnTo>
                <a:lnTo>
                  <a:pt x="1186" y="1052"/>
                </a:lnTo>
                <a:cubicBezTo>
                  <a:pt x="1016" y="999"/>
                  <a:pt x="891" y="838"/>
                  <a:pt x="891" y="647"/>
                </a:cubicBezTo>
                <a:cubicBezTo>
                  <a:pt x="891" y="411"/>
                  <a:pt x="1080" y="223"/>
                  <a:pt x="1311" y="223"/>
                </a:cubicBezTo>
                <a:cubicBezTo>
                  <a:pt x="1368" y="223"/>
                  <a:pt x="1423" y="234"/>
                  <a:pt x="1472" y="255"/>
                </a:cubicBezTo>
                <a:lnTo>
                  <a:pt x="1472" y="255"/>
                </a:lnTo>
                <a:lnTo>
                  <a:pt x="1476" y="255"/>
                </a:lnTo>
                <a:cubicBezTo>
                  <a:pt x="1479" y="254"/>
                  <a:pt x="1482" y="252"/>
                  <a:pt x="1486" y="249"/>
                </a:cubicBezTo>
                <a:cubicBezTo>
                  <a:pt x="1499" y="242"/>
                  <a:pt x="1520" y="229"/>
                  <a:pt x="1540" y="215"/>
                </a:cubicBezTo>
                <a:cubicBezTo>
                  <a:pt x="1574" y="195"/>
                  <a:pt x="1607" y="161"/>
                  <a:pt x="1614" y="148"/>
                </a:cubicBezTo>
                <a:cubicBezTo>
                  <a:pt x="1614" y="141"/>
                  <a:pt x="1594" y="108"/>
                  <a:pt x="1574" y="87"/>
                </a:cubicBezTo>
                <a:cubicBezTo>
                  <a:pt x="1560" y="67"/>
                  <a:pt x="1533" y="54"/>
                  <a:pt x="1526" y="54"/>
                </a:cubicBezTo>
                <a:cubicBezTo>
                  <a:pt x="1520" y="61"/>
                  <a:pt x="1520" y="67"/>
                  <a:pt x="1520" y="74"/>
                </a:cubicBezTo>
                <a:cubicBezTo>
                  <a:pt x="1520" y="81"/>
                  <a:pt x="1520" y="94"/>
                  <a:pt x="1526" y="94"/>
                </a:cubicBezTo>
                <a:cubicBezTo>
                  <a:pt x="1540" y="101"/>
                  <a:pt x="1560" y="114"/>
                  <a:pt x="1567" y="114"/>
                </a:cubicBezTo>
                <a:cubicBezTo>
                  <a:pt x="1580" y="121"/>
                  <a:pt x="1580" y="121"/>
                  <a:pt x="1580" y="121"/>
                </a:cubicBezTo>
                <a:cubicBezTo>
                  <a:pt x="1560" y="168"/>
                  <a:pt x="1560" y="168"/>
                  <a:pt x="1560" y="168"/>
                </a:cubicBezTo>
                <a:cubicBezTo>
                  <a:pt x="1547" y="168"/>
                  <a:pt x="1547" y="168"/>
                  <a:pt x="1547" y="168"/>
                </a:cubicBezTo>
                <a:cubicBezTo>
                  <a:pt x="1540" y="168"/>
                  <a:pt x="1540" y="168"/>
                  <a:pt x="1540" y="168"/>
                </a:cubicBezTo>
                <a:cubicBezTo>
                  <a:pt x="1540" y="161"/>
                  <a:pt x="1540" y="161"/>
                  <a:pt x="1540" y="161"/>
                </a:cubicBezTo>
                <a:cubicBezTo>
                  <a:pt x="1533" y="161"/>
                  <a:pt x="1533" y="155"/>
                  <a:pt x="1526" y="155"/>
                </a:cubicBezTo>
                <a:cubicBezTo>
                  <a:pt x="1520" y="148"/>
                  <a:pt x="1506" y="148"/>
                  <a:pt x="1499" y="141"/>
                </a:cubicBezTo>
                <a:cubicBezTo>
                  <a:pt x="1472" y="128"/>
                  <a:pt x="1466" y="101"/>
                  <a:pt x="1466" y="74"/>
                </a:cubicBezTo>
                <a:cubicBezTo>
                  <a:pt x="1466" y="54"/>
                  <a:pt x="1472" y="34"/>
                  <a:pt x="1493" y="13"/>
                </a:cubicBezTo>
                <a:cubicBezTo>
                  <a:pt x="1499" y="0"/>
                  <a:pt x="1513" y="0"/>
                  <a:pt x="1526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153015" y="5511800"/>
            <a:ext cx="885825" cy="798830"/>
          </a:xfrm>
          <a:prstGeom prst="rect">
            <a:avLst/>
          </a:prstGeom>
        </p:spPr>
      </p:pic>
      <p:sp>
        <p:nvSpPr>
          <p:cNvPr id="15" name="Freeform 56"/>
          <p:cNvSpPr>
            <a:spLocks noEditPoints="1"/>
          </p:cNvSpPr>
          <p:nvPr userDrawn="1">
            <p:custDataLst>
              <p:tags r:id="rId7"/>
            </p:custDataLst>
          </p:nvPr>
        </p:nvSpPr>
        <p:spPr bwMode="auto">
          <a:xfrm>
            <a:off x="10992485" y="5080635"/>
            <a:ext cx="1127760" cy="1656715"/>
          </a:xfrm>
          <a:custGeom>
            <a:gdLst>
              <a:gd name="T0" fmla="*/ 0 w 112"/>
              <a:gd name="T1" fmla="*/ 55 h 110"/>
              <a:gd name="T2" fmla="*/ 56 w 112"/>
              <a:gd name="T3" fmla="*/ 0 h 110"/>
              <a:gd name="T4" fmla="*/ 56 w 112"/>
              <a:gd name="T5" fmla="*/ 0 h 110"/>
              <a:gd name="T6" fmla="*/ 112 w 112"/>
              <a:gd name="T7" fmla="*/ 55 h 110"/>
              <a:gd name="T8" fmla="*/ 112 w 112"/>
              <a:gd name="T9" fmla="*/ 55 h 110"/>
              <a:gd name="T10" fmla="*/ 56 w 112"/>
              <a:gd name="T11" fmla="*/ 110 h 110"/>
              <a:gd name="T12" fmla="*/ 56 w 112"/>
              <a:gd name="T13" fmla="*/ 110 h 110"/>
              <a:gd name="T14" fmla="*/ 0 w 112"/>
              <a:gd name="T15" fmla="*/ 55 h 110"/>
              <a:gd name="T16" fmla="*/ 4 w 112"/>
              <a:gd name="T17" fmla="*/ 55 h 110"/>
              <a:gd name="T18" fmla="*/ 56 w 112"/>
              <a:gd name="T19" fmla="*/ 106 h 110"/>
              <a:gd name="T20" fmla="*/ 56 w 112"/>
              <a:gd name="T21" fmla="*/ 106 h 110"/>
              <a:gd name="T22" fmla="*/ 108 w 112"/>
              <a:gd name="T23" fmla="*/ 55 h 110"/>
              <a:gd name="T24" fmla="*/ 108 w 112"/>
              <a:gd name="T25" fmla="*/ 55 h 110"/>
              <a:gd name="T26" fmla="*/ 56 w 112"/>
              <a:gd name="T27" fmla="*/ 4 h 110"/>
              <a:gd name="T28" fmla="*/ 56 w 112"/>
              <a:gd name="T29" fmla="*/ 4 h 110"/>
              <a:gd name="T30" fmla="*/ 4 w 112"/>
              <a:gd name="T31" fmla="*/ 55 h 11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75" h="2609">
                <a:moveTo>
                  <a:pt x="760" y="1640"/>
                </a:moveTo>
                <a:cubicBezTo>
                  <a:pt x="797" y="1640"/>
                  <a:pt x="797" y="1640"/>
                  <a:pt x="797" y="1640"/>
                </a:cubicBezTo>
                <a:cubicBezTo>
                  <a:pt x="797" y="1653"/>
                  <a:pt x="797" y="1653"/>
                  <a:pt x="797" y="1653"/>
                </a:cubicBezTo>
                <a:cubicBezTo>
                  <a:pt x="797" y="1653"/>
                  <a:pt x="797" y="1659"/>
                  <a:pt x="797" y="1671"/>
                </a:cubicBezTo>
                <a:cubicBezTo>
                  <a:pt x="797" y="1671"/>
                  <a:pt x="797" y="1678"/>
                  <a:pt x="797" y="1678"/>
                </a:cubicBezTo>
                <a:cubicBezTo>
                  <a:pt x="797" y="1771"/>
                  <a:pt x="797" y="2121"/>
                  <a:pt x="835" y="2240"/>
                </a:cubicBezTo>
                <a:cubicBezTo>
                  <a:pt x="879" y="2396"/>
                  <a:pt x="879" y="2553"/>
                  <a:pt x="879" y="2553"/>
                </a:cubicBezTo>
                <a:cubicBezTo>
                  <a:pt x="885" y="2578"/>
                  <a:pt x="885" y="2578"/>
                  <a:pt x="885" y="2578"/>
                </a:cubicBezTo>
                <a:cubicBezTo>
                  <a:pt x="735" y="2609"/>
                  <a:pt x="735" y="2609"/>
                  <a:pt x="735" y="2609"/>
                </a:cubicBezTo>
                <a:cubicBezTo>
                  <a:pt x="735" y="2596"/>
                  <a:pt x="735" y="2596"/>
                  <a:pt x="735" y="2596"/>
                </a:cubicBezTo>
                <a:cubicBezTo>
                  <a:pt x="728" y="2571"/>
                  <a:pt x="728" y="2571"/>
                  <a:pt x="728" y="2571"/>
                </a:cubicBezTo>
                <a:cubicBezTo>
                  <a:pt x="722" y="2559"/>
                  <a:pt x="722" y="2559"/>
                  <a:pt x="722" y="2559"/>
                </a:cubicBezTo>
                <a:cubicBezTo>
                  <a:pt x="829" y="2534"/>
                  <a:pt x="829" y="2534"/>
                  <a:pt x="829" y="2534"/>
                </a:cubicBezTo>
                <a:cubicBezTo>
                  <a:pt x="829" y="2490"/>
                  <a:pt x="816" y="2365"/>
                  <a:pt x="785" y="2253"/>
                </a:cubicBezTo>
                <a:cubicBezTo>
                  <a:pt x="747" y="2115"/>
                  <a:pt x="747" y="1759"/>
                  <a:pt x="747" y="1671"/>
                </a:cubicBezTo>
                <a:cubicBezTo>
                  <a:pt x="747" y="1671"/>
                  <a:pt x="747" y="1665"/>
                  <a:pt x="747" y="1665"/>
                </a:cubicBezTo>
                <a:cubicBezTo>
                  <a:pt x="747" y="1653"/>
                  <a:pt x="747" y="1653"/>
                  <a:pt x="747" y="1653"/>
                </a:cubicBezTo>
                <a:cubicBezTo>
                  <a:pt x="747" y="1653"/>
                  <a:pt x="747" y="1653"/>
                  <a:pt x="747" y="1646"/>
                </a:cubicBezTo>
                <a:cubicBezTo>
                  <a:pt x="747" y="1640"/>
                  <a:pt x="753" y="1640"/>
                  <a:pt x="760" y="1640"/>
                </a:cubicBezTo>
                <a:close/>
                <a:moveTo>
                  <a:pt x="785" y="1108"/>
                </a:moveTo>
                <a:lnTo>
                  <a:pt x="804" y="1309"/>
                </a:lnTo>
                <a:lnTo>
                  <a:pt x="854" y="1364"/>
                </a:lnTo>
                <a:lnTo>
                  <a:pt x="854" y="1322"/>
                </a:lnTo>
                <a:lnTo>
                  <a:pt x="785" y="1108"/>
                </a:lnTo>
                <a:close/>
                <a:moveTo>
                  <a:pt x="851" y="905"/>
                </a:moveTo>
                <a:lnTo>
                  <a:pt x="829" y="1006"/>
                </a:lnTo>
                <a:lnTo>
                  <a:pt x="791" y="957"/>
                </a:lnTo>
                <a:lnTo>
                  <a:pt x="904" y="1315"/>
                </a:lnTo>
                <a:lnTo>
                  <a:pt x="904" y="1496"/>
                </a:lnTo>
                <a:lnTo>
                  <a:pt x="760" y="1339"/>
                </a:lnTo>
                <a:lnTo>
                  <a:pt x="754" y="1334"/>
                </a:lnTo>
                <a:lnTo>
                  <a:pt x="754" y="1328"/>
                </a:lnTo>
                <a:lnTo>
                  <a:pt x="724" y="963"/>
                </a:lnTo>
                <a:lnTo>
                  <a:pt x="691" y="1025"/>
                </a:lnTo>
                <a:lnTo>
                  <a:pt x="649" y="951"/>
                </a:lnTo>
                <a:lnTo>
                  <a:pt x="646" y="956"/>
                </a:lnTo>
                <a:cubicBezTo>
                  <a:pt x="643" y="962"/>
                  <a:pt x="640" y="968"/>
                  <a:pt x="637" y="975"/>
                </a:cubicBezTo>
                <a:lnTo>
                  <a:pt x="634" y="982"/>
                </a:lnTo>
                <a:lnTo>
                  <a:pt x="634" y="982"/>
                </a:lnTo>
                <a:lnTo>
                  <a:pt x="633" y="983"/>
                </a:lnTo>
                <a:lnTo>
                  <a:pt x="632" y="984"/>
                </a:lnTo>
                <a:cubicBezTo>
                  <a:pt x="631" y="988"/>
                  <a:pt x="629" y="991"/>
                  <a:pt x="628" y="995"/>
                </a:cubicBezTo>
                <a:cubicBezTo>
                  <a:pt x="603" y="1064"/>
                  <a:pt x="590" y="1157"/>
                  <a:pt x="590" y="1251"/>
                </a:cubicBezTo>
                <a:cubicBezTo>
                  <a:pt x="590" y="1258"/>
                  <a:pt x="590" y="1258"/>
                  <a:pt x="590" y="1258"/>
                </a:cubicBezTo>
                <a:cubicBezTo>
                  <a:pt x="590" y="1339"/>
                  <a:pt x="640" y="1433"/>
                  <a:pt x="709" y="1508"/>
                </a:cubicBezTo>
                <a:cubicBezTo>
                  <a:pt x="778" y="1577"/>
                  <a:pt x="866" y="1627"/>
                  <a:pt x="922" y="1627"/>
                </a:cubicBezTo>
                <a:cubicBezTo>
                  <a:pt x="922" y="1627"/>
                  <a:pt x="922" y="1627"/>
                  <a:pt x="929" y="1627"/>
                </a:cubicBezTo>
                <a:cubicBezTo>
                  <a:pt x="970" y="1627"/>
                  <a:pt x="1016" y="1588"/>
                  <a:pt x="1053" y="1532"/>
                </a:cubicBezTo>
                <a:lnTo>
                  <a:pt x="1057" y="1526"/>
                </a:lnTo>
                <a:lnTo>
                  <a:pt x="1055" y="1525"/>
                </a:lnTo>
                <a:cubicBezTo>
                  <a:pt x="1035" y="1501"/>
                  <a:pt x="1035" y="1501"/>
                  <a:pt x="1035" y="1501"/>
                </a:cubicBezTo>
                <a:cubicBezTo>
                  <a:pt x="1054" y="1495"/>
                  <a:pt x="1054" y="1495"/>
                  <a:pt x="1054" y="1495"/>
                </a:cubicBezTo>
                <a:cubicBezTo>
                  <a:pt x="1054" y="1495"/>
                  <a:pt x="1060" y="1495"/>
                  <a:pt x="1060" y="1495"/>
                </a:cubicBezTo>
                <a:cubicBezTo>
                  <a:pt x="1066" y="1490"/>
                  <a:pt x="1071" y="1484"/>
                  <a:pt x="1081" y="1479"/>
                </a:cubicBezTo>
                <a:lnTo>
                  <a:pt x="1082" y="1478"/>
                </a:lnTo>
                <a:lnTo>
                  <a:pt x="1084" y="1473"/>
                </a:lnTo>
                <a:cubicBezTo>
                  <a:pt x="1108" y="1417"/>
                  <a:pt x="1123" y="1351"/>
                  <a:pt x="1123" y="1289"/>
                </a:cubicBezTo>
                <a:cubicBezTo>
                  <a:pt x="1123" y="1251"/>
                  <a:pt x="1117" y="1220"/>
                  <a:pt x="1110" y="1195"/>
                </a:cubicBezTo>
                <a:cubicBezTo>
                  <a:pt x="1110" y="1189"/>
                  <a:pt x="1110" y="1189"/>
                  <a:pt x="1110" y="1189"/>
                </a:cubicBezTo>
                <a:cubicBezTo>
                  <a:pt x="1068" y="1061"/>
                  <a:pt x="957" y="951"/>
                  <a:pt x="851" y="905"/>
                </a:cubicBezTo>
                <a:lnTo>
                  <a:pt x="851" y="905"/>
                </a:lnTo>
                <a:close/>
                <a:moveTo>
                  <a:pt x="706" y="893"/>
                </a:moveTo>
                <a:lnTo>
                  <a:pt x="701" y="895"/>
                </a:lnTo>
                <a:cubicBezTo>
                  <a:pt x="698" y="897"/>
                  <a:pt x="694" y="900"/>
                  <a:pt x="691" y="902"/>
                </a:cubicBezTo>
                <a:lnTo>
                  <a:pt x="684" y="907"/>
                </a:lnTo>
                <a:lnTo>
                  <a:pt x="691" y="920"/>
                </a:lnTo>
                <a:lnTo>
                  <a:pt x="706" y="893"/>
                </a:lnTo>
                <a:close/>
                <a:moveTo>
                  <a:pt x="584" y="744"/>
                </a:moveTo>
                <a:cubicBezTo>
                  <a:pt x="584" y="749"/>
                  <a:pt x="584" y="752"/>
                  <a:pt x="582" y="754"/>
                </a:cubicBezTo>
                <a:lnTo>
                  <a:pt x="582" y="756"/>
                </a:lnTo>
                <a:lnTo>
                  <a:pt x="586" y="753"/>
                </a:lnTo>
                <a:lnTo>
                  <a:pt x="589" y="752"/>
                </a:lnTo>
                <a:lnTo>
                  <a:pt x="589" y="751"/>
                </a:lnTo>
                <a:cubicBezTo>
                  <a:pt x="588" y="749"/>
                  <a:pt x="587" y="747"/>
                  <a:pt x="584" y="744"/>
                </a:cubicBezTo>
                <a:close/>
                <a:moveTo>
                  <a:pt x="515" y="719"/>
                </a:moveTo>
                <a:cubicBezTo>
                  <a:pt x="515" y="726"/>
                  <a:pt x="515" y="726"/>
                  <a:pt x="509" y="726"/>
                </a:cubicBezTo>
                <a:cubicBezTo>
                  <a:pt x="506" y="729"/>
                  <a:pt x="504" y="732"/>
                  <a:pt x="504" y="734"/>
                </a:cubicBezTo>
                <a:lnTo>
                  <a:pt x="503" y="735"/>
                </a:lnTo>
                <a:lnTo>
                  <a:pt x="519" y="746"/>
                </a:lnTo>
                <a:lnTo>
                  <a:pt x="535" y="755"/>
                </a:lnTo>
                <a:lnTo>
                  <a:pt x="535" y="755"/>
                </a:lnTo>
                <a:cubicBezTo>
                  <a:pt x="534" y="751"/>
                  <a:pt x="534" y="751"/>
                  <a:pt x="534" y="751"/>
                </a:cubicBezTo>
                <a:cubicBezTo>
                  <a:pt x="534" y="751"/>
                  <a:pt x="534" y="744"/>
                  <a:pt x="534" y="744"/>
                </a:cubicBezTo>
                <a:cubicBezTo>
                  <a:pt x="534" y="738"/>
                  <a:pt x="534" y="738"/>
                  <a:pt x="534" y="732"/>
                </a:cubicBezTo>
                <a:cubicBezTo>
                  <a:pt x="534" y="732"/>
                  <a:pt x="528" y="726"/>
                  <a:pt x="522" y="719"/>
                </a:cubicBezTo>
                <a:cubicBezTo>
                  <a:pt x="522" y="719"/>
                  <a:pt x="522" y="719"/>
                  <a:pt x="515" y="719"/>
                </a:cubicBezTo>
                <a:close/>
                <a:moveTo>
                  <a:pt x="595" y="625"/>
                </a:moveTo>
                <a:cubicBezTo>
                  <a:pt x="593" y="625"/>
                  <a:pt x="592" y="625"/>
                  <a:pt x="591" y="626"/>
                </a:cubicBezTo>
                <a:cubicBezTo>
                  <a:pt x="584" y="626"/>
                  <a:pt x="584" y="626"/>
                  <a:pt x="584" y="626"/>
                </a:cubicBezTo>
                <a:cubicBezTo>
                  <a:pt x="578" y="626"/>
                  <a:pt x="572" y="632"/>
                  <a:pt x="559" y="638"/>
                </a:cubicBezTo>
                <a:cubicBezTo>
                  <a:pt x="547" y="645"/>
                  <a:pt x="528" y="657"/>
                  <a:pt x="509" y="663"/>
                </a:cubicBezTo>
                <a:cubicBezTo>
                  <a:pt x="490" y="673"/>
                  <a:pt x="473" y="683"/>
                  <a:pt x="460" y="692"/>
                </a:cubicBezTo>
                <a:lnTo>
                  <a:pt x="457" y="694"/>
                </a:lnTo>
                <a:lnTo>
                  <a:pt x="458" y="694"/>
                </a:lnTo>
                <a:lnTo>
                  <a:pt x="466" y="703"/>
                </a:lnTo>
                <a:lnTo>
                  <a:pt x="466" y="702"/>
                </a:lnTo>
                <a:cubicBezTo>
                  <a:pt x="468" y="698"/>
                  <a:pt x="473" y="694"/>
                  <a:pt x="478" y="694"/>
                </a:cubicBezTo>
                <a:cubicBezTo>
                  <a:pt x="484" y="682"/>
                  <a:pt x="503" y="669"/>
                  <a:pt x="522" y="669"/>
                </a:cubicBezTo>
                <a:cubicBezTo>
                  <a:pt x="534" y="669"/>
                  <a:pt x="547" y="675"/>
                  <a:pt x="559" y="682"/>
                </a:cubicBezTo>
                <a:cubicBezTo>
                  <a:pt x="559" y="688"/>
                  <a:pt x="566" y="688"/>
                  <a:pt x="566" y="694"/>
                </a:cubicBezTo>
                <a:cubicBezTo>
                  <a:pt x="572" y="694"/>
                  <a:pt x="572" y="694"/>
                  <a:pt x="572" y="694"/>
                </a:cubicBezTo>
                <a:cubicBezTo>
                  <a:pt x="572" y="694"/>
                  <a:pt x="578" y="694"/>
                  <a:pt x="578" y="694"/>
                </a:cubicBezTo>
                <a:cubicBezTo>
                  <a:pt x="584" y="694"/>
                  <a:pt x="591" y="694"/>
                  <a:pt x="597" y="700"/>
                </a:cubicBezTo>
                <a:cubicBezTo>
                  <a:pt x="614" y="706"/>
                  <a:pt x="624" y="716"/>
                  <a:pt x="631" y="727"/>
                </a:cubicBezTo>
                <a:lnTo>
                  <a:pt x="633" y="731"/>
                </a:lnTo>
                <a:lnTo>
                  <a:pt x="640" y="727"/>
                </a:lnTo>
                <a:cubicBezTo>
                  <a:pt x="722" y="688"/>
                  <a:pt x="722" y="688"/>
                  <a:pt x="722" y="688"/>
                </a:cubicBezTo>
                <a:cubicBezTo>
                  <a:pt x="716" y="682"/>
                  <a:pt x="710" y="669"/>
                  <a:pt x="703" y="657"/>
                </a:cubicBezTo>
                <a:cubicBezTo>
                  <a:pt x="698" y="651"/>
                  <a:pt x="620" y="623"/>
                  <a:pt x="595" y="625"/>
                </a:cubicBezTo>
                <a:close/>
                <a:moveTo>
                  <a:pt x="446" y="394"/>
                </a:moveTo>
                <a:lnTo>
                  <a:pt x="459" y="394"/>
                </a:lnTo>
                <a:lnTo>
                  <a:pt x="490" y="394"/>
                </a:lnTo>
                <a:lnTo>
                  <a:pt x="490" y="444"/>
                </a:lnTo>
                <a:lnTo>
                  <a:pt x="477" y="444"/>
                </a:lnTo>
                <a:lnTo>
                  <a:pt x="459" y="444"/>
                </a:lnTo>
                <a:lnTo>
                  <a:pt x="446" y="444"/>
                </a:lnTo>
                <a:lnTo>
                  <a:pt x="446" y="394"/>
                </a:lnTo>
                <a:close/>
                <a:moveTo>
                  <a:pt x="691" y="182"/>
                </a:moveTo>
                <a:cubicBezTo>
                  <a:pt x="515" y="182"/>
                  <a:pt x="377" y="320"/>
                  <a:pt x="377" y="489"/>
                </a:cubicBezTo>
                <a:cubicBezTo>
                  <a:pt x="377" y="544"/>
                  <a:pt x="392" y="596"/>
                  <a:pt x="418" y="641"/>
                </a:cubicBezTo>
                <a:lnTo>
                  <a:pt x="427" y="655"/>
                </a:lnTo>
                <a:lnTo>
                  <a:pt x="429" y="654"/>
                </a:lnTo>
                <a:cubicBezTo>
                  <a:pt x="431" y="653"/>
                  <a:pt x="432" y="652"/>
                  <a:pt x="434" y="651"/>
                </a:cubicBezTo>
                <a:cubicBezTo>
                  <a:pt x="446" y="645"/>
                  <a:pt x="465" y="632"/>
                  <a:pt x="484" y="620"/>
                </a:cubicBezTo>
                <a:cubicBezTo>
                  <a:pt x="521" y="601"/>
                  <a:pt x="559" y="576"/>
                  <a:pt x="584" y="576"/>
                </a:cubicBezTo>
                <a:cubicBezTo>
                  <a:pt x="584" y="576"/>
                  <a:pt x="584" y="576"/>
                  <a:pt x="591" y="576"/>
                </a:cubicBezTo>
                <a:cubicBezTo>
                  <a:pt x="622" y="576"/>
                  <a:pt x="703" y="595"/>
                  <a:pt x="741" y="626"/>
                </a:cubicBezTo>
                <a:cubicBezTo>
                  <a:pt x="766" y="651"/>
                  <a:pt x="779" y="688"/>
                  <a:pt x="779" y="694"/>
                </a:cubicBezTo>
                <a:cubicBezTo>
                  <a:pt x="785" y="719"/>
                  <a:pt x="785" y="719"/>
                  <a:pt x="785" y="719"/>
                </a:cubicBezTo>
                <a:cubicBezTo>
                  <a:pt x="716" y="750"/>
                  <a:pt x="669" y="772"/>
                  <a:pt x="637" y="787"/>
                </a:cubicBezTo>
                <a:lnTo>
                  <a:pt x="631" y="789"/>
                </a:lnTo>
                <a:lnTo>
                  <a:pt x="642" y="791"/>
                </a:lnTo>
                <a:cubicBezTo>
                  <a:pt x="658" y="794"/>
                  <a:pt x="674" y="795"/>
                  <a:pt x="691" y="795"/>
                </a:cubicBezTo>
                <a:cubicBezTo>
                  <a:pt x="860" y="795"/>
                  <a:pt x="1004" y="657"/>
                  <a:pt x="1004" y="489"/>
                </a:cubicBezTo>
                <a:cubicBezTo>
                  <a:pt x="1004" y="320"/>
                  <a:pt x="860" y="182"/>
                  <a:pt x="691" y="182"/>
                </a:cubicBezTo>
                <a:close/>
                <a:moveTo>
                  <a:pt x="402" y="0"/>
                </a:moveTo>
                <a:cubicBezTo>
                  <a:pt x="402" y="19"/>
                  <a:pt x="402" y="19"/>
                  <a:pt x="402" y="19"/>
                </a:cubicBezTo>
                <a:cubicBezTo>
                  <a:pt x="402" y="44"/>
                  <a:pt x="402" y="44"/>
                  <a:pt x="402" y="44"/>
                </a:cubicBezTo>
                <a:cubicBezTo>
                  <a:pt x="402" y="50"/>
                  <a:pt x="396" y="50"/>
                  <a:pt x="396" y="50"/>
                </a:cubicBezTo>
                <a:cubicBezTo>
                  <a:pt x="396" y="50"/>
                  <a:pt x="396" y="50"/>
                  <a:pt x="396" y="57"/>
                </a:cubicBezTo>
                <a:cubicBezTo>
                  <a:pt x="396" y="57"/>
                  <a:pt x="389" y="57"/>
                  <a:pt x="389" y="57"/>
                </a:cubicBezTo>
                <a:cubicBezTo>
                  <a:pt x="389" y="57"/>
                  <a:pt x="383" y="57"/>
                  <a:pt x="383" y="57"/>
                </a:cubicBezTo>
                <a:cubicBezTo>
                  <a:pt x="377" y="57"/>
                  <a:pt x="370" y="57"/>
                  <a:pt x="364" y="57"/>
                </a:cubicBezTo>
                <a:cubicBezTo>
                  <a:pt x="345" y="63"/>
                  <a:pt x="326" y="69"/>
                  <a:pt x="320" y="69"/>
                </a:cubicBezTo>
                <a:cubicBezTo>
                  <a:pt x="320" y="75"/>
                  <a:pt x="320" y="75"/>
                  <a:pt x="326" y="82"/>
                </a:cubicBezTo>
                <a:cubicBezTo>
                  <a:pt x="383" y="126"/>
                  <a:pt x="490" y="170"/>
                  <a:pt x="508" y="176"/>
                </a:cubicBezTo>
                <a:cubicBezTo>
                  <a:pt x="510" y="176"/>
                  <a:pt x="511" y="176"/>
                  <a:pt x="513" y="176"/>
                </a:cubicBezTo>
                <a:lnTo>
                  <a:pt x="515" y="176"/>
                </a:lnTo>
                <a:lnTo>
                  <a:pt x="523" y="171"/>
                </a:lnTo>
                <a:lnTo>
                  <a:pt x="535" y="166"/>
                </a:lnTo>
                <a:lnTo>
                  <a:pt x="533" y="164"/>
                </a:lnTo>
                <a:cubicBezTo>
                  <a:pt x="520" y="154"/>
                  <a:pt x="503" y="135"/>
                  <a:pt x="478" y="100"/>
                </a:cubicBezTo>
                <a:lnTo>
                  <a:pt x="478" y="100"/>
                </a:lnTo>
                <a:lnTo>
                  <a:pt x="479" y="100"/>
                </a:lnTo>
                <a:lnTo>
                  <a:pt x="479" y="100"/>
                </a:lnTo>
                <a:lnTo>
                  <a:pt x="479" y="100"/>
                </a:lnTo>
                <a:cubicBezTo>
                  <a:pt x="481" y="99"/>
                  <a:pt x="483" y="98"/>
                  <a:pt x="486" y="96"/>
                </a:cubicBezTo>
                <a:lnTo>
                  <a:pt x="489" y="95"/>
                </a:lnTo>
                <a:lnTo>
                  <a:pt x="489" y="95"/>
                </a:lnTo>
                <a:cubicBezTo>
                  <a:pt x="488" y="95"/>
                  <a:pt x="486" y="96"/>
                  <a:pt x="482" y="98"/>
                </a:cubicBezTo>
                <a:lnTo>
                  <a:pt x="479" y="100"/>
                </a:lnTo>
                <a:lnTo>
                  <a:pt x="478" y="100"/>
                </a:lnTo>
                <a:lnTo>
                  <a:pt x="478" y="100"/>
                </a:lnTo>
                <a:cubicBezTo>
                  <a:pt x="478" y="100"/>
                  <a:pt x="478" y="100"/>
                  <a:pt x="478" y="100"/>
                </a:cubicBezTo>
                <a:cubicBezTo>
                  <a:pt x="472" y="88"/>
                  <a:pt x="459" y="69"/>
                  <a:pt x="459" y="56"/>
                </a:cubicBezTo>
                <a:cubicBezTo>
                  <a:pt x="459" y="25"/>
                  <a:pt x="484" y="12"/>
                  <a:pt x="497" y="6"/>
                </a:cubicBezTo>
                <a:cubicBezTo>
                  <a:pt x="516" y="6"/>
                  <a:pt x="528" y="6"/>
                  <a:pt x="541" y="6"/>
                </a:cubicBezTo>
                <a:cubicBezTo>
                  <a:pt x="547" y="6"/>
                  <a:pt x="547" y="6"/>
                  <a:pt x="554" y="6"/>
                </a:cubicBezTo>
                <a:cubicBezTo>
                  <a:pt x="566" y="6"/>
                  <a:pt x="566" y="6"/>
                  <a:pt x="566" y="6"/>
                </a:cubicBezTo>
                <a:cubicBezTo>
                  <a:pt x="560" y="56"/>
                  <a:pt x="560" y="56"/>
                  <a:pt x="560" y="56"/>
                </a:cubicBezTo>
                <a:cubicBezTo>
                  <a:pt x="547" y="56"/>
                  <a:pt x="547" y="56"/>
                  <a:pt x="547" y="56"/>
                </a:cubicBezTo>
                <a:cubicBezTo>
                  <a:pt x="547" y="56"/>
                  <a:pt x="547" y="56"/>
                  <a:pt x="541" y="56"/>
                </a:cubicBezTo>
                <a:cubicBezTo>
                  <a:pt x="535" y="56"/>
                  <a:pt x="522" y="56"/>
                  <a:pt x="516" y="56"/>
                </a:cubicBezTo>
                <a:cubicBezTo>
                  <a:pt x="516" y="63"/>
                  <a:pt x="516" y="69"/>
                  <a:pt x="522" y="69"/>
                </a:cubicBezTo>
                <a:cubicBezTo>
                  <a:pt x="541" y="100"/>
                  <a:pt x="554" y="113"/>
                  <a:pt x="566" y="125"/>
                </a:cubicBezTo>
                <a:cubicBezTo>
                  <a:pt x="572" y="125"/>
                  <a:pt x="572" y="132"/>
                  <a:pt x="572" y="132"/>
                </a:cubicBezTo>
                <a:cubicBezTo>
                  <a:pt x="585" y="132"/>
                  <a:pt x="585" y="132"/>
                  <a:pt x="585" y="132"/>
                </a:cubicBezTo>
                <a:cubicBezTo>
                  <a:pt x="579" y="144"/>
                  <a:pt x="579" y="144"/>
                  <a:pt x="579" y="144"/>
                </a:cubicBezTo>
                <a:cubicBezTo>
                  <a:pt x="579" y="146"/>
                  <a:pt x="579" y="147"/>
                  <a:pt x="579" y="148"/>
                </a:cubicBezTo>
                <a:lnTo>
                  <a:pt x="579" y="149"/>
                </a:lnTo>
                <a:lnTo>
                  <a:pt x="582" y="148"/>
                </a:lnTo>
                <a:cubicBezTo>
                  <a:pt x="616" y="138"/>
                  <a:pt x="653" y="132"/>
                  <a:pt x="691" y="132"/>
                </a:cubicBezTo>
                <a:cubicBezTo>
                  <a:pt x="891" y="132"/>
                  <a:pt x="1054" y="288"/>
                  <a:pt x="1054" y="489"/>
                </a:cubicBezTo>
                <a:cubicBezTo>
                  <a:pt x="1054" y="652"/>
                  <a:pt x="938" y="793"/>
                  <a:pt x="781" y="834"/>
                </a:cubicBezTo>
                <a:lnTo>
                  <a:pt x="781" y="834"/>
                </a:lnTo>
                <a:lnTo>
                  <a:pt x="783" y="834"/>
                </a:lnTo>
                <a:cubicBezTo>
                  <a:pt x="790" y="835"/>
                  <a:pt x="797" y="836"/>
                  <a:pt x="804" y="837"/>
                </a:cubicBezTo>
                <a:lnTo>
                  <a:pt x="810" y="838"/>
                </a:lnTo>
                <a:lnTo>
                  <a:pt x="810" y="838"/>
                </a:lnTo>
                <a:lnTo>
                  <a:pt x="1578" y="566"/>
                </a:lnTo>
                <a:lnTo>
                  <a:pt x="1619" y="476"/>
                </a:lnTo>
                <a:lnTo>
                  <a:pt x="1663" y="501"/>
                </a:lnTo>
                <a:lnTo>
                  <a:pt x="1649" y="536"/>
                </a:lnTo>
                <a:lnTo>
                  <a:pt x="1694" y="514"/>
                </a:lnTo>
                <a:lnTo>
                  <a:pt x="1713" y="564"/>
                </a:lnTo>
                <a:lnTo>
                  <a:pt x="1744" y="564"/>
                </a:lnTo>
                <a:lnTo>
                  <a:pt x="1744" y="613"/>
                </a:lnTo>
                <a:lnTo>
                  <a:pt x="1604" y="613"/>
                </a:lnTo>
                <a:lnTo>
                  <a:pt x="884" y="863"/>
                </a:lnTo>
                <a:lnTo>
                  <a:pt x="903" y="873"/>
                </a:lnTo>
                <a:cubicBezTo>
                  <a:pt x="1012" y="929"/>
                  <a:pt x="1111" y="1039"/>
                  <a:pt x="1154" y="1164"/>
                </a:cubicBezTo>
                <a:cubicBezTo>
                  <a:pt x="1154" y="1176"/>
                  <a:pt x="1154" y="1176"/>
                  <a:pt x="1154" y="1176"/>
                </a:cubicBezTo>
                <a:cubicBezTo>
                  <a:pt x="1154" y="1176"/>
                  <a:pt x="1154" y="1176"/>
                  <a:pt x="1160" y="1176"/>
                </a:cubicBezTo>
                <a:cubicBezTo>
                  <a:pt x="1160" y="1189"/>
                  <a:pt x="1160" y="1189"/>
                  <a:pt x="1160" y="1189"/>
                </a:cubicBezTo>
                <a:cubicBezTo>
                  <a:pt x="1167" y="1220"/>
                  <a:pt x="1173" y="1251"/>
                  <a:pt x="1173" y="1289"/>
                </a:cubicBezTo>
                <a:cubicBezTo>
                  <a:pt x="1173" y="1334"/>
                  <a:pt x="1167" y="1379"/>
                  <a:pt x="1156" y="1423"/>
                </a:cubicBezTo>
                <a:lnTo>
                  <a:pt x="1154" y="1430"/>
                </a:lnTo>
                <a:lnTo>
                  <a:pt x="1161" y="1426"/>
                </a:lnTo>
                <a:cubicBezTo>
                  <a:pt x="1223" y="1395"/>
                  <a:pt x="1299" y="1357"/>
                  <a:pt x="1368" y="1357"/>
                </a:cubicBezTo>
                <a:cubicBezTo>
                  <a:pt x="1393" y="1357"/>
                  <a:pt x="1424" y="1363"/>
                  <a:pt x="1449" y="1382"/>
                </a:cubicBezTo>
                <a:cubicBezTo>
                  <a:pt x="1537" y="1445"/>
                  <a:pt x="1600" y="1533"/>
                  <a:pt x="1625" y="1570"/>
                </a:cubicBezTo>
                <a:cubicBezTo>
                  <a:pt x="1751" y="1514"/>
                  <a:pt x="1751" y="1514"/>
                  <a:pt x="1751" y="1514"/>
                </a:cubicBezTo>
                <a:cubicBezTo>
                  <a:pt x="1776" y="1558"/>
                  <a:pt x="1776" y="1558"/>
                  <a:pt x="1776" y="1558"/>
                </a:cubicBezTo>
                <a:cubicBezTo>
                  <a:pt x="1606" y="1633"/>
                  <a:pt x="1606" y="1633"/>
                  <a:pt x="1606" y="1633"/>
                </a:cubicBezTo>
                <a:cubicBezTo>
                  <a:pt x="1600" y="1627"/>
                  <a:pt x="1600" y="1627"/>
                  <a:pt x="1600" y="1627"/>
                </a:cubicBezTo>
                <a:cubicBezTo>
                  <a:pt x="1594" y="1614"/>
                  <a:pt x="1594" y="1614"/>
                  <a:pt x="1594" y="1614"/>
                </a:cubicBezTo>
                <a:cubicBezTo>
                  <a:pt x="1594" y="1614"/>
                  <a:pt x="1594" y="1614"/>
                  <a:pt x="1594" y="1614"/>
                </a:cubicBezTo>
                <a:lnTo>
                  <a:pt x="1594" y="1614"/>
                </a:lnTo>
                <a:lnTo>
                  <a:pt x="1595" y="1614"/>
                </a:lnTo>
                <a:lnTo>
                  <a:pt x="1595" y="1614"/>
                </a:lnTo>
                <a:lnTo>
                  <a:pt x="1595" y="1613"/>
                </a:lnTo>
                <a:lnTo>
                  <a:pt x="1596" y="1613"/>
                </a:lnTo>
                <a:lnTo>
                  <a:pt x="1597" y="1613"/>
                </a:lnTo>
                <a:lnTo>
                  <a:pt x="1597" y="1612"/>
                </a:lnTo>
                <a:lnTo>
                  <a:pt x="1598" y="1612"/>
                </a:lnTo>
                <a:lnTo>
                  <a:pt x="1598" y="1612"/>
                </a:lnTo>
                <a:lnTo>
                  <a:pt x="1599" y="1612"/>
                </a:lnTo>
                <a:lnTo>
                  <a:pt x="1600" y="1611"/>
                </a:lnTo>
                <a:lnTo>
                  <a:pt x="1602" y="1610"/>
                </a:lnTo>
                <a:lnTo>
                  <a:pt x="1603" y="1610"/>
                </a:lnTo>
                <a:lnTo>
                  <a:pt x="1604" y="1609"/>
                </a:lnTo>
                <a:lnTo>
                  <a:pt x="1605" y="1609"/>
                </a:lnTo>
                <a:lnTo>
                  <a:pt x="1606" y="1608"/>
                </a:lnTo>
                <a:lnTo>
                  <a:pt x="1606" y="1608"/>
                </a:lnTo>
                <a:lnTo>
                  <a:pt x="1605" y="1609"/>
                </a:lnTo>
                <a:lnTo>
                  <a:pt x="1605" y="1609"/>
                </a:lnTo>
                <a:lnTo>
                  <a:pt x="1604" y="1609"/>
                </a:lnTo>
                <a:lnTo>
                  <a:pt x="1603" y="1609"/>
                </a:lnTo>
                <a:lnTo>
                  <a:pt x="1603" y="1610"/>
                </a:lnTo>
                <a:lnTo>
                  <a:pt x="1602" y="1610"/>
                </a:lnTo>
                <a:lnTo>
                  <a:pt x="1602" y="1610"/>
                </a:lnTo>
                <a:lnTo>
                  <a:pt x="1601" y="1611"/>
                </a:lnTo>
                <a:lnTo>
                  <a:pt x="1600" y="1611"/>
                </a:lnTo>
                <a:lnTo>
                  <a:pt x="1598" y="1612"/>
                </a:lnTo>
                <a:lnTo>
                  <a:pt x="1597" y="1612"/>
                </a:lnTo>
                <a:lnTo>
                  <a:pt x="1596" y="1613"/>
                </a:lnTo>
                <a:lnTo>
                  <a:pt x="1595" y="1614"/>
                </a:lnTo>
                <a:lnTo>
                  <a:pt x="1594" y="1614"/>
                </a:lnTo>
                <a:lnTo>
                  <a:pt x="1594" y="1614"/>
                </a:lnTo>
                <a:cubicBezTo>
                  <a:pt x="1594" y="1614"/>
                  <a:pt x="1594" y="1614"/>
                  <a:pt x="1594" y="1608"/>
                </a:cubicBezTo>
                <a:cubicBezTo>
                  <a:pt x="1588" y="1608"/>
                  <a:pt x="1588" y="1602"/>
                  <a:pt x="1581" y="1595"/>
                </a:cubicBezTo>
                <a:cubicBezTo>
                  <a:pt x="1575" y="1583"/>
                  <a:pt x="1562" y="1564"/>
                  <a:pt x="1544" y="1545"/>
                </a:cubicBezTo>
                <a:cubicBezTo>
                  <a:pt x="1519" y="1508"/>
                  <a:pt x="1468" y="1457"/>
                  <a:pt x="1418" y="1420"/>
                </a:cubicBezTo>
                <a:cubicBezTo>
                  <a:pt x="1406" y="1413"/>
                  <a:pt x="1387" y="1407"/>
                  <a:pt x="1368" y="1407"/>
                </a:cubicBezTo>
                <a:cubicBezTo>
                  <a:pt x="1311" y="1407"/>
                  <a:pt x="1242" y="1439"/>
                  <a:pt x="1186" y="1470"/>
                </a:cubicBezTo>
                <a:cubicBezTo>
                  <a:pt x="1165" y="1484"/>
                  <a:pt x="1145" y="1497"/>
                  <a:pt x="1129" y="1508"/>
                </a:cubicBezTo>
                <a:lnTo>
                  <a:pt x="1123" y="1512"/>
                </a:lnTo>
                <a:lnTo>
                  <a:pt x="1116" y="1527"/>
                </a:lnTo>
                <a:cubicBezTo>
                  <a:pt x="1072" y="1612"/>
                  <a:pt x="1005" y="1674"/>
                  <a:pt x="922" y="1677"/>
                </a:cubicBezTo>
                <a:cubicBezTo>
                  <a:pt x="766" y="1671"/>
                  <a:pt x="546" y="1464"/>
                  <a:pt x="540" y="1251"/>
                </a:cubicBezTo>
                <a:cubicBezTo>
                  <a:pt x="540" y="1185"/>
                  <a:pt x="546" y="1115"/>
                  <a:pt x="561" y="1051"/>
                </a:cubicBezTo>
                <a:lnTo>
                  <a:pt x="566" y="1032"/>
                </a:lnTo>
                <a:lnTo>
                  <a:pt x="163" y="1330"/>
                </a:lnTo>
                <a:lnTo>
                  <a:pt x="163" y="1331"/>
                </a:lnTo>
                <a:cubicBezTo>
                  <a:pt x="163" y="1335"/>
                  <a:pt x="163" y="1339"/>
                  <a:pt x="163" y="1345"/>
                </a:cubicBezTo>
                <a:cubicBezTo>
                  <a:pt x="163" y="1345"/>
                  <a:pt x="163" y="1352"/>
                  <a:pt x="163" y="1352"/>
                </a:cubicBezTo>
                <a:cubicBezTo>
                  <a:pt x="176" y="1364"/>
                  <a:pt x="176" y="1364"/>
                  <a:pt x="176" y="1364"/>
                </a:cubicBezTo>
                <a:cubicBezTo>
                  <a:pt x="138" y="1401"/>
                  <a:pt x="138" y="1401"/>
                  <a:pt x="138" y="1401"/>
                </a:cubicBezTo>
                <a:cubicBezTo>
                  <a:pt x="132" y="1389"/>
                  <a:pt x="132" y="1389"/>
                  <a:pt x="132" y="1389"/>
                </a:cubicBezTo>
                <a:cubicBezTo>
                  <a:pt x="125" y="1384"/>
                  <a:pt x="120" y="1378"/>
                  <a:pt x="118" y="1371"/>
                </a:cubicBezTo>
                <a:lnTo>
                  <a:pt x="116" y="1365"/>
                </a:lnTo>
                <a:lnTo>
                  <a:pt x="31" y="1427"/>
                </a:lnTo>
                <a:lnTo>
                  <a:pt x="13" y="1396"/>
                </a:lnTo>
                <a:lnTo>
                  <a:pt x="0" y="1389"/>
                </a:lnTo>
                <a:lnTo>
                  <a:pt x="594" y="952"/>
                </a:lnTo>
                <a:lnTo>
                  <a:pt x="602" y="936"/>
                </a:lnTo>
                <a:cubicBezTo>
                  <a:pt x="622" y="898"/>
                  <a:pt x="647" y="867"/>
                  <a:pt x="681" y="849"/>
                </a:cubicBezTo>
                <a:lnTo>
                  <a:pt x="690" y="845"/>
                </a:lnTo>
                <a:lnTo>
                  <a:pt x="673" y="845"/>
                </a:lnTo>
                <a:cubicBezTo>
                  <a:pt x="632" y="843"/>
                  <a:pt x="593" y="834"/>
                  <a:pt x="556" y="819"/>
                </a:cubicBezTo>
                <a:lnTo>
                  <a:pt x="547" y="816"/>
                </a:lnTo>
                <a:lnTo>
                  <a:pt x="545" y="818"/>
                </a:lnTo>
                <a:cubicBezTo>
                  <a:pt x="541" y="826"/>
                  <a:pt x="541" y="826"/>
                  <a:pt x="541" y="826"/>
                </a:cubicBezTo>
                <a:cubicBezTo>
                  <a:pt x="540" y="821"/>
                  <a:pt x="540" y="817"/>
                  <a:pt x="539" y="813"/>
                </a:cubicBezTo>
                <a:lnTo>
                  <a:pt x="539" y="812"/>
                </a:lnTo>
                <a:lnTo>
                  <a:pt x="532" y="809"/>
                </a:lnTo>
                <a:cubicBezTo>
                  <a:pt x="452" y="770"/>
                  <a:pt x="388" y="703"/>
                  <a:pt x="354" y="623"/>
                </a:cubicBezTo>
                <a:lnTo>
                  <a:pt x="353" y="619"/>
                </a:lnTo>
                <a:lnTo>
                  <a:pt x="314" y="644"/>
                </a:lnTo>
                <a:lnTo>
                  <a:pt x="295" y="612"/>
                </a:lnTo>
                <a:lnTo>
                  <a:pt x="289" y="601"/>
                </a:lnTo>
                <a:lnTo>
                  <a:pt x="337" y="569"/>
                </a:lnTo>
                <a:lnTo>
                  <a:pt x="334" y="555"/>
                </a:lnTo>
                <a:cubicBezTo>
                  <a:pt x="329" y="534"/>
                  <a:pt x="327" y="511"/>
                  <a:pt x="327" y="489"/>
                </a:cubicBezTo>
                <a:cubicBezTo>
                  <a:pt x="327" y="377"/>
                  <a:pt x="377" y="279"/>
                  <a:pt x="457" y="214"/>
                </a:cubicBezTo>
                <a:lnTo>
                  <a:pt x="463" y="210"/>
                </a:lnTo>
                <a:lnTo>
                  <a:pt x="460" y="209"/>
                </a:lnTo>
                <a:cubicBezTo>
                  <a:pt x="449" y="204"/>
                  <a:pt x="435" y="199"/>
                  <a:pt x="421" y="195"/>
                </a:cubicBezTo>
                <a:cubicBezTo>
                  <a:pt x="383" y="176"/>
                  <a:pt x="333" y="151"/>
                  <a:pt x="295" y="119"/>
                </a:cubicBezTo>
                <a:lnTo>
                  <a:pt x="295" y="119"/>
                </a:lnTo>
                <a:lnTo>
                  <a:pt x="295" y="119"/>
                </a:lnTo>
                <a:lnTo>
                  <a:pt x="296" y="118"/>
                </a:lnTo>
                <a:lnTo>
                  <a:pt x="296" y="117"/>
                </a:lnTo>
                <a:lnTo>
                  <a:pt x="297" y="115"/>
                </a:lnTo>
                <a:lnTo>
                  <a:pt x="298" y="114"/>
                </a:lnTo>
                <a:cubicBezTo>
                  <a:pt x="298" y="113"/>
                  <a:pt x="299" y="112"/>
                  <a:pt x="299" y="111"/>
                </a:cubicBezTo>
                <a:lnTo>
                  <a:pt x="299" y="111"/>
                </a:lnTo>
                <a:lnTo>
                  <a:pt x="300" y="110"/>
                </a:lnTo>
                <a:lnTo>
                  <a:pt x="300" y="109"/>
                </a:lnTo>
                <a:lnTo>
                  <a:pt x="301" y="108"/>
                </a:lnTo>
                <a:lnTo>
                  <a:pt x="301" y="107"/>
                </a:lnTo>
                <a:lnTo>
                  <a:pt x="301" y="107"/>
                </a:lnTo>
                <a:cubicBezTo>
                  <a:pt x="301" y="107"/>
                  <a:pt x="301" y="107"/>
                  <a:pt x="301" y="107"/>
                </a:cubicBezTo>
                <a:lnTo>
                  <a:pt x="301" y="107"/>
                </a:lnTo>
                <a:lnTo>
                  <a:pt x="301" y="107"/>
                </a:lnTo>
                <a:lnTo>
                  <a:pt x="301" y="108"/>
                </a:lnTo>
                <a:lnTo>
                  <a:pt x="301" y="108"/>
                </a:lnTo>
                <a:lnTo>
                  <a:pt x="300" y="109"/>
                </a:lnTo>
                <a:lnTo>
                  <a:pt x="299" y="111"/>
                </a:lnTo>
                <a:lnTo>
                  <a:pt x="299" y="112"/>
                </a:lnTo>
                <a:cubicBezTo>
                  <a:pt x="298" y="113"/>
                  <a:pt x="298" y="114"/>
                  <a:pt x="297" y="115"/>
                </a:cubicBezTo>
                <a:lnTo>
                  <a:pt x="297" y="115"/>
                </a:lnTo>
                <a:lnTo>
                  <a:pt x="297" y="116"/>
                </a:lnTo>
                <a:lnTo>
                  <a:pt x="296" y="117"/>
                </a:lnTo>
                <a:lnTo>
                  <a:pt x="296" y="118"/>
                </a:lnTo>
                <a:lnTo>
                  <a:pt x="296" y="118"/>
                </a:lnTo>
                <a:lnTo>
                  <a:pt x="295" y="119"/>
                </a:lnTo>
                <a:lnTo>
                  <a:pt x="295" y="119"/>
                </a:lnTo>
                <a:cubicBezTo>
                  <a:pt x="295" y="119"/>
                  <a:pt x="295" y="119"/>
                  <a:pt x="295" y="119"/>
                </a:cubicBezTo>
                <a:cubicBezTo>
                  <a:pt x="276" y="107"/>
                  <a:pt x="270" y="88"/>
                  <a:pt x="270" y="69"/>
                </a:cubicBezTo>
                <a:cubicBezTo>
                  <a:pt x="270" y="31"/>
                  <a:pt x="314" y="19"/>
                  <a:pt x="333" y="13"/>
                </a:cubicBezTo>
                <a:cubicBezTo>
                  <a:pt x="358" y="6"/>
                  <a:pt x="383" y="6"/>
                  <a:pt x="383" y="6"/>
                </a:cubicBezTo>
                <a:cubicBezTo>
                  <a:pt x="402" y="0"/>
                  <a:pt x="402" y="0"/>
                  <a:pt x="402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cap="all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cap="all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>
            <a:off x="0" y="0"/>
            <a:ext cx="12192000" cy="6858000"/>
            <a:chExt cx="12192000" cy="6858000"/>
          </a:xfrm>
        </p:grpSpPr>
        <p:sp>
          <p:nvSpPr>
            <p:cNvPr id="8" name="矩形 7"/>
            <p:cNvSpPr/>
            <p:nvPr>
              <p:custDataLst>
                <p:tags r:id="rId2"/>
              </p:custData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6515120">
              <a:off x="1110431" y="1298923"/>
              <a:ext cx="4173973" cy="4173973"/>
            </a:xfrm>
            <a:prstGeom prst="rect">
              <a:avLst/>
            </a:prstGeom>
          </p:spPr>
        </p:pic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10" name="任意多边形: 形状 9"/>
          <p:cNvSpPr/>
          <p:nvPr userDrawn="1">
            <p:custDataLst>
              <p:tags r:id="rId9"/>
            </p:custDataLst>
          </p:nvPr>
        </p:nvSpPr>
        <p:spPr>
          <a:xfrm>
            <a:off x="4504932" y="3574104"/>
            <a:ext cx="5820229" cy="190941"/>
          </a:xfrm>
          <a:custGeom>
            <a:gdLst>
              <a:gd name="connsiteX0" fmla="*/ 0 w 5820229"/>
              <a:gd name="connsiteY0" fmla="*/ 103855 h 190941"/>
              <a:gd name="connsiteX1" fmla="*/ 943429 w 5820229"/>
              <a:gd name="connsiteY1" fmla="*/ 2255 h 190941"/>
              <a:gd name="connsiteX2" fmla="*/ 2046514 w 5820229"/>
              <a:gd name="connsiteY2" fmla="*/ 190941 h 190941"/>
              <a:gd name="connsiteX3" fmla="*/ 3570514 w 5820229"/>
              <a:gd name="connsiteY3" fmla="*/ 2255 h 190941"/>
              <a:gd name="connsiteX4" fmla="*/ 4644572 w 5820229"/>
              <a:gd name="connsiteY4" fmla="*/ 161912 h 190941"/>
              <a:gd name="connsiteX5" fmla="*/ 5820229 w 5820229"/>
              <a:gd name="connsiteY5" fmla="*/ 31284 h 190941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20229" h="190941">
                <a:moveTo>
                  <a:pt x="0" y="103855"/>
                </a:moveTo>
                <a:cubicBezTo>
                  <a:pt x="301171" y="45798"/>
                  <a:pt x="602343" y="-12259"/>
                  <a:pt x="943429" y="2255"/>
                </a:cubicBezTo>
                <a:cubicBezTo>
                  <a:pt x="1284515" y="16769"/>
                  <a:pt x="1608667" y="190941"/>
                  <a:pt x="2046514" y="190941"/>
                </a:cubicBezTo>
                <a:cubicBezTo>
                  <a:pt x="2484361" y="190941"/>
                  <a:pt x="3137504" y="7093"/>
                  <a:pt x="3570514" y="2255"/>
                </a:cubicBezTo>
                <a:cubicBezTo>
                  <a:pt x="4003524" y="-2583"/>
                  <a:pt x="4269620" y="157074"/>
                  <a:pt x="4644572" y="161912"/>
                </a:cubicBezTo>
                <a:cubicBezTo>
                  <a:pt x="5019524" y="166750"/>
                  <a:pt x="5419876" y="99017"/>
                  <a:pt x="5820229" y="31284"/>
                </a:cubicBezTo>
              </a:path>
            </a:pathLst>
          </a:custGeom>
          <a:noFill/>
          <a:ln w="28575" cap="rnd">
            <a:solidFill>
              <a:srgbClr val="646262"/>
            </a:solidFill>
            <a:prstDash val="lg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0"/>
            </p:custDataLst>
          </p:nvPr>
        </p:nvSpPr>
        <p:spPr>
          <a:xfrm>
            <a:off x="3426350" y="2208015"/>
            <a:ext cx="8048631" cy="1295045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54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1"/>
            </p:custDataLst>
          </p:nvPr>
        </p:nvSpPr>
        <p:spPr>
          <a:xfrm>
            <a:off x="3426350" y="3786404"/>
            <a:ext cx="8048631" cy="613318"/>
          </a:xfrm>
        </p:spPr>
        <p:txBody>
          <a:bodyPr lIns="90000" tIns="0" rIns="90000" bIns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7" name="组合 16"/>
          <p:cNvGrpSpPr/>
          <p:nvPr userDrawn="1">
            <p:custDataLst>
              <p:tags r:id="rId1"/>
            </p:custDataLst>
          </p:nvPr>
        </p:nvGrpSpPr>
        <p:grpSpPr>
          <a:xfrm>
            <a:off x="0" y="0"/>
            <a:ext cx="12192000" cy="6858000"/>
            <a:chExt cx="12192000" cy="6858000"/>
          </a:xfrm>
        </p:grpSpPr>
        <p:sp>
          <p:nvSpPr>
            <p:cNvPr id="8" name="矩形 7"/>
            <p:cNvSpPr/>
            <p:nvPr>
              <p:custDataLst>
                <p:tags r:id="rId2"/>
              </p:custData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197"/>
            <p:cNvSpPr>
              <a:spLocks noEditPoints="1"/>
            </p:cNvSpPr>
            <p:nvPr>
              <p:custDataLst>
                <p:tags r:id="rId4"/>
              </p:custDataLst>
            </p:nvPr>
          </p:nvSpPr>
          <p:spPr bwMode="auto">
            <a:xfrm>
              <a:off x="887920" y="2355307"/>
              <a:ext cx="4400694" cy="2169900"/>
            </a:xfrm>
            <a:custGeom>
              <a:gdLst>
                <a:gd name="T0" fmla="*/ 238 w 1347"/>
                <a:gd name="T1" fmla="*/ 94 h 671"/>
                <a:gd name="T2" fmla="*/ 264 w 1347"/>
                <a:gd name="T3" fmla="*/ 254 h 671"/>
                <a:gd name="T4" fmla="*/ 296 w 1347"/>
                <a:gd name="T5" fmla="*/ 275 h 671"/>
                <a:gd name="T6" fmla="*/ 85 w 1347"/>
                <a:gd name="T7" fmla="*/ 295 h 671"/>
                <a:gd name="T8" fmla="*/ 89 w 1347"/>
                <a:gd name="T9" fmla="*/ 658 h 671"/>
                <a:gd name="T10" fmla="*/ 599 w 1347"/>
                <a:gd name="T11" fmla="*/ 658 h 671"/>
                <a:gd name="T12" fmla="*/ 1159 w 1347"/>
                <a:gd name="T13" fmla="*/ 608 h 671"/>
                <a:gd name="T14" fmla="*/ 1287 w 1347"/>
                <a:gd name="T15" fmla="*/ 397 h 671"/>
                <a:gd name="T16" fmla="*/ 948 w 1347"/>
                <a:gd name="T17" fmla="*/ 248 h 671"/>
                <a:gd name="T18" fmla="*/ 940 w 1347"/>
                <a:gd name="T19" fmla="*/ 85 h 671"/>
                <a:gd name="T20" fmla="*/ 1148 w 1347"/>
                <a:gd name="T21" fmla="*/ 64 h 671"/>
                <a:gd name="T22" fmla="*/ 1115 w 1347"/>
                <a:gd name="T23" fmla="*/ 14 h 671"/>
                <a:gd name="T24" fmla="*/ 755 w 1347"/>
                <a:gd name="T25" fmla="*/ 23 h 671"/>
                <a:gd name="T26" fmla="*/ 268 w 1347"/>
                <a:gd name="T27" fmla="*/ 8 h 671"/>
                <a:gd name="T28" fmla="*/ 19 w 1347"/>
                <a:gd name="T29" fmla="*/ 29 h 671"/>
                <a:gd name="T30" fmla="*/ 1201 w 1347"/>
                <a:gd name="T31" fmla="*/ 47 h 671"/>
                <a:gd name="T32" fmla="*/ 1190 w 1347"/>
                <a:gd name="T33" fmla="*/ 21 h 671"/>
                <a:gd name="T34" fmla="*/ 1140 w 1347"/>
                <a:gd name="T35" fmla="*/ 42 h 671"/>
                <a:gd name="T36" fmla="*/ 1110 w 1347"/>
                <a:gd name="T37" fmla="*/ 31 h 671"/>
                <a:gd name="T38" fmla="*/ 270 w 1347"/>
                <a:gd name="T39" fmla="*/ 190 h 671"/>
                <a:gd name="T40" fmla="*/ 77 w 1347"/>
                <a:gd name="T41" fmla="*/ 339 h 671"/>
                <a:gd name="T42" fmla="*/ 95 w 1347"/>
                <a:gd name="T43" fmla="*/ 651 h 671"/>
                <a:gd name="T44" fmla="*/ 100 w 1347"/>
                <a:gd name="T45" fmla="*/ 578 h 671"/>
                <a:gd name="T46" fmla="*/ 146 w 1347"/>
                <a:gd name="T47" fmla="*/ 643 h 671"/>
                <a:gd name="T48" fmla="*/ 243 w 1347"/>
                <a:gd name="T49" fmla="*/ 636 h 671"/>
                <a:gd name="T50" fmla="*/ 416 w 1347"/>
                <a:gd name="T51" fmla="*/ 654 h 671"/>
                <a:gd name="T52" fmla="*/ 590 w 1347"/>
                <a:gd name="T53" fmla="*/ 639 h 671"/>
                <a:gd name="T54" fmla="*/ 693 w 1347"/>
                <a:gd name="T55" fmla="*/ 644 h 671"/>
                <a:gd name="T56" fmla="*/ 764 w 1347"/>
                <a:gd name="T57" fmla="*/ 644 h 671"/>
                <a:gd name="T58" fmla="*/ 1069 w 1347"/>
                <a:gd name="T59" fmla="*/ 636 h 671"/>
                <a:gd name="T60" fmla="*/ 1202 w 1347"/>
                <a:gd name="T61" fmla="*/ 548 h 671"/>
                <a:gd name="T62" fmla="*/ 1317 w 1347"/>
                <a:gd name="T63" fmla="*/ 474 h 671"/>
                <a:gd name="T64" fmla="*/ 1318 w 1347"/>
                <a:gd name="T65" fmla="*/ 460 h 671"/>
                <a:gd name="T66" fmla="*/ 879 w 1347"/>
                <a:gd name="T67" fmla="*/ 615 h 671"/>
                <a:gd name="T68" fmla="*/ 219 w 1347"/>
                <a:gd name="T69" fmla="*/ 628 h 671"/>
                <a:gd name="T70" fmla="*/ 87 w 1347"/>
                <a:gd name="T71" fmla="*/ 347 h 671"/>
                <a:gd name="T72" fmla="*/ 278 w 1347"/>
                <a:gd name="T73" fmla="*/ 301 h 671"/>
                <a:gd name="T74" fmla="*/ 313 w 1347"/>
                <a:gd name="T75" fmla="*/ 320 h 671"/>
                <a:gd name="T76" fmla="*/ 899 w 1347"/>
                <a:gd name="T77" fmla="*/ 298 h 671"/>
                <a:gd name="T78" fmla="*/ 826 w 1347"/>
                <a:gd name="T79" fmla="*/ 330 h 671"/>
                <a:gd name="T80" fmla="*/ 889 w 1347"/>
                <a:gd name="T81" fmla="*/ 296 h 671"/>
                <a:gd name="T82" fmla="*/ 791 w 1347"/>
                <a:gd name="T83" fmla="*/ 343 h 671"/>
                <a:gd name="T84" fmla="*/ 1030 w 1347"/>
                <a:gd name="T85" fmla="*/ 327 h 671"/>
                <a:gd name="T86" fmla="*/ 1000 w 1347"/>
                <a:gd name="T87" fmla="*/ 307 h 671"/>
                <a:gd name="T88" fmla="*/ 951 w 1347"/>
                <a:gd name="T89" fmla="*/ 280 h 671"/>
                <a:gd name="T90" fmla="*/ 288 w 1347"/>
                <a:gd name="T91" fmla="*/ 342 h 671"/>
                <a:gd name="T92" fmla="*/ 905 w 1347"/>
                <a:gd name="T93" fmla="*/ 318 h 671"/>
                <a:gd name="T94" fmla="*/ 908 w 1347"/>
                <a:gd name="T95" fmla="*/ 243 h 671"/>
                <a:gd name="T96" fmla="*/ 927 w 1347"/>
                <a:gd name="T97" fmla="*/ 178 h 671"/>
                <a:gd name="T98" fmla="*/ 914 w 1347"/>
                <a:gd name="T99" fmla="*/ 184 h 671"/>
                <a:gd name="T100" fmla="*/ 905 w 1347"/>
                <a:gd name="T101" fmla="*/ 24 h 671"/>
                <a:gd name="T102" fmla="*/ 923 w 1347"/>
                <a:gd name="T103" fmla="*/ 71 h 671"/>
                <a:gd name="T104" fmla="*/ 900 w 1347"/>
                <a:gd name="T105" fmla="*/ 115 h 671"/>
                <a:gd name="T106" fmla="*/ 791 w 1347"/>
                <a:gd name="T107" fmla="*/ 35 h 671"/>
                <a:gd name="T108" fmla="*/ 881 w 1347"/>
                <a:gd name="T109" fmla="*/ 71 h 671"/>
                <a:gd name="T110" fmla="*/ 903 w 1347"/>
                <a:gd name="T111" fmla="*/ 232 h 671"/>
                <a:gd name="T112" fmla="*/ 295 w 1347"/>
                <a:gd name="T113" fmla="*/ 189 h 671"/>
                <a:gd name="T114" fmla="*/ 272 w 1347"/>
                <a:gd name="T115" fmla="*/ 24 h 671"/>
                <a:gd name="T116" fmla="*/ 271 w 1347"/>
                <a:gd name="T117" fmla="*/ 68 h 671"/>
                <a:gd name="T118" fmla="*/ 265 w 1347"/>
                <a:gd name="T119" fmla="*/ 133 h 671"/>
                <a:gd name="T120" fmla="*/ 266 w 1347"/>
                <a:gd name="T121" fmla="*/ 85 h 671"/>
                <a:gd name="T122" fmla="*/ 18 w 1347"/>
                <a:gd name="T123" fmla="*/ 43 h 6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47" h="671">
                  <a:moveTo>
                    <a:pt x="4" y="49"/>
                  </a:moveTo>
                  <a:lnTo>
                    <a:pt x="4" y="49"/>
                  </a:lnTo>
                  <a:lnTo>
                    <a:pt x="11" y="51"/>
                  </a:lnTo>
                  <a:lnTo>
                    <a:pt x="18" y="53"/>
                  </a:lnTo>
                  <a:lnTo>
                    <a:pt x="32" y="54"/>
                  </a:lnTo>
                  <a:lnTo>
                    <a:pt x="48" y="54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75" y="54"/>
                  </a:lnTo>
                  <a:lnTo>
                    <a:pt x="85" y="54"/>
                  </a:lnTo>
                  <a:lnTo>
                    <a:pt x="108" y="53"/>
                  </a:lnTo>
                  <a:lnTo>
                    <a:pt x="108" y="53"/>
                  </a:lnTo>
                  <a:lnTo>
                    <a:pt x="111" y="54"/>
                  </a:lnTo>
                  <a:lnTo>
                    <a:pt x="114" y="55"/>
                  </a:lnTo>
                  <a:lnTo>
                    <a:pt x="130" y="58"/>
                  </a:lnTo>
                  <a:lnTo>
                    <a:pt x="153" y="58"/>
                  </a:lnTo>
                  <a:lnTo>
                    <a:pt x="178" y="58"/>
                  </a:lnTo>
                  <a:lnTo>
                    <a:pt x="229" y="55"/>
                  </a:lnTo>
                  <a:lnTo>
                    <a:pt x="259" y="54"/>
                  </a:lnTo>
                  <a:lnTo>
                    <a:pt x="259" y="54"/>
                  </a:lnTo>
                  <a:lnTo>
                    <a:pt x="252" y="58"/>
                  </a:lnTo>
                  <a:lnTo>
                    <a:pt x="245" y="62"/>
                  </a:lnTo>
                  <a:lnTo>
                    <a:pt x="242" y="70"/>
                  </a:lnTo>
                  <a:lnTo>
                    <a:pt x="239" y="77"/>
                  </a:lnTo>
                  <a:lnTo>
                    <a:pt x="238" y="85"/>
                  </a:lnTo>
                  <a:lnTo>
                    <a:pt x="238" y="94"/>
                  </a:lnTo>
                  <a:lnTo>
                    <a:pt x="239" y="101"/>
                  </a:lnTo>
                  <a:lnTo>
                    <a:pt x="242" y="108"/>
                  </a:lnTo>
                  <a:lnTo>
                    <a:pt x="242" y="108"/>
                  </a:lnTo>
                  <a:lnTo>
                    <a:pt x="244" y="120"/>
                  </a:lnTo>
                  <a:lnTo>
                    <a:pt x="249" y="132"/>
                  </a:lnTo>
                  <a:lnTo>
                    <a:pt x="252" y="137"/>
                  </a:lnTo>
                  <a:lnTo>
                    <a:pt x="256" y="142"/>
                  </a:lnTo>
                  <a:lnTo>
                    <a:pt x="260" y="144"/>
                  </a:lnTo>
                  <a:lnTo>
                    <a:pt x="266" y="147"/>
                  </a:lnTo>
                  <a:lnTo>
                    <a:pt x="266" y="147"/>
                  </a:lnTo>
                  <a:lnTo>
                    <a:pt x="266" y="159"/>
                  </a:lnTo>
                  <a:lnTo>
                    <a:pt x="266" y="159"/>
                  </a:lnTo>
                  <a:lnTo>
                    <a:pt x="262" y="162"/>
                  </a:lnTo>
                  <a:lnTo>
                    <a:pt x="259" y="166"/>
                  </a:lnTo>
                  <a:lnTo>
                    <a:pt x="258" y="171"/>
                  </a:lnTo>
                  <a:lnTo>
                    <a:pt x="255" y="176"/>
                  </a:lnTo>
                  <a:lnTo>
                    <a:pt x="254" y="188"/>
                  </a:lnTo>
                  <a:lnTo>
                    <a:pt x="255" y="200"/>
                  </a:lnTo>
                  <a:lnTo>
                    <a:pt x="258" y="212"/>
                  </a:lnTo>
                  <a:lnTo>
                    <a:pt x="261" y="224"/>
                  </a:lnTo>
                  <a:lnTo>
                    <a:pt x="266" y="235"/>
                  </a:lnTo>
                  <a:lnTo>
                    <a:pt x="270" y="242"/>
                  </a:lnTo>
                  <a:lnTo>
                    <a:pt x="270" y="242"/>
                  </a:lnTo>
                  <a:lnTo>
                    <a:pt x="267" y="245"/>
                  </a:lnTo>
                  <a:lnTo>
                    <a:pt x="265" y="249"/>
                  </a:lnTo>
                  <a:lnTo>
                    <a:pt x="264" y="254"/>
                  </a:lnTo>
                  <a:lnTo>
                    <a:pt x="262" y="259"/>
                  </a:lnTo>
                  <a:lnTo>
                    <a:pt x="262" y="263"/>
                  </a:lnTo>
                  <a:lnTo>
                    <a:pt x="264" y="268"/>
                  </a:lnTo>
                  <a:lnTo>
                    <a:pt x="265" y="272"/>
                  </a:lnTo>
                  <a:lnTo>
                    <a:pt x="268" y="274"/>
                  </a:lnTo>
                  <a:lnTo>
                    <a:pt x="268" y="274"/>
                  </a:lnTo>
                  <a:lnTo>
                    <a:pt x="272" y="274"/>
                  </a:lnTo>
                  <a:lnTo>
                    <a:pt x="273" y="273"/>
                  </a:lnTo>
                  <a:lnTo>
                    <a:pt x="274" y="269"/>
                  </a:lnTo>
                  <a:lnTo>
                    <a:pt x="274" y="265"/>
                  </a:lnTo>
                  <a:lnTo>
                    <a:pt x="274" y="256"/>
                  </a:lnTo>
                  <a:lnTo>
                    <a:pt x="274" y="253"/>
                  </a:lnTo>
                  <a:lnTo>
                    <a:pt x="276" y="250"/>
                  </a:lnTo>
                  <a:lnTo>
                    <a:pt x="276" y="250"/>
                  </a:lnTo>
                  <a:lnTo>
                    <a:pt x="278" y="251"/>
                  </a:lnTo>
                  <a:lnTo>
                    <a:pt x="278" y="251"/>
                  </a:lnTo>
                  <a:lnTo>
                    <a:pt x="282" y="254"/>
                  </a:lnTo>
                  <a:lnTo>
                    <a:pt x="285" y="255"/>
                  </a:lnTo>
                  <a:lnTo>
                    <a:pt x="289" y="256"/>
                  </a:lnTo>
                  <a:lnTo>
                    <a:pt x="294" y="255"/>
                  </a:lnTo>
                  <a:lnTo>
                    <a:pt x="294" y="255"/>
                  </a:lnTo>
                  <a:lnTo>
                    <a:pt x="295" y="260"/>
                  </a:lnTo>
                  <a:lnTo>
                    <a:pt x="296" y="265"/>
                  </a:lnTo>
                  <a:lnTo>
                    <a:pt x="296" y="271"/>
                  </a:lnTo>
                  <a:lnTo>
                    <a:pt x="296" y="275"/>
                  </a:lnTo>
                  <a:lnTo>
                    <a:pt x="296" y="275"/>
                  </a:lnTo>
                  <a:lnTo>
                    <a:pt x="268" y="275"/>
                  </a:lnTo>
                  <a:lnTo>
                    <a:pt x="242" y="275"/>
                  </a:lnTo>
                  <a:lnTo>
                    <a:pt x="189" y="277"/>
                  </a:lnTo>
                  <a:lnTo>
                    <a:pt x="189" y="277"/>
                  </a:lnTo>
                  <a:lnTo>
                    <a:pt x="165" y="275"/>
                  </a:lnTo>
                  <a:lnTo>
                    <a:pt x="153" y="274"/>
                  </a:lnTo>
                  <a:lnTo>
                    <a:pt x="141" y="272"/>
                  </a:lnTo>
                  <a:lnTo>
                    <a:pt x="141" y="272"/>
                  </a:lnTo>
                  <a:lnTo>
                    <a:pt x="136" y="271"/>
                  </a:lnTo>
                  <a:lnTo>
                    <a:pt x="130" y="272"/>
                  </a:lnTo>
                  <a:lnTo>
                    <a:pt x="128" y="273"/>
                  </a:lnTo>
                  <a:lnTo>
                    <a:pt x="126" y="274"/>
                  </a:lnTo>
                  <a:lnTo>
                    <a:pt x="128" y="275"/>
                  </a:lnTo>
                  <a:lnTo>
                    <a:pt x="130" y="278"/>
                  </a:lnTo>
                  <a:lnTo>
                    <a:pt x="130" y="278"/>
                  </a:lnTo>
                  <a:lnTo>
                    <a:pt x="124" y="280"/>
                  </a:lnTo>
                  <a:lnTo>
                    <a:pt x="118" y="282"/>
                  </a:lnTo>
                  <a:lnTo>
                    <a:pt x="111" y="284"/>
                  </a:lnTo>
                  <a:lnTo>
                    <a:pt x="105" y="286"/>
                  </a:lnTo>
                  <a:lnTo>
                    <a:pt x="105" y="286"/>
                  </a:lnTo>
                  <a:lnTo>
                    <a:pt x="102" y="285"/>
                  </a:lnTo>
                  <a:lnTo>
                    <a:pt x="100" y="284"/>
                  </a:lnTo>
                  <a:lnTo>
                    <a:pt x="99" y="284"/>
                  </a:lnTo>
                  <a:lnTo>
                    <a:pt x="96" y="285"/>
                  </a:lnTo>
                  <a:lnTo>
                    <a:pt x="90" y="289"/>
                  </a:lnTo>
                  <a:lnTo>
                    <a:pt x="85" y="295"/>
                  </a:lnTo>
                  <a:lnTo>
                    <a:pt x="76" y="308"/>
                  </a:lnTo>
                  <a:lnTo>
                    <a:pt x="71" y="316"/>
                  </a:lnTo>
                  <a:lnTo>
                    <a:pt x="71" y="316"/>
                  </a:lnTo>
                  <a:lnTo>
                    <a:pt x="69" y="318"/>
                  </a:lnTo>
                  <a:lnTo>
                    <a:pt x="66" y="320"/>
                  </a:lnTo>
                  <a:lnTo>
                    <a:pt x="63" y="327"/>
                  </a:lnTo>
                  <a:lnTo>
                    <a:pt x="61" y="337"/>
                  </a:lnTo>
                  <a:lnTo>
                    <a:pt x="61" y="349"/>
                  </a:lnTo>
                  <a:lnTo>
                    <a:pt x="61" y="372"/>
                  </a:lnTo>
                  <a:lnTo>
                    <a:pt x="64" y="387"/>
                  </a:lnTo>
                  <a:lnTo>
                    <a:pt x="64" y="387"/>
                  </a:lnTo>
                  <a:lnTo>
                    <a:pt x="66" y="409"/>
                  </a:lnTo>
                  <a:lnTo>
                    <a:pt x="70" y="431"/>
                  </a:lnTo>
                  <a:lnTo>
                    <a:pt x="70" y="431"/>
                  </a:lnTo>
                  <a:lnTo>
                    <a:pt x="75" y="471"/>
                  </a:lnTo>
                  <a:lnTo>
                    <a:pt x="77" y="510"/>
                  </a:lnTo>
                  <a:lnTo>
                    <a:pt x="77" y="550"/>
                  </a:lnTo>
                  <a:lnTo>
                    <a:pt x="76" y="589"/>
                  </a:lnTo>
                  <a:lnTo>
                    <a:pt x="76" y="589"/>
                  </a:lnTo>
                  <a:lnTo>
                    <a:pt x="75" y="607"/>
                  </a:lnTo>
                  <a:lnTo>
                    <a:pt x="75" y="616"/>
                  </a:lnTo>
                  <a:lnTo>
                    <a:pt x="75" y="626"/>
                  </a:lnTo>
                  <a:lnTo>
                    <a:pt x="77" y="636"/>
                  </a:lnTo>
                  <a:lnTo>
                    <a:pt x="79" y="644"/>
                  </a:lnTo>
                  <a:lnTo>
                    <a:pt x="83" y="652"/>
                  </a:lnTo>
                  <a:lnTo>
                    <a:pt x="89" y="658"/>
                  </a:lnTo>
                  <a:lnTo>
                    <a:pt x="89" y="658"/>
                  </a:lnTo>
                  <a:lnTo>
                    <a:pt x="90" y="661"/>
                  </a:lnTo>
                  <a:lnTo>
                    <a:pt x="91" y="662"/>
                  </a:lnTo>
                  <a:lnTo>
                    <a:pt x="93" y="663"/>
                  </a:lnTo>
                  <a:lnTo>
                    <a:pt x="95" y="663"/>
                  </a:lnTo>
                  <a:lnTo>
                    <a:pt x="95" y="663"/>
                  </a:lnTo>
                  <a:lnTo>
                    <a:pt x="101" y="666"/>
                  </a:lnTo>
                  <a:lnTo>
                    <a:pt x="108" y="668"/>
                  </a:lnTo>
                  <a:lnTo>
                    <a:pt x="124" y="671"/>
                  </a:lnTo>
                  <a:lnTo>
                    <a:pt x="141" y="671"/>
                  </a:lnTo>
                  <a:lnTo>
                    <a:pt x="158" y="671"/>
                  </a:lnTo>
                  <a:lnTo>
                    <a:pt x="193" y="667"/>
                  </a:lnTo>
                  <a:lnTo>
                    <a:pt x="223" y="663"/>
                  </a:lnTo>
                  <a:lnTo>
                    <a:pt x="223" y="663"/>
                  </a:lnTo>
                  <a:lnTo>
                    <a:pt x="260" y="662"/>
                  </a:lnTo>
                  <a:lnTo>
                    <a:pt x="297" y="663"/>
                  </a:lnTo>
                  <a:lnTo>
                    <a:pt x="335" y="664"/>
                  </a:lnTo>
                  <a:lnTo>
                    <a:pt x="373" y="666"/>
                  </a:lnTo>
                  <a:lnTo>
                    <a:pt x="373" y="666"/>
                  </a:lnTo>
                  <a:lnTo>
                    <a:pt x="410" y="663"/>
                  </a:lnTo>
                  <a:lnTo>
                    <a:pt x="448" y="661"/>
                  </a:lnTo>
                  <a:lnTo>
                    <a:pt x="485" y="657"/>
                  </a:lnTo>
                  <a:lnTo>
                    <a:pt x="504" y="657"/>
                  </a:lnTo>
                  <a:lnTo>
                    <a:pt x="524" y="657"/>
                  </a:lnTo>
                  <a:lnTo>
                    <a:pt x="524" y="657"/>
                  </a:lnTo>
                  <a:lnTo>
                    <a:pt x="599" y="658"/>
                  </a:lnTo>
                  <a:lnTo>
                    <a:pt x="675" y="657"/>
                  </a:lnTo>
                  <a:lnTo>
                    <a:pt x="675" y="657"/>
                  </a:lnTo>
                  <a:lnTo>
                    <a:pt x="693" y="658"/>
                  </a:lnTo>
                  <a:lnTo>
                    <a:pt x="711" y="660"/>
                  </a:lnTo>
                  <a:lnTo>
                    <a:pt x="729" y="662"/>
                  </a:lnTo>
                  <a:lnTo>
                    <a:pt x="747" y="662"/>
                  </a:lnTo>
                  <a:lnTo>
                    <a:pt x="747" y="662"/>
                  </a:lnTo>
                  <a:lnTo>
                    <a:pt x="764" y="661"/>
                  </a:lnTo>
                  <a:lnTo>
                    <a:pt x="782" y="660"/>
                  </a:lnTo>
                  <a:lnTo>
                    <a:pt x="799" y="658"/>
                  </a:lnTo>
                  <a:lnTo>
                    <a:pt x="816" y="657"/>
                  </a:lnTo>
                  <a:lnTo>
                    <a:pt x="816" y="657"/>
                  </a:lnTo>
                  <a:lnTo>
                    <a:pt x="891" y="657"/>
                  </a:lnTo>
                  <a:lnTo>
                    <a:pt x="927" y="656"/>
                  </a:lnTo>
                  <a:lnTo>
                    <a:pt x="964" y="654"/>
                  </a:lnTo>
                  <a:lnTo>
                    <a:pt x="964" y="654"/>
                  </a:lnTo>
                  <a:lnTo>
                    <a:pt x="998" y="652"/>
                  </a:lnTo>
                  <a:lnTo>
                    <a:pt x="1033" y="650"/>
                  </a:lnTo>
                  <a:lnTo>
                    <a:pt x="1051" y="649"/>
                  </a:lnTo>
                  <a:lnTo>
                    <a:pt x="1068" y="646"/>
                  </a:lnTo>
                  <a:lnTo>
                    <a:pt x="1085" y="643"/>
                  </a:lnTo>
                  <a:lnTo>
                    <a:pt x="1100" y="637"/>
                  </a:lnTo>
                  <a:lnTo>
                    <a:pt x="1100" y="637"/>
                  </a:lnTo>
                  <a:lnTo>
                    <a:pt x="1116" y="631"/>
                  </a:lnTo>
                  <a:lnTo>
                    <a:pt x="1130" y="624"/>
                  </a:lnTo>
                  <a:lnTo>
                    <a:pt x="1159" y="608"/>
                  </a:lnTo>
                  <a:lnTo>
                    <a:pt x="1215" y="573"/>
                  </a:lnTo>
                  <a:lnTo>
                    <a:pt x="1215" y="573"/>
                  </a:lnTo>
                  <a:lnTo>
                    <a:pt x="1224" y="571"/>
                  </a:lnTo>
                  <a:lnTo>
                    <a:pt x="1234" y="566"/>
                  </a:lnTo>
                  <a:lnTo>
                    <a:pt x="1243" y="561"/>
                  </a:lnTo>
                  <a:lnTo>
                    <a:pt x="1253" y="555"/>
                  </a:lnTo>
                  <a:lnTo>
                    <a:pt x="1271" y="540"/>
                  </a:lnTo>
                  <a:lnTo>
                    <a:pt x="1286" y="527"/>
                  </a:lnTo>
                  <a:lnTo>
                    <a:pt x="1286" y="527"/>
                  </a:lnTo>
                  <a:lnTo>
                    <a:pt x="1306" y="510"/>
                  </a:lnTo>
                  <a:lnTo>
                    <a:pt x="1323" y="495"/>
                  </a:lnTo>
                  <a:lnTo>
                    <a:pt x="1330" y="487"/>
                  </a:lnTo>
                  <a:lnTo>
                    <a:pt x="1336" y="480"/>
                  </a:lnTo>
                  <a:lnTo>
                    <a:pt x="1340" y="472"/>
                  </a:lnTo>
                  <a:lnTo>
                    <a:pt x="1343" y="466"/>
                  </a:lnTo>
                  <a:lnTo>
                    <a:pt x="1343" y="466"/>
                  </a:lnTo>
                  <a:lnTo>
                    <a:pt x="1346" y="460"/>
                  </a:lnTo>
                  <a:lnTo>
                    <a:pt x="1347" y="455"/>
                  </a:lnTo>
                  <a:lnTo>
                    <a:pt x="1347" y="449"/>
                  </a:lnTo>
                  <a:lnTo>
                    <a:pt x="1345" y="444"/>
                  </a:lnTo>
                  <a:lnTo>
                    <a:pt x="1342" y="438"/>
                  </a:lnTo>
                  <a:lnTo>
                    <a:pt x="1338" y="433"/>
                  </a:lnTo>
                  <a:lnTo>
                    <a:pt x="1329" y="425"/>
                  </a:lnTo>
                  <a:lnTo>
                    <a:pt x="1318" y="416"/>
                  </a:lnTo>
                  <a:lnTo>
                    <a:pt x="1306" y="408"/>
                  </a:lnTo>
                  <a:lnTo>
                    <a:pt x="1287" y="397"/>
                  </a:lnTo>
                  <a:lnTo>
                    <a:pt x="1287" y="397"/>
                  </a:lnTo>
                  <a:lnTo>
                    <a:pt x="1275" y="389"/>
                  </a:lnTo>
                  <a:lnTo>
                    <a:pt x="1264" y="379"/>
                  </a:lnTo>
                  <a:lnTo>
                    <a:pt x="1243" y="360"/>
                  </a:lnTo>
                  <a:lnTo>
                    <a:pt x="1223" y="339"/>
                  </a:lnTo>
                  <a:lnTo>
                    <a:pt x="1212" y="330"/>
                  </a:lnTo>
                  <a:lnTo>
                    <a:pt x="1201" y="320"/>
                  </a:lnTo>
                  <a:lnTo>
                    <a:pt x="1201" y="320"/>
                  </a:lnTo>
                  <a:lnTo>
                    <a:pt x="1181" y="306"/>
                  </a:lnTo>
                  <a:lnTo>
                    <a:pt x="1159" y="291"/>
                  </a:lnTo>
                  <a:lnTo>
                    <a:pt x="1137" y="277"/>
                  </a:lnTo>
                  <a:lnTo>
                    <a:pt x="1115" y="266"/>
                  </a:lnTo>
                  <a:lnTo>
                    <a:pt x="1115" y="266"/>
                  </a:lnTo>
                  <a:lnTo>
                    <a:pt x="1105" y="262"/>
                  </a:lnTo>
                  <a:lnTo>
                    <a:pt x="1088" y="257"/>
                  </a:lnTo>
                  <a:lnTo>
                    <a:pt x="1080" y="256"/>
                  </a:lnTo>
                  <a:lnTo>
                    <a:pt x="1072" y="256"/>
                  </a:lnTo>
                  <a:lnTo>
                    <a:pt x="1070" y="256"/>
                  </a:lnTo>
                  <a:lnTo>
                    <a:pt x="1069" y="257"/>
                  </a:lnTo>
                  <a:lnTo>
                    <a:pt x="1068" y="260"/>
                  </a:lnTo>
                  <a:lnTo>
                    <a:pt x="1069" y="262"/>
                  </a:lnTo>
                  <a:lnTo>
                    <a:pt x="1069" y="262"/>
                  </a:lnTo>
                  <a:lnTo>
                    <a:pt x="952" y="263"/>
                  </a:lnTo>
                  <a:lnTo>
                    <a:pt x="952" y="263"/>
                  </a:lnTo>
                  <a:lnTo>
                    <a:pt x="951" y="256"/>
                  </a:lnTo>
                  <a:lnTo>
                    <a:pt x="948" y="248"/>
                  </a:lnTo>
                  <a:lnTo>
                    <a:pt x="944" y="241"/>
                  </a:lnTo>
                  <a:lnTo>
                    <a:pt x="939" y="235"/>
                  </a:lnTo>
                  <a:lnTo>
                    <a:pt x="939" y="235"/>
                  </a:lnTo>
                  <a:lnTo>
                    <a:pt x="944" y="226"/>
                  </a:lnTo>
                  <a:lnTo>
                    <a:pt x="948" y="214"/>
                  </a:lnTo>
                  <a:lnTo>
                    <a:pt x="951" y="202"/>
                  </a:lnTo>
                  <a:lnTo>
                    <a:pt x="952" y="190"/>
                  </a:lnTo>
                  <a:lnTo>
                    <a:pt x="951" y="178"/>
                  </a:lnTo>
                  <a:lnTo>
                    <a:pt x="948" y="172"/>
                  </a:lnTo>
                  <a:lnTo>
                    <a:pt x="946" y="167"/>
                  </a:lnTo>
                  <a:lnTo>
                    <a:pt x="942" y="163"/>
                  </a:lnTo>
                  <a:lnTo>
                    <a:pt x="939" y="160"/>
                  </a:lnTo>
                  <a:lnTo>
                    <a:pt x="933" y="157"/>
                  </a:lnTo>
                  <a:lnTo>
                    <a:pt x="927" y="155"/>
                  </a:lnTo>
                  <a:lnTo>
                    <a:pt x="927" y="155"/>
                  </a:lnTo>
                  <a:lnTo>
                    <a:pt x="926" y="141"/>
                  </a:lnTo>
                  <a:lnTo>
                    <a:pt x="924" y="133"/>
                  </a:lnTo>
                  <a:lnTo>
                    <a:pt x="922" y="126"/>
                  </a:lnTo>
                  <a:lnTo>
                    <a:pt x="922" y="126"/>
                  </a:lnTo>
                  <a:lnTo>
                    <a:pt x="927" y="123"/>
                  </a:lnTo>
                  <a:lnTo>
                    <a:pt x="930" y="118"/>
                  </a:lnTo>
                  <a:lnTo>
                    <a:pt x="934" y="114"/>
                  </a:lnTo>
                  <a:lnTo>
                    <a:pt x="936" y="108"/>
                  </a:lnTo>
                  <a:lnTo>
                    <a:pt x="939" y="103"/>
                  </a:lnTo>
                  <a:lnTo>
                    <a:pt x="940" y="97"/>
                  </a:lnTo>
                  <a:lnTo>
                    <a:pt x="940" y="85"/>
                  </a:lnTo>
                  <a:lnTo>
                    <a:pt x="939" y="80"/>
                  </a:lnTo>
                  <a:lnTo>
                    <a:pt x="938" y="74"/>
                  </a:lnTo>
                  <a:lnTo>
                    <a:pt x="935" y="70"/>
                  </a:lnTo>
                  <a:lnTo>
                    <a:pt x="932" y="65"/>
                  </a:lnTo>
                  <a:lnTo>
                    <a:pt x="928" y="61"/>
                  </a:lnTo>
                  <a:lnTo>
                    <a:pt x="924" y="58"/>
                  </a:lnTo>
                  <a:lnTo>
                    <a:pt x="918" y="54"/>
                  </a:lnTo>
                  <a:lnTo>
                    <a:pt x="914" y="53"/>
                  </a:lnTo>
                  <a:lnTo>
                    <a:pt x="914" y="53"/>
                  </a:lnTo>
                  <a:lnTo>
                    <a:pt x="914" y="43"/>
                  </a:lnTo>
                  <a:lnTo>
                    <a:pt x="914" y="43"/>
                  </a:lnTo>
                  <a:lnTo>
                    <a:pt x="965" y="41"/>
                  </a:lnTo>
                  <a:lnTo>
                    <a:pt x="1018" y="38"/>
                  </a:lnTo>
                  <a:lnTo>
                    <a:pt x="1018" y="38"/>
                  </a:lnTo>
                  <a:lnTo>
                    <a:pt x="1044" y="38"/>
                  </a:lnTo>
                  <a:lnTo>
                    <a:pt x="1070" y="41"/>
                  </a:lnTo>
                  <a:lnTo>
                    <a:pt x="1095" y="42"/>
                  </a:lnTo>
                  <a:lnTo>
                    <a:pt x="1109" y="41"/>
                  </a:lnTo>
                  <a:lnTo>
                    <a:pt x="1121" y="39"/>
                  </a:lnTo>
                  <a:lnTo>
                    <a:pt x="1121" y="39"/>
                  </a:lnTo>
                  <a:lnTo>
                    <a:pt x="1123" y="44"/>
                  </a:lnTo>
                  <a:lnTo>
                    <a:pt x="1125" y="49"/>
                  </a:lnTo>
                  <a:lnTo>
                    <a:pt x="1128" y="53"/>
                  </a:lnTo>
                  <a:lnTo>
                    <a:pt x="1131" y="56"/>
                  </a:lnTo>
                  <a:lnTo>
                    <a:pt x="1140" y="61"/>
                  </a:lnTo>
                  <a:lnTo>
                    <a:pt x="1148" y="64"/>
                  </a:lnTo>
                  <a:lnTo>
                    <a:pt x="1159" y="65"/>
                  </a:lnTo>
                  <a:lnTo>
                    <a:pt x="1169" y="65"/>
                  </a:lnTo>
                  <a:lnTo>
                    <a:pt x="1178" y="64"/>
                  </a:lnTo>
                  <a:lnTo>
                    <a:pt x="1188" y="61"/>
                  </a:lnTo>
                  <a:lnTo>
                    <a:pt x="1188" y="61"/>
                  </a:lnTo>
                  <a:lnTo>
                    <a:pt x="1202" y="55"/>
                  </a:lnTo>
                  <a:lnTo>
                    <a:pt x="1224" y="45"/>
                  </a:lnTo>
                  <a:lnTo>
                    <a:pt x="1234" y="39"/>
                  </a:lnTo>
                  <a:lnTo>
                    <a:pt x="1241" y="33"/>
                  </a:lnTo>
                  <a:lnTo>
                    <a:pt x="1242" y="31"/>
                  </a:lnTo>
                  <a:lnTo>
                    <a:pt x="1242" y="29"/>
                  </a:lnTo>
                  <a:lnTo>
                    <a:pt x="1241" y="26"/>
                  </a:lnTo>
                  <a:lnTo>
                    <a:pt x="1239" y="24"/>
                  </a:lnTo>
                  <a:lnTo>
                    <a:pt x="1239" y="24"/>
                  </a:lnTo>
                  <a:lnTo>
                    <a:pt x="1213" y="14"/>
                  </a:lnTo>
                  <a:lnTo>
                    <a:pt x="1196" y="8"/>
                  </a:lnTo>
                  <a:lnTo>
                    <a:pt x="1177" y="3"/>
                  </a:lnTo>
                  <a:lnTo>
                    <a:pt x="1160" y="0"/>
                  </a:lnTo>
                  <a:lnTo>
                    <a:pt x="1152" y="0"/>
                  </a:lnTo>
                  <a:lnTo>
                    <a:pt x="1143" y="0"/>
                  </a:lnTo>
                  <a:lnTo>
                    <a:pt x="1137" y="2"/>
                  </a:lnTo>
                  <a:lnTo>
                    <a:pt x="1131" y="5"/>
                  </a:lnTo>
                  <a:lnTo>
                    <a:pt x="1128" y="9"/>
                  </a:lnTo>
                  <a:lnTo>
                    <a:pt x="1124" y="15"/>
                  </a:lnTo>
                  <a:lnTo>
                    <a:pt x="1124" y="15"/>
                  </a:lnTo>
                  <a:lnTo>
                    <a:pt x="1115" y="14"/>
                  </a:lnTo>
                  <a:lnTo>
                    <a:pt x="1115" y="14"/>
                  </a:lnTo>
                  <a:lnTo>
                    <a:pt x="1089" y="11"/>
                  </a:lnTo>
                  <a:lnTo>
                    <a:pt x="1065" y="11"/>
                  </a:lnTo>
                  <a:lnTo>
                    <a:pt x="1040" y="12"/>
                  </a:lnTo>
                  <a:lnTo>
                    <a:pt x="1015" y="14"/>
                  </a:lnTo>
                  <a:lnTo>
                    <a:pt x="965" y="20"/>
                  </a:lnTo>
                  <a:lnTo>
                    <a:pt x="940" y="23"/>
                  </a:lnTo>
                  <a:lnTo>
                    <a:pt x="915" y="24"/>
                  </a:lnTo>
                  <a:lnTo>
                    <a:pt x="915" y="24"/>
                  </a:lnTo>
                  <a:lnTo>
                    <a:pt x="916" y="20"/>
                  </a:lnTo>
                  <a:lnTo>
                    <a:pt x="917" y="12"/>
                  </a:lnTo>
                  <a:lnTo>
                    <a:pt x="916" y="8"/>
                  </a:lnTo>
                  <a:lnTo>
                    <a:pt x="915" y="6"/>
                  </a:lnTo>
                  <a:lnTo>
                    <a:pt x="914" y="5"/>
                  </a:lnTo>
                  <a:lnTo>
                    <a:pt x="910" y="6"/>
                  </a:lnTo>
                  <a:lnTo>
                    <a:pt x="910" y="6"/>
                  </a:lnTo>
                  <a:lnTo>
                    <a:pt x="906" y="1"/>
                  </a:lnTo>
                  <a:lnTo>
                    <a:pt x="904" y="1"/>
                  </a:lnTo>
                  <a:lnTo>
                    <a:pt x="903" y="1"/>
                  </a:lnTo>
                  <a:lnTo>
                    <a:pt x="900" y="2"/>
                  </a:lnTo>
                  <a:lnTo>
                    <a:pt x="898" y="7"/>
                  </a:lnTo>
                  <a:lnTo>
                    <a:pt x="896" y="17"/>
                  </a:lnTo>
                  <a:lnTo>
                    <a:pt x="894" y="24"/>
                  </a:lnTo>
                  <a:lnTo>
                    <a:pt x="894" y="24"/>
                  </a:lnTo>
                  <a:lnTo>
                    <a:pt x="824" y="24"/>
                  </a:lnTo>
                  <a:lnTo>
                    <a:pt x="755" y="23"/>
                  </a:lnTo>
                  <a:lnTo>
                    <a:pt x="616" y="18"/>
                  </a:lnTo>
                  <a:lnTo>
                    <a:pt x="616" y="18"/>
                  </a:lnTo>
                  <a:lnTo>
                    <a:pt x="583" y="17"/>
                  </a:lnTo>
                  <a:lnTo>
                    <a:pt x="549" y="17"/>
                  </a:lnTo>
                  <a:lnTo>
                    <a:pt x="481" y="18"/>
                  </a:lnTo>
                  <a:lnTo>
                    <a:pt x="345" y="24"/>
                  </a:lnTo>
                  <a:lnTo>
                    <a:pt x="345" y="24"/>
                  </a:lnTo>
                  <a:lnTo>
                    <a:pt x="343" y="21"/>
                  </a:lnTo>
                  <a:lnTo>
                    <a:pt x="341" y="21"/>
                  </a:lnTo>
                  <a:lnTo>
                    <a:pt x="333" y="21"/>
                  </a:lnTo>
                  <a:lnTo>
                    <a:pt x="320" y="25"/>
                  </a:lnTo>
                  <a:lnTo>
                    <a:pt x="320" y="25"/>
                  </a:lnTo>
                  <a:lnTo>
                    <a:pt x="284" y="26"/>
                  </a:lnTo>
                  <a:lnTo>
                    <a:pt x="284" y="26"/>
                  </a:lnTo>
                  <a:lnTo>
                    <a:pt x="280" y="19"/>
                  </a:lnTo>
                  <a:lnTo>
                    <a:pt x="277" y="13"/>
                  </a:lnTo>
                  <a:lnTo>
                    <a:pt x="277" y="13"/>
                  </a:lnTo>
                  <a:lnTo>
                    <a:pt x="278" y="11"/>
                  </a:lnTo>
                  <a:lnTo>
                    <a:pt x="278" y="9"/>
                  </a:lnTo>
                  <a:lnTo>
                    <a:pt x="278" y="7"/>
                  </a:lnTo>
                  <a:lnTo>
                    <a:pt x="277" y="6"/>
                  </a:lnTo>
                  <a:lnTo>
                    <a:pt x="274" y="6"/>
                  </a:lnTo>
                  <a:lnTo>
                    <a:pt x="272" y="6"/>
                  </a:lnTo>
                  <a:lnTo>
                    <a:pt x="271" y="7"/>
                  </a:lnTo>
                  <a:lnTo>
                    <a:pt x="268" y="8"/>
                  </a:lnTo>
                  <a:lnTo>
                    <a:pt x="268" y="8"/>
                  </a:lnTo>
                  <a:lnTo>
                    <a:pt x="267" y="9"/>
                  </a:lnTo>
                  <a:lnTo>
                    <a:pt x="266" y="12"/>
                  </a:lnTo>
                  <a:lnTo>
                    <a:pt x="264" y="17"/>
                  </a:lnTo>
                  <a:lnTo>
                    <a:pt x="261" y="27"/>
                  </a:lnTo>
                  <a:lnTo>
                    <a:pt x="261" y="27"/>
                  </a:lnTo>
                  <a:lnTo>
                    <a:pt x="235" y="27"/>
                  </a:lnTo>
                  <a:lnTo>
                    <a:pt x="208" y="29"/>
                  </a:lnTo>
                  <a:lnTo>
                    <a:pt x="182" y="30"/>
                  </a:lnTo>
                  <a:lnTo>
                    <a:pt x="155" y="30"/>
                  </a:lnTo>
                  <a:lnTo>
                    <a:pt x="155" y="30"/>
                  </a:lnTo>
                  <a:lnTo>
                    <a:pt x="153" y="27"/>
                  </a:lnTo>
                  <a:lnTo>
                    <a:pt x="149" y="26"/>
                  </a:lnTo>
                  <a:lnTo>
                    <a:pt x="140" y="25"/>
                  </a:lnTo>
                  <a:lnTo>
                    <a:pt x="129" y="25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15" y="23"/>
                  </a:lnTo>
                  <a:lnTo>
                    <a:pt x="108" y="21"/>
                  </a:lnTo>
                  <a:lnTo>
                    <a:pt x="99" y="20"/>
                  </a:lnTo>
                  <a:lnTo>
                    <a:pt x="88" y="20"/>
                  </a:lnTo>
                  <a:lnTo>
                    <a:pt x="67" y="20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35" y="24"/>
                  </a:lnTo>
                  <a:lnTo>
                    <a:pt x="26" y="25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3" y="32"/>
                  </a:lnTo>
                  <a:lnTo>
                    <a:pt x="5" y="38"/>
                  </a:lnTo>
                  <a:lnTo>
                    <a:pt x="2" y="41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9"/>
                  </a:lnTo>
                  <a:lnTo>
                    <a:pt x="4" y="49"/>
                  </a:lnTo>
                  <a:close/>
                  <a:moveTo>
                    <a:pt x="1196" y="37"/>
                  </a:moveTo>
                  <a:lnTo>
                    <a:pt x="1196" y="37"/>
                  </a:lnTo>
                  <a:lnTo>
                    <a:pt x="1193" y="37"/>
                  </a:lnTo>
                  <a:lnTo>
                    <a:pt x="1193" y="37"/>
                  </a:lnTo>
                  <a:lnTo>
                    <a:pt x="1192" y="35"/>
                  </a:lnTo>
                  <a:lnTo>
                    <a:pt x="1192" y="35"/>
                  </a:lnTo>
                  <a:lnTo>
                    <a:pt x="1192" y="35"/>
                  </a:lnTo>
                  <a:lnTo>
                    <a:pt x="1192" y="35"/>
                  </a:lnTo>
                  <a:lnTo>
                    <a:pt x="1195" y="35"/>
                  </a:lnTo>
                  <a:lnTo>
                    <a:pt x="1198" y="36"/>
                  </a:lnTo>
                  <a:lnTo>
                    <a:pt x="1198" y="36"/>
                  </a:lnTo>
                  <a:lnTo>
                    <a:pt x="1196" y="37"/>
                  </a:lnTo>
                  <a:lnTo>
                    <a:pt x="1196" y="37"/>
                  </a:lnTo>
                  <a:close/>
                  <a:moveTo>
                    <a:pt x="1199" y="48"/>
                  </a:moveTo>
                  <a:lnTo>
                    <a:pt x="1199" y="48"/>
                  </a:lnTo>
                  <a:lnTo>
                    <a:pt x="1200" y="47"/>
                  </a:lnTo>
                  <a:lnTo>
                    <a:pt x="1200" y="47"/>
                  </a:lnTo>
                  <a:lnTo>
                    <a:pt x="1201" y="47"/>
                  </a:lnTo>
                  <a:lnTo>
                    <a:pt x="1201" y="47"/>
                  </a:lnTo>
                  <a:lnTo>
                    <a:pt x="1199" y="48"/>
                  </a:lnTo>
                  <a:lnTo>
                    <a:pt x="1199" y="48"/>
                  </a:lnTo>
                  <a:close/>
                  <a:moveTo>
                    <a:pt x="1210" y="35"/>
                  </a:moveTo>
                  <a:lnTo>
                    <a:pt x="1210" y="35"/>
                  </a:lnTo>
                  <a:lnTo>
                    <a:pt x="1210" y="33"/>
                  </a:lnTo>
                  <a:lnTo>
                    <a:pt x="1210" y="33"/>
                  </a:lnTo>
                  <a:lnTo>
                    <a:pt x="1212" y="35"/>
                  </a:lnTo>
                  <a:lnTo>
                    <a:pt x="1212" y="35"/>
                  </a:lnTo>
                  <a:lnTo>
                    <a:pt x="1210" y="35"/>
                  </a:lnTo>
                  <a:lnTo>
                    <a:pt x="1210" y="35"/>
                  </a:lnTo>
                  <a:close/>
                  <a:moveTo>
                    <a:pt x="1227" y="33"/>
                  </a:moveTo>
                  <a:lnTo>
                    <a:pt x="1227" y="33"/>
                  </a:lnTo>
                  <a:lnTo>
                    <a:pt x="1225" y="31"/>
                  </a:lnTo>
                  <a:lnTo>
                    <a:pt x="1223" y="29"/>
                  </a:lnTo>
                  <a:lnTo>
                    <a:pt x="1217" y="26"/>
                  </a:lnTo>
                  <a:lnTo>
                    <a:pt x="1217" y="26"/>
                  </a:lnTo>
                  <a:lnTo>
                    <a:pt x="1230" y="31"/>
                  </a:lnTo>
                  <a:lnTo>
                    <a:pt x="1230" y="31"/>
                  </a:lnTo>
                  <a:lnTo>
                    <a:pt x="1227" y="33"/>
                  </a:lnTo>
                  <a:lnTo>
                    <a:pt x="1227" y="33"/>
                  </a:lnTo>
                  <a:close/>
                  <a:moveTo>
                    <a:pt x="1210" y="24"/>
                  </a:moveTo>
                  <a:lnTo>
                    <a:pt x="1210" y="24"/>
                  </a:lnTo>
                  <a:lnTo>
                    <a:pt x="1200" y="21"/>
                  </a:lnTo>
                  <a:lnTo>
                    <a:pt x="1190" y="21"/>
                  </a:lnTo>
                  <a:lnTo>
                    <a:pt x="1190" y="21"/>
                  </a:lnTo>
                  <a:lnTo>
                    <a:pt x="1183" y="15"/>
                  </a:lnTo>
                  <a:lnTo>
                    <a:pt x="1183" y="15"/>
                  </a:lnTo>
                  <a:lnTo>
                    <a:pt x="1210" y="24"/>
                  </a:lnTo>
                  <a:lnTo>
                    <a:pt x="1210" y="24"/>
                  </a:lnTo>
                  <a:close/>
                  <a:moveTo>
                    <a:pt x="1180" y="54"/>
                  </a:moveTo>
                  <a:lnTo>
                    <a:pt x="1180" y="54"/>
                  </a:lnTo>
                  <a:lnTo>
                    <a:pt x="1176" y="54"/>
                  </a:lnTo>
                  <a:lnTo>
                    <a:pt x="1176" y="54"/>
                  </a:lnTo>
                  <a:lnTo>
                    <a:pt x="1177" y="54"/>
                  </a:lnTo>
                  <a:lnTo>
                    <a:pt x="1177" y="54"/>
                  </a:lnTo>
                  <a:lnTo>
                    <a:pt x="1180" y="54"/>
                  </a:lnTo>
                  <a:lnTo>
                    <a:pt x="1180" y="54"/>
                  </a:lnTo>
                  <a:close/>
                  <a:moveTo>
                    <a:pt x="1176" y="43"/>
                  </a:moveTo>
                  <a:lnTo>
                    <a:pt x="1176" y="43"/>
                  </a:lnTo>
                  <a:lnTo>
                    <a:pt x="1177" y="43"/>
                  </a:lnTo>
                  <a:lnTo>
                    <a:pt x="1177" y="43"/>
                  </a:lnTo>
                  <a:lnTo>
                    <a:pt x="1177" y="43"/>
                  </a:lnTo>
                  <a:lnTo>
                    <a:pt x="1177" y="43"/>
                  </a:lnTo>
                  <a:lnTo>
                    <a:pt x="1176" y="44"/>
                  </a:lnTo>
                  <a:lnTo>
                    <a:pt x="1176" y="44"/>
                  </a:lnTo>
                  <a:lnTo>
                    <a:pt x="1172" y="44"/>
                  </a:lnTo>
                  <a:lnTo>
                    <a:pt x="1172" y="44"/>
                  </a:lnTo>
                  <a:lnTo>
                    <a:pt x="1176" y="43"/>
                  </a:lnTo>
                  <a:lnTo>
                    <a:pt x="1176" y="43"/>
                  </a:lnTo>
                  <a:close/>
                  <a:moveTo>
                    <a:pt x="1140" y="42"/>
                  </a:moveTo>
                  <a:lnTo>
                    <a:pt x="1140" y="42"/>
                  </a:lnTo>
                  <a:lnTo>
                    <a:pt x="1145" y="45"/>
                  </a:lnTo>
                  <a:lnTo>
                    <a:pt x="1150" y="47"/>
                  </a:lnTo>
                  <a:lnTo>
                    <a:pt x="1150" y="47"/>
                  </a:lnTo>
                  <a:lnTo>
                    <a:pt x="1145" y="45"/>
                  </a:lnTo>
                  <a:lnTo>
                    <a:pt x="1140" y="42"/>
                  </a:lnTo>
                  <a:lnTo>
                    <a:pt x="1140" y="42"/>
                  </a:lnTo>
                  <a:close/>
                  <a:moveTo>
                    <a:pt x="1157" y="11"/>
                  </a:moveTo>
                  <a:lnTo>
                    <a:pt x="1157" y="11"/>
                  </a:lnTo>
                  <a:lnTo>
                    <a:pt x="1156" y="12"/>
                  </a:lnTo>
                  <a:lnTo>
                    <a:pt x="1156" y="12"/>
                  </a:lnTo>
                  <a:lnTo>
                    <a:pt x="1145" y="13"/>
                  </a:lnTo>
                  <a:lnTo>
                    <a:pt x="1140" y="14"/>
                  </a:lnTo>
                  <a:lnTo>
                    <a:pt x="1136" y="18"/>
                  </a:lnTo>
                  <a:lnTo>
                    <a:pt x="1136" y="18"/>
                  </a:lnTo>
                  <a:lnTo>
                    <a:pt x="1134" y="18"/>
                  </a:lnTo>
                  <a:lnTo>
                    <a:pt x="1134" y="18"/>
                  </a:lnTo>
                  <a:lnTo>
                    <a:pt x="1135" y="14"/>
                  </a:lnTo>
                  <a:lnTo>
                    <a:pt x="1137" y="13"/>
                  </a:lnTo>
                  <a:lnTo>
                    <a:pt x="1145" y="11"/>
                  </a:lnTo>
                  <a:lnTo>
                    <a:pt x="1151" y="11"/>
                  </a:lnTo>
                  <a:lnTo>
                    <a:pt x="1157" y="11"/>
                  </a:lnTo>
                  <a:lnTo>
                    <a:pt x="1157" y="11"/>
                  </a:lnTo>
                  <a:close/>
                  <a:moveTo>
                    <a:pt x="1106" y="31"/>
                  </a:moveTo>
                  <a:lnTo>
                    <a:pt x="1106" y="31"/>
                  </a:lnTo>
                  <a:lnTo>
                    <a:pt x="1110" y="31"/>
                  </a:lnTo>
                  <a:lnTo>
                    <a:pt x="1110" y="31"/>
                  </a:lnTo>
                  <a:lnTo>
                    <a:pt x="1104" y="31"/>
                  </a:lnTo>
                  <a:lnTo>
                    <a:pt x="1104" y="31"/>
                  </a:lnTo>
                  <a:lnTo>
                    <a:pt x="1106" y="31"/>
                  </a:lnTo>
                  <a:lnTo>
                    <a:pt x="1106" y="31"/>
                  </a:lnTo>
                  <a:close/>
                  <a:moveTo>
                    <a:pt x="915" y="33"/>
                  </a:moveTo>
                  <a:lnTo>
                    <a:pt x="915" y="33"/>
                  </a:lnTo>
                  <a:lnTo>
                    <a:pt x="927" y="32"/>
                  </a:lnTo>
                  <a:lnTo>
                    <a:pt x="940" y="32"/>
                  </a:lnTo>
                  <a:lnTo>
                    <a:pt x="940" y="32"/>
                  </a:lnTo>
                  <a:lnTo>
                    <a:pt x="915" y="33"/>
                  </a:lnTo>
                  <a:lnTo>
                    <a:pt x="915" y="33"/>
                  </a:lnTo>
                  <a:lnTo>
                    <a:pt x="915" y="33"/>
                  </a:lnTo>
                  <a:lnTo>
                    <a:pt x="915" y="33"/>
                  </a:lnTo>
                  <a:close/>
                  <a:moveTo>
                    <a:pt x="282" y="238"/>
                  </a:moveTo>
                  <a:lnTo>
                    <a:pt x="282" y="238"/>
                  </a:lnTo>
                  <a:lnTo>
                    <a:pt x="279" y="238"/>
                  </a:lnTo>
                  <a:lnTo>
                    <a:pt x="279" y="238"/>
                  </a:lnTo>
                  <a:lnTo>
                    <a:pt x="279" y="238"/>
                  </a:lnTo>
                  <a:lnTo>
                    <a:pt x="279" y="238"/>
                  </a:lnTo>
                  <a:lnTo>
                    <a:pt x="273" y="227"/>
                  </a:lnTo>
                  <a:lnTo>
                    <a:pt x="270" y="215"/>
                  </a:lnTo>
                  <a:lnTo>
                    <a:pt x="267" y="203"/>
                  </a:lnTo>
                  <a:lnTo>
                    <a:pt x="265" y="191"/>
                  </a:lnTo>
                  <a:lnTo>
                    <a:pt x="265" y="191"/>
                  </a:lnTo>
                  <a:lnTo>
                    <a:pt x="267" y="191"/>
                  </a:lnTo>
                  <a:lnTo>
                    <a:pt x="270" y="190"/>
                  </a:lnTo>
                  <a:lnTo>
                    <a:pt x="272" y="188"/>
                  </a:lnTo>
                  <a:lnTo>
                    <a:pt x="272" y="188"/>
                  </a:lnTo>
                  <a:lnTo>
                    <a:pt x="272" y="191"/>
                  </a:lnTo>
                  <a:lnTo>
                    <a:pt x="273" y="194"/>
                  </a:lnTo>
                  <a:lnTo>
                    <a:pt x="274" y="194"/>
                  </a:lnTo>
                  <a:lnTo>
                    <a:pt x="277" y="192"/>
                  </a:lnTo>
                  <a:lnTo>
                    <a:pt x="280" y="188"/>
                  </a:lnTo>
                  <a:lnTo>
                    <a:pt x="282" y="180"/>
                  </a:lnTo>
                  <a:lnTo>
                    <a:pt x="282" y="180"/>
                  </a:lnTo>
                  <a:lnTo>
                    <a:pt x="285" y="195"/>
                  </a:lnTo>
                  <a:lnTo>
                    <a:pt x="286" y="209"/>
                  </a:lnTo>
                  <a:lnTo>
                    <a:pt x="285" y="224"/>
                  </a:lnTo>
                  <a:lnTo>
                    <a:pt x="284" y="231"/>
                  </a:lnTo>
                  <a:lnTo>
                    <a:pt x="282" y="238"/>
                  </a:lnTo>
                  <a:lnTo>
                    <a:pt x="282" y="238"/>
                  </a:lnTo>
                  <a:close/>
                  <a:moveTo>
                    <a:pt x="72" y="386"/>
                  </a:moveTo>
                  <a:lnTo>
                    <a:pt x="72" y="386"/>
                  </a:lnTo>
                  <a:lnTo>
                    <a:pt x="71" y="363"/>
                  </a:lnTo>
                  <a:lnTo>
                    <a:pt x="71" y="363"/>
                  </a:lnTo>
                  <a:lnTo>
                    <a:pt x="73" y="385"/>
                  </a:lnTo>
                  <a:lnTo>
                    <a:pt x="76" y="398"/>
                  </a:lnTo>
                  <a:lnTo>
                    <a:pt x="76" y="398"/>
                  </a:lnTo>
                  <a:lnTo>
                    <a:pt x="72" y="386"/>
                  </a:lnTo>
                  <a:lnTo>
                    <a:pt x="72" y="386"/>
                  </a:lnTo>
                  <a:close/>
                  <a:moveTo>
                    <a:pt x="77" y="339"/>
                  </a:moveTo>
                  <a:lnTo>
                    <a:pt x="77" y="339"/>
                  </a:lnTo>
                  <a:lnTo>
                    <a:pt x="76" y="339"/>
                  </a:lnTo>
                  <a:lnTo>
                    <a:pt x="75" y="341"/>
                  </a:lnTo>
                  <a:lnTo>
                    <a:pt x="72" y="345"/>
                  </a:lnTo>
                  <a:lnTo>
                    <a:pt x="72" y="345"/>
                  </a:lnTo>
                  <a:lnTo>
                    <a:pt x="76" y="331"/>
                  </a:lnTo>
                  <a:lnTo>
                    <a:pt x="78" y="324"/>
                  </a:lnTo>
                  <a:lnTo>
                    <a:pt x="81" y="316"/>
                  </a:lnTo>
                  <a:lnTo>
                    <a:pt x="81" y="316"/>
                  </a:lnTo>
                  <a:lnTo>
                    <a:pt x="78" y="327"/>
                  </a:lnTo>
                  <a:lnTo>
                    <a:pt x="77" y="339"/>
                  </a:lnTo>
                  <a:lnTo>
                    <a:pt x="77" y="339"/>
                  </a:lnTo>
                  <a:close/>
                  <a:moveTo>
                    <a:pt x="87" y="503"/>
                  </a:moveTo>
                  <a:lnTo>
                    <a:pt x="87" y="503"/>
                  </a:lnTo>
                  <a:lnTo>
                    <a:pt x="84" y="471"/>
                  </a:lnTo>
                  <a:lnTo>
                    <a:pt x="81" y="440"/>
                  </a:lnTo>
                  <a:lnTo>
                    <a:pt x="81" y="440"/>
                  </a:lnTo>
                  <a:lnTo>
                    <a:pt x="82" y="443"/>
                  </a:lnTo>
                  <a:lnTo>
                    <a:pt x="82" y="443"/>
                  </a:lnTo>
                  <a:lnTo>
                    <a:pt x="85" y="473"/>
                  </a:lnTo>
                  <a:lnTo>
                    <a:pt x="87" y="487"/>
                  </a:lnTo>
                  <a:lnTo>
                    <a:pt x="87" y="503"/>
                  </a:lnTo>
                  <a:lnTo>
                    <a:pt x="87" y="503"/>
                  </a:lnTo>
                  <a:close/>
                  <a:moveTo>
                    <a:pt x="95" y="651"/>
                  </a:moveTo>
                  <a:lnTo>
                    <a:pt x="95" y="651"/>
                  </a:lnTo>
                  <a:lnTo>
                    <a:pt x="95" y="651"/>
                  </a:lnTo>
                  <a:lnTo>
                    <a:pt x="95" y="651"/>
                  </a:lnTo>
                  <a:lnTo>
                    <a:pt x="91" y="646"/>
                  </a:lnTo>
                  <a:lnTo>
                    <a:pt x="91" y="646"/>
                  </a:lnTo>
                  <a:lnTo>
                    <a:pt x="93" y="646"/>
                  </a:lnTo>
                  <a:lnTo>
                    <a:pt x="93" y="646"/>
                  </a:lnTo>
                  <a:lnTo>
                    <a:pt x="96" y="649"/>
                  </a:lnTo>
                  <a:lnTo>
                    <a:pt x="96" y="649"/>
                  </a:lnTo>
                  <a:lnTo>
                    <a:pt x="95" y="651"/>
                  </a:lnTo>
                  <a:lnTo>
                    <a:pt x="95" y="651"/>
                  </a:lnTo>
                  <a:close/>
                  <a:moveTo>
                    <a:pt x="96" y="493"/>
                  </a:moveTo>
                  <a:lnTo>
                    <a:pt x="96" y="493"/>
                  </a:lnTo>
                  <a:lnTo>
                    <a:pt x="95" y="480"/>
                  </a:lnTo>
                  <a:lnTo>
                    <a:pt x="95" y="480"/>
                  </a:lnTo>
                  <a:lnTo>
                    <a:pt x="97" y="495"/>
                  </a:lnTo>
                  <a:lnTo>
                    <a:pt x="97" y="495"/>
                  </a:lnTo>
                  <a:lnTo>
                    <a:pt x="96" y="493"/>
                  </a:lnTo>
                  <a:lnTo>
                    <a:pt x="96" y="493"/>
                  </a:lnTo>
                  <a:close/>
                  <a:moveTo>
                    <a:pt x="100" y="578"/>
                  </a:moveTo>
                  <a:lnTo>
                    <a:pt x="100" y="578"/>
                  </a:lnTo>
                  <a:lnTo>
                    <a:pt x="99" y="540"/>
                  </a:lnTo>
                  <a:lnTo>
                    <a:pt x="99" y="522"/>
                  </a:lnTo>
                  <a:lnTo>
                    <a:pt x="99" y="503"/>
                  </a:lnTo>
                  <a:lnTo>
                    <a:pt x="99" y="503"/>
                  </a:lnTo>
                  <a:lnTo>
                    <a:pt x="101" y="534"/>
                  </a:lnTo>
                  <a:lnTo>
                    <a:pt x="102" y="567"/>
                  </a:lnTo>
                  <a:lnTo>
                    <a:pt x="102" y="567"/>
                  </a:lnTo>
                  <a:lnTo>
                    <a:pt x="100" y="578"/>
                  </a:lnTo>
                  <a:lnTo>
                    <a:pt x="100" y="578"/>
                  </a:lnTo>
                  <a:close/>
                  <a:moveTo>
                    <a:pt x="103" y="656"/>
                  </a:moveTo>
                  <a:lnTo>
                    <a:pt x="103" y="656"/>
                  </a:lnTo>
                  <a:lnTo>
                    <a:pt x="105" y="654"/>
                  </a:lnTo>
                  <a:lnTo>
                    <a:pt x="105" y="654"/>
                  </a:lnTo>
                  <a:lnTo>
                    <a:pt x="117" y="657"/>
                  </a:lnTo>
                  <a:lnTo>
                    <a:pt x="129" y="660"/>
                  </a:lnTo>
                  <a:lnTo>
                    <a:pt x="129" y="660"/>
                  </a:lnTo>
                  <a:lnTo>
                    <a:pt x="115" y="658"/>
                  </a:lnTo>
                  <a:lnTo>
                    <a:pt x="108" y="657"/>
                  </a:lnTo>
                  <a:lnTo>
                    <a:pt x="103" y="656"/>
                  </a:lnTo>
                  <a:lnTo>
                    <a:pt x="103" y="656"/>
                  </a:lnTo>
                  <a:close/>
                  <a:moveTo>
                    <a:pt x="102" y="619"/>
                  </a:moveTo>
                  <a:lnTo>
                    <a:pt x="102" y="619"/>
                  </a:lnTo>
                  <a:lnTo>
                    <a:pt x="102" y="616"/>
                  </a:lnTo>
                  <a:lnTo>
                    <a:pt x="102" y="616"/>
                  </a:lnTo>
                  <a:lnTo>
                    <a:pt x="103" y="620"/>
                  </a:lnTo>
                  <a:lnTo>
                    <a:pt x="103" y="620"/>
                  </a:lnTo>
                  <a:lnTo>
                    <a:pt x="102" y="619"/>
                  </a:lnTo>
                  <a:lnTo>
                    <a:pt x="102" y="619"/>
                  </a:lnTo>
                  <a:close/>
                  <a:moveTo>
                    <a:pt x="142" y="644"/>
                  </a:moveTo>
                  <a:lnTo>
                    <a:pt x="142" y="644"/>
                  </a:lnTo>
                  <a:lnTo>
                    <a:pt x="140" y="642"/>
                  </a:lnTo>
                  <a:lnTo>
                    <a:pt x="140" y="642"/>
                  </a:lnTo>
                  <a:lnTo>
                    <a:pt x="146" y="643"/>
                  </a:lnTo>
                  <a:lnTo>
                    <a:pt x="146" y="643"/>
                  </a:lnTo>
                  <a:lnTo>
                    <a:pt x="142" y="644"/>
                  </a:lnTo>
                  <a:lnTo>
                    <a:pt x="142" y="644"/>
                  </a:lnTo>
                  <a:close/>
                  <a:moveTo>
                    <a:pt x="209" y="655"/>
                  </a:moveTo>
                  <a:lnTo>
                    <a:pt x="209" y="655"/>
                  </a:lnTo>
                  <a:lnTo>
                    <a:pt x="182" y="656"/>
                  </a:lnTo>
                  <a:lnTo>
                    <a:pt x="182" y="656"/>
                  </a:lnTo>
                  <a:lnTo>
                    <a:pt x="214" y="654"/>
                  </a:lnTo>
                  <a:lnTo>
                    <a:pt x="245" y="651"/>
                  </a:lnTo>
                  <a:lnTo>
                    <a:pt x="309" y="651"/>
                  </a:lnTo>
                  <a:lnTo>
                    <a:pt x="309" y="651"/>
                  </a:lnTo>
                  <a:lnTo>
                    <a:pt x="313" y="652"/>
                  </a:lnTo>
                  <a:lnTo>
                    <a:pt x="313" y="652"/>
                  </a:lnTo>
                  <a:lnTo>
                    <a:pt x="286" y="651"/>
                  </a:lnTo>
                  <a:lnTo>
                    <a:pt x="261" y="651"/>
                  </a:lnTo>
                  <a:lnTo>
                    <a:pt x="209" y="655"/>
                  </a:lnTo>
                  <a:lnTo>
                    <a:pt x="209" y="655"/>
                  </a:lnTo>
                  <a:close/>
                  <a:moveTo>
                    <a:pt x="220" y="637"/>
                  </a:moveTo>
                  <a:lnTo>
                    <a:pt x="220" y="637"/>
                  </a:lnTo>
                  <a:lnTo>
                    <a:pt x="238" y="634"/>
                  </a:lnTo>
                  <a:lnTo>
                    <a:pt x="254" y="633"/>
                  </a:lnTo>
                  <a:lnTo>
                    <a:pt x="271" y="632"/>
                  </a:lnTo>
                  <a:lnTo>
                    <a:pt x="289" y="632"/>
                  </a:lnTo>
                  <a:lnTo>
                    <a:pt x="289" y="632"/>
                  </a:lnTo>
                  <a:lnTo>
                    <a:pt x="266" y="634"/>
                  </a:lnTo>
                  <a:lnTo>
                    <a:pt x="266" y="634"/>
                  </a:lnTo>
                  <a:lnTo>
                    <a:pt x="243" y="636"/>
                  </a:lnTo>
                  <a:lnTo>
                    <a:pt x="220" y="637"/>
                  </a:lnTo>
                  <a:lnTo>
                    <a:pt x="220" y="637"/>
                  </a:lnTo>
                  <a:close/>
                  <a:moveTo>
                    <a:pt x="318" y="654"/>
                  </a:moveTo>
                  <a:lnTo>
                    <a:pt x="318" y="654"/>
                  </a:lnTo>
                  <a:lnTo>
                    <a:pt x="320" y="651"/>
                  </a:lnTo>
                  <a:lnTo>
                    <a:pt x="320" y="651"/>
                  </a:lnTo>
                  <a:lnTo>
                    <a:pt x="337" y="651"/>
                  </a:lnTo>
                  <a:lnTo>
                    <a:pt x="337" y="651"/>
                  </a:lnTo>
                  <a:lnTo>
                    <a:pt x="338" y="655"/>
                  </a:lnTo>
                  <a:lnTo>
                    <a:pt x="338" y="655"/>
                  </a:lnTo>
                  <a:lnTo>
                    <a:pt x="318" y="654"/>
                  </a:lnTo>
                  <a:lnTo>
                    <a:pt x="318" y="654"/>
                  </a:lnTo>
                  <a:close/>
                  <a:moveTo>
                    <a:pt x="363" y="640"/>
                  </a:moveTo>
                  <a:lnTo>
                    <a:pt x="363" y="640"/>
                  </a:lnTo>
                  <a:lnTo>
                    <a:pt x="341" y="640"/>
                  </a:lnTo>
                  <a:lnTo>
                    <a:pt x="341" y="640"/>
                  </a:lnTo>
                  <a:lnTo>
                    <a:pt x="354" y="639"/>
                  </a:lnTo>
                  <a:lnTo>
                    <a:pt x="368" y="638"/>
                  </a:lnTo>
                  <a:lnTo>
                    <a:pt x="368" y="638"/>
                  </a:lnTo>
                  <a:lnTo>
                    <a:pt x="363" y="640"/>
                  </a:lnTo>
                  <a:lnTo>
                    <a:pt x="363" y="640"/>
                  </a:lnTo>
                  <a:close/>
                  <a:moveTo>
                    <a:pt x="382" y="656"/>
                  </a:moveTo>
                  <a:lnTo>
                    <a:pt x="382" y="656"/>
                  </a:lnTo>
                  <a:lnTo>
                    <a:pt x="398" y="654"/>
                  </a:lnTo>
                  <a:lnTo>
                    <a:pt x="398" y="654"/>
                  </a:lnTo>
                  <a:lnTo>
                    <a:pt x="416" y="654"/>
                  </a:lnTo>
                  <a:lnTo>
                    <a:pt x="416" y="654"/>
                  </a:lnTo>
                  <a:lnTo>
                    <a:pt x="382" y="656"/>
                  </a:lnTo>
                  <a:lnTo>
                    <a:pt x="382" y="656"/>
                  </a:lnTo>
                  <a:close/>
                  <a:moveTo>
                    <a:pt x="507" y="628"/>
                  </a:moveTo>
                  <a:lnTo>
                    <a:pt x="507" y="628"/>
                  </a:lnTo>
                  <a:lnTo>
                    <a:pt x="473" y="630"/>
                  </a:lnTo>
                  <a:lnTo>
                    <a:pt x="438" y="632"/>
                  </a:lnTo>
                  <a:lnTo>
                    <a:pt x="438" y="632"/>
                  </a:lnTo>
                  <a:lnTo>
                    <a:pt x="438" y="631"/>
                  </a:lnTo>
                  <a:lnTo>
                    <a:pt x="438" y="631"/>
                  </a:lnTo>
                  <a:lnTo>
                    <a:pt x="512" y="628"/>
                  </a:lnTo>
                  <a:lnTo>
                    <a:pt x="512" y="628"/>
                  </a:lnTo>
                  <a:lnTo>
                    <a:pt x="507" y="628"/>
                  </a:lnTo>
                  <a:lnTo>
                    <a:pt x="507" y="628"/>
                  </a:lnTo>
                  <a:close/>
                  <a:moveTo>
                    <a:pt x="534" y="642"/>
                  </a:moveTo>
                  <a:lnTo>
                    <a:pt x="534" y="642"/>
                  </a:lnTo>
                  <a:lnTo>
                    <a:pt x="557" y="640"/>
                  </a:lnTo>
                  <a:lnTo>
                    <a:pt x="557" y="640"/>
                  </a:lnTo>
                  <a:lnTo>
                    <a:pt x="534" y="642"/>
                  </a:lnTo>
                  <a:lnTo>
                    <a:pt x="534" y="642"/>
                  </a:lnTo>
                  <a:close/>
                  <a:moveTo>
                    <a:pt x="615" y="640"/>
                  </a:moveTo>
                  <a:lnTo>
                    <a:pt x="615" y="640"/>
                  </a:lnTo>
                  <a:lnTo>
                    <a:pt x="587" y="640"/>
                  </a:lnTo>
                  <a:lnTo>
                    <a:pt x="587" y="640"/>
                  </a:lnTo>
                  <a:lnTo>
                    <a:pt x="590" y="639"/>
                  </a:lnTo>
                  <a:lnTo>
                    <a:pt x="590" y="639"/>
                  </a:lnTo>
                  <a:lnTo>
                    <a:pt x="591" y="638"/>
                  </a:lnTo>
                  <a:lnTo>
                    <a:pt x="591" y="638"/>
                  </a:lnTo>
                  <a:lnTo>
                    <a:pt x="616" y="638"/>
                  </a:lnTo>
                  <a:lnTo>
                    <a:pt x="616" y="638"/>
                  </a:lnTo>
                  <a:lnTo>
                    <a:pt x="615" y="640"/>
                  </a:lnTo>
                  <a:lnTo>
                    <a:pt x="615" y="640"/>
                  </a:lnTo>
                  <a:close/>
                  <a:moveTo>
                    <a:pt x="674" y="643"/>
                  </a:moveTo>
                  <a:lnTo>
                    <a:pt x="674" y="643"/>
                  </a:lnTo>
                  <a:lnTo>
                    <a:pt x="631" y="640"/>
                  </a:lnTo>
                  <a:lnTo>
                    <a:pt x="631" y="640"/>
                  </a:lnTo>
                  <a:lnTo>
                    <a:pt x="626" y="638"/>
                  </a:lnTo>
                  <a:lnTo>
                    <a:pt x="626" y="638"/>
                  </a:lnTo>
                  <a:lnTo>
                    <a:pt x="675" y="638"/>
                  </a:lnTo>
                  <a:lnTo>
                    <a:pt x="675" y="638"/>
                  </a:lnTo>
                  <a:lnTo>
                    <a:pt x="674" y="640"/>
                  </a:lnTo>
                  <a:lnTo>
                    <a:pt x="674" y="643"/>
                  </a:lnTo>
                  <a:lnTo>
                    <a:pt x="674" y="643"/>
                  </a:lnTo>
                  <a:close/>
                  <a:moveTo>
                    <a:pt x="693" y="644"/>
                  </a:moveTo>
                  <a:lnTo>
                    <a:pt x="693" y="644"/>
                  </a:lnTo>
                  <a:lnTo>
                    <a:pt x="688" y="642"/>
                  </a:lnTo>
                  <a:lnTo>
                    <a:pt x="688" y="642"/>
                  </a:lnTo>
                  <a:lnTo>
                    <a:pt x="694" y="639"/>
                  </a:lnTo>
                  <a:lnTo>
                    <a:pt x="694" y="639"/>
                  </a:lnTo>
                  <a:lnTo>
                    <a:pt x="709" y="645"/>
                  </a:lnTo>
                  <a:lnTo>
                    <a:pt x="709" y="645"/>
                  </a:lnTo>
                  <a:lnTo>
                    <a:pt x="693" y="644"/>
                  </a:lnTo>
                  <a:lnTo>
                    <a:pt x="693" y="644"/>
                  </a:lnTo>
                  <a:close/>
                  <a:moveTo>
                    <a:pt x="723" y="628"/>
                  </a:moveTo>
                  <a:lnTo>
                    <a:pt x="723" y="628"/>
                  </a:lnTo>
                  <a:lnTo>
                    <a:pt x="817" y="626"/>
                  </a:lnTo>
                  <a:lnTo>
                    <a:pt x="817" y="626"/>
                  </a:lnTo>
                  <a:lnTo>
                    <a:pt x="815" y="626"/>
                  </a:lnTo>
                  <a:lnTo>
                    <a:pt x="815" y="626"/>
                  </a:lnTo>
                  <a:lnTo>
                    <a:pt x="800" y="627"/>
                  </a:lnTo>
                  <a:lnTo>
                    <a:pt x="786" y="630"/>
                  </a:lnTo>
                  <a:lnTo>
                    <a:pt x="786" y="630"/>
                  </a:lnTo>
                  <a:lnTo>
                    <a:pt x="755" y="630"/>
                  </a:lnTo>
                  <a:lnTo>
                    <a:pt x="723" y="628"/>
                  </a:lnTo>
                  <a:lnTo>
                    <a:pt x="723" y="628"/>
                  </a:lnTo>
                  <a:close/>
                  <a:moveTo>
                    <a:pt x="764" y="644"/>
                  </a:moveTo>
                  <a:lnTo>
                    <a:pt x="764" y="644"/>
                  </a:lnTo>
                  <a:lnTo>
                    <a:pt x="775" y="642"/>
                  </a:lnTo>
                  <a:lnTo>
                    <a:pt x="775" y="642"/>
                  </a:lnTo>
                  <a:lnTo>
                    <a:pt x="784" y="640"/>
                  </a:lnTo>
                  <a:lnTo>
                    <a:pt x="784" y="640"/>
                  </a:lnTo>
                  <a:lnTo>
                    <a:pt x="815" y="637"/>
                  </a:lnTo>
                  <a:lnTo>
                    <a:pt x="831" y="637"/>
                  </a:lnTo>
                  <a:lnTo>
                    <a:pt x="845" y="638"/>
                  </a:lnTo>
                  <a:lnTo>
                    <a:pt x="845" y="638"/>
                  </a:lnTo>
                  <a:lnTo>
                    <a:pt x="805" y="643"/>
                  </a:lnTo>
                  <a:lnTo>
                    <a:pt x="785" y="644"/>
                  </a:lnTo>
                  <a:lnTo>
                    <a:pt x="764" y="644"/>
                  </a:lnTo>
                  <a:lnTo>
                    <a:pt x="764" y="644"/>
                  </a:lnTo>
                  <a:close/>
                  <a:moveTo>
                    <a:pt x="880" y="628"/>
                  </a:moveTo>
                  <a:lnTo>
                    <a:pt x="880" y="628"/>
                  </a:lnTo>
                  <a:lnTo>
                    <a:pt x="881" y="626"/>
                  </a:lnTo>
                  <a:lnTo>
                    <a:pt x="881" y="625"/>
                  </a:lnTo>
                  <a:lnTo>
                    <a:pt x="881" y="625"/>
                  </a:lnTo>
                  <a:lnTo>
                    <a:pt x="920" y="625"/>
                  </a:lnTo>
                  <a:lnTo>
                    <a:pt x="959" y="627"/>
                  </a:lnTo>
                  <a:lnTo>
                    <a:pt x="959" y="627"/>
                  </a:lnTo>
                  <a:lnTo>
                    <a:pt x="920" y="628"/>
                  </a:lnTo>
                  <a:lnTo>
                    <a:pt x="880" y="628"/>
                  </a:lnTo>
                  <a:lnTo>
                    <a:pt x="880" y="628"/>
                  </a:lnTo>
                  <a:close/>
                  <a:moveTo>
                    <a:pt x="1029" y="633"/>
                  </a:moveTo>
                  <a:lnTo>
                    <a:pt x="1029" y="633"/>
                  </a:lnTo>
                  <a:lnTo>
                    <a:pt x="1027" y="632"/>
                  </a:lnTo>
                  <a:lnTo>
                    <a:pt x="1024" y="631"/>
                  </a:lnTo>
                  <a:lnTo>
                    <a:pt x="1024" y="631"/>
                  </a:lnTo>
                  <a:lnTo>
                    <a:pt x="1038" y="630"/>
                  </a:lnTo>
                  <a:lnTo>
                    <a:pt x="1052" y="630"/>
                  </a:lnTo>
                  <a:lnTo>
                    <a:pt x="1052" y="630"/>
                  </a:lnTo>
                  <a:lnTo>
                    <a:pt x="1029" y="633"/>
                  </a:lnTo>
                  <a:lnTo>
                    <a:pt x="1029" y="633"/>
                  </a:lnTo>
                  <a:close/>
                  <a:moveTo>
                    <a:pt x="1097" y="628"/>
                  </a:moveTo>
                  <a:lnTo>
                    <a:pt x="1097" y="628"/>
                  </a:lnTo>
                  <a:lnTo>
                    <a:pt x="1083" y="633"/>
                  </a:lnTo>
                  <a:lnTo>
                    <a:pt x="1069" y="636"/>
                  </a:lnTo>
                  <a:lnTo>
                    <a:pt x="1069" y="636"/>
                  </a:lnTo>
                  <a:lnTo>
                    <a:pt x="1087" y="630"/>
                  </a:lnTo>
                  <a:lnTo>
                    <a:pt x="1104" y="624"/>
                  </a:lnTo>
                  <a:lnTo>
                    <a:pt x="1137" y="608"/>
                  </a:lnTo>
                  <a:lnTo>
                    <a:pt x="1137" y="608"/>
                  </a:lnTo>
                  <a:lnTo>
                    <a:pt x="1117" y="619"/>
                  </a:lnTo>
                  <a:lnTo>
                    <a:pt x="1097" y="628"/>
                  </a:lnTo>
                  <a:lnTo>
                    <a:pt x="1097" y="628"/>
                  </a:lnTo>
                  <a:close/>
                  <a:moveTo>
                    <a:pt x="1064" y="621"/>
                  </a:moveTo>
                  <a:lnTo>
                    <a:pt x="1064" y="621"/>
                  </a:lnTo>
                  <a:lnTo>
                    <a:pt x="1071" y="619"/>
                  </a:lnTo>
                  <a:lnTo>
                    <a:pt x="1071" y="619"/>
                  </a:lnTo>
                  <a:lnTo>
                    <a:pt x="1071" y="621"/>
                  </a:lnTo>
                  <a:lnTo>
                    <a:pt x="1071" y="621"/>
                  </a:lnTo>
                  <a:lnTo>
                    <a:pt x="1064" y="621"/>
                  </a:lnTo>
                  <a:lnTo>
                    <a:pt x="1064" y="621"/>
                  </a:lnTo>
                  <a:close/>
                  <a:moveTo>
                    <a:pt x="1202" y="548"/>
                  </a:moveTo>
                  <a:lnTo>
                    <a:pt x="1202" y="548"/>
                  </a:lnTo>
                  <a:lnTo>
                    <a:pt x="1231" y="528"/>
                  </a:lnTo>
                  <a:lnTo>
                    <a:pt x="1246" y="519"/>
                  </a:lnTo>
                  <a:lnTo>
                    <a:pt x="1260" y="510"/>
                  </a:lnTo>
                  <a:lnTo>
                    <a:pt x="1260" y="510"/>
                  </a:lnTo>
                  <a:lnTo>
                    <a:pt x="1224" y="533"/>
                  </a:lnTo>
                  <a:lnTo>
                    <a:pt x="1224" y="533"/>
                  </a:lnTo>
                  <a:lnTo>
                    <a:pt x="1202" y="548"/>
                  </a:lnTo>
                  <a:lnTo>
                    <a:pt x="1202" y="548"/>
                  </a:lnTo>
                  <a:close/>
                  <a:moveTo>
                    <a:pt x="1254" y="527"/>
                  </a:moveTo>
                  <a:lnTo>
                    <a:pt x="1254" y="527"/>
                  </a:lnTo>
                  <a:lnTo>
                    <a:pt x="1233" y="539"/>
                  </a:lnTo>
                  <a:lnTo>
                    <a:pt x="1233" y="539"/>
                  </a:lnTo>
                  <a:lnTo>
                    <a:pt x="1264" y="519"/>
                  </a:lnTo>
                  <a:lnTo>
                    <a:pt x="1264" y="519"/>
                  </a:lnTo>
                  <a:lnTo>
                    <a:pt x="1254" y="527"/>
                  </a:lnTo>
                  <a:lnTo>
                    <a:pt x="1254" y="527"/>
                  </a:lnTo>
                  <a:close/>
                  <a:moveTo>
                    <a:pt x="1290" y="504"/>
                  </a:moveTo>
                  <a:lnTo>
                    <a:pt x="1290" y="504"/>
                  </a:lnTo>
                  <a:lnTo>
                    <a:pt x="1278" y="510"/>
                  </a:lnTo>
                  <a:lnTo>
                    <a:pt x="1278" y="510"/>
                  </a:lnTo>
                  <a:lnTo>
                    <a:pt x="1294" y="500"/>
                  </a:lnTo>
                  <a:lnTo>
                    <a:pt x="1294" y="500"/>
                  </a:lnTo>
                  <a:lnTo>
                    <a:pt x="1290" y="504"/>
                  </a:lnTo>
                  <a:lnTo>
                    <a:pt x="1290" y="504"/>
                  </a:lnTo>
                  <a:close/>
                  <a:moveTo>
                    <a:pt x="1310" y="495"/>
                  </a:moveTo>
                  <a:lnTo>
                    <a:pt x="1310" y="495"/>
                  </a:lnTo>
                  <a:lnTo>
                    <a:pt x="1314" y="487"/>
                  </a:lnTo>
                  <a:lnTo>
                    <a:pt x="1314" y="487"/>
                  </a:lnTo>
                  <a:lnTo>
                    <a:pt x="1320" y="484"/>
                  </a:lnTo>
                  <a:lnTo>
                    <a:pt x="1320" y="484"/>
                  </a:lnTo>
                  <a:lnTo>
                    <a:pt x="1310" y="495"/>
                  </a:lnTo>
                  <a:lnTo>
                    <a:pt x="1310" y="495"/>
                  </a:lnTo>
                  <a:close/>
                  <a:moveTo>
                    <a:pt x="1317" y="474"/>
                  </a:moveTo>
                  <a:lnTo>
                    <a:pt x="1317" y="474"/>
                  </a:lnTo>
                  <a:lnTo>
                    <a:pt x="1319" y="473"/>
                  </a:lnTo>
                  <a:lnTo>
                    <a:pt x="1319" y="473"/>
                  </a:lnTo>
                  <a:lnTo>
                    <a:pt x="1319" y="473"/>
                  </a:lnTo>
                  <a:lnTo>
                    <a:pt x="1319" y="473"/>
                  </a:lnTo>
                  <a:lnTo>
                    <a:pt x="1317" y="474"/>
                  </a:lnTo>
                  <a:lnTo>
                    <a:pt x="1317" y="474"/>
                  </a:lnTo>
                  <a:close/>
                  <a:moveTo>
                    <a:pt x="1094" y="267"/>
                  </a:moveTo>
                  <a:lnTo>
                    <a:pt x="1094" y="267"/>
                  </a:lnTo>
                  <a:lnTo>
                    <a:pt x="1112" y="274"/>
                  </a:lnTo>
                  <a:lnTo>
                    <a:pt x="1131" y="283"/>
                  </a:lnTo>
                  <a:lnTo>
                    <a:pt x="1150" y="294"/>
                  </a:lnTo>
                  <a:lnTo>
                    <a:pt x="1168" y="306"/>
                  </a:lnTo>
                  <a:lnTo>
                    <a:pt x="1184" y="319"/>
                  </a:lnTo>
                  <a:lnTo>
                    <a:pt x="1200" y="332"/>
                  </a:lnTo>
                  <a:lnTo>
                    <a:pt x="1216" y="347"/>
                  </a:lnTo>
                  <a:lnTo>
                    <a:pt x="1230" y="361"/>
                  </a:lnTo>
                  <a:lnTo>
                    <a:pt x="1230" y="361"/>
                  </a:lnTo>
                  <a:lnTo>
                    <a:pt x="1241" y="372"/>
                  </a:lnTo>
                  <a:lnTo>
                    <a:pt x="1253" y="381"/>
                  </a:lnTo>
                  <a:lnTo>
                    <a:pt x="1280" y="400"/>
                  </a:lnTo>
                  <a:lnTo>
                    <a:pt x="1305" y="418"/>
                  </a:lnTo>
                  <a:lnTo>
                    <a:pt x="1317" y="427"/>
                  </a:lnTo>
                  <a:lnTo>
                    <a:pt x="1329" y="438"/>
                  </a:lnTo>
                  <a:lnTo>
                    <a:pt x="1329" y="438"/>
                  </a:lnTo>
                  <a:lnTo>
                    <a:pt x="1322" y="454"/>
                  </a:lnTo>
                  <a:lnTo>
                    <a:pt x="1318" y="460"/>
                  </a:lnTo>
                  <a:lnTo>
                    <a:pt x="1311" y="467"/>
                  </a:lnTo>
                  <a:lnTo>
                    <a:pt x="1311" y="467"/>
                  </a:lnTo>
                  <a:lnTo>
                    <a:pt x="1292" y="478"/>
                  </a:lnTo>
                  <a:lnTo>
                    <a:pt x="1281" y="485"/>
                  </a:lnTo>
                  <a:lnTo>
                    <a:pt x="1278" y="489"/>
                  </a:lnTo>
                  <a:lnTo>
                    <a:pt x="1277" y="491"/>
                  </a:lnTo>
                  <a:lnTo>
                    <a:pt x="1277" y="491"/>
                  </a:lnTo>
                  <a:lnTo>
                    <a:pt x="1260" y="500"/>
                  </a:lnTo>
                  <a:lnTo>
                    <a:pt x="1243" y="508"/>
                  </a:lnTo>
                  <a:lnTo>
                    <a:pt x="1228" y="518"/>
                  </a:lnTo>
                  <a:lnTo>
                    <a:pt x="1213" y="528"/>
                  </a:lnTo>
                  <a:lnTo>
                    <a:pt x="1183" y="550"/>
                  </a:lnTo>
                  <a:lnTo>
                    <a:pt x="1153" y="571"/>
                  </a:lnTo>
                  <a:lnTo>
                    <a:pt x="1153" y="571"/>
                  </a:lnTo>
                  <a:lnTo>
                    <a:pt x="1135" y="581"/>
                  </a:lnTo>
                  <a:lnTo>
                    <a:pt x="1117" y="591"/>
                  </a:lnTo>
                  <a:lnTo>
                    <a:pt x="1098" y="599"/>
                  </a:lnTo>
                  <a:lnTo>
                    <a:pt x="1080" y="605"/>
                  </a:lnTo>
                  <a:lnTo>
                    <a:pt x="1060" y="610"/>
                  </a:lnTo>
                  <a:lnTo>
                    <a:pt x="1040" y="614"/>
                  </a:lnTo>
                  <a:lnTo>
                    <a:pt x="1020" y="616"/>
                  </a:lnTo>
                  <a:lnTo>
                    <a:pt x="999" y="618"/>
                  </a:lnTo>
                  <a:lnTo>
                    <a:pt x="999" y="618"/>
                  </a:lnTo>
                  <a:lnTo>
                    <a:pt x="959" y="618"/>
                  </a:lnTo>
                  <a:lnTo>
                    <a:pt x="920" y="616"/>
                  </a:lnTo>
                  <a:lnTo>
                    <a:pt x="879" y="615"/>
                  </a:lnTo>
                  <a:lnTo>
                    <a:pt x="839" y="615"/>
                  </a:lnTo>
                  <a:lnTo>
                    <a:pt x="839" y="615"/>
                  </a:lnTo>
                  <a:lnTo>
                    <a:pt x="753" y="619"/>
                  </a:lnTo>
                  <a:lnTo>
                    <a:pt x="711" y="620"/>
                  </a:lnTo>
                  <a:lnTo>
                    <a:pt x="668" y="620"/>
                  </a:lnTo>
                  <a:lnTo>
                    <a:pt x="668" y="620"/>
                  </a:lnTo>
                  <a:lnTo>
                    <a:pt x="655" y="618"/>
                  </a:lnTo>
                  <a:lnTo>
                    <a:pt x="642" y="616"/>
                  </a:lnTo>
                  <a:lnTo>
                    <a:pt x="613" y="616"/>
                  </a:lnTo>
                  <a:lnTo>
                    <a:pt x="583" y="618"/>
                  </a:lnTo>
                  <a:lnTo>
                    <a:pt x="555" y="618"/>
                  </a:lnTo>
                  <a:lnTo>
                    <a:pt x="555" y="618"/>
                  </a:lnTo>
                  <a:lnTo>
                    <a:pt x="487" y="619"/>
                  </a:lnTo>
                  <a:lnTo>
                    <a:pt x="420" y="621"/>
                  </a:lnTo>
                  <a:lnTo>
                    <a:pt x="420" y="621"/>
                  </a:lnTo>
                  <a:lnTo>
                    <a:pt x="406" y="620"/>
                  </a:lnTo>
                  <a:lnTo>
                    <a:pt x="391" y="620"/>
                  </a:lnTo>
                  <a:lnTo>
                    <a:pt x="377" y="621"/>
                  </a:lnTo>
                  <a:lnTo>
                    <a:pt x="362" y="622"/>
                  </a:lnTo>
                  <a:lnTo>
                    <a:pt x="362" y="622"/>
                  </a:lnTo>
                  <a:lnTo>
                    <a:pt x="324" y="624"/>
                  </a:lnTo>
                  <a:lnTo>
                    <a:pt x="284" y="622"/>
                  </a:lnTo>
                  <a:lnTo>
                    <a:pt x="284" y="622"/>
                  </a:lnTo>
                  <a:lnTo>
                    <a:pt x="268" y="622"/>
                  </a:lnTo>
                  <a:lnTo>
                    <a:pt x="252" y="624"/>
                  </a:lnTo>
                  <a:lnTo>
                    <a:pt x="219" y="628"/>
                  </a:lnTo>
                  <a:lnTo>
                    <a:pt x="188" y="632"/>
                  </a:lnTo>
                  <a:lnTo>
                    <a:pt x="171" y="633"/>
                  </a:lnTo>
                  <a:lnTo>
                    <a:pt x="155" y="634"/>
                  </a:lnTo>
                  <a:lnTo>
                    <a:pt x="155" y="634"/>
                  </a:lnTo>
                  <a:lnTo>
                    <a:pt x="141" y="633"/>
                  </a:lnTo>
                  <a:lnTo>
                    <a:pt x="131" y="630"/>
                  </a:lnTo>
                  <a:lnTo>
                    <a:pt x="123" y="626"/>
                  </a:lnTo>
                  <a:lnTo>
                    <a:pt x="118" y="620"/>
                  </a:lnTo>
                  <a:lnTo>
                    <a:pt x="114" y="613"/>
                  </a:lnTo>
                  <a:lnTo>
                    <a:pt x="112" y="603"/>
                  </a:lnTo>
                  <a:lnTo>
                    <a:pt x="111" y="592"/>
                  </a:lnTo>
                  <a:lnTo>
                    <a:pt x="112" y="580"/>
                  </a:lnTo>
                  <a:lnTo>
                    <a:pt x="112" y="580"/>
                  </a:lnTo>
                  <a:lnTo>
                    <a:pt x="113" y="554"/>
                  </a:lnTo>
                  <a:lnTo>
                    <a:pt x="114" y="527"/>
                  </a:lnTo>
                  <a:lnTo>
                    <a:pt x="114" y="514"/>
                  </a:lnTo>
                  <a:lnTo>
                    <a:pt x="113" y="500"/>
                  </a:lnTo>
                  <a:lnTo>
                    <a:pt x="111" y="486"/>
                  </a:lnTo>
                  <a:lnTo>
                    <a:pt x="107" y="474"/>
                  </a:lnTo>
                  <a:lnTo>
                    <a:pt x="107" y="474"/>
                  </a:lnTo>
                  <a:lnTo>
                    <a:pt x="102" y="460"/>
                  </a:lnTo>
                  <a:lnTo>
                    <a:pt x="99" y="444"/>
                  </a:lnTo>
                  <a:lnTo>
                    <a:pt x="91" y="412"/>
                  </a:lnTo>
                  <a:lnTo>
                    <a:pt x="88" y="378"/>
                  </a:lnTo>
                  <a:lnTo>
                    <a:pt x="87" y="347"/>
                  </a:lnTo>
                  <a:lnTo>
                    <a:pt x="87" y="347"/>
                  </a:lnTo>
                  <a:lnTo>
                    <a:pt x="88" y="333"/>
                  </a:lnTo>
                  <a:lnTo>
                    <a:pt x="90" y="320"/>
                  </a:lnTo>
                  <a:lnTo>
                    <a:pt x="93" y="313"/>
                  </a:lnTo>
                  <a:lnTo>
                    <a:pt x="95" y="307"/>
                  </a:lnTo>
                  <a:lnTo>
                    <a:pt x="99" y="302"/>
                  </a:lnTo>
                  <a:lnTo>
                    <a:pt x="105" y="297"/>
                  </a:lnTo>
                  <a:lnTo>
                    <a:pt x="105" y="297"/>
                  </a:lnTo>
                  <a:lnTo>
                    <a:pt x="108" y="295"/>
                  </a:lnTo>
                  <a:lnTo>
                    <a:pt x="114" y="294"/>
                  </a:lnTo>
                  <a:lnTo>
                    <a:pt x="126" y="290"/>
                  </a:lnTo>
                  <a:lnTo>
                    <a:pt x="137" y="288"/>
                  </a:lnTo>
                  <a:lnTo>
                    <a:pt x="142" y="285"/>
                  </a:lnTo>
                  <a:lnTo>
                    <a:pt x="146" y="283"/>
                  </a:lnTo>
                  <a:lnTo>
                    <a:pt x="146" y="283"/>
                  </a:lnTo>
                  <a:lnTo>
                    <a:pt x="164" y="285"/>
                  </a:lnTo>
                  <a:lnTo>
                    <a:pt x="182" y="288"/>
                  </a:lnTo>
                  <a:lnTo>
                    <a:pt x="201" y="288"/>
                  </a:lnTo>
                  <a:lnTo>
                    <a:pt x="219" y="288"/>
                  </a:lnTo>
                  <a:lnTo>
                    <a:pt x="256" y="285"/>
                  </a:lnTo>
                  <a:lnTo>
                    <a:pt x="276" y="285"/>
                  </a:lnTo>
                  <a:lnTo>
                    <a:pt x="294" y="285"/>
                  </a:lnTo>
                  <a:lnTo>
                    <a:pt x="294" y="285"/>
                  </a:lnTo>
                  <a:lnTo>
                    <a:pt x="290" y="292"/>
                  </a:lnTo>
                  <a:lnTo>
                    <a:pt x="286" y="301"/>
                  </a:lnTo>
                  <a:lnTo>
                    <a:pt x="286" y="301"/>
                  </a:lnTo>
                  <a:lnTo>
                    <a:pt x="278" y="301"/>
                  </a:lnTo>
                  <a:lnTo>
                    <a:pt x="266" y="304"/>
                  </a:lnTo>
                  <a:lnTo>
                    <a:pt x="261" y="307"/>
                  </a:lnTo>
                  <a:lnTo>
                    <a:pt x="256" y="309"/>
                  </a:lnTo>
                  <a:lnTo>
                    <a:pt x="253" y="313"/>
                  </a:lnTo>
                  <a:lnTo>
                    <a:pt x="253" y="314"/>
                  </a:lnTo>
                  <a:lnTo>
                    <a:pt x="253" y="316"/>
                  </a:lnTo>
                  <a:lnTo>
                    <a:pt x="253" y="316"/>
                  </a:lnTo>
                  <a:lnTo>
                    <a:pt x="252" y="321"/>
                  </a:lnTo>
                  <a:lnTo>
                    <a:pt x="250" y="325"/>
                  </a:lnTo>
                  <a:lnTo>
                    <a:pt x="250" y="328"/>
                  </a:lnTo>
                  <a:lnTo>
                    <a:pt x="252" y="332"/>
                  </a:lnTo>
                  <a:lnTo>
                    <a:pt x="253" y="336"/>
                  </a:lnTo>
                  <a:lnTo>
                    <a:pt x="255" y="339"/>
                  </a:lnTo>
                  <a:lnTo>
                    <a:pt x="261" y="344"/>
                  </a:lnTo>
                  <a:lnTo>
                    <a:pt x="270" y="348"/>
                  </a:lnTo>
                  <a:lnTo>
                    <a:pt x="278" y="350"/>
                  </a:lnTo>
                  <a:lnTo>
                    <a:pt x="286" y="351"/>
                  </a:lnTo>
                  <a:lnTo>
                    <a:pt x="294" y="350"/>
                  </a:lnTo>
                  <a:lnTo>
                    <a:pt x="294" y="350"/>
                  </a:lnTo>
                  <a:lnTo>
                    <a:pt x="298" y="349"/>
                  </a:lnTo>
                  <a:lnTo>
                    <a:pt x="302" y="348"/>
                  </a:lnTo>
                  <a:lnTo>
                    <a:pt x="306" y="345"/>
                  </a:lnTo>
                  <a:lnTo>
                    <a:pt x="308" y="342"/>
                  </a:lnTo>
                  <a:lnTo>
                    <a:pt x="312" y="336"/>
                  </a:lnTo>
                  <a:lnTo>
                    <a:pt x="314" y="327"/>
                  </a:lnTo>
                  <a:lnTo>
                    <a:pt x="313" y="320"/>
                  </a:lnTo>
                  <a:lnTo>
                    <a:pt x="309" y="313"/>
                  </a:lnTo>
                  <a:lnTo>
                    <a:pt x="304" y="307"/>
                  </a:lnTo>
                  <a:lnTo>
                    <a:pt x="301" y="304"/>
                  </a:lnTo>
                  <a:lnTo>
                    <a:pt x="296" y="302"/>
                  </a:lnTo>
                  <a:lnTo>
                    <a:pt x="296" y="302"/>
                  </a:lnTo>
                  <a:lnTo>
                    <a:pt x="300" y="294"/>
                  </a:lnTo>
                  <a:lnTo>
                    <a:pt x="303" y="285"/>
                  </a:lnTo>
                  <a:lnTo>
                    <a:pt x="303" y="285"/>
                  </a:lnTo>
                  <a:lnTo>
                    <a:pt x="383" y="286"/>
                  </a:lnTo>
                  <a:lnTo>
                    <a:pt x="463" y="285"/>
                  </a:lnTo>
                  <a:lnTo>
                    <a:pt x="622" y="282"/>
                  </a:lnTo>
                  <a:lnTo>
                    <a:pt x="782" y="278"/>
                  </a:lnTo>
                  <a:lnTo>
                    <a:pt x="942" y="274"/>
                  </a:lnTo>
                  <a:lnTo>
                    <a:pt x="942" y="274"/>
                  </a:lnTo>
                  <a:lnTo>
                    <a:pt x="939" y="284"/>
                  </a:lnTo>
                  <a:lnTo>
                    <a:pt x="934" y="294"/>
                  </a:lnTo>
                  <a:lnTo>
                    <a:pt x="934" y="294"/>
                  </a:lnTo>
                  <a:lnTo>
                    <a:pt x="926" y="291"/>
                  </a:lnTo>
                  <a:lnTo>
                    <a:pt x="912" y="291"/>
                  </a:lnTo>
                  <a:lnTo>
                    <a:pt x="905" y="291"/>
                  </a:lnTo>
                  <a:lnTo>
                    <a:pt x="900" y="292"/>
                  </a:lnTo>
                  <a:lnTo>
                    <a:pt x="898" y="294"/>
                  </a:lnTo>
                  <a:lnTo>
                    <a:pt x="898" y="295"/>
                  </a:lnTo>
                  <a:lnTo>
                    <a:pt x="898" y="296"/>
                  </a:lnTo>
                  <a:lnTo>
                    <a:pt x="899" y="298"/>
                  </a:lnTo>
                  <a:lnTo>
                    <a:pt x="899" y="298"/>
                  </a:lnTo>
                  <a:lnTo>
                    <a:pt x="896" y="303"/>
                  </a:lnTo>
                  <a:lnTo>
                    <a:pt x="896" y="303"/>
                  </a:lnTo>
                  <a:lnTo>
                    <a:pt x="894" y="304"/>
                  </a:lnTo>
                  <a:lnTo>
                    <a:pt x="892" y="306"/>
                  </a:lnTo>
                  <a:lnTo>
                    <a:pt x="892" y="309"/>
                  </a:lnTo>
                  <a:lnTo>
                    <a:pt x="892" y="314"/>
                  </a:lnTo>
                  <a:lnTo>
                    <a:pt x="893" y="318"/>
                  </a:lnTo>
                  <a:lnTo>
                    <a:pt x="893" y="318"/>
                  </a:lnTo>
                  <a:lnTo>
                    <a:pt x="896" y="321"/>
                  </a:lnTo>
                  <a:lnTo>
                    <a:pt x="898" y="325"/>
                  </a:lnTo>
                  <a:lnTo>
                    <a:pt x="902" y="328"/>
                  </a:lnTo>
                  <a:lnTo>
                    <a:pt x="906" y="331"/>
                  </a:lnTo>
                  <a:lnTo>
                    <a:pt x="915" y="335"/>
                  </a:lnTo>
                  <a:lnTo>
                    <a:pt x="924" y="336"/>
                  </a:lnTo>
                  <a:lnTo>
                    <a:pt x="924" y="336"/>
                  </a:lnTo>
                  <a:lnTo>
                    <a:pt x="909" y="339"/>
                  </a:lnTo>
                  <a:lnTo>
                    <a:pt x="893" y="343"/>
                  </a:lnTo>
                  <a:lnTo>
                    <a:pt x="877" y="344"/>
                  </a:lnTo>
                  <a:lnTo>
                    <a:pt x="870" y="344"/>
                  </a:lnTo>
                  <a:lnTo>
                    <a:pt x="862" y="343"/>
                  </a:lnTo>
                  <a:lnTo>
                    <a:pt x="862" y="343"/>
                  </a:lnTo>
                  <a:lnTo>
                    <a:pt x="852" y="339"/>
                  </a:lnTo>
                  <a:lnTo>
                    <a:pt x="844" y="336"/>
                  </a:lnTo>
                  <a:lnTo>
                    <a:pt x="835" y="332"/>
                  </a:lnTo>
                  <a:lnTo>
                    <a:pt x="826" y="330"/>
                  </a:lnTo>
                  <a:lnTo>
                    <a:pt x="826" y="330"/>
                  </a:lnTo>
                  <a:lnTo>
                    <a:pt x="821" y="330"/>
                  </a:lnTo>
                  <a:lnTo>
                    <a:pt x="817" y="331"/>
                  </a:lnTo>
                  <a:lnTo>
                    <a:pt x="808" y="333"/>
                  </a:lnTo>
                  <a:lnTo>
                    <a:pt x="799" y="335"/>
                  </a:lnTo>
                  <a:lnTo>
                    <a:pt x="796" y="335"/>
                  </a:lnTo>
                  <a:lnTo>
                    <a:pt x="792" y="332"/>
                  </a:lnTo>
                  <a:lnTo>
                    <a:pt x="792" y="332"/>
                  </a:lnTo>
                  <a:lnTo>
                    <a:pt x="787" y="328"/>
                  </a:lnTo>
                  <a:lnTo>
                    <a:pt x="786" y="325"/>
                  </a:lnTo>
                  <a:lnTo>
                    <a:pt x="787" y="322"/>
                  </a:lnTo>
                  <a:lnTo>
                    <a:pt x="790" y="320"/>
                  </a:lnTo>
                  <a:lnTo>
                    <a:pt x="793" y="318"/>
                  </a:lnTo>
                  <a:lnTo>
                    <a:pt x="797" y="315"/>
                  </a:lnTo>
                  <a:lnTo>
                    <a:pt x="804" y="314"/>
                  </a:lnTo>
                  <a:lnTo>
                    <a:pt x="804" y="314"/>
                  </a:lnTo>
                  <a:lnTo>
                    <a:pt x="812" y="314"/>
                  </a:lnTo>
                  <a:lnTo>
                    <a:pt x="821" y="315"/>
                  </a:lnTo>
                  <a:lnTo>
                    <a:pt x="838" y="319"/>
                  </a:lnTo>
                  <a:lnTo>
                    <a:pt x="846" y="319"/>
                  </a:lnTo>
                  <a:lnTo>
                    <a:pt x="853" y="319"/>
                  </a:lnTo>
                  <a:lnTo>
                    <a:pt x="861" y="316"/>
                  </a:lnTo>
                  <a:lnTo>
                    <a:pt x="867" y="313"/>
                  </a:lnTo>
                  <a:lnTo>
                    <a:pt x="867" y="313"/>
                  </a:lnTo>
                  <a:lnTo>
                    <a:pt x="873" y="308"/>
                  </a:lnTo>
                  <a:lnTo>
                    <a:pt x="881" y="302"/>
                  </a:lnTo>
                  <a:lnTo>
                    <a:pt x="889" y="296"/>
                  </a:lnTo>
                  <a:lnTo>
                    <a:pt x="891" y="294"/>
                  </a:lnTo>
                  <a:lnTo>
                    <a:pt x="891" y="290"/>
                  </a:lnTo>
                  <a:lnTo>
                    <a:pt x="891" y="290"/>
                  </a:lnTo>
                  <a:lnTo>
                    <a:pt x="889" y="289"/>
                  </a:lnTo>
                  <a:lnTo>
                    <a:pt x="888" y="288"/>
                  </a:lnTo>
                  <a:lnTo>
                    <a:pt x="883" y="288"/>
                  </a:lnTo>
                  <a:lnTo>
                    <a:pt x="879" y="290"/>
                  </a:lnTo>
                  <a:lnTo>
                    <a:pt x="873" y="295"/>
                  </a:lnTo>
                  <a:lnTo>
                    <a:pt x="862" y="304"/>
                  </a:lnTo>
                  <a:lnTo>
                    <a:pt x="856" y="310"/>
                  </a:lnTo>
                  <a:lnTo>
                    <a:pt x="856" y="310"/>
                  </a:lnTo>
                  <a:lnTo>
                    <a:pt x="840" y="307"/>
                  </a:lnTo>
                  <a:lnTo>
                    <a:pt x="826" y="304"/>
                  </a:lnTo>
                  <a:lnTo>
                    <a:pt x="809" y="303"/>
                  </a:lnTo>
                  <a:lnTo>
                    <a:pt x="802" y="304"/>
                  </a:lnTo>
                  <a:lnTo>
                    <a:pt x="794" y="306"/>
                  </a:lnTo>
                  <a:lnTo>
                    <a:pt x="794" y="306"/>
                  </a:lnTo>
                  <a:lnTo>
                    <a:pt x="791" y="307"/>
                  </a:lnTo>
                  <a:lnTo>
                    <a:pt x="787" y="309"/>
                  </a:lnTo>
                  <a:lnTo>
                    <a:pt x="782" y="314"/>
                  </a:lnTo>
                  <a:lnTo>
                    <a:pt x="779" y="320"/>
                  </a:lnTo>
                  <a:lnTo>
                    <a:pt x="779" y="327"/>
                  </a:lnTo>
                  <a:lnTo>
                    <a:pt x="781" y="333"/>
                  </a:lnTo>
                  <a:lnTo>
                    <a:pt x="785" y="339"/>
                  </a:lnTo>
                  <a:lnTo>
                    <a:pt x="787" y="341"/>
                  </a:lnTo>
                  <a:lnTo>
                    <a:pt x="791" y="343"/>
                  </a:lnTo>
                  <a:lnTo>
                    <a:pt x="794" y="343"/>
                  </a:lnTo>
                  <a:lnTo>
                    <a:pt x="799" y="344"/>
                  </a:lnTo>
                  <a:lnTo>
                    <a:pt x="799" y="344"/>
                  </a:lnTo>
                  <a:lnTo>
                    <a:pt x="808" y="343"/>
                  </a:lnTo>
                  <a:lnTo>
                    <a:pt x="816" y="341"/>
                  </a:lnTo>
                  <a:lnTo>
                    <a:pt x="824" y="341"/>
                  </a:lnTo>
                  <a:lnTo>
                    <a:pt x="833" y="341"/>
                  </a:lnTo>
                  <a:lnTo>
                    <a:pt x="833" y="341"/>
                  </a:lnTo>
                  <a:lnTo>
                    <a:pt x="840" y="343"/>
                  </a:lnTo>
                  <a:lnTo>
                    <a:pt x="846" y="347"/>
                  </a:lnTo>
                  <a:lnTo>
                    <a:pt x="853" y="350"/>
                  </a:lnTo>
                  <a:lnTo>
                    <a:pt x="859" y="353"/>
                  </a:lnTo>
                  <a:lnTo>
                    <a:pt x="859" y="353"/>
                  </a:lnTo>
                  <a:lnTo>
                    <a:pt x="871" y="354"/>
                  </a:lnTo>
                  <a:lnTo>
                    <a:pt x="882" y="354"/>
                  </a:lnTo>
                  <a:lnTo>
                    <a:pt x="894" y="353"/>
                  </a:lnTo>
                  <a:lnTo>
                    <a:pt x="905" y="351"/>
                  </a:lnTo>
                  <a:lnTo>
                    <a:pt x="927" y="344"/>
                  </a:lnTo>
                  <a:lnTo>
                    <a:pt x="948" y="338"/>
                  </a:lnTo>
                  <a:lnTo>
                    <a:pt x="948" y="338"/>
                  </a:lnTo>
                  <a:lnTo>
                    <a:pt x="959" y="336"/>
                  </a:lnTo>
                  <a:lnTo>
                    <a:pt x="969" y="335"/>
                  </a:lnTo>
                  <a:lnTo>
                    <a:pt x="989" y="333"/>
                  </a:lnTo>
                  <a:lnTo>
                    <a:pt x="1010" y="332"/>
                  </a:lnTo>
                  <a:lnTo>
                    <a:pt x="1021" y="330"/>
                  </a:lnTo>
                  <a:lnTo>
                    <a:pt x="1030" y="327"/>
                  </a:lnTo>
                  <a:lnTo>
                    <a:pt x="1030" y="327"/>
                  </a:lnTo>
                  <a:lnTo>
                    <a:pt x="1036" y="325"/>
                  </a:lnTo>
                  <a:lnTo>
                    <a:pt x="1041" y="322"/>
                  </a:lnTo>
                  <a:lnTo>
                    <a:pt x="1045" y="320"/>
                  </a:lnTo>
                  <a:lnTo>
                    <a:pt x="1047" y="316"/>
                  </a:lnTo>
                  <a:lnTo>
                    <a:pt x="1048" y="314"/>
                  </a:lnTo>
                  <a:lnTo>
                    <a:pt x="1048" y="312"/>
                  </a:lnTo>
                  <a:lnTo>
                    <a:pt x="1047" y="308"/>
                  </a:lnTo>
                  <a:lnTo>
                    <a:pt x="1046" y="306"/>
                  </a:lnTo>
                  <a:lnTo>
                    <a:pt x="1040" y="301"/>
                  </a:lnTo>
                  <a:lnTo>
                    <a:pt x="1033" y="297"/>
                  </a:lnTo>
                  <a:lnTo>
                    <a:pt x="1024" y="294"/>
                  </a:lnTo>
                  <a:lnTo>
                    <a:pt x="1015" y="294"/>
                  </a:lnTo>
                  <a:lnTo>
                    <a:pt x="1015" y="294"/>
                  </a:lnTo>
                  <a:lnTo>
                    <a:pt x="1004" y="295"/>
                  </a:lnTo>
                  <a:lnTo>
                    <a:pt x="988" y="297"/>
                  </a:lnTo>
                  <a:lnTo>
                    <a:pt x="980" y="300"/>
                  </a:lnTo>
                  <a:lnTo>
                    <a:pt x="974" y="303"/>
                  </a:lnTo>
                  <a:lnTo>
                    <a:pt x="969" y="306"/>
                  </a:lnTo>
                  <a:lnTo>
                    <a:pt x="969" y="308"/>
                  </a:lnTo>
                  <a:lnTo>
                    <a:pt x="969" y="310"/>
                  </a:lnTo>
                  <a:lnTo>
                    <a:pt x="969" y="310"/>
                  </a:lnTo>
                  <a:lnTo>
                    <a:pt x="970" y="310"/>
                  </a:lnTo>
                  <a:lnTo>
                    <a:pt x="971" y="312"/>
                  </a:lnTo>
                  <a:lnTo>
                    <a:pt x="979" y="310"/>
                  </a:lnTo>
                  <a:lnTo>
                    <a:pt x="1000" y="307"/>
                  </a:lnTo>
                  <a:lnTo>
                    <a:pt x="1011" y="306"/>
                  </a:lnTo>
                  <a:lnTo>
                    <a:pt x="1023" y="306"/>
                  </a:lnTo>
                  <a:lnTo>
                    <a:pt x="1033" y="307"/>
                  </a:lnTo>
                  <a:lnTo>
                    <a:pt x="1036" y="309"/>
                  </a:lnTo>
                  <a:lnTo>
                    <a:pt x="1040" y="312"/>
                  </a:lnTo>
                  <a:lnTo>
                    <a:pt x="1040" y="312"/>
                  </a:lnTo>
                  <a:lnTo>
                    <a:pt x="1035" y="315"/>
                  </a:lnTo>
                  <a:lnTo>
                    <a:pt x="1030" y="318"/>
                  </a:lnTo>
                  <a:lnTo>
                    <a:pt x="1020" y="322"/>
                  </a:lnTo>
                  <a:lnTo>
                    <a:pt x="1007" y="324"/>
                  </a:lnTo>
                  <a:lnTo>
                    <a:pt x="994" y="325"/>
                  </a:lnTo>
                  <a:lnTo>
                    <a:pt x="969" y="326"/>
                  </a:lnTo>
                  <a:lnTo>
                    <a:pt x="957" y="326"/>
                  </a:lnTo>
                  <a:lnTo>
                    <a:pt x="946" y="328"/>
                  </a:lnTo>
                  <a:lnTo>
                    <a:pt x="946" y="328"/>
                  </a:lnTo>
                  <a:lnTo>
                    <a:pt x="948" y="325"/>
                  </a:lnTo>
                  <a:lnTo>
                    <a:pt x="951" y="321"/>
                  </a:lnTo>
                  <a:lnTo>
                    <a:pt x="952" y="316"/>
                  </a:lnTo>
                  <a:lnTo>
                    <a:pt x="952" y="313"/>
                  </a:lnTo>
                  <a:lnTo>
                    <a:pt x="951" y="308"/>
                  </a:lnTo>
                  <a:lnTo>
                    <a:pt x="948" y="304"/>
                  </a:lnTo>
                  <a:lnTo>
                    <a:pt x="946" y="301"/>
                  </a:lnTo>
                  <a:lnTo>
                    <a:pt x="942" y="297"/>
                  </a:lnTo>
                  <a:lnTo>
                    <a:pt x="942" y="297"/>
                  </a:lnTo>
                  <a:lnTo>
                    <a:pt x="948" y="286"/>
                  </a:lnTo>
                  <a:lnTo>
                    <a:pt x="951" y="280"/>
                  </a:lnTo>
                  <a:lnTo>
                    <a:pt x="952" y="273"/>
                  </a:lnTo>
                  <a:lnTo>
                    <a:pt x="952" y="273"/>
                  </a:lnTo>
                  <a:lnTo>
                    <a:pt x="980" y="274"/>
                  </a:lnTo>
                  <a:lnTo>
                    <a:pt x="1028" y="274"/>
                  </a:lnTo>
                  <a:lnTo>
                    <a:pt x="1052" y="274"/>
                  </a:lnTo>
                  <a:lnTo>
                    <a:pt x="1072" y="273"/>
                  </a:lnTo>
                  <a:lnTo>
                    <a:pt x="1088" y="271"/>
                  </a:lnTo>
                  <a:lnTo>
                    <a:pt x="1092" y="269"/>
                  </a:lnTo>
                  <a:lnTo>
                    <a:pt x="1094" y="267"/>
                  </a:lnTo>
                  <a:lnTo>
                    <a:pt x="1094" y="267"/>
                  </a:lnTo>
                  <a:close/>
                  <a:moveTo>
                    <a:pt x="265" y="332"/>
                  </a:moveTo>
                  <a:lnTo>
                    <a:pt x="265" y="332"/>
                  </a:lnTo>
                  <a:lnTo>
                    <a:pt x="264" y="327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8" y="325"/>
                  </a:lnTo>
                  <a:lnTo>
                    <a:pt x="277" y="330"/>
                  </a:lnTo>
                  <a:lnTo>
                    <a:pt x="285" y="335"/>
                  </a:lnTo>
                  <a:lnTo>
                    <a:pt x="288" y="335"/>
                  </a:lnTo>
                  <a:lnTo>
                    <a:pt x="290" y="335"/>
                  </a:lnTo>
                  <a:lnTo>
                    <a:pt x="290" y="335"/>
                  </a:lnTo>
                  <a:lnTo>
                    <a:pt x="291" y="336"/>
                  </a:lnTo>
                  <a:lnTo>
                    <a:pt x="291" y="336"/>
                  </a:lnTo>
                  <a:lnTo>
                    <a:pt x="289" y="338"/>
                  </a:lnTo>
                  <a:lnTo>
                    <a:pt x="288" y="342"/>
                  </a:lnTo>
                  <a:lnTo>
                    <a:pt x="288" y="342"/>
                  </a:lnTo>
                  <a:lnTo>
                    <a:pt x="282" y="342"/>
                  </a:lnTo>
                  <a:lnTo>
                    <a:pt x="276" y="341"/>
                  </a:lnTo>
                  <a:lnTo>
                    <a:pt x="271" y="338"/>
                  </a:lnTo>
                  <a:lnTo>
                    <a:pt x="266" y="336"/>
                  </a:lnTo>
                  <a:lnTo>
                    <a:pt x="266" y="336"/>
                  </a:lnTo>
                  <a:lnTo>
                    <a:pt x="265" y="332"/>
                  </a:lnTo>
                  <a:lnTo>
                    <a:pt x="265" y="332"/>
                  </a:lnTo>
                  <a:close/>
                  <a:moveTo>
                    <a:pt x="284" y="321"/>
                  </a:moveTo>
                  <a:lnTo>
                    <a:pt x="284" y="321"/>
                  </a:lnTo>
                  <a:lnTo>
                    <a:pt x="285" y="320"/>
                  </a:lnTo>
                  <a:lnTo>
                    <a:pt x="285" y="320"/>
                  </a:lnTo>
                  <a:lnTo>
                    <a:pt x="286" y="322"/>
                  </a:lnTo>
                  <a:lnTo>
                    <a:pt x="288" y="325"/>
                  </a:lnTo>
                  <a:lnTo>
                    <a:pt x="288" y="325"/>
                  </a:lnTo>
                  <a:lnTo>
                    <a:pt x="284" y="321"/>
                  </a:lnTo>
                  <a:lnTo>
                    <a:pt x="284" y="321"/>
                  </a:lnTo>
                  <a:close/>
                  <a:moveTo>
                    <a:pt x="924" y="316"/>
                  </a:moveTo>
                  <a:lnTo>
                    <a:pt x="924" y="316"/>
                  </a:lnTo>
                  <a:lnTo>
                    <a:pt x="932" y="324"/>
                  </a:lnTo>
                  <a:lnTo>
                    <a:pt x="932" y="324"/>
                  </a:lnTo>
                  <a:lnTo>
                    <a:pt x="930" y="325"/>
                  </a:lnTo>
                  <a:lnTo>
                    <a:pt x="930" y="325"/>
                  </a:lnTo>
                  <a:lnTo>
                    <a:pt x="923" y="326"/>
                  </a:lnTo>
                  <a:lnTo>
                    <a:pt x="915" y="324"/>
                  </a:lnTo>
                  <a:lnTo>
                    <a:pt x="908" y="321"/>
                  </a:lnTo>
                  <a:lnTo>
                    <a:pt x="905" y="318"/>
                  </a:lnTo>
                  <a:lnTo>
                    <a:pt x="903" y="315"/>
                  </a:lnTo>
                  <a:lnTo>
                    <a:pt x="903" y="315"/>
                  </a:lnTo>
                  <a:lnTo>
                    <a:pt x="906" y="313"/>
                  </a:lnTo>
                  <a:lnTo>
                    <a:pt x="906" y="313"/>
                  </a:lnTo>
                  <a:lnTo>
                    <a:pt x="911" y="316"/>
                  </a:lnTo>
                  <a:lnTo>
                    <a:pt x="916" y="319"/>
                  </a:lnTo>
                  <a:lnTo>
                    <a:pt x="920" y="319"/>
                  </a:lnTo>
                  <a:lnTo>
                    <a:pt x="924" y="316"/>
                  </a:lnTo>
                  <a:lnTo>
                    <a:pt x="924" y="316"/>
                  </a:lnTo>
                  <a:close/>
                  <a:moveTo>
                    <a:pt x="910" y="302"/>
                  </a:moveTo>
                  <a:lnTo>
                    <a:pt x="910" y="302"/>
                  </a:lnTo>
                  <a:lnTo>
                    <a:pt x="914" y="301"/>
                  </a:lnTo>
                  <a:lnTo>
                    <a:pt x="914" y="301"/>
                  </a:lnTo>
                  <a:lnTo>
                    <a:pt x="920" y="303"/>
                  </a:lnTo>
                  <a:lnTo>
                    <a:pt x="920" y="303"/>
                  </a:lnTo>
                  <a:lnTo>
                    <a:pt x="915" y="302"/>
                  </a:lnTo>
                  <a:lnTo>
                    <a:pt x="910" y="302"/>
                  </a:lnTo>
                  <a:lnTo>
                    <a:pt x="910" y="302"/>
                  </a:lnTo>
                  <a:close/>
                  <a:moveTo>
                    <a:pt x="942" y="265"/>
                  </a:moveTo>
                  <a:lnTo>
                    <a:pt x="942" y="265"/>
                  </a:lnTo>
                  <a:lnTo>
                    <a:pt x="909" y="265"/>
                  </a:lnTo>
                  <a:lnTo>
                    <a:pt x="909" y="265"/>
                  </a:lnTo>
                  <a:lnTo>
                    <a:pt x="906" y="259"/>
                  </a:lnTo>
                  <a:lnTo>
                    <a:pt x="905" y="253"/>
                  </a:lnTo>
                  <a:lnTo>
                    <a:pt x="905" y="247"/>
                  </a:lnTo>
                  <a:lnTo>
                    <a:pt x="908" y="243"/>
                  </a:lnTo>
                  <a:lnTo>
                    <a:pt x="908" y="243"/>
                  </a:lnTo>
                  <a:lnTo>
                    <a:pt x="910" y="247"/>
                  </a:lnTo>
                  <a:lnTo>
                    <a:pt x="912" y="249"/>
                  </a:lnTo>
                  <a:lnTo>
                    <a:pt x="916" y="250"/>
                  </a:lnTo>
                  <a:lnTo>
                    <a:pt x="918" y="251"/>
                  </a:lnTo>
                  <a:lnTo>
                    <a:pt x="922" y="250"/>
                  </a:lnTo>
                  <a:lnTo>
                    <a:pt x="926" y="248"/>
                  </a:lnTo>
                  <a:lnTo>
                    <a:pt x="933" y="242"/>
                  </a:lnTo>
                  <a:lnTo>
                    <a:pt x="933" y="242"/>
                  </a:lnTo>
                  <a:lnTo>
                    <a:pt x="936" y="247"/>
                  </a:lnTo>
                  <a:lnTo>
                    <a:pt x="936" y="247"/>
                  </a:lnTo>
                  <a:lnTo>
                    <a:pt x="939" y="251"/>
                  </a:lnTo>
                  <a:lnTo>
                    <a:pt x="941" y="255"/>
                  </a:lnTo>
                  <a:lnTo>
                    <a:pt x="942" y="265"/>
                  </a:lnTo>
                  <a:lnTo>
                    <a:pt x="942" y="265"/>
                  </a:lnTo>
                  <a:close/>
                  <a:moveTo>
                    <a:pt x="915" y="236"/>
                  </a:moveTo>
                  <a:lnTo>
                    <a:pt x="915" y="236"/>
                  </a:lnTo>
                  <a:lnTo>
                    <a:pt x="920" y="235"/>
                  </a:lnTo>
                  <a:lnTo>
                    <a:pt x="924" y="236"/>
                  </a:lnTo>
                  <a:lnTo>
                    <a:pt x="924" y="236"/>
                  </a:lnTo>
                  <a:lnTo>
                    <a:pt x="917" y="241"/>
                  </a:lnTo>
                  <a:lnTo>
                    <a:pt x="917" y="241"/>
                  </a:lnTo>
                  <a:lnTo>
                    <a:pt x="915" y="236"/>
                  </a:lnTo>
                  <a:lnTo>
                    <a:pt x="915" y="236"/>
                  </a:lnTo>
                  <a:close/>
                  <a:moveTo>
                    <a:pt x="927" y="178"/>
                  </a:moveTo>
                  <a:lnTo>
                    <a:pt x="927" y="178"/>
                  </a:lnTo>
                  <a:lnTo>
                    <a:pt x="928" y="177"/>
                  </a:lnTo>
                  <a:lnTo>
                    <a:pt x="929" y="176"/>
                  </a:lnTo>
                  <a:lnTo>
                    <a:pt x="929" y="172"/>
                  </a:lnTo>
                  <a:lnTo>
                    <a:pt x="927" y="166"/>
                  </a:lnTo>
                  <a:lnTo>
                    <a:pt x="927" y="166"/>
                  </a:lnTo>
                  <a:lnTo>
                    <a:pt x="927" y="165"/>
                  </a:lnTo>
                  <a:lnTo>
                    <a:pt x="927" y="165"/>
                  </a:lnTo>
                  <a:lnTo>
                    <a:pt x="932" y="168"/>
                  </a:lnTo>
                  <a:lnTo>
                    <a:pt x="938" y="176"/>
                  </a:lnTo>
                  <a:lnTo>
                    <a:pt x="938" y="176"/>
                  </a:lnTo>
                  <a:lnTo>
                    <a:pt x="941" y="182"/>
                  </a:lnTo>
                  <a:lnTo>
                    <a:pt x="944" y="189"/>
                  </a:lnTo>
                  <a:lnTo>
                    <a:pt x="944" y="196"/>
                  </a:lnTo>
                  <a:lnTo>
                    <a:pt x="942" y="203"/>
                  </a:lnTo>
                  <a:lnTo>
                    <a:pt x="940" y="210"/>
                  </a:lnTo>
                  <a:lnTo>
                    <a:pt x="938" y="216"/>
                  </a:lnTo>
                  <a:lnTo>
                    <a:pt x="932" y="229"/>
                  </a:lnTo>
                  <a:lnTo>
                    <a:pt x="932" y="229"/>
                  </a:lnTo>
                  <a:lnTo>
                    <a:pt x="927" y="226"/>
                  </a:lnTo>
                  <a:lnTo>
                    <a:pt x="922" y="225"/>
                  </a:lnTo>
                  <a:lnTo>
                    <a:pt x="917" y="225"/>
                  </a:lnTo>
                  <a:lnTo>
                    <a:pt x="914" y="226"/>
                  </a:lnTo>
                  <a:lnTo>
                    <a:pt x="914" y="226"/>
                  </a:lnTo>
                  <a:lnTo>
                    <a:pt x="912" y="213"/>
                  </a:lnTo>
                  <a:lnTo>
                    <a:pt x="912" y="198"/>
                  </a:lnTo>
                  <a:lnTo>
                    <a:pt x="914" y="184"/>
                  </a:lnTo>
                  <a:lnTo>
                    <a:pt x="917" y="173"/>
                  </a:lnTo>
                  <a:lnTo>
                    <a:pt x="917" y="173"/>
                  </a:lnTo>
                  <a:lnTo>
                    <a:pt x="917" y="176"/>
                  </a:lnTo>
                  <a:lnTo>
                    <a:pt x="918" y="179"/>
                  </a:lnTo>
                  <a:lnTo>
                    <a:pt x="922" y="184"/>
                  </a:lnTo>
                  <a:lnTo>
                    <a:pt x="923" y="184"/>
                  </a:lnTo>
                  <a:lnTo>
                    <a:pt x="926" y="184"/>
                  </a:lnTo>
                  <a:lnTo>
                    <a:pt x="927" y="182"/>
                  </a:lnTo>
                  <a:lnTo>
                    <a:pt x="927" y="178"/>
                  </a:lnTo>
                  <a:lnTo>
                    <a:pt x="927" y="178"/>
                  </a:lnTo>
                  <a:close/>
                  <a:moveTo>
                    <a:pt x="915" y="115"/>
                  </a:moveTo>
                  <a:lnTo>
                    <a:pt x="915" y="115"/>
                  </a:lnTo>
                  <a:lnTo>
                    <a:pt x="920" y="117"/>
                  </a:lnTo>
                  <a:lnTo>
                    <a:pt x="920" y="117"/>
                  </a:lnTo>
                  <a:lnTo>
                    <a:pt x="917" y="118"/>
                  </a:lnTo>
                  <a:lnTo>
                    <a:pt x="917" y="118"/>
                  </a:lnTo>
                  <a:lnTo>
                    <a:pt x="915" y="118"/>
                  </a:lnTo>
                  <a:lnTo>
                    <a:pt x="915" y="118"/>
                  </a:lnTo>
                  <a:lnTo>
                    <a:pt x="915" y="115"/>
                  </a:lnTo>
                  <a:lnTo>
                    <a:pt x="915" y="115"/>
                  </a:lnTo>
                  <a:close/>
                  <a:moveTo>
                    <a:pt x="904" y="20"/>
                  </a:moveTo>
                  <a:lnTo>
                    <a:pt x="904" y="20"/>
                  </a:lnTo>
                  <a:lnTo>
                    <a:pt x="906" y="21"/>
                  </a:lnTo>
                  <a:lnTo>
                    <a:pt x="906" y="21"/>
                  </a:lnTo>
                  <a:lnTo>
                    <a:pt x="905" y="24"/>
                  </a:lnTo>
                  <a:lnTo>
                    <a:pt x="905" y="24"/>
                  </a:lnTo>
                  <a:lnTo>
                    <a:pt x="904" y="24"/>
                  </a:lnTo>
                  <a:lnTo>
                    <a:pt x="904" y="24"/>
                  </a:lnTo>
                  <a:lnTo>
                    <a:pt x="904" y="20"/>
                  </a:lnTo>
                  <a:lnTo>
                    <a:pt x="904" y="20"/>
                  </a:lnTo>
                  <a:close/>
                  <a:moveTo>
                    <a:pt x="904" y="44"/>
                  </a:moveTo>
                  <a:lnTo>
                    <a:pt x="904" y="44"/>
                  </a:lnTo>
                  <a:lnTo>
                    <a:pt x="904" y="50"/>
                  </a:lnTo>
                  <a:lnTo>
                    <a:pt x="904" y="50"/>
                  </a:lnTo>
                  <a:lnTo>
                    <a:pt x="903" y="44"/>
                  </a:lnTo>
                  <a:lnTo>
                    <a:pt x="903" y="44"/>
                  </a:lnTo>
                  <a:lnTo>
                    <a:pt x="904" y="44"/>
                  </a:lnTo>
                  <a:lnTo>
                    <a:pt x="904" y="44"/>
                  </a:lnTo>
                  <a:close/>
                  <a:moveTo>
                    <a:pt x="902" y="79"/>
                  </a:moveTo>
                  <a:lnTo>
                    <a:pt x="902" y="79"/>
                  </a:lnTo>
                  <a:lnTo>
                    <a:pt x="902" y="85"/>
                  </a:lnTo>
                  <a:lnTo>
                    <a:pt x="903" y="88"/>
                  </a:lnTo>
                  <a:lnTo>
                    <a:pt x="906" y="89"/>
                  </a:lnTo>
                  <a:lnTo>
                    <a:pt x="906" y="89"/>
                  </a:lnTo>
                  <a:lnTo>
                    <a:pt x="909" y="88"/>
                  </a:lnTo>
                  <a:lnTo>
                    <a:pt x="911" y="85"/>
                  </a:lnTo>
                  <a:lnTo>
                    <a:pt x="911" y="82"/>
                  </a:lnTo>
                  <a:lnTo>
                    <a:pt x="912" y="77"/>
                  </a:lnTo>
                  <a:lnTo>
                    <a:pt x="912" y="62"/>
                  </a:lnTo>
                  <a:lnTo>
                    <a:pt x="912" y="62"/>
                  </a:lnTo>
                  <a:lnTo>
                    <a:pt x="918" y="66"/>
                  </a:lnTo>
                  <a:lnTo>
                    <a:pt x="923" y="71"/>
                  </a:lnTo>
                  <a:lnTo>
                    <a:pt x="928" y="77"/>
                  </a:lnTo>
                  <a:lnTo>
                    <a:pt x="930" y="84"/>
                  </a:lnTo>
                  <a:lnTo>
                    <a:pt x="930" y="84"/>
                  </a:lnTo>
                  <a:lnTo>
                    <a:pt x="930" y="91"/>
                  </a:lnTo>
                  <a:lnTo>
                    <a:pt x="930" y="98"/>
                  </a:lnTo>
                  <a:lnTo>
                    <a:pt x="929" y="103"/>
                  </a:lnTo>
                  <a:lnTo>
                    <a:pt x="927" y="108"/>
                  </a:lnTo>
                  <a:lnTo>
                    <a:pt x="927" y="108"/>
                  </a:lnTo>
                  <a:lnTo>
                    <a:pt x="923" y="106"/>
                  </a:lnTo>
                  <a:lnTo>
                    <a:pt x="923" y="106"/>
                  </a:lnTo>
                  <a:lnTo>
                    <a:pt x="922" y="102"/>
                  </a:lnTo>
                  <a:lnTo>
                    <a:pt x="920" y="101"/>
                  </a:lnTo>
                  <a:lnTo>
                    <a:pt x="917" y="102"/>
                  </a:lnTo>
                  <a:lnTo>
                    <a:pt x="915" y="103"/>
                  </a:lnTo>
                  <a:lnTo>
                    <a:pt x="915" y="103"/>
                  </a:lnTo>
                  <a:lnTo>
                    <a:pt x="911" y="100"/>
                  </a:lnTo>
                  <a:lnTo>
                    <a:pt x="909" y="98"/>
                  </a:lnTo>
                  <a:lnTo>
                    <a:pt x="908" y="101"/>
                  </a:lnTo>
                  <a:lnTo>
                    <a:pt x="906" y="104"/>
                  </a:lnTo>
                  <a:lnTo>
                    <a:pt x="906" y="114"/>
                  </a:lnTo>
                  <a:lnTo>
                    <a:pt x="906" y="120"/>
                  </a:lnTo>
                  <a:lnTo>
                    <a:pt x="906" y="120"/>
                  </a:lnTo>
                  <a:lnTo>
                    <a:pt x="904" y="120"/>
                  </a:lnTo>
                  <a:lnTo>
                    <a:pt x="902" y="118"/>
                  </a:lnTo>
                  <a:lnTo>
                    <a:pt x="902" y="118"/>
                  </a:lnTo>
                  <a:lnTo>
                    <a:pt x="900" y="115"/>
                  </a:lnTo>
                  <a:lnTo>
                    <a:pt x="898" y="110"/>
                  </a:lnTo>
                  <a:lnTo>
                    <a:pt x="894" y="103"/>
                  </a:lnTo>
                  <a:lnTo>
                    <a:pt x="894" y="103"/>
                  </a:lnTo>
                  <a:lnTo>
                    <a:pt x="894" y="97"/>
                  </a:lnTo>
                  <a:lnTo>
                    <a:pt x="893" y="94"/>
                  </a:lnTo>
                  <a:lnTo>
                    <a:pt x="892" y="92"/>
                  </a:lnTo>
                  <a:lnTo>
                    <a:pt x="891" y="91"/>
                  </a:lnTo>
                  <a:lnTo>
                    <a:pt x="891" y="91"/>
                  </a:lnTo>
                  <a:lnTo>
                    <a:pt x="889" y="84"/>
                  </a:lnTo>
                  <a:lnTo>
                    <a:pt x="889" y="77"/>
                  </a:lnTo>
                  <a:lnTo>
                    <a:pt x="889" y="73"/>
                  </a:lnTo>
                  <a:lnTo>
                    <a:pt x="891" y="70"/>
                  </a:lnTo>
                  <a:lnTo>
                    <a:pt x="893" y="67"/>
                  </a:lnTo>
                  <a:lnTo>
                    <a:pt x="897" y="65"/>
                  </a:lnTo>
                  <a:lnTo>
                    <a:pt x="897" y="65"/>
                  </a:lnTo>
                  <a:lnTo>
                    <a:pt x="898" y="72"/>
                  </a:lnTo>
                  <a:lnTo>
                    <a:pt x="902" y="79"/>
                  </a:lnTo>
                  <a:lnTo>
                    <a:pt x="902" y="79"/>
                  </a:lnTo>
                  <a:close/>
                  <a:moveTo>
                    <a:pt x="791" y="35"/>
                  </a:moveTo>
                  <a:lnTo>
                    <a:pt x="791" y="35"/>
                  </a:lnTo>
                  <a:lnTo>
                    <a:pt x="787" y="35"/>
                  </a:lnTo>
                  <a:lnTo>
                    <a:pt x="787" y="35"/>
                  </a:lnTo>
                  <a:lnTo>
                    <a:pt x="787" y="35"/>
                  </a:lnTo>
                  <a:lnTo>
                    <a:pt x="787" y="35"/>
                  </a:lnTo>
                  <a:lnTo>
                    <a:pt x="791" y="35"/>
                  </a:lnTo>
                  <a:lnTo>
                    <a:pt x="791" y="35"/>
                  </a:lnTo>
                  <a:close/>
                  <a:moveTo>
                    <a:pt x="691" y="32"/>
                  </a:moveTo>
                  <a:lnTo>
                    <a:pt x="691" y="32"/>
                  </a:lnTo>
                  <a:lnTo>
                    <a:pt x="713" y="33"/>
                  </a:lnTo>
                  <a:lnTo>
                    <a:pt x="713" y="33"/>
                  </a:lnTo>
                  <a:lnTo>
                    <a:pt x="691" y="32"/>
                  </a:lnTo>
                  <a:lnTo>
                    <a:pt x="691" y="32"/>
                  </a:lnTo>
                  <a:lnTo>
                    <a:pt x="691" y="32"/>
                  </a:lnTo>
                  <a:lnTo>
                    <a:pt x="691" y="32"/>
                  </a:lnTo>
                  <a:close/>
                  <a:moveTo>
                    <a:pt x="285" y="53"/>
                  </a:moveTo>
                  <a:lnTo>
                    <a:pt x="285" y="53"/>
                  </a:lnTo>
                  <a:lnTo>
                    <a:pt x="360" y="49"/>
                  </a:lnTo>
                  <a:lnTo>
                    <a:pt x="434" y="45"/>
                  </a:lnTo>
                  <a:lnTo>
                    <a:pt x="509" y="43"/>
                  </a:lnTo>
                  <a:lnTo>
                    <a:pt x="584" y="41"/>
                  </a:lnTo>
                  <a:lnTo>
                    <a:pt x="584" y="41"/>
                  </a:lnTo>
                  <a:lnTo>
                    <a:pt x="661" y="42"/>
                  </a:lnTo>
                  <a:lnTo>
                    <a:pt x="738" y="44"/>
                  </a:lnTo>
                  <a:lnTo>
                    <a:pt x="816" y="45"/>
                  </a:lnTo>
                  <a:lnTo>
                    <a:pt x="855" y="45"/>
                  </a:lnTo>
                  <a:lnTo>
                    <a:pt x="893" y="44"/>
                  </a:lnTo>
                  <a:lnTo>
                    <a:pt x="893" y="44"/>
                  </a:lnTo>
                  <a:lnTo>
                    <a:pt x="894" y="55"/>
                  </a:lnTo>
                  <a:lnTo>
                    <a:pt x="894" y="55"/>
                  </a:lnTo>
                  <a:lnTo>
                    <a:pt x="887" y="59"/>
                  </a:lnTo>
                  <a:lnTo>
                    <a:pt x="883" y="65"/>
                  </a:lnTo>
                  <a:lnTo>
                    <a:pt x="881" y="71"/>
                  </a:lnTo>
                  <a:lnTo>
                    <a:pt x="880" y="78"/>
                  </a:lnTo>
                  <a:lnTo>
                    <a:pt x="880" y="85"/>
                  </a:lnTo>
                  <a:lnTo>
                    <a:pt x="881" y="92"/>
                  </a:lnTo>
                  <a:lnTo>
                    <a:pt x="886" y="107"/>
                  </a:lnTo>
                  <a:lnTo>
                    <a:pt x="886" y="107"/>
                  </a:lnTo>
                  <a:lnTo>
                    <a:pt x="888" y="115"/>
                  </a:lnTo>
                  <a:lnTo>
                    <a:pt x="892" y="123"/>
                  </a:lnTo>
                  <a:lnTo>
                    <a:pt x="896" y="126"/>
                  </a:lnTo>
                  <a:lnTo>
                    <a:pt x="899" y="129"/>
                  </a:lnTo>
                  <a:lnTo>
                    <a:pt x="903" y="130"/>
                  </a:lnTo>
                  <a:lnTo>
                    <a:pt x="908" y="130"/>
                  </a:lnTo>
                  <a:lnTo>
                    <a:pt x="908" y="130"/>
                  </a:lnTo>
                  <a:lnTo>
                    <a:pt x="911" y="145"/>
                  </a:lnTo>
                  <a:lnTo>
                    <a:pt x="915" y="159"/>
                  </a:lnTo>
                  <a:lnTo>
                    <a:pt x="915" y="159"/>
                  </a:lnTo>
                  <a:lnTo>
                    <a:pt x="912" y="162"/>
                  </a:lnTo>
                  <a:lnTo>
                    <a:pt x="910" y="166"/>
                  </a:lnTo>
                  <a:lnTo>
                    <a:pt x="906" y="176"/>
                  </a:lnTo>
                  <a:lnTo>
                    <a:pt x="904" y="188"/>
                  </a:lnTo>
                  <a:lnTo>
                    <a:pt x="903" y="198"/>
                  </a:lnTo>
                  <a:lnTo>
                    <a:pt x="903" y="198"/>
                  </a:lnTo>
                  <a:lnTo>
                    <a:pt x="900" y="202"/>
                  </a:lnTo>
                  <a:lnTo>
                    <a:pt x="900" y="206"/>
                  </a:lnTo>
                  <a:lnTo>
                    <a:pt x="899" y="215"/>
                  </a:lnTo>
                  <a:lnTo>
                    <a:pt x="902" y="225"/>
                  </a:lnTo>
                  <a:lnTo>
                    <a:pt x="903" y="232"/>
                  </a:lnTo>
                  <a:lnTo>
                    <a:pt x="903" y="232"/>
                  </a:lnTo>
                  <a:lnTo>
                    <a:pt x="898" y="238"/>
                  </a:lnTo>
                  <a:lnTo>
                    <a:pt x="897" y="245"/>
                  </a:lnTo>
                  <a:lnTo>
                    <a:pt x="896" y="255"/>
                  </a:lnTo>
                  <a:lnTo>
                    <a:pt x="898" y="265"/>
                  </a:lnTo>
                  <a:lnTo>
                    <a:pt x="898" y="265"/>
                  </a:lnTo>
                  <a:lnTo>
                    <a:pt x="750" y="268"/>
                  </a:lnTo>
                  <a:lnTo>
                    <a:pt x="602" y="272"/>
                  </a:lnTo>
                  <a:lnTo>
                    <a:pt x="454" y="275"/>
                  </a:lnTo>
                  <a:lnTo>
                    <a:pt x="379" y="277"/>
                  </a:lnTo>
                  <a:lnTo>
                    <a:pt x="306" y="275"/>
                  </a:lnTo>
                  <a:lnTo>
                    <a:pt x="306" y="275"/>
                  </a:lnTo>
                  <a:lnTo>
                    <a:pt x="306" y="265"/>
                  </a:lnTo>
                  <a:lnTo>
                    <a:pt x="306" y="260"/>
                  </a:lnTo>
                  <a:lnTo>
                    <a:pt x="303" y="255"/>
                  </a:lnTo>
                  <a:lnTo>
                    <a:pt x="303" y="255"/>
                  </a:lnTo>
                  <a:lnTo>
                    <a:pt x="301" y="250"/>
                  </a:lnTo>
                  <a:lnTo>
                    <a:pt x="298" y="245"/>
                  </a:lnTo>
                  <a:lnTo>
                    <a:pt x="295" y="242"/>
                  </a:lnTo>
                  <a:lnTo>
                    <a:pt x="290" y="239"/>
                  </a:lnTo>
                  <a:lnTo>
                    <a:pt x="290" y="239"/>
                  </a:lnTo>
                  <a:lnTo>
                    <a:pt x="294" y="231"/>
                  </a:lnTo>
                  <a:lnTo>
                    <a:pt x="295" y="221"/>
                  </a:lnTo>
                  <a:lnTo>
                    <a:pt x="296" y="210"/>
                  </a:lnTo>
                  <a:lnTo>
                    <a:pt x="296" y="200"/>
                  </a:lnTo>
                  <a:lnTo>
                    <a:pt x="295" y="189"/>
                  </a:lnTo>
                  <a:lnTo>
                    <a:pt x="292" y="179"/>
                  </a:lnTo>
                  <a:lnTo>
                    <a:pt x="289" y="170"/>
                  </a:lnTo>
                  <a:lnTo>
                    <a:pt x="283" y="162"/>
                  </a:lnTo>
                  <a:lnTo>
                    <a:pt x="283" y="162"/>
                  </a:lnTo>
                  <a:lnTo>
                    <a:pt x="284" y="151"/>
                  </a:lnTo>
                  <a:lnTo>
                    <a:pt x="284" y="142"/>
                  </a:lnTo>
                  <a:lnTo>
                    <a:pt x="284" y="142"/>
                  </a:lnTo>
                  <a:lnTo>
                    <a:pt x="288" y="138"/>
                  </a:lnTo>
                  <a:lnTo>
                    <a:pt x="290" y="135"/>
                  </a:lnTo>
                  <a:lnTo>
                    <a:pt x="295" y="125"/>
                  </a:lnTo>
                  <a:lnTo>
                    <a:pt x="296" y="114"/>
                  </a:lnTo>
                  <a:lnTo>
                    <a:pt x="296" y="103"/>
                  </a:lnTo>
                  <a:lnTo>
                    <a:pt x="295" y="92"/>
                  </a:lnTo>
                  <a:lnTo>
                    <a:pt x="292" y="82"/>
                  </a:lnTo>
                  <a:lnTo>
                    <a:pt x="288" y="72"/>
                  </a:lnTo>
                  <a:lnTo>
                    <a:pt x="283" y="64"/>
                  </a:lnTo>
                  <a:lnTo>
                    <a:pt x="283" y="64"/>
                  </a:lnTo>
                  <a:lnTo>
                    <a:pt x="285" y="53"/>
                  </a:lnTo>
                  <a:lnTo>
                    <a:pt x="285" y="53"/>
                  </a:lnTo>
                  <a:close/>
                  <a:moveTo>
                    <a:pt x="272" y="24"/>
                  </a:moveTo>
                  <a:lnTo>
                    <a:pt x="272" y="24"/>
                  </a:lnTo>
                  <a:lnTo>
                    <a:pt x="273" y="27"/>
                  </a:lnTo>
                  <a:lnTo>
                    <a:pt x="273" y="27"/>
                  </a:lnTo>
                  <a:lnTo>
                    <a:pt x="271" y="27"/>
                  </a:lnTo>
                  <a:lnTo>
                    <a:pt x="271" y="27"/>
                  </a:lnTo>
                  <a:lnTo>
                    <a:pt x="272" y="24"/>
                  </a:lnTo>
                  <a:lnTo>
                    <a:pt x="272" y="24"/>
                  </a:lnTo>
                  <a:close/>
                  <a:moveTo>
                    <a:pt x="270" y="43"/>
                  </a:moveTo>
                  <a:lnTo>
                    <a:pt x="270" y="43"/>
                  </a:lnTo>
                  <a:lnTo>
                    <a:pt x="273" y="42"/>
                  </a:lnTo>
                  <a:lnTo>
                    <a:pt x="273" y="42"/>
                  </a:lnTo>
                  <a:lnTo>
                    <a:pt x="277" y="43"/>
                  </a:lnTo>
                  <a:lnTo>
                    <a:pt x="277" y="43"/>
                  </a:lnTo>
                  <a:lnTo>
                    <a:pt x="277" y="44"/>
                  </a:lnTo>
                  <a:lnTo>
                    <a:pt x="277" y="44"/>
                  </a:lnTo>
                  <a:lnTo>
                    <a:pt x="270" y="44"/>
                  </a:lnTo>
                  <a:lnTo>
                    <a:pt x="270" y="44"/>
                  </a:lnTo>
                  <a:lnTo>
                    <a:pt x="270" y="43"/>
                  </a:lnTo>
                  <a:lnTo>
                    <a:pt x="270" y="43"/>
                  </a:lnTo>
                  <a:close/>
                  <a:moveTo>
                    <a:pt x="271" y="54"/>
                  </a:moveTo>
                  <a:lnTo>
                    <a:pt x="271" y="54"/>
                  </a:lnTo>
                  <a:lnTo>
                    <a:pt x="271" y="54"/>
                  </a:lnTo>
                  <a:lnTo>
                    <a:pt x="271" y="54"/>
                  </a:lnTo>
                  <a:lnTo>
                    <a:pt x="276" y="54"/>
                  </a:lnTo>
                  <a:lnTo>
                    <a:pt x="276" y="54"/>
                  </a:lnTo>
                  <a:lnTo>
                    <a:pt x="274" y="56"/>
                  </a:lnTo>
                  <a:lnTo>
                    <a:pt x="274" y="56"/>
                  </a:lnTo>
                  <a:lnTo>
                    <a:pt x="271" y="54"/>
                  </a:lnTo>
                  <a:lnTo>
                    <a:pt x="271" y="54"/>
                  </a:lnTo>
                  <a:close/>
                  <a:moveTo>
                    <a:pt x="272" y="66"/>
                  </a:moveTo>
                  <a:lnTo>
                    <a:pt x="272" y="66"/>
                  </a:lnTo>
                  <a:lnTo>
                    <a:pt x="271" y="68"/>
                  </a:lnTo>
                  <a:lnTo>
                    <a:pt x="271" y="68"/>
                  </a:lnTo>
                  <a:lnTo>
                    <a:pt x="271" y="66"/>
                  </a:lnTo>
                  <a:lnTo>
                    <a:pt x="271" y="66"/>
                  </a:lnTo>
                  <a:lnTo>
                    <a:pt x="272" y="66"/>
                  </a:lnTo>
                  <a:lnTo>
                    <a:pt x="272" y="66"/>
                  </a:lnTo>
                  <a:close/>
                  <a:moveTo>
                    <a:pt x="279" y="76"/>
                  </a:moveTo>
                  <a:lnTo>
                    <a:pt x="279" y="76"/>
                  </a:lnTo>
                  <a:lnTo>
                    <a:pt x="284" y="88"/>
                  </a:lnTo>
                  <a:lnTo>
                    <a:pt x="286" y="102"/>
                  </a:lnTo>
                  <a:lnTo>
                    <a:pt x="286" y="109"/>
                  </a:lnTo>
                  <a:lnTo>
                    <a:pt x="286" y="117"/>
                  </a:lnTo>
                  <a:lnTo>
                    <a:pt x="284" y="123"/>
                  </a:lnTo>
                  <a:lnTo>
                    <a:pt x="282" y="129"/>
                  </a:lnTo>
                  <a:lnTo>
                    <a:pt x="282" y="129"/>
                  </a:lnTo>
                  <a:lnTo>
                    <a:pt x="279" y="124"/>
                  </a:lnTo>
                  <a:lnTo>
                    <a:pt x="276" y="120"/>
                  </a:lnTo>
                  <a:lnTo>
                    <a:pt x="273" y="119"/>
                  </a:lnTo>
                  <a:lnTo>
                    <a:pt x="270" y="119"/>
                  </a:lnTo>
                  <a:lnTo>
                    <a:pt x="267" y="120"/>
                  </a:lnTo>
                  <a:lnTo>
                    <a:pt x="266" y="121"/>
                  </a:lnTo>
                  <a:lnTo>
                    <a:pt x="267" y="124"/>
                  </a:lnTo>
                  <a:lnTo>
                    <a:pt x="270" y="127"/>
                  </a:lnTo>
                  <a:lnTo>
                    <a:pt x="270" y="127"/>
                  </a:lnTo>
                  <a:lnTo>
                    <a:pt x="267" y="129"/>
                  </a:lnTo>
                  <a:lnTo>
                    <a:pt x="266" y="131"/>
                  </a:lnTo>
                  <a:lnTo>
                    <a:pt x="265" y="133"/>
                  </a:lnTo>
                  <a:lnTo>
                    <a:pt x="266" y="136"/>
                  </a:lnTo>
                  <a:lnTo>
                    <a:pt x="266" y="136"/>
                  </a:lnTo>
                  <a:lnTo>
                    <a:pt x="262" y="133"/>
                  </a:lnTo>
                  <a:lnTo>
                    <a:pt x="259" y="130"/>
                  </a:lnTo>
                  <a:lnTo>
                    <a:pt x="256" y="125"/>
                  </a:lnTo>
                  <a:lnTo>
                    <a:pt x="254" y="119"/>
                  </a:lnTo>
                  <a:lnTo>
                    <a:pt x="254" y="119"/>
                  </a:lnTo>
                  <a:lnTo>
                    <a:pt x="255" y="115"/>
                  </a:lnTo>
                  <a:lnTo>
                    <a:pt x="255" y="112"/>
                  </a:lnTo>
                  <a:lnTo>
                    <a:pt x="254" y="109"/>
                  </a:lnTo>
                  <a:lnTo>
                    <a:pt x="252" y="106"/>
                  </a:lnTo>
                  <a:lnTo>
                    <a:pt x="252" y="106"/>
                  </a:lnTo>
                  <a:lnTo>
                    <a:pt x="250" y="97"/>
                  </a:lnTo>
                  <a:lnTo>
                    <a:pt x="250" y="92"/>
                  </a:lnTo>
                  <a:lnTo>
                    <a:pt x="248" y="90"/>
                  </a:lnTo>
                  <a:lnTo>
                    <a:pt x="248" y="90"/>
                  </a:lnTo>
                  <a:lnTo>
                    <a:pt x="248" y="82"/>
                  </a:lnTo>
                  <a:lnTo>
                    <a:pt x="250" y="74"/>
                  </a:lnTo>
                  <a:lnTo>
                    <a:pt x="253" y="71"/>
                  </a:lnTo>
                  <a:lnTo>
                    <a:pt x="255" y="67"/>
                  </a:lnTo>
                  <a:lnTo>
                    <a:pt x="258" y="65"/>
                  </a:lnTo>
                  <a:lnTo>
                    <a:pt x="261" y="64"/>
                  </a:lnTo>
                  <a:lnTo>
                    <a:pt x="261" y="64"/>
                  </a:lnTo>
                  <a:lnTo>
                    <a:pt x="262" y="76"/>
                  </a:lnTo>
                  <a:lnTo>
                    <a:pt x="264" y="80"/>
                  </a:lnTo>
                  <a:lnTo>
                    <a:pt x="266" y="85"/>
                  </a:lnTo>
                  <a:lnTo>
                    <a:pt x="268" y="86"/>
                  </a:lnTo>
                  <a:lnTo>
                    <a:pt x="271" y="86"/>
                  </a:lnTo>
                  <a:lnTo>
                    <a:pt x="274" y="83"/>
                  </a:lnTo>
                  <a:lnTo>
                    <a:pt x="279" y="76"/>
                  </a:lnTo>
                  <a:lnTo>
                    <a:pt x="279" y="76"/>
                  </a:lnTo>
                  <a:close/>
                  <a:moveTo>
                    <a:pt x="254" y="37"/>
                  </a:moveTo>
                  <a:lnTo>
                    <a:pt x="254" y="37"/>
                  </a:lnTo>
                  <a:lnTo>
                    <a:pt x="241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254" y="37"/>
                  </a:lnTo>
                  <a:lnTo>
                    <a:pt x="254" y="37"/>
                  </a:lnTo>
                  <a:close/>
                  <a:moveTo>
                    <a:pt x="67" y="31"/>
                  </a:moveTo>
                  <a:lnTo>
                    <a:pt x="67" y="31"/>
                  </a:lnTo>
                  <a:lnTo>
                    <a:pt x="49" y="33"/>
                  </a:lnTo>
                  <a:lnTo>
                    <a:pt x="41" y="33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41" y="32"/>
                  </a:lnTo>
                  <a:lnTo>
                    <a:pt x="49" y="31"/>
                  </a:lnTo>
                  <a:lnTo>
                    <a:pt x="67" y="31"/>
                  </a:lnTo>
                  <a:lnTo>
                    <a:pt x="67" y="31"/>
                  </a:lnTo>
                  <a:close/>
                  <a:moveTo>
                    <a:pt x="16" y="41"/>
                  </a:moveTo>
                  <a:lnTo>
                    <a:pt x="16" y="41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6" y="41"/>
                  </a:lnTo>
                  <a:lnTo>
                    <a:pt x="16" y="41"/>
                  </a:lnTo>
                  <a:close/>
                </a:path>
              </a:pathLst>
            </a:custGeom>
            <a:solidFill>
              <a:srgbClr val="2E2E2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34"/>
            <p:cNvSpPr>
              <a:spLocks noEditPoints="1"/>
            </p:cNvSpPr>
            <p:nvPr userDrawn="1">
              <p:custDataLst>
                <p:tags r:id="rId5"/>
              </p:custDataLst>
            </p:nvPr>
          </p:nvSpPr>
          <p:spPr bwMode="auto">
            <a:xfrm>
              <a:off x="10314526" y="3521820"/>
              <a:ext cx="793394" cy="459363"/>
            </a:xfrm>
            <a:custGeom>
              <a:gdLst>
                <a:gd name="T0" fmla="*/ 97 w 97"/>
                <a:gd name="T1" fmla="*/ 16 h 63"/>
                <a:gd name="T2" fmla="*/ 90 w 97"/>
                <a:gd name="T3" fmla="*/ 22 h 63"/>
                <a:gd name="T4" fmla="*/ 75 w 97"/>
                <a:gd name="T5" fmla="*/ 33 h 63"/>
                <a:gd name="T6" fmla="*/ 46 w 97"/>
                <a:gd name="T7" fmla="*/ 51 h 63"/>
                <a:gd name="T8" fmla="*/ 29 w 97"/>
                <a:gd name="T9" fmla="*/ 63 h 63"/>
                <a:gd name="T10" fmla="*/ 26 w 97"/>
                <a:gd name="T11" fmla="*/ 62 h 63"/>
                <a:gd name="T12" fmla="*/ 16 w 97"/>
                <a:gd name="T13" fmla="*/ 47 h 63"/>
                <a:gd name="T14" fmla="*/ 2 w 97"/>
                <a:gd name="T15" fmla="*/ 48 h 63"/>
                <a:gd name="T16" fmla="*/ 10 w 97"/>
                <a:gd name="T17" fmla="*/ 28 h 63"/>
                <a:gd name="T18" fmla="*/ 10 w 97"/>
                <a:gd name="T19" fmla="*/ 26 h 63"/>
                <a:gd name="T20" fmla="*/ 18 w 97"/>
                <a:gd name="T21" fmla="*/ 0 h 63"/>
                <a:gd name="T22" fmla="*/ 40 w 97"/>
                <a:gd name="T23" fmla="*/ 5 h 63"/>
                <a:gd name="T24" fmla="*/ 75 w 97"/>
                <a:gd name="T25" fmla="*/ 13 h 63"/>
                <a:gd name="T26" fmla="*/ 94 w 97"/>
                <a:gd name="T27" fmla="*/ 15 h 63"/>
                <a:gd name="T28" fmla="*/ 97 w 97"/>
                <a:gd name="T29" fmla="*/ 16 h 63"/>
                <a:gd name="T30" fmla="*/ 20 w 97"/>
                <a:gd name="T31" fmla="*/ 3 h 63"/>
                <a:gd name="T32" fmla="*/ 16 w 97"/>
                <a:gd name="T33" fmla="*/ 18 h 63"/>
                <a:gd name="T34" fmla="*/ 14 w 97"/>
                <a:gd name="T35" fmla="*/ 26 h 63"/>
                <a:gd name="T36" fmla="*/ 65 w 97"/>
                <a:gd name="T37" fmla="*/ 20 h 63"/>
                <a:gd name="T38" fmla="*/ 86 w 97"/>
                <a:gd name="T39" fmla="*/ 17 h 63"/>
                <a:gd name="T40" fmla="*/ 20 w 97"/>
                <a:gd name="T41" fmla="*/ 3 h 63"/>
                <a:gd name="T42" fmla="*/ 14 w 97"/>
                <a:gd name="T43" fmla="*/ 38 h 63"/>
                <a:gd name="T44" fmla="*/ 28 w 97"/>
                <a:gd name="T45" fmla="*/ 60 h 63"/>
                <a:gd name="T46" fmla="*/ 82 w 97"/>
                <a:gd name="T47" fmla="*/ 24 h 63"/>
                <a:gd name="T48" fmla="*/ 82 w 97"/>
                <a:gd name="T49" fmla="*/ 23 h 63"/>
                <a:gd name="T50" fmla="*/ 14 w 97"/>
                <a:gd name="T51" fmla="*/ 38 h 63"/>
                <a:gd name="T52" fmla="*/ 13 w 97"/>
                <a:gd name="T53" fmla="*/ 29 h 63"/>
                <a:gd name="T54" fmla="*/ 7 w 97"/>
                <a:gd name="T55" fmla="*/ 40 h 63"/>
                <a:gd name="T56" fmla="*/ 12 w 97"/>
                <a:gd name="T57" fmla="*/ 35 h 63"/>
                <a:gd name="T58" fmla="*/ 15 w 97"/>
                <a:gd name="T59" fmla="*/ 36 h 63"/>
                <a:gd name="T60" fmla="*/ 57 w 97"/>
                <a:gd name="T61" fmla="*/ 27 h 63"/>
                <a:gd name="T62" fmla="*/ 77 w 97"/>
                <a:gd name="T63" fmla="*/ 21 h 63"/>
                <a:gd name="T64" fmla="*/ 13 w 97"/>
                <a:gd name="T65" fmla="*/ 29 h 63"/>
                <a:gd name="T66" fmla="*/ 6 w 97"/>
                <a:gd name="T67" fmla="*/ 45 h 63"/>
                <a:gd name="T68" fmla="*/ 14 w 97"/>
                <a:gd name="T69" fmla="*/ 44 h 63"/>
                <a:gd name="T70" fmla="*/ 11 w 97"/>
                <a:gd name="T71" fmla="*/ 39 h 63"/>
                <a:gd name="T72" fmla="*/ 6 w 97"/>
                <a:gd name="T73" fmla="*/ 45 h 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7" h="62">
                  <a:moveTo>
                    <a:pt x="97" y="16"/>
                  </a:moveTo>
                  <a:cubicBezTo>
                    <a:pt x="96" y="20"/>
                    <a:pt x="92" y="19"/>
                    <a:pt x="90" y="22"/>
                  </a:cubicBezTo>
                  <a:cubicBezTo>
                    <a:pt x="85" y="24"/>
                    <a:pt x="80" y="29"/>
                    <a:pt x="75" y="33"/>
                  </a:cubicBezTo>
                  <a:cubicBezTo>
                    <a:pt x="65" y="38"/>
                    <a:pt x="56" y="45"/>
                    <a:pt x="46" y="51"/>
                  </a:cubicBezTo>
                  <a:cubicBezTo>
                    <a:pt x="40" y="54"/>
                    <a:pt x="35" y="58"/>
                    <a:pt x="29" y="63"/>
                  </a:cubicBezTo>
                  <a:cubicBezTo>
                    <a:pt x="28" y="62"/>
                    <a:pt x="27" y="62"/>
                    <a:pt x="26" y="62"/>
                  </a:cubicBezTo>
                  <a:cubicBezTo>
                    <a:pt x="22" y="57"/>
                    <a:pt x="20" y="52"/>
                    <a:pt x="16" y="47"/>
                  </a:cubicBezTo>
                  <a:cubicBezTo>
                    <a:pt x="12" y="47"/>
                    <a:pt x="6" y="49"/>
                    <a:pt x="2" y="48"/>
                  </a:cubicBezTo>
                  <a:cubicBezTo>
                    <a:pt x="0" y="42"/>
                    <a:pt x="7" y="35"/>
                    <a:pt x="10" y="28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3" y="17"/>
                    <a:pt x="15" y="8"/>
                    <a:pt x="18" y="0"/>
                  </a:cubicBezTo>
                  <a:cubicBezTo>
                    <a:pt x="25" y="0"/>
                    <a:pt x="33" y="4"/>
                    <a:pt x="40" y="5"/>
                  </a:cubicBezTo>
                  <a:cubicBezTo>
                    <a:pt x="51" y="8"/>
                    <a:pt x="63" y="10"/>
                    <a:pt x="75" y="13"/>
                  </a:cubicBezTo>
                  <a:cubicBezTo>
                    <a:pt x="81" y="13"/>
                    <a:pt x="88" y="15"/>
                    <a:pt x="94" y="15"/>
                  </a:cubicBezTo>
                  <a:cubicBezTo>
                    <a:pt x="95" y="15"/>
                    <a:pt x="96" y="14"/>
                    <a:pt x="97" y="16"/>
                  </a:cubicBezTo>
                  <a:close/>
                  <a:moveTo>
                    <a:pt x="20" y="3"/>
                  </a:moveTo>
                  <a:cubicBezTo>
                    <a:pt x="18" y="8"/>
                    <a:pt x="16" y="13"/>
                    <a:pt x="16" y="18"/>
                  </a:cubicBezTo>
                  <a:cubicBezTo>
                    <a:pt x="15" y="21"/>
                    <a:pt x="13" y="23"/>
                    <a:pt x="14" y="26"/>
                  </a:cubicBezTo>
                  <a:cubicBezTo>
                    <a:pt x="31" y="24"/>
                    <a:pt x="48" y="21"/>
                    <a:pt x="65" y="20"/>
                  </a:cubicBezTo>
                  <a:cubicBezTo>
                    <a:pt x="72" y="18"/>
                    <a:pt x="80" y="19"/>
                    <a:pt x="86" y="17"/>
                  </a:cubicBezTo>
                  <a:cubicBezTo>
                    <a:pt x="64" y="14"/>
                    <a:pt x="41" y="7"/>
                    <a:pt x="20" y="3"/>
                  </a:cubicBezTo>
                  <a:close/>
                  <a:moveTo>
                    <a:pt x="14" y="38"/>
                  </a:moveTo>
                  <a:cubicBezTo>
                    <a:pt x="19" y="45"/>
                    <a:pt x="22" y="53"/>
                    <a:pt x="28" y="60"/>
                  </a:cubicBezTo>
                  <a:cubicBezTo>
                    <a:pt x="46" y="48"/>
                    <a:pt x="64" y="37"/>
                    <a:pt x="82" y="24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59" y="29"/>
                    <a:pt x="37" y="35"/>
                    <a:pt x="14" y="38"/>
                  </a:cubicBezTo>
                  <a:close/>
                  <a:moveTo>
                    <a:pt x="13" y="29"/>
                  </a:moveTo>
                  <a:cubicBezTo>
                    <a:pt x="11" y="33"/>
                    <a:pt x="8" y="37"/>
                    <a:pt x="7" y="40"/>
                  </a:cubicBezTo>
                  <a:cubicBezTo>
                    <a:pt x="9" y="39"/>
                    <a:pt x="9" y="36"/>
                    <a:pt x="12" y="35"/>
                  </a:cubicBezTo>
                  <a:cubicBezTo>
                    <a:pt x="13" y="35"/>
                    <a:pt x="14" y="35"/>
                    <a:pt x="15" y="36"/>
                  </a:cubicBezTo>
                  <a:cubicBezTo>
                    <a:pt x="29" y="33"/>
                    <a:pt x="43" y="30"/>
                    <a:pt x="57" y="27"/>
                  </a:cubicBezTo>
                  <a:cubicBezTo>
                    <a:pt x="64" y="24"/>
                    <a:pt x="70" y="23"/>
                    <a:pt x="77" y="21"/>
                  </a:cubicBezTo>
                  <a:cubicBezTo>
                    <a:pt x="55" y="23"/>
                    <a:pt x="34" y="25"/>
                    <a:pt x="13" y="29"/>
                  </a:cubicBezTo>
                  <a:close/>
                  <a:moveTo>
                    <a:pt x="6" y="45"/>
                  </a:moveTo>
                  <a:cubicBezTo>
                    <a:pt x="9" y="46"/>
                    <a:pt x="12" y="44"/>
                    <a:pt x="14" y="44"/>
                  </a:cubicBezTo>
                  <a:cubicBezTo>
                    <a:pt x="13" y="42"/>
                    <a:pt x="13" y="41"/>
                    <a:pt x="11" y="39"/>
                  </a:cubicBezTo>
                  <a:cubicBezTo>
                    <a:pt x="10" y="41"/>
                    <a:pt x="8" y="43"/>
                    <a:pt x="6" y="4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任意多边形 18"/>
            <p:cNvSpPr/>
            <p:nvPr userDrawn="1">
              <p:custDataLst>
                <p:tags r:id="rId6"/>
              </p:custDataLst>
            </p:nvPr>
          </p:nvSpPr>
          <p:spPr>
            <a:xfrm>
              <a:off x="5391775" y="3694589"/>
              <a:ext cx="5058511" cy="364769"/>
            </a:xfrm>
            <a:custGeom>
              <a:gdLst>
                <a:gd name="connsiteX0" fmla="*/ 0 w 6766560"/>
                <a:gd name="connsiteY0" fmla="*/ 39809 h 361457"/>
                <a:gd name="connsiteX1" fmla="*/ 4411980 w 6766560"/>
                <a:gd name="connsiteY1" fmla="*/ 28379 h 361457"/>
                <a:gd name="connsiteX2" fmla="*/ 4023360 w 6766560"/>
                <a:gd name="connsiteY2" fmla="*/ 359849 h 361457"/>
                <a:gd name="connsiteX3" fmla="*/ 6766560 w 6766560"/>
                <a:gd name="connsiteY3" fmla="*/ 131249 h 361457"/>
                <a:gd name="connsiteX0-1" fmla="*/ 0 w 6766560"/>
                <a:gd name="connsiteY0-2" fmla="*/ 75291 h 398381"/>
                <a:gd name="connsiteX1-3" fmla="*/ 4369154 w 6766560"/>
                <a:gd name="connsiteY1-4" fmla="*/ 18141 h 398381"/>
                <a:gd name="connsiteX2-5" fmla="*/ 4023360 w 6766560"/>
                <a:gd name="connsiteY2-6" fmla="*/ 395331 h 398381"/>
                <a:gd name="connsiteX3-7" fmla="*/ 6766560 w 6766560"/>
                <a:gd name="connsiteY3-8" fmla="*/ 166731 h 398381"/>
                <a:gd name="connsiteX0-9" fmla="*/ 0 w 6766560"/>
                <a:gd name="connsiteY0-10" fmla="*/ 71354 h 339035"/>
                <a:gd name="connsiteX1-11" fmla="*/ 4369154 w 6766560"/>
                <a:gd name="connsiteY1-12" fmla="*/ 14204 h 339035"/>
                <a:gd name="connsiteX2-13" fmla="*/ 4351696 w 6766560"/>
                <a:gd name="connsiteY2-14" fmla="*/ 334244 h 339035"/>
                <a:gd name="connsiteX3-15" fmla="*/ 6766560 w 6766560"/>
                <a:gd name="connsiteY3-16" fmla="*/ 162794 h 339035"/>
                <a:gd name="connsiteX0-17" fmla="*/ 0 w 7194823"/>
                <a:gd name="connsiteY0-18" fmla="*/ 71354 h 334304"/>
                <a:gd name="connsiteX1-19" fmla="*/ 4369154 w 7194823"/>
                <a:gd name="connsiteY1-20" fmla="*/ 14204 h 334304"/>
                <a:gd name="connsiteX2-21" fmla="*/ 4351696 w 7194823"/>
                <a:gd name="connsiteY2-22" fmla="*/ 334244 h 334304"/>
                <a:gd name="connsiteX3-23" fmla="*/ 7194823 w 7194823"/>
                <a:gd name="connsiteY3-24" fmla="*/ 37064 h 334304"/>
                <a:gd name="connsiteX0-25" fmla="*/ 0 w 7194823"/>
                <a:gd name="connsiteY0-26" fmla="*/ 72918 h 358721"/>
                <a:gd name="connsiteX1-27" fmla="*/ 4369154 w 7194823"/>
                <a:gd name="connsiteY1-28" fmla="*/ 15768 h 358721"/>
                <a:gd name="connsiteX2-29" fmla="*/ 4051911 w 7194823"/>
                <a:gd name="connsiteY2-30" fmla="*/ 358668 h 358721"/>
                <a:gd name="connsiteX3-31" fmla="*/ 7194823 w 7194823"/>
                <a:gd name="connsiteY3-32" fmla="*/ 38628 h 358721"/>
                <a:gd name="connsiteX0-33" fmla="*/ 0 w 6454042"/>
                <a:gd name="connsiteY0-34" fmla="*/ 72918 h 359955"/>
                <a:gd name="connsiteX1-35" fmla="*/ 4369154 w 6454042"/>
                <a:gd name="connsiteY1-36" fmla="*/ 15768 h 359955"/>
                <a:gd name="connsiteX2-37" fmla="*/ 4051911 w 6454042"/>
                <a:gd name="connsiteY2-38" fmla="*/ 358668 h 359955"/>
                <a:gd name="connsiteX3-39" fmla="*/ 6454042 w 6454042"/>
                <a:gd name="connsiteY3-40" fmla="*/ 112769 h 359955"/>
                <a:gd name="connsiteX0-41" fmla="*/ 0 w 6454042"/>
                <a:gd name="connsiteY0-42" fmla="*/ 62493 h 349247"/>
                <a:gd name="connsiteX1-43" fmla="*/ 4122228 w 6454042"/>
                <a:gd name="connsiteY1-44" fmla="*/ 17700 h 349247"/>
                <a:gd name="connsiteX2-45" fmla="*/ 4051911 w 6454042"/>
                <a:gd name="connsiteY2-46" fmla="*/ 348243 h 349247"/>
                <a:gd name="connsiteX3-47" fmla="*/ 6454042 w 6454042"/>
                <a:gd name="connsiteY3-48" fmla="*/ 102344 h 349247"/>
                <a:gd name="connsiteX0-49" fmla="*/ 0 w 4341830"/>
                <a:gd name="connsiteY0-50" fmla="*/ 62493 h 348243"/>
                <a:gd name="connsiteX1-51" fmla="*/ 4122228 w 4341830"/>
                <a:gd name="connsiteY1-52" fmla="*/ 17700 h 348243"/>
                <a:gd name="connsiteX2-53" fmla="*/ 4051911 w 4341830"/>
                <a:gd name="connsiteY2-54" fmla="*/ 348243 h 348243"/>
                <a:gd name="connsiteX0-55" fmla="*/ 0 w 4122228"/>
                <a:gd name="connsiteY0-56" fmla="*/ 62493 h 62493"/>
                <a:gd name="connsiteX1-57" fmla="*/ 4122228 w 4122228"/>
                <a:gd name="connsiteY1-58" fmla="*/ 17700 h 62493"/>
                <a:gd name="connsiteX0-59" fmla="*/ 0 w 4122228"/>
                <a:gd name="connsiteY0-60" fmla="*/ 44793 h 66159"/>
                <a:gd name="connsiteX1-61" fmla="*/ 4122228 w 4122228"/>
                <a:gd name="connsiteY1-62" fmla="*/ 0 h 66159"/>
                <a:gd name="connsiteX0-63" fmla="*/ 0 w 4245691"/>
                <a:gd name="connsiteY0-64" fmla="*/ 156004 h 156004"/>
                <a:gd name="connsiteX1-65" fmla="*/ 4245691 w 4245691"/>
                <a:gd name="connsiteY1-66" fmla="*/ 0 h 156004"/>
                <a:gd name="connsiteX0-67" fmla="*/ 0 w 4245691"/>
                <a:gd name="connsiteY0-68" fmla="*/ 156004 h 163985"/>
                <a:gd name="connsiteX1-69" fmla="*/ 4245691 w 4245691"/>
                <a:gd name="connsiteY1-70" fmla="*/ 0 h 163985"/>
                <a:gd name="connsiteX0-71" fmla="*/ 0 w 5449458"/>
                <a:gd name="connsiteY0-72" fmla="*/ 143648 h 143648"/>
                <a:gd name="connsiteX1-73" fmla="*/ 5449458 w 5449458"/>
                <a:gd name="connsiteY1-74" fmla="*/ 0 h 143648"/>
                <a:gd name="connsiteX0-75" fmla="*/ 0 w 5449458"/>
                <a:gd name="connsiteY0-76" fmla="*/ 143648 h 260913"/>
                <a:gd name="connsiteX1-77" fmla="*/ 1990356 w 5449458"/>
                <a:gd name="connsiteY1-78" fmla="*/ 260339 h 260913"/>
                <a:gd name="connsiteX2-79" fmla="*/ 5449458 w 5449458"/>
                <a:gd name="connsiteY2-80" fmla="*/ 0 h 260913"/>
                <a:gd name="connsiteX0-81" fmla="*/ 0 w 4693246"/>
                <a:gd name="connsiteY0-82" fmla="*/ 169 h 463018"/>
                <a:gd name="connsiteX1-83" fmla="*/ 1234144 w 4693246"/>
                <a:gd name="connsiteY1-84" fmla="*/ 462849 h 463018"/>
                <a:gd name="connsiteX2-85" fmla="*/ 4693246 w 4693246"/>
                <a:gd name="connsiteY2-86" fmla="*/ 202510 h 463018"/>
                <a:gd name="connsiteX0-87" fmla="*/ 153395 w 4846641"/>
                <a:gd name="connsiteY0-88" fmla="*/ 0 h 462988"/>
                <a:gd name="connsiteX1-89" fmla="*/ 1387539 w 4846641"/>
                <a:gd name="connsiteY1-90" fmla="*/ 462680 h 462988"/>
                <a:gd name="connsiteX2-91" fmla="*/ 4846641 w 4846641"/>
                <a:gd name="connsiteY2-92" fmla="*/ 202341 h 462988"/>
                <a:gd name="connsiteX0-93" fmla="*/ 212160 w 4457851"/>
                <a:gd name="connsiteY0-94" fmla="*/ 0 h 462988"/>
                <a:gd name="connsiteX1-95" fmla="*/ 998749 w 4457851"/>
                <a:gd name="connsiteY1-96" fmla="*/ 462680 h 462988"/>
                <a:gd name="connsiteX2-97" fmla="*/ 4457851 w 4457851"/>
                <a:gd name="connsiteY2-98" fmla="*/ 202341 h 462988"/>
                <a:gd name="connsiteX0-99" fmla="*/ 238795 w 4484486"/>
                <a:gd name="connsiteY0-100" fmla="*/ 0 h 462868"/>
                <a:gd name="connsiteX1-101" fmla="*/ 1025384 w 4484486"/>
                <a:gd name="connsiteY1-102" fmla="*/ 462680 h 462868"/>
                <a:gd name="connsiteX2-103" fmla="*/ 4484486 w 4484486"/>
                <a:gd name="connsiteY2-104" fmla="*/ 202341 h 462868"/>
                <a:gd name="connsiteX0-105" fmla="*/ 410770 w 4656461"/>
                <a:gd name="connsiteY0-106" fmla="*/ 0 h 425815"/>
                <a:gd name="connsiteX1-107" fmla="*/ 595476 w 4656461"/>
                <a:gd name="connsiteY1-108" fmla="*/ 425610 h 425815"/>
                <a:gd name="connsiteX2-109" fmla="*/ 4656461 w 4656461"/>
                <a:gd name="connsiteY2-110" fmla="*/ 202341 h 425815"/>
                <a:gd name="connsiteX0-111" fmla="*/ 410770 w 4656461"/>
                <a:gd name="connsiteY0-112" fmla="*/ 0 h 364069"/>
                <a:gd name="connsiteX1-113" fmla="*/ 595476 w 4656461"/>
                <a:gd name="connsiteY1-114" fmla="*/ 363827 h 364069"/>
                <a:gd name="connsiteX2-115" fmla="*/ 4656461 w 4656461"/>
                <a:gd name="connsiteY2-116" fmla="*/ 202341 h 364069"/>
                <a:gd name="connsiteX0-117" fmla="*/ 558636 w 4511100"/>
                <a:gd name="connsiteY0-118" fmla="*/ 0 h 388767"/>
                <a:gd name="connsiteX1-119" fmla="*/ 450115 w 4511100"/>
                <a:gd name="connsiteY1-120" fmla="*/ 388541 h 388767"/>
                <a:gd name="connsiteX2-121" fmla="*/ 4511100 w 4511100"/>
                <a:gd name="connsiteY2-122" fmla="*/ 227055 h 388767"/>
                <a:gd name="connsiteX0-123" fmla="*/ 445007 w 4613533"/>
                <a:gd name="connsiteY0-124" fmla="*/ 0 h 413467"/>
                <a:gd name="connsiteX1-125" fmla="*/ 552548 w 4613533"/>
                <a:gd name="connsiteY1-126" fmla="*/ 413255 h 413467"/>
                <a:gd name="connsiteX2-127" fmla="*/ 4613533 w 4613533"/>
                <a:gd name="connsiteY2-128" fmla="*/ 251769 h 413467"/>
                <a:gd name="connsiteX0-129" fmla="*/ 437894 w 4606420"/>
                <a:gd name="connsiteY0-130" fmla="*/ 0 h 351722"/>
                <a:gd name="connsiteX1-131" fmla="*/ 560868 w 4606420"/>
                <a:gd name="connsiteY1-132" fmla="*/ 351471 h 351722"/>
                <a:gd name="connsiteX2-133" fmla="*/ 4606420 w 4606420"/>
                <a:gd name="connsiteY2-134" fmla="*/ 251769 h 351722"/>
                <a:gd name="connsiteX0-135" fmla="*/ 424068 w 4592594"/>
                <a:gd name="connsiteY0-136" fmla="*/ 0 h 401116"/>
                <a:gd name="connsiteX1-137" fmla="*/ 577907 w 4592594"/>
                <a:gd name="connsiteY1-138" fmla="*/ 400898 h 401116"/>
                <a:gd name="connsiteX2-139" fmla="*/ 4592594 w 4592594"/>
                <a:gd name="connsiteY2-140" fmla="*/ 251769 h 401116"/>
                <a:gd name="connsiteX0-141" fmla="*/ 424068 w 4592594"/>
                <a:gd name="connsiteY0-142" fmla="*/ 0 h 401116"/>
                <a:gd name="connsiteX1-143" fmla="*/ 577907 w 4592594"/>
                <a:gd name="connsiteY1-144" fmla="*/ 400898 h 401116"/>
                <a:gd name="connsiteX2-145" fmla="*/ 4592594 w 4592594"/>
                <a:gd name="connsiteY2-146" fmla="*/ 338266 h 401116"/>
                <a:gd name="connsiteX0-147" fmla="*/ 391353 w 4638179"/>
                <a:gd name="connsiteY0-148" fmla="*/ 0 h 401116"/>
                <a:gd name="connsiteX1-149" fmla="*/ 623492 w 4638179"/>
                <a:gd name="connsiteY1-150" fmla="*/ 400898 h 401116"/>
                <a:gd name="connsiteX2-151" fmla="*/ 4638179 w 4638179"/>
                <a:gd name="connsiteY2-152" fmla="*/ 338266 h 401116"/>
                <a:gd name="connsiteX0-153" fmla="*/ 391353 w 4904398"/>
                <a:gd name="connsiteY0-154" fmla="*/ 0 h 401116"/>
                <a:gd name="connsiteX1-155" fmla="*/ 623492 w 4904398"/>
                <a:gd name="connsiteY1-156" fmla="*/ 400898 h 401116"/>
                <a:gd name="connsiteX2-157" fmla="*/ 4904398 w 4904398"/>
                <a:gd name="connsiteY2-158" fmla="*/ 322224 h 401116"/>
              </a:gdLst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904398" h="401116">
                  <a:moveTo>
                    <a:pt x="391353" y="0"/>
                  </a:moveTo>
                  <a:cubicBezTo>
                    <a:pt x="-226127" y="38897"/>
                    <a:pt x="-86259" y="411428"/>
                    <a:pt x="623492" y="400898"/>
                  </a:cubicBezTo>
                  <a:lnTo>
                    <a:pt x="4904398" y="322224"/>
                  </a:lnTo>
                </a:path>
              </a:pathLst>
            </a:custGeom>
            <a:noFill/>
            <a:ln w="25400" cap="rnd">
              <a:solidFill>
                <a:schemeClr val="tx1">
                  <a:lumMod val="85000"/>
                  <a:lumOff val="15000"/>
                </a:schemeClr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7"/>
            </p:custDataLst>
          </p:nvPr>
        </p:nvSpPr>
        <p:spPr>
          <a:xfrm>
            <a:off x="5810671" y="3379636"/>
            <a:ext cx="4400694" cy="743730"/>
          </a:xfrm>
        </p:spPr>
        <p:txBody>
          <a:bodyPr lIns="90000" tIns="46800" rIns="90000" bIns="46800" anchor="t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3" name="图片 82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5" name="图片 84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0" y="0"/>
            <a:ext cx="12192000" cy="6858000"/>
            <a:chExt cx="12192000" cy="6858000"/>
          </a:xfrm>
        </p:grpSpPr>
        <p:sp>
          <p:nvSpPr>
            <p:cNvPr id="7" name="矩形 6"/>
            <p:cNvSpPr/>
            <p:nvPr>
              <p:custDataLst>
                <p:tags r:id="rId2"/>
              </p:custData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6515120">
              <a:off x="1110431" y="1298923"/>
              <a:ext cx="4173973" cy="4173973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3" name="图片 82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"/>
          <a:stretch>
            <a:fillRect/>
          </a:stretch>
        </p:blipFill>
        <p:spPr>
          <a:xfrm>
            <a:off x="64169" y="20518"/>
            <a:ext cx="12089416" cy="684640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>
            <a:off x="0" y="0"/>
            <a:ext cx="12192000" cy="6858000"/>
            <a:chExt cx="12192000" cy="6858000"/>
          </a:xfrm>
        </p:grpSpPr>
        <p:grpSp>
          <p:nvGrpSpPr>
            <p:cNvPr id="6" name="组合 5"/>
            <p:cNvGrpSpPr/>
            <p:nvPr userDrawn="1"/>
          </p:nvGrpSpPr>
          <p:grpSpPr>
            <a:xfrm>
              <a:off x="0" y="0"/>
              <a:ext cx="12192000" cy="6858000"/>
              <a:chExt cx="12192000" cy="6858000"/>
            </a:xfrm>
          </p:grpSpPr>
          <p:sp>
            <p:nvSpPr>
              <p:cNvPr id="7" name="矩形 6"/>
              <p:cNvSpPr/>
              <p:nvPr>
                <p:custDataLst>
                  <p:tags r:id="rId2"/>
                </p:custDataLst>
              </p:nvPr>
            </p:nvSpPr>
            <p:spPr>
              <a:xfrm>
                <a:off x="0" y="0"/>
                <a:ext cx="12192000" cy="6858000"/>
              </a:xfrm>
              <a:prstGeom prst="rect">
                <a:avLst/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8" name="图片 7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4"/>
              <a:stretch>
                <a:fillRect/>
              </a:stretch>
            </p:blipFill>
            <p:spPr>
              <a:xfrm rot="6515120">
                <a:off x="1110431" y="1298923"/>
                <a:ext cx="4173973" cy="4173973"/>
              </a:xfrm>
              <a:prstGeom prst="rect">
                <a:avLst/>
              </a:prstGeom>
            </p:spPr>
          </p:pic>
        </p:grpSp>
        <p:sp>
          <p:nvSpPr>
            <p:cNvPr id="9" name="任意多边形: 形状 8"/>
            <p:cNvSpPr/>
            <p:nvPr userDrawn="1">
              <p:custDataLst>
                <p:tags r:id="rId6"/>
              </p:custDataLst>
            </p:nvPr>
          </p:nvSpPr>
          <p:spPr>
            <a:xfrm>
              <a:off x="4325257" y="3574104"/>
              <a:ext cx="5820229" cy="190941"/>
            </a:xfrm>
            <a:custGeom>
              <a:gdLst>
                <a:gd name="connsiteX0" fmla="*/ 0 w 5820229"/>
                <a:gd name="connsiteY0" fmla="*/ 103855 h 190941"/>
                <a:gd name="connsiteX1" fmla="*/ 943429 w 5820229"/>
                <a:gd name="connsiteY1" fmla="*/ 2255 h 190941"/>
                <a:gd name="connsiteX2" fmla="*/ 2046514 w 5820229"/>
                <a:gd name="connsiteY2" fmla="*/ 190941 h 190941"/>
                <a:gd name="connsiteX3" fmla="*/ 3570514 w 5820229"/>
                <a:gd name="connsiteY3" fmla="*/ 2255 h 190941"/>
                <a:gd name="connsiteX4" fmla="*/ 4644572 w 5820229"/>
                <a:gd name="connsiteY4" fmla="*/ 161912 h 190941"/>
                <a:gd name="connsiteX5" fmla="*/ 5820229 w 5820229"/>
                <a:gd name="connsiteY5" fmla="*/ 31284 h 19094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20229" h="190941">
                  <a:moveTo>
                    <a:pt x="0" y="103855"/>
                  </a:moveTo>
                  <a:cubicBezTo>
                    <a:pt x="301171" y="45798"/>
                    <a:pt x="602343" y="-12259"/>
                    <a:pt x="943429" y="2255"/>
                  </a:cubicBezTo>
                  <a:cubicBezTo>
                    <a:pt x="1284515" y="16769"/>
                    <a:pt x="1608667" y="190941"/>
                    <a:pt x="2046514" y="190941"/>
                  </a:cubicBezTo>
                  <a:cubicBezTo>
                    <a:pt x="2484361" y="190941"/>
                    <a:pt x="3137504" y="7093"/>
                    <a:pt x="3570514" y="2255"/>
                  </a:cubicBezTo>
                  <a:cubicBezTo>
                    <a:pt x="4003524" y="-2583"/>
                    <a:pt x="4269620" y="157074"/>
                    <a:pt x="4644572" y="161912"/>
                  </a:cubicBezTo>
                  <a:cubicBezTo>
                    <a:pt x="5019524" y="166750"/>
                    <a:pt x="5419876" y="99017"/>
                    <a:pt x="5820229" y="31284"/>
                  </a:cubicBezTo>
                </a:path>
              </a:pathLst>
            </a:custGeom>
            <a:noFill/>
            <a:ln w="28575" cap="rnd">
              <a:solidFill>
                <a:srgbClr val="646262"/>
              </a:solidFill>
              <a:prstDash val="lg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4920343" y="2103901"/>
            <a:ext cx="4818743" cy="1343394"/>
          </a:xfrm>
        </p:spPr>
        <p:txBody>
          <a:bodyPr vert="horz" lIns="101600" tIns="38100" rIns="25400" bIns="381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 hasCustomPrompt="1"/>
            <p:custDataLst>
              <p:tags r:id="rId11"/>
            </p:custDataLst>
          </p:nvPr>
        </p:nvSpPr>
        <p:spPr>
          <a:xfrm>
            <a:off x="4416425" y="3873500"/>
            <a:ext cx="6034088" cy="706744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/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grpSp>
        <p:nvGrpSpPr>
          <p:cNvPr id="21" name="组合 20"/>
          <p:cNvGrpSpPr/>
          <p:nvPr userDrawn="1">
            <p:custDataLst>
              <p:tags r:id="rId4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5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5" name="Shape 203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6" name="Shape 204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7" name="Shape 205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8" name="Shape 206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9" name="Shape 207"/>
              <p:cNvSpPr/>
              <p:nvPr>
                <p:custDataLst>
                  <p:tags r:id="rId11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0" name="Shape 208"/>
              <p:cNvSpPr/>
              <p:nvPr>
                <p:custDataLst>
                  <p:tags r:id="rId12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1" name="Shape 210"/>
              <p:cNvSpPr/>
              <p:nvPr>
                <p:custDataLst>
                  <p:tags r:id="rId13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 userDrawn="1">
            <p:custDataLst>
              <p:tags r:id="rId1"/>
            </p:custDataLst>
          </p:nvPr>
        </p:nvSpPr>
        <p:spPr>
          <a:xfrm>
            <a:off x="286385" y="273050"/>
            <a:ext cx="11616055" cy="63119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flipH="1">
            <a:off x="10866755" y="5121275"/>
            <a:ext cx="1076960" cy="171577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1905" y="-4445"/>
            <a:ext cx="489902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62" name="图片 16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flipH="1">
            <a:off x="142026" y="5040626"/>
            <a:ext cx="1077174" cy="171560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586800" y="1764000"/>
            <a:ext cx="3956400" cy="4093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5101200" y="769938"/>
            <a:ext cx="6480000" cy="5087937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0955020" y="211455"/>
            <a:ext cx="889635" cy="1174750"/>
            <a:chOff x="17252" y="333"/>
            <a:chExt cx="1401" cy="1850"/>
          </a:xfrm>
        </p:grpSpPr>
        <p:sp>
          <p:nvSpPr>
            <p:cNvPr id="12" name="Shape 209"/>
            <p:cNvSpPr/>
            <p:nvPr userDrawn="1">
              <p:custDataLst>
                <p:tags r:id="rId3"/>
              </p:custDataLst>
            </p:nvPr>
          </p:nvSpPr>
          <p:spPr>
            <a:xfrm rot="3758493">
              <a:off x="17758" y="1288"/>
              <a:ext cx="1089" cy="702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sp>
          <p:nvSpPr>
            <p:cNvPr id="14" name="Shape 202"/>
            <p:cNvSpPr/>
            <p:nvPr userDrawn="1">
              <p:custDataLst>
                <p:tags r:id="rId4"/>
              </p:custDataLst>
            </p:nvPr>
          </p:nvSpPr>
          <p:spPr>
            <a:xfrm rot="3758493">
              <a:off x="17098" y="487"/>
              <a:ext cx="999" cy="69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999" h="691">
                  <a:moveTo>
                    <a:pt x="345" y="353"/>
                  </a:moveTo>
                  <a:cubicBezTo>
                    <a:pt x="468" y="355"/>
                    <a:pt x="588" y="353"/>
                    <a:pt x="706" y="368"/>
                  </a:cubicBezTo>
                  <a:cubicBezTo>
                    <a:pt x="707" y="389"/>
                    <a:pt x="719" y="410"/>
                    <a:pt x="726" y="429"/>
                  </a:cubicBezTo>
                  <a:lnTo>
                    <a:pt x="729" y="438"/>
                  </a:lnTo>
                  <a:lnTo>
                    <a:pt x="732" y="438"/>
                  </a:lnTo>
                  <a:cubicBezTo>
                    <a:pt x="756" y="520"/>
                    <a:pt x="796" y="607"/>
                    <a:pt x="803" y="691"/>
                  </a:cubicBezTo>
                  <a:lnTo>
                    <a:pt x="391" y="680"/>
                  </a:lnTo>
                  <a:cubicBezTo>
                    <a:pt x="415" y="619"/>
                    <a:pt x="389" y="488"/>
                    <a:pt x="361" y="426"/>
                  </a:cubicBezTo>
                  <a:cubicBezTo>
                    <a:pt x="400" y="420"/>
                    <a:pt x="438" y="419"/>
                    <a:pt x="477" y="420"/>
                  </a:cubicBezTo>
                  <a:lnTo>
                    <a:pt x="488" y="421"/>
                  </a:lnTo>
                  <a:lnTo>
                    <a:pt x="364" y="406"/>
                  </a:lnTo>
                  <a:cubicBezTo>
                    <a:pt x="354" y="390"/>
                    <a:pt x="349" y="369"/>
                    <a:pt x="345" y="353"/>
                  </a:cubicBezTo>
                  <a:close/>
                  <a:moveTo>
                    <a:pt x="299" y="206"/>
                  </a:moveTo>
                  <a:lnTo>
                    <a:pt x="345" y="322"/>
                  </a:lnTo>
                  <a:cubicBezTo>
                    <a:pt x="319" y="290"/>
                    <a:pt x="303" y="244"/>
                    <a:pt x="299" y="206"/>
                  </a:cubicBezTo>
                  <a:close/>
                  <a:moveTo>
                    <a:pt x="142" y="48"/>
                  </a:moveTo>
                  <a:lnTo>
                    <a:pt x="134" y="180"/>
                  </a:lnTo>
                  <a:cubicBezTo>
                    <a:pt x="91" y="178"/>
                    <a:pt x="45" y="184"/>
                    <a:pt x="3" y="189"/>
                  </a:cubicBezTo>
                  <a:cubicBezTo>
                    <a:pt x="-1" y="146"/>
                    <a:pt x="0" y="98"/>
                    <a:pt x="2" y="54"/>
                  </a:cubicBezTo>
                  <a:cubicBezTo>
                    <a:pt x="43" y="54"/>
                    <a:pt x="97" y="48"/>
                    <a:pt x="142" y="48"/>
                  </a:cubicBezTo>
                  <a:close/>
                  <a:moveTo>
                    <a:pt x="579" y="0"/>
                  </a:moveTo>
                  <a:cubicBezTo>
                    <a:pt x="582" y="0"/>
                    <a:pt x="585" y="0"/>
                    <a:pt x="589" y="1"/>
                  </a:cubicBezTo>
                  <a:cubicBezTo>
                    <a:pt x="603" y="0"/>
                    <a:pt x="607" y="22"/>
                    <a:pt x="606" y="35"/>
                  </a:cubicBezTo>
                  <a:lnTo>
                    <a:pt x="605" y="38"/>
                  </a:lnTo>
                  <a:lnTo>
                    <a:pt x="608" y="38"/>
                  </a:lnTo>
                  <a:lnTo>
                    <a:pt x="610" y="36"/>
                  </a:lnTo>
                  <a:cubicBezTo>
                    <a:pt x="634" y="12"/>
                    <a:pt x="653" y="14"/>
                    <a:pt x="668" y="32"/>
                  </a:cubicBezTo>
                  <a:lnTo>
                    <a:pt x="670" y="34"/>
                  </a:lnTo>
                  <a:lnTo>
                    <a:pt x="674" y="34"/>
                  </a:lnTo>
                  <a:cubicBezTo>
                    <a:pt x="700" y="32"/>
                    <a:pt x="725" y="29"/>
                    <a:pt x="751" y="29"/>
                  </a:cubicBezTo>
                  <a:cubicBezTo>
                    <a:pt x="771" y="29"/>
                    <a:pt x="791" y="30"/>
                    <a:pt x="812" y="35"/>
                  </a:cubicBezTo>
                  <a:lnTo>
                    <a:pt x="812" y="47"/>
                  </a:lnTo>
                  <a:lnTo>
                    <a:pt x="821" y="49"/>
                  </a:lnTo>
                  <a:cubicBezTo>
                    <a:pt x="882" y="68"/>
                    <a:pt x="939" y="99"/>
                    <a:pt x="999" y="120"/>
                  </a:cubicBezTo>
                  <a:cubicBezTo>
                    <a:pt x="941" y="159"/>
                    <a:pt x="859" y="206"/>
                    <a:pt x="788" y="209"/>
                  </a:cubicBezTo>
                  <a:lnTo>
                    <a:pt x="788" y="203"/>
                  </a:lnTo>
                  <a:lnTo>
                    <a:pt x="776" y="202"/>
                  </a:lnTo>
                  <a:cubicBezTo>
                    <a:pt x="756" y="201"/>
                    <a:pt x="736" y="199"/>
                    <a:pt x="716" y="196"/>
                  </a:cubicBezTo>
                  <a:lnTo>
                    <a:pt x="704" y="195"/>
                  </a:lnTo>
                  <a:lnTo>
                    <a:pt x="704" y="195"/>
                  </a:lnTo>
                  <a:cubicBezTo>
                    <a:pt x="705" y="262"/>
                    <a:pt x="697" y="328"/>
                    <a:pt x="681" y="351"/>
                  </a:cubicBezTo>
                  <a:lnTo>
                    <a:pt x="383" y="230"/>
                  </a:lnTo>
                  <a:cubicBezTo>
                    <a:pt x="384" y="229"/>
                    <a:pt x="383" y="217"/>
                    <a:pt x="383" y="198"/>
                  </a:cubicBezTo>
                  <a:lnTo>
                    <a:pt x="383" y="195"/>
                  </a:lnTo>
                  <a:lnTo>
                    <a:pt x="353" y="195"/>
                  </a:lnTo>
                  <a:cubicBezTo>
                    <a:pt x="290" y="196"/>
                    <a:pt x="233" y="196"/>
                    <a:pt x="199" y="196"/>
                  </a:cubicBezTo>
                  <a:lnTo>
                    <a:pt x="142" y="203"/>
                  </a:lnTo>
                  <a:lnTo>
                    <a:pt x="142" y="69"/>
                  </a:lnTo>
                  <a:cubicBezTo>
                    <a:pt x="225" y="55"/>
                    <a:pt x="310" y="49"/>
                    <a:pt x="394" y="45"/>
                  </a:cubicBezTo>
                  <a:lnTo>
                    <a:pt x="395" y="45"/>
                  </a:lnTo>
                  <a:lnTo>
                    <a:pt x="396" y="40"/>
                  </a:lnTo>
                  <a:cubicBezTo>
                    <a:pt x="407" y="6"/>
                    <a:pt x="426" y="-6"/>
                    <a:pt x="459" y="40"/>
                  </a:cubicBezTo>
                  <a:lnTo>
                    <a:pt x="460" y="43"/>
                  </a:lnTo>
                  <a:lnTo>
                    <a:pt x="464" y="43"/>
                  </a:lnTo>
                  <a:lnTo>
                    <a:pt x="464" y="40"/>
                  </a:lnTo>
                  <a:cubicBezTo>
                    <a:pt x="472" y="8"/>
                    <a:pt x="487" y="-2"/>
                    <a:pt x="506" y="2"/>
                  </a:cubicBezTo>
                  <a:cubicBezTo>
                    <a:pt x="519" y="2"/>
                    <a:pt x="532" y="13"/>
                    <a:pt x="534" y="40"/>
                  </a:cubicBezTo>
                  <a:lnTo>
                    <a:pt x="534" y="40"/>
                  </a:lnTo>
                  <a:lnTo>
                    <a:pt x="537" y="40"/>
                  </a:lnTo>
                  <a:lnTo>
                    <a:pt x="541" y="34"/>
                  </a:lnTo>
                  <a:cubicBezTo>
                    <a:pt x="553" y="14"/>
                    <a:pt x="562" y="1"/>
                    <a:pt x="579" y="0"/>
                  </a:cubicBezTo>
                  <a:close/>
                </a:path>
              </a:pathLst>
            </a:custGeom>
            <a:solidFill>
              <a:schemeClr val="bg1"/>
            </a:solidFill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>
            <a:normAutofit/>
          </a:bodyPr>
          <a:lstStyle>
            <a:lvl1pPr algn="ctr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21" name="组合 20"/>
          <p:cNvGrpSpPr/>
          <p:nvPr userDrawn="1">
            <p:custDataLst>
              <p:tags r:id="rId2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3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5" name="Shape 203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6" name="Shape 204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7" name="Shape 205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8" name="Shape 206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9" name="Shape 207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0" name="Shape 208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1" name="Shape 210"/>
              <p:cNvSpPr/>
              <p:nvPr>
                <p:custDataLst>
                  <p:tags r:id="rId11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6"/>
            </p:custDataLst>
          </p:nvPr>
        </p:nvSpPr>
        <p:spPr>
          <a:xfrm>
            <a:off x="604837" y="1681200"/>
            <a:ext cx="10990800" cy="321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7"/>
            </p:custDataLst>
          </p:nvPr>
        </p:nvSpPr>
        <p:spPr>
          <a:xfrm>
            <a:off x="594000" y="5180400"/>
            <a:ext cx="11001600" cy="1011600"/>
          </a:xfrm>
        </p:spPr>
        <p:txBody>
          <a:bodyPr>
            <a:normAutofit/>
          </a:bodyPr>
          <a:lstStyle>
            <a:lvl1pPr marL="0" indent="0">
              <a:buNone/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>
            <a:off x="9790430" y="5666740"/>
            <a:ext cx="2177415" cy="1131570"/>
            <a:chOff x="15418" y="8924"/>
            <a:chExt cx="3429" cy="1782"/>
          </a:xfrm>
        </p:grpSpPr>
        <p:pic>
          <p:nvPicPr>
            <p:cNvPr id="48" name="图片 47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2"/>
            <a:stretch>
              <a:fillRect/>
            </a:stretch>
          </p:blipFill>
          <p:spPr>
            <a:xfrm>
              <a:off x="16181" y="9090"/>
              <a:ext cx="759" cy="877"/>
            </a:xfrm>
            <a:prstGeom prst="rect">
              <a:avLst/>
            </a:prstGeom>
          </p:spPr>
        </p:pic>
        <p:sp>
          <p:nvSpPr>
            <p:cNvPr id="54" name="Freeform 5"/>
            <p:cNvSpPr>
              <a:spLocks noEditPoints="1"/>
            </p:cNvSpPr>
            <p:nvPr userDrawn="1">
              <p:custDataLst>
                <p:tags r:id="rId4"/>
              </p:custDataLst>
            </p:nvPr>
          </p:nvSpPr>
          <p:spPr bwMode="auto">
            <a:xfrm>
              <a:off x="15418" y="8924"/>
              <a:ext cx="1309" cy="1744"/>
            </a:xfrm>
            <a:custGeom>
              <a:gdLst>
                <a:gd name="T0" fmla="*/ 0 w 120"/>
                <a:gd name="T1" fmla="*/ 61 h 122"/>
                <a:gd name="T2" fmla="*/ 60 w 120"/>
                <a:gd name="T3" fmla="*/ 0 h 122"/>
                <a:gd name="T4" fmla="*/ 60 w 120"/>
                <a:gd name="T5" fmla="*/ 0 h 122"/>
                <a:gd name="T6" fmla="*/ 120 w 120"/>
                <a:gd name="T7" fmla="*/ 61 h 122"/>
                <a:gd name="T8" fmla="*/ 120 w 120"/>
                <a:gd name="T9" fmla="*/ 61 h 122"/>
                <a:gd name="T10" fmla="*/ 120 w 120"/>
                <a:gd name="T11" fmla="*/ 61 h 122"/>
                <a:gd name="T12" fmla="*/ 60 w 120"/>
                <a:gd name="T13" fmla="*/ 122 h 122"/>
                <a:gd name="T14" fmla="*/ 60 w 120"/>
                <a:gd name="T15" fmla="*/ 122 h 122"/>
                <a:gd name="T16" fmla="*/ 0 w 120"/>
                <a:gd name="T17" fmla="*/ 61 h 122"/>
                <a:gd name="T18" fmla="*/ 4 w 120"/>
                <a:gd name="T19" fmla="*/ 61 h 122"/>
                <a:gd name="T20" fmla="*/ 60 w 120"/>
                <a:gd name="T21" fmla="*/ 118 h 122"/>
                <a:gd name="T22" fmla="*/ 60 w 120"/>
                <a:gd name="T23" fmla="*/ 118 h 122"/>
                <a:gd name="T24" fmla="*/ 116 w 120"/>
                <a:gd name="T25" fmla="*/ 61 h 122"/>
                <a:gd name="T26" fmla="*/ 116 w 120"/>
                <a:gd name="T27" fmla="*/ 61 h 122"/>
                <a:gd name="T28" fmla="*/ 116 w 120"/>
                <a:gd name="T29" fmla="*/ 61 h 122"/>
                <a:gd name="T30" fmla="*/ 60 w 120"/>
                <a:gd name="T31" fmla="*/ 4 h 122"/>
                <a:gd name="T32" fmla="*/ 60 w 120"/>
                <a:gd name="T33" fmla="*/ 4 h 122"/>
                <a:gd name="T34" fmla="*/ 4 w 120"/>
                <a:gd name="T35" fmla="*/ 61 h 1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09" h="1744">
                  <a:moveTo>
                    <a:pt x="442" y="1685"/>
                  </a:moveTo>
                  <a:lnTo>
                    <a:pt x="442" y="1685"/>
                  </a:lnTo>
                  <a:lnTo>
                    <a:pt x="441" y="1685"/>
                  </a:lnTo>
                  <a:lnTo>
                    <a:pt x="440" y="1685"/>
                  </a:lnTo>
                  <a:lnTo>
                    <a:pt x="439" y="1685"/>
                  </a:lnTo>
                  <a:lnTo>
                    <a:pt x="438" y="1685"/>
                  </a:lnTo>
                  <a:lnTo>
                    <a:pt x="438" y="1685"/>
                  </a:lnTo>
                  <a:lnTo>
                    <a:pt x="438" y="1685"/>
                  </a:lnTo>
                  <a:lnTo>
                    <a:pt x="442" y="1685"/>
                  </a:lnTo>
                  <a:close/>
                  <a:moveTo>
                    <a:pt x="660" y="750"/>
                  </a:moveTo>
                  <a:lnTo>
                    <a:pt x="478" y="980"/>
                  </a:lnTo>
                  <a:lnTo>
                    <a:pt x="486" y="1023"/>
                  </a:lnTo>
                  <a:lnTo>
                    <a:pt x="581" y="984"/>
                  </a:lnTo>
                  <a:lnTo>
                    <a:pt x="660" y="750"/>
                  </a:lnTo>
                  <a:close/>
                  <a:moveTo>
                    <a:pt x="719" y="665"/>
                  </a:moveTo>
                  <a:lnTo>
                    <a:pt x="719" y="665"/>
                  </a:lnTo>
                  <a:lnTo>
                    <a:pt x="723" y="682"/>
                  </a:lnTo>
                  <a:lnTo>
                    <a:pt x="737" y="678"/>
                  </a:lnTo>
                  <a:lnTo>
                    <a:pt x="733" y="674"/>
                  </a:lnTo>
                  <a:cubicBezTo>
                    <a:pt x="730" y="671"/>
                    <a:pt x="726" y="668"/>
                    <a:pt x="721" y="666"/>
                  </a:cubicBezTo>
                  <a:lnTo>
                    <a:pt x="719" y="665"/>
                  </a:lnTo>
                  <a:close/>
                  <a:moveTo>
                    <a:pt x="496" y="659"/>
                  </a:moveTo>
                  <a:cubicBezTo>
                    <a:pt x="496" y="659"/>
                    <a:pt x="496" y="659"/>
                    <a:pt x="496" y="659"/>
                  </a:cubicBezTo>
                  <a:lnTo>
                    <a:pt x="497" y="659"/>
                  </a:lnTo>
                  <a:lnTo>
                    <a:pt x="497" y="660"/>
                  </a:lnTo>
                  <a:lnTo>
                    <a:pt x="498" y="660"/>
                  </a:lnTo>
                  <a:lnTo>
                    <a:pt x="499" y="660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501" y="661"/>
                  </a:lnTo>
                  <a:lnTo>
                    <a:pt x="501" y="661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500" y="661"/>
                  </a:lnTo>
                  <a:lnTo>
                    <a:pt x="499" y="660"/>
                  </a:lnTo>
                  <a:lnTo>
                    <a:pt x="499" y="660"/>
                  </a:lnTo>
                  <a:lnTo>
                    <a:pt x="498" y="660"/>
                  </a:lnTo>
                  <a:lnTo>
                    <a:pt x="498" y="660"/>
                  </a:lnTo>
                  <a:lnTo>
                    <a:pt x="497" y="659"/>
                  </a:lnTo>
                  <a:lnTo>
                    <a:pt x="496" y="659"/>
                  </a:lnTo>
                  <a:close/>
                  <a:moveTo>
                    <a:pt x="613" y="654"/>
                  </a:moveTo>
                  <a:lnTo>
                    <a:pt x="609" y="654"/>
                  </a:lnTo>
                  <a:cubicBezTo>
                    <a:pt x="541" y="667"/>
                    <a:pt x="465" y="708"/>
                    <a:pt x="423" y="773"/>
                  </a:cubicBezTo>
                  <a:cubicBezTo>
                    <a:pt x="420" y="770"/>
                    <a:pt x="419" y="769"/>
                    <a:pt x="419" y="769"/>
                  </a:cubicBezTo>
                  <a:lnTo>
                    <a:pt x="419" y="769"/>
                  </a:lnTo>
                  <a:lnTo>
                    <a:pt x="421" y="771"/>
                  </a:lnTo>
                  <a:cubicBezTo>
                    <a:pt x="423" y="773"/>
                    <a:pt x="423" y="773"/>
                    <a:pt x="423" y="773"/>
                  </a:cubicBezTo>
                  <a:cubicBezTo>
                    <a:pt x="399" y="812"/>
                    <a:pt x="387" y="864"/>
                    <a:pt x="387" y="915"/>
                  </a:cubicBezTo>
                  <a:cubicBezTo>
                    <a:pt x="387" y="998"/>
                    <a:pt x="419" y="1078"/>
                    <a:pt x="455" y="1097"/>
                  </a:cubicBezTo>
                  <a:cubicBezTo>
                    <a:pt x="463" y="1101"/>
                    <a:pt x="470" y="1105"/>
                    <a:pt x="482" y="1105"/>
                  </a:cubicBezTo>
                  <a:cubicBezTo>
                    <a:pt x="482" y="1105"/>
                    <a:pt x="482" y="1105"/>
                    <a:pt x="486" y="1105"/>
                  </a:cubicBezTo>
                  <a:cubicBezTo>
                    <a:pt x="546" y="1105"/>
                    <a:pt x="646" y="1026"/>
                    <a:pt x="705" y="931"/>
                  </a:cubicBezTo>
                  <a:cubicBezTo>
                    <a:pt x="745" y="876"/>
                    <a:pt x="761" y="812"/>
                    <a:pt x="761" y="761"/>
                  </a:cubicBezTo>
                  <a:cubicBezTo>
                    <a:pt x="761" y="744"/>
                    <a:pt x="759" y="729"/>
                    <a:pt x="756" y="716"/>
                  </a:cubicBezTo>
                  <a:lnTo>
                    <a:pt x="753" y="708"/>
                  </a:lnTo>
                  <a:lnTo>
                    <a:pt x="708" y="722"/>
                  </a:lnTo>
                  <a:lnTo>
                    <a:pt x="705" y="716"/>
                  </a:lnTo>
                  <a:lnTo>
                    <a:pt x="605" y="1007"/>
                  </a:lnTo>
                  <a:lnTo>
                    <a:pt x="462" y="1067"/>
                  </a:lnTo>
                  <a:lnTo>
                    <a:pt x="442" y="980"/>
                  </a:lnTo>
                  <a:lnTo>
                    <a:pt x="442" y="972"/>
                  </a:lnTo>
                  <a:lnTo>
                    <a:pt x="676" y="680"/>
                  </a:lnTo>
                  <a:lnTo>
                    <a:pt x="613" y="689"/>
                  </a:lnTo>
                  <a:lnTo>
                    <a:pt x="613" y="654"/>
                  </a:lnTo>
                  <a:close/>
                  <a:moveTo>
                    <a:pt x="716" y="424"/>
                  </a:moveTo>
                  <a:cubicBezTo>
                    <a:pt x="712" y="460"/>
                    <a:pt x="704" y="500"/>
                    <a:pt x="700" y="512"/>
                  </a:cubicBezTo>
                  <a:cubicBezTo>
                    <a:pt x="700" y="516"/>
                    <a:pt x="704" y="523"/>
                    <a:pt x="712" y="531"/>
                  </a:cubicBezTo>
                  <a:cubicBezTo>
                    <a:pt x="724" y="539"/>
                    <a:pt x="736" y="543"/>
                    <a:pt x="744" y="543"/>
                  </a:cubicBezTo>
                  <a:cubicBezTo>
                    <a:pt x="748" y="543"/>
                    <a:pt x="792" y="519"/>
                    <a:pt x="828" y="500"/>
                  </a:cubicBezTo>
                  <a:cubicBezTo>
                    <a:pt x="832" y="496"/>
                    <a:pt x="836" y="492"/>
                    <a:pt x="844" y="492"/>
                  </a:cubicBezTo>
                  <a:cubicBezTo>
                    <a:pt x="836" y="492"/>
                    <a:pt x="832" y="492"/>
                    <a:pt x="824" y="492"/>
                  </a:cubicBezTo>
                  <a:cubicBezTo>
                    <a:pt x="804" y="492"/>
                    <a:pt x="784" y="492"/>
                    <a:pt x="768" y="488"/>
                  </a:cubicBezTo>
                  <a:cubicBezTo>
                    <a:pt x="740" y="480"/>
                    <a:pt x="728" y="452"/>
                    <a:pt x="716" y="424"/>
                  </a:cubicBezTo>
                  <a:close/>
                  <a:moveTo>
                    <a:pt x="700" y="349"/>
                  </a:moveTo>
                  <a:cubicBezTo>
                    <a:pt x="704" y="349"/>
                    <a:pt x="704" y="349"/>
                    <a:pt x="704" y="349"/>
                  </a:cubicBezTo>
                  <a:cubicBezTo>
                    <a:pt x="724" y="349"/>
                    <a:pt x="724" y="349"/>
                    <a:pt x="724" y="349"/>
                  </a:cubicBezTo>
                  <a:cubicBezTo>
                    <a:pt x="728" y="349"/>
                    <a:pt x="728" y="349"/>
                    <a:pt x="728" y="349"/>
                  </a:cubicBezTo>
                  <a:cubicBezTo>
                    <a:pt x="728" y="353"/>
                    <a:pt x="728" y="353"/>
                    <a:pt x="728" y="353"/>
                  </a:cubicBezTo>
                  <a:cubicBezTo>
                    <a:pt x="728" y="353"/>
                    <a:pt x="728" y="357"/>
                    <a:pt x="728" y="357"/>
                  </a:cubicBezTo>
                  <a:cubicBezTo>
                    <a:pt x="732" y="361"/>
                    <a:pt x="732" y="365"/>
                    <a:pt x="732" y="369"/>
                  </a:cubicBezTo>
                  <a:cubicBezTo>
                    <a:pt x="736" y="381"/>
                    <a:pt x="740" y="393"/>
                    <a:pt x="744" y="405"/>
                  </a:cubicBezTo>
                  <a:cubicBezTo>
                    <a:pt x="752" y="432"/>
                    <a:pt x="772" y="456"/>
                    <a:pt x="776" y="456"/>
                  </a:cubicBezTo>
                  <a:cubicBezTo>
                    <a:pt x="788" y="456"/>
                    <a:pt x="804" y="460"/>
                    <a:pt x="824" y="460"/>
                  </a:cubicBezTo>
                  <a:cubicBezTo>
                    <a:pt x="864" y="460"/>
                    <a:pt x="900" y="456"/>
                    <a:pt x="904" y="456"/>
                  </a:cubicBezTo>
                  <a:cubicBezTo>
                    <a:pt x="908" y="456"/>
                    <a:pt x="908" y="456"/>
                    <a:pt x="908" y="456"/>
                  </a:cubicBezTo>
                  <a:cubicBezTo>
                    <a:pt x="916" y="484"/>
                    <a:pt x="916" y="484"/>
                    <a:pt x="916" y="484"/>
                  </a:cubicBezTo>
                  <a:cubicBezTo>
                    <a:pt x="912" y="484"/>
                    <a:pt x="912" y="484"/>
                    <a:pt x="912" y="484"/>
                  </a:cubicBezTo>
                  <a:cubicBezTo>
                    <a:pt x="908" y="488"/>
                    <a:pt x="908" y="488"/>
                    <a:pt x="908" y="488"/>
                  </a:cubicBezTo>
                  <a:cubicBezTo>
                    <a:pt x="904" y="492"/>
                    <a:pt x="896" y="496"/>
                    <a:pt x="892" y="500"/>
                  </a:cubicBezTo>
                  <a:cubicBezTo>
                    <a:pt x="880" y="508"/>
                    <a:pt x="860" y="516"/>
                    <a:pt x="844" y="527"/>
                  </a:cubicBezTo>
                  <a:cubicBezTo>
                    <a:pt x="808" y="547"/>
                    <a:pt x="768" y="571"/>
                    <a:pt x="748" y="575"/>
                  </a:cubicBezTo>
                  <a:cubicBezTo>
                    <a:pt x="748" y="575"/>
                    <a:pt x="744" y="575"/>
                    <a:pt x="744" y="575"/>
                  </a:cubicBezTo>
                  <a:cubicBezTo>
                    <a:pt x="708" y="571"/>
                    <a:pt x="672" y="547"/>
                    <a:pt x="668" y="512"/>
                  </a:cubicBezTo>
                  <a:cubicBezTo>
                    <a:pt x="668" y="508"/>
                    <a:pt x="668" y="508"/>
                    <a:pt x="668" y="504"/>
                  </a:cubicBezTo>
                  <a:cubicBezTo>
                    <a:pt x="672" y="480"/>
                    <a:pt x="696" y="357"/>
                    <a:pt x="696" y="353"/>
                  </a:cubicBezTo>
                  <a:cubicBezTo>
                    <a:pt x="700" y="349"/>
                    <a:pt x="700" y="349"/>
                    <a:pt x="700" y="349"/>
                  </a:cubicBezTo>
                  <a:close/>
                  <a:moveTo>
                    <a:pt x="883" y="297"/>
                  </a:moveTo>
                  <a:lnTo>
                    <a:pt x="891" y="297"/>
                  </a:lnTo>
                  <a:lnTo>
                    <a:pt x="911" y="297"/>
                  </a:lnTo>
                  <a:lnTo>
                    <a:pt x="911" y="329"/>
                  </a:lnTo>
                  <a:lnTo>
                    <a:pt x="903" y="329"/>
                  </a:lnTo>
                  <a:lnTo>
                    <a:pt x="891" y="329"/>
                  </a:lnTo>
                  <a:lnTo>
                    <a:pt x="883" y="329"/>
                  </a:lnTo>
                  <a:lnTo>
                    <a:pt x="883" y="297"/>
                  </a:lnTo>
                  <a:close/>
                  <a:moveTo>
                    <a:pt x="795" y="266"/>
                  </a:moveTo>
                  <a:lnTo>
                    <a:pt x="827" y="293"/>
                  </a:lnTo>
                  <a:lnTo>
                    <a:pt x="807" y="317"/>
                  </a:lnTo>
                  <a:lnTo>
                    <a:pt x="784" y="297"/>
                  </a:lnTo>
                  <a:lnTo>
                    <a:pt x="776" y="293"/>
                  </a:lnTo>
                  <a:lnTo>
                    <a:pt x="795" y="266"/>
                  </a:lnTo>
                  <a:close/>
                  <a:moveTo>
                    <a:pt x="215" y="214"/>
                  </a:moveTo>
                  <a:cubicBezTo>
                    <a:pt x="215" y="214"/>
                    <a:pt x="216" y="214"/>
                    <a:pt x="217" y="215"/>
                  </a:cubicBezTo>
                  <a:lnTo>
                    <a:pt x="219" y="216"/>
                  </a:lnTo>
                  <a:lnTo>
                    <a:pt x="219" y="218"/>
                  </a:lnTo>
                  <a:cubicBezTo>
                    <a:pt x="215" y="214"/>
                    <a:pt x="215" y="214"/>
                    <a:pt x="215" y="214"/>
                  </a:cubicBezTo>
                  <a:close/>
                  <a:moveTo>
                    <a:pt x="219" y="214"/>
                  </a:moveTo>
                  <a:lnTo>
                    <a:pt x="219" y="214"/>
                  </a:lnTo>
                  <a:lnTo>
                    <a:pt x="218" y="214"/>
                  </a:lnTo>
                  <a:lnTo>
                    <a:pt x="217" y="214"/>
                  </a:lnTo>
                  <a:lnTo>
                    <a:pt x="217" y="214"/>
                  </a:lnTo>
                  <a:lnTo>
                    <a:pt x="215" y="214"/>
                  </a:lnTo>
                  <a:lnTo>
                    <a:pt x="215" y="214"/>
                  </a:lnTo>
                  <a:lnTo>
                    <a:pt x="215" y="214"/>
                  </a:lnTo>
                  <a:lnTo>
                    <a:pt x="219" y="214"/>
                  </a:lnTo>
                  <a:close/>
                  <a:moveTo>
                    <a:pt x="772" y="163"/>
                  </a:moveTo>
                  <a:cubicBezTo>
                    <a:pt x="652" y="163"/>
                    <a:pt x="557" y="262"/>
                    <a:pt x="557" y="381"/>
                  </a:cubicBezTo>
                  <a:cubicBezTo>
                    <a:pt x="557" y="499"/>
                    <a:pt x="652" y="598"/>
                    <a:pt x="772" y="598"/>
                  </a:cubicBezTo>
                  <a:cubicBezTo>
                    <a:pt x="892" y="598"/>
                    <a:pt x="987" y="499"/>
                    <a:pt x="987" y="381"/>
                  </a:cubicBezTo>
                  <a:cubicBezTo>
                    <a:pt x="987" y="377"/>
                    <a:pt x="987" y="377"/>
                    <a:pt x="987" y="377"/>
                  </a:cubicBezTo>
                  <a:cubicBezTo>
                    <a:pt x="987" y="300"/>
                    <a:pt x="947" y="233"/>
                    <a:pt x="887" y="196"/>
                  </a:cubicBezTo>
                  <a:lnTo>
                    <a:pt x="885" y="194"/>
                  </a:lnTo>
                  <a:lnTo>
                    <a:pt x="884" y="194"/>
                  </a:lnTo>
                  <a:cubicBezTo>
                    <a:pt x="879" y="194"/>
                    <a:pt x="879" y="194"/>
                    <a:pt x="879" y="194"/>
                  </a:cubicBezTo>
                  <a:lnTo>
                    <a:pt x="879" y="191"/>
                  </a:lnTo>
                  <a:lnTo>
                    <a:pt x="875" y="188"/>
                  </a:lnTo>
                  <a:lnTo>
                    <a:pt x="869" y="185"/>
                  </a:lnTo>
                  <a:lnTo>
                    <a:pt x="868" y="186"/>
                  </a:lnTo>
                  <a:cubicBezTo>
                    <a:pt x="867" y="186"/>
                    <a:pt x="867" y="186"/>
                    <a:pt x="867" y="186"/>
                  </a:cubicBezTo>
                  <a:lnTo>
                    <a:pt x="865" y="184"/>
                  </a:lnTo>
                  <a:lnTo>
                    <a:pt x="856" y="179"/>
                  </a:lnTo>
                  <a:cubicBezTo>
                    <a:pt x="830" y="169"/>
                    <a:pt x="802" y="163"/>
                    <a:pt x="772" y="163"/>
                  </a:cubicBezTo>
                  <a:close/>
                  <a:moveTo>
                    <a:pt x="962" y="124"/>
                  </a:moveTo>
                  <a:lnTo>
                    <a:pt x="962" y="125"/>
                  </a:lnTo>
                  <a:cubicBezTo>
                    <a:pt x="951" y="135"/>
                    <a:pt x="938" y="142"/>
                    <a:pt x="926" y="150"/>
                  </a:cubicBezTo>
                  <a:cubicBezTo>
                    <a:pt x="923" y="153"/>
                    <a:pt x="920" y="155"/>
                    <a:pt x="916" y="157"/>
                  </a:cubicBezTo>
                  <a:lnTo>
                    <a:pt x="909" y="162"/>
                  </a:lnTo>
                  <a:lnTo>
                    <a:pt x="913" y="162"/>
                  </a:lnTo>
                  <a:cubicBezTo>
                    <a:pt x="915" y="162"/>
                    <a:pt x="917" y="162"/>
                    <a:pt x="919" y="162"/>
                  </a:cubicBezTo>
                  <a:cubicBezTo>
                    <a:pt x="931" y="162"/>
                    <a:pt x="947" y="162"/>
                    <a:pt x="962" y="162"/>
                  </a:cubicBezTo>
                  <a:cubicBezTo>
                    <a:pt x="974" y="162"/>
                    <a:pt x="978" y="162"/>
                    <a:pt x="978" y="162"/>
                  </a:cubicBezTo>
                  <a:cubicBezTo>
                    <a:pt x="978" y="158"/>
                    <a:pt x="982" y="158"/>
                    <a:pt x="982" y="158"/>
                  </a:cubicBezTo>
                  <a:cubicBezTo>
                    <a:pt x="982" y="154"/>
                    <a:pt x="982" y="150"/>
                    <a:pt x="986" y="146"/>
                  </a:cubicBezTo>
                  <a:cubicBezTo>
                    <a:pt x="982" y="146"/>
                    <a:pt x="982" y="146"/>
                    <a:pt x="982" y="146"/>
                  </a:cubicBezTo>
                  <a:cubicBezTo>
                    <a:pt x="974" y="146"/>
                    <a:pt x="974" y="146"/>
                    <a:pt x="974" y="146"/>
                  </a:cubicBezTo>
                  <a:cubicBezTo>
                    <a:pt x="974" y="142"/>
                    <a:pt x="974" y="142"/>
                    <a:pt x="974" y="142"/>
                  </a:cubicBezTo>
                  <a:cubicBezTo>
                    <a:pt x="958" y="139"/>
                    <a:pt x="958" y="139"/>
                    <a:pt x="958" y="139"/>
                  </a:cubicBezTo>
                  <a:cubicBezTo>
                    <a:pt x="958" y="131"/>
                    <a:pt x="958" y="131"/>
                    <a:pt x="958" y="131"/>
                  </a:cubicBezTo>
                  <a:cubicBezTo>
                    <a:pt x="958" y="127"/>
                    <a:pt x="962" y="127"/>
                    <a:pt x="962" y="127"/>
                  </a:cubicBezTo>
                  <a:cubicBezTo>
                    <a:pt x="962" y="127"/>
                    <a:pt x="962" y="127"/>
                    <a:pt x="962" y="125"/>
                  </a:cubicBezTo>
                  <a:lnTo>
                    <a:pt x="962" y="124"/>
                  </a:lnTo>
                  <a:close/>
                  <a:moveTo>
                    <a:pt x="998" y="123"/>
                  </a:moveTo>
                  <a:cubicBezTo>
                    <a:pt x="998" y="123"/>
                    <a:pt x="998" y="125"/>
                    <a:pt x="997" y="128"/>
                  </a:cubicBezTo>
                  <a:lnTo>
                    <a:pt x="997" y="128"/>
                  </a:lnTo>
                  <a:lnTo>
                    <a:pt x="996" y="129"/>
                  </a:lnTo>
                  <a:cubicBezTo>
                    <a:pt x="994" y="131"/>
                    <a:pt x="993" y="132"/>
                    <a:pt x="990" y="135"/>
                  </a:cubicBezTo>
                  <a:cubicBezTo>
                    <a:pt x="990" y="139"/>
                    <a:pt x="990" y="139"/>
                    <a:pt x="990" y="139"/>
                  </a:cubicBezTo>
                  <a:cubicBezTo>
                    <a:pt x="993" y="136"/>
                    <a:pt x="995" y="133"/>
                    <a:pt x="996" y="130"/>
                  </a:cubicBezTo>
                  <a:lnTo>
                    <a:pt x="997" y="128"/>
                  </a:lnTo>
                  <a:lnTo>
                    <a:pt x="998" y="127"/>
                  </a:lnTo>
                  <a:cubicBezTo>
                    <a:pt x="998" y="123"/>
                    <a:pt x="998" y="123"/>
                    <a:pt x="998" y="123"/>
                  </a:cubicBezTo>
                  <a:close/>
                  <a:moveTo>
                    <a:pt x="899" y="0"/>
                  </a:moveTo>
                  <a:cubicBezTo>
                    <a:pt x="919" y="0"/>
                    <a:pt x="934" y="16"/>
                    <a:pt x="950" y="32"/>
                  </a:cubicBezTo>
                  <a:cubicBezTo>
                    <a:pt x="966" y="47"/>
                    <a:pt x="978" y="67"/>
                    <a:pt x="982" y="87"/>
                  </a:cubicBezTo>
                  <a:cubicBezTo>
                    <a:pt x="982" y="89"/>
                    <a:pt x="981" y="91"/>
                    <a:pt x="981" y="93"/>
                  </a:cubicBezTo>
                  <a:lnTo>
                    <a:pt x="981" y="93"/>
                  </a:lnTo>
                  <a:lnTo>
                    <a:pt x="982" y="92"/>
                  </a:lnTo>
                  <a:cubicBezTo>
                    <a:pt x="986" y="89"/>
                    <a:pt x="991" y="87"/>
                    <a:pt x="998" y="87"/>
                  </a:cubicBezTo>
                  <a:cubicBezTo>
                    <a:pt x="1006" y="87"/>
                    <a:pt x="1010" y="87"/>
                    <a:pt x="1014" y="91"/>
                  </a:cubicBezTo>
                  <a:cubicBezTo>
                    <a:pt x="1022" y="99"/>
                    <a:pt x="1030" y="111"/>
                    <a:pt x="1030" y="123"/>
                  </a:cubicBezTo>
                  <a:cubicBezTo>
                    <a:pt x="1030" y="135"/>
                    <a:pt x="1026" y="146"/>
                    <a:pt x="1018" y="158"/>
                  </a:cubicBezTo>
                  <a:cubicBezTo>
                    <a:pt x="1010" y="166"/>
                    <a:pt x="1010" y="170"/>
                    <a:pt x="1006" y="178"/>
                  </a:cubicBezTo>
                  <a:cubicBezTo>
                    <a:pt x="998" y="190"/>
                    <a:pt x="986" y="194"/>
                    <a:pt x="966" y="194"/>
                  </a:cubicBezTo>
                  <a:cubicBezTo>
                    <a:pt x="956" y="194"/>
                    <a:pt x="948" y="194"/>
                    <a:pt x="940" y="194"/>
                  </a:cubicBezTo>
                  <a:lnTo>
                    <a:pt x="937" y="194"/>
                  </a:lnTo>
                  <a:lnTo>
                    <a:pt x="944" y="200"/>
                  </a:lnTo>
                  <a:cubicBezTo>
                    <a:pt x="989" y="244"/>
                    <a:pt x="1017" y="305"/>
                    <a:pt x="1019" y="373"/>
                  </a:cubicBezTo>
                  <a:cubicBezTo>
                    <a:pt x="1019" y="381"/>
                    <a:pt x="1019" y="381"/>
                    <a:pt x="1019" y="381"/>
                  </a:cubicBezTo>
                  <a:cubicBezTo>
                    <a:pt x="1019" y="519"/>
                    <a:pt x="911" y="630"/>
                    <a:pt x="772" y="630"/>
                  </a:cubicBezTo>
                  <a:cubicBezTo>
                    <a:pt x="759" y="630"/>
                    <a:pt x="747" y="629"/>
                    <a:pt x="735" y="627"/>
                  </a:cubicBezTo>
                  <a:lnTo>
                    <a:pt x="733" y="627"/>
                  </a:lnTo>
                  <a:lnTo>
                    <a:pt x="730" y="634"/>
                  </a:lnTo>
                  <a:lnTo>
                    <a:pt x="737" y="638"/>
                  </a:lnTo>
                  <a:cubicBezTo>
                    <a:pt x="748" y="646"/>
                    <a:pt x="758" y="655"/>
                    <a:pt x="765" y="665"/>
                  </a:cubicBezTo>
                  <a:lnTo>
                    <a:pt x="770" y="672"/>
                  </a:lnTo>
                  <a:lnTo>
                    <a:pt x="778" y="670"/>
                  </a:lnTo>
                  <a:cubicBezTo>
                    <a:pt x="788" y="665"/>
                    <a:pt x="800" y="660"/>
                    <a:pt x="812" y="654"/>
                  </a:cubicBezTo>
                  <a:cubicBezTo>
                    <a:pt x="847" y="638"/>
                    <a:pt x="895" y="618"/>
                    <a:pt x="943" y="598"/>
                  </a:cubicBezTo>
                  <a:cubicBezTo>
                    <a:pt x="1042" y="555"/>
                    <a:pt x="1142" y="515"/>
                    <a:pt x="1182" y="511"/>
                  </a:cubicBezTo>
                  <a:cubicBezTo>
                    <a:pt x="1182" y="511"/>
                    <a:pt x="1186" y="511"/>
                    <a:pt x="1190" y="511"/>
                  </a:cubicBezTo>
                  <a:cubicBezTo>
                    <a:pt x="1249" y="511"/>
                    <a:pt x="1301" y="531"/>
                    <a:pt x="1301" y="531"/>
                  </a:cubicBezTo>
                  <a:cubicBezTo>
                    <a:pt x="1309" y="535"/>
                    <a:pt x="1309" y="535"/>
                    <a:pt x="1309" y="535"/>
                  </a:cubicBezTo>
                  <a:cubicBezTo>
                    <a:pt x="1301" y="562"/>
                    <a:pt x="1301" y="562"/>
                    <a:pt x="1301" y="562"/>
                  </a:cubicBezTo>
                  <a:cubicBezTo>
                    <a:pt x="1293" y="562"/>
                    <a:pt x="1293" y="562"/>
                    <a:pt x="1293" y="562"/>
                  </a:cubicBezTo>
                  <a:cubicBezTo>
                    <a:pt x="1293" y="562"/>
                    <a:pt x="1289" y="559"/>
                    <a:pt x="1289" y="559"/>
                  </a:cubicBezTo>
                  <a:cubicBezTo>
                    <a:pt x="1289" y="559"/>
                    <a:pt x="1285" y="559"/>
                    <a:pt x="1285" y="559"/>
                  </a:cubicBezTo>
                  <a:cubicBezTo>
                    <a:pt x="1277" y="555"/>
                    <a:pt x="1269" y="555"/>
                    <a:pt x="1261" y="551"/>
                  </a:cubicBezTo>
                  <a:cubicBezTo>
                    <a:pt x="1241" y="547"/>
                    <a:pt x="1217" y="543"/>
                    <a:pt x="1190" y="543"/>
                  </a:cubicBezTo>
                  <a:cubicBezTo>
                    <a:pt x="1186" y="543"/>
                    <a:pt x="1186" y="543"/>
                    <a:pt x="1182" y="543"/>
                  </a:cubicBezTo>
                  <a:cubicBezTo>
                    <a:pt x="1162" y="543"/>
                    <a:pt x="1050" y="586"/>
                    <a:pt x="955" y="626"/>
                  </a:cubicBezTo>
                  <a:cubicBezTo>
                    <a:pt x="886" y="657"/>
                    <a:pt x="820" y="686"/>
                    <a:pt x="788" y="700"/>
                  </a:cubicBezTo>
                  <a:lnTo>
                    <a:pt x="784" y="702"/>
                  </a:lnTo>
                  <a:lnTo>
                    <a:pt x="788" y="713"/>
                  </a:lnTo>
                  <a:cubicBezTo>
                    <a:pt x="791" y="728"/>
                    <a:pt x="793" y="744"/>
                    <a:pt x="793" y="761"/>
                  </a:cubicBezTo>
                  <a:cubicBezTo>
                    <a:pt x="793" y="820"/>
                    <a:pt x="773" y="887"/>
                    <a:pt x="733" y="951"/>
                  </a:cubicBezTo>
                  <a:cubicBezTo>
                    <a:pt x="681" y="1032"/>
                    <a:pt x="602" y="1103"/>
                    <a:pt x="529" y="1128"/>
                  </a:cubicBezTo>
                  <a:lnTo>
                    <a:pt x="521" y="1130"/>
                  </a:lnTo>
                  <a:lnTo>
                    <a:pt x="521" y="1133"/>
                  </a:lnTo>
                  <a:cubicBezTo>
                    <a:pt x="519" y="1136"/>
                    <a:pt x="517" y="1140"/>
                    <a:pt x="517" y="1146"/>
                  </a:cubicBezTo>
                  <a:cubicBezTo>
                    <a:pt x="517" y="1158"/>
                    <a:pt x="513" y="1177"/>
                    <a:pt x="509" y="1197"/>
                  </a:cubicBezTo>
                  <a:cubicBezTo>
                    <a:pt x="501" y="1245"/>
                    <a:pt x="489" y="1304"/>
                    <a:pt x="481" y="1368"/>
                  </a:cubicBezTo>
                  <a:cubicBezTo>
                    <a:pt x="462" y="1494"/>
                    <a:pt x="442" y="1637"/>
                    <a:pt x="438" y="1685"/>
                  </a:cubicBezTo>
                  <a:cubicBezTo>
                    <a:pt x="438" y="1692"/>
                    <a:pt x="442" y="1696"/>
                    <a:pt x="442" y="1696"/>
                  </a:cubicBezTo>
                  <a:cubicBezTo>
                    <a:pt x="442" y="1704"/>
                    <a:pt x="458" y="1712"/>
                    <a:pt x="481" y="1712"/>
                  </a:cubicBezTo>
                  <a:cubicBezTo>
                    <a:pt x="509" y="1712"/>
                    <a:pt x="537" y="1704"/>
                    <a:pt x="537" y="1704"/>
                  </a:cubicBezTo>
                  <a:cubicBezTo>
                    <a:pt x="537" y="1704"/>
                    <a:pt x="537" y="1704"/>
                    <a:pt x="541" y="1704"/>
                  </a:cubicBezTo>
                  <a:cubicBezTo>
                    <a:pt x="545" y="1704"/>
                    <a:pt x="545" y="1704"/>
                    <a:pt x="545" y="1704"/>
                  </a:cubicBezTo>
                  <a:cubicBezTo>
                    <a:pt x="553" y="1732"/>
                    <a:pt x="553" y="1732"/>
                    <a:pt x="553" y="1732"/>
                  </a:cubicBezTo>
                  <a:cubicBezTo>
                    <a:pt x="545" y="1732"/>
                    <a:pt x="545" y="1732"/>
                    <a:pt x="545" y="1732"/>
                  </a:cubicBezTo>
                  <a:cubicBezTo>
                    <a:pt x="545" y="1732"/>
                    <a:pt x="541" y="1736"/>
                    <a:pt x="541" y="1736"/>
                  </a:cubicBezTo>
                  <a:cubicBezTo>
                    <a:pt x="537" y="1736"/>
                    <a:pt x="533" y="1736"/>
                    <a:pt x="525" y="1736"/>
                  </a:cubicBezTo>
                  <a:cubicBezTo>
                    <a:pt x="513" y="1740"/>
                    <a:pt x="497" y="1744"/>
                    <a:pt x="481" y="1744"/>
                  </a:cubicBezTo>
                  <a:cubicBezTo>
                    <a:pt x="481" y="1744"/>
                    <a:pt x="478" y="1744"/>
                    <a:pt x="478" y="1744"/>
                  </a:cubicBezTo>
                  <a:cubicBezTo>
                    <a:pt x="454" y="1744"/>
                    <a:pt x="422" y="1736"/>
                    <a:pt x="410" y="1704"/>
                  </a:cubicBezTo>
                  <a:lnTo>
                    <a:pt x="411" y="1704"/>
                  </a:lnTo>
                  <a:lnTo>
                    <a:pt x="412" y="1703"/>
                  </a:lnTo>
                  <a:lnTo>
                    <a:pt x="412" y="1703"/>
                  </a:lnTo>
                  <a:lnTo>
                    <a:pt x="413" y="1703"/>
                  </a:lnTo>
                  <a:cubicBezTo>
                    <a:pt x="413" y="1703"/>
                    <a:pt x="414" y="1702"/>
                    <a:pt x="415" y="1702"/>
                  </a:cubicBezTo>
                  <a:lnTo>
                    <a:pt x="416" y="1702"/>
                  </a:lnTo>
                  <a:lnTo>
                    <a:pt x="416" y="1701"/>
                  </a:lnTo>
                  <a:lnTo>
                    <a:pt x="417" y="1701"/>
                  </a:lnTo>
                  <a:cubicBezTo>
                    <a:pt x="418" y="1700"/>
                    <a:pt x="418" y="1700"/>
                    <a:pt x="418" y="1700"/>
                  </a:cubicBezTo>
                  <a:lnTo>
                    <a:pt x="416" y="1701"/>
                  </a:lnTo>
                  <a:lnTo>
                    <a:pt x="416" y="1701"/>
                  </a:lnTo>
                  <a:lnTo>
                    <a:pt x="416" y="1702"/>
                  </a:lnTo>
                  <a:lnTo>
                    <a:pt x="415" y="1702"/>
                  </a:lnTo>
                  <a:cubicBezTo>
                    <a:pt x="415" y="1702"/>
                    <a:pt x="414" y="1702"/>
                    <a:pt x="413" y="1703"/>
                  </a:cubicBezTo>
                  <a:lnTo>
                    <a:pt x="412" y="1703"/>
                  </a:lnTo>
                  <a:lnTo>
                    <a:pt x="411" y="1704"/>
                  </a:lnTo>
                  <a:lnTo>
                    <a:pt x="411" y="1704"/>
                  </a:lnTo>
                  <a:cubicBezTo>
                    <a:pt x="410" y="1704"/>
                    <a:pt x="410" y="1704"/>
                    <a:pt x="410" y="1704"/>
                  </a:cubicBezTo>
                  <a:cubicBezTo>
                    <a:pt x="410" y="1696"/>
                    <a:pt x="406" y="1692"/>
                    <a:pt x="406" y="1685"/>
                  </a:cubicBezTo>
                  <a:cubicBezTo>
                    <a:pt x="410" y="1595"/>
                    <a:pt x="472" y="1228"/>
                    <a:pt x="487" y="1137"/>
                  </a:cubicBezTo>
                  <a:lnTo>
                    <a:pt x="487" y="1137"/>
                  </a:lnTo>
                  <a:lnTo>
                    <a:pt x="482" y="1137"/>
                  </a:lnTo>
                  <a:cubicBezTo>
                    <a:pt x="466" y="1137"/>
                    <a:pt x="451" y="1133"/>
                    <a:pt x="435" y="1121"/>
                  </a:cubicBezTo>
                  <a:cubicBezTo>
                    <a:pt x="439" y="1117"/>
                    <a:pt x="439" y="1117"/>
                    <a:pt x="439" y="1117"/>
                  </a:cubicBezTo>
                  <a:cubicBezTo>
                    <a:pt x="435" y="1121"/>
                    <a:pt x="435" y="1121"/>
                    <a:pt x="435" y="1121"/>
                  </a:cubicBezTo>
                  <a:cubicBezTo>
                    <a:pt x="423" y="1113"/>
                    <a:pt x="412" y="1102"/>
                    <a:pt x="402" y="1088"/>
                  </a:cubicBezTo>
                  <a:lnTo>
                    <a:pt x="399" y="1083"/>
                  </a:lnTo>
                  <a:lnTo>
                    <a:pt x="393" y="1090"/>
                  </a:lnTo>
                  <a:cubicBezTo>
                    <a:pt x="367" y="1122"/>
                    <a:pt x="321" y="1178"/>
                    <a:pt x="283" y="1213"/>
                  </a:cubicBezTo>
                  <a:cubicBezTo>
                    <a:pt x="263" y="1229"/>
                    <a:pt x="247" y="1241"/>
                    <a:pt x="227" y="1245"/>
                  </a:cubicBezTo>
                  <a:cubicBezTo>
                    <a:pt x="227" y="1245"/>
                    <a:pt x="223" y="1241"/>
                    <a:pt x="223" y="1241"/>
                  </a:cubicBezTo>
                  <a:cubicBezTo>
                    <a:pt x="223" y="1233"/>
                    <a:pt x="223" y="1233"/>
                    <a:pt x="223" y="1233"/>
                  </a:cubicBezTo>
                  <a:cubicBezTo>
                    <a:pt x="219" y="1241"/>
                    <a:pt x="219" y="1241"/>
                    <a:pt x="219" y="1241"/>
                  </a:cubicBezTo>
                  <a:cubicBezTo>
                    <a:pt x="191" y="1233"/>
                    <a:pt x="171" y="1193"/>
                    <a:pt x="147" y="1154"/>
                  </a:cubicBezTo>
                  <a:cubicBezTo>
                    <a:pt x="131" y="1118"/>
                    <a:pt x="119" y="1083"/>
                    <a:pt x="115" y="1063"/>
                  </a:cubicBezTo>
                  <a:cubicBezTo>
                    <a:pt x="115" y="1063"/>
                    <a:pt x="111" y="1063"/>
                    <a:pt x="111" y="1063"/>
                  </a:cubicBezTo>
                  <a:cubicBezTo>
                    <a:pt x="84" y="1063"/>
                    <a:pt x="24" y="1079"/>
                    <a:pt x="20" y="1083"/>
                  </a:cubicBezTo>
                  <a:cubicBezTo>
                    <a:pt x="16" y="1075"/>
                    <a:pt x="16" y="1075"/>
                    <a:pt x="16" y="1075"/>
                  </a:cubicBezTo>
                  <a:cubicBezTo>
                    <a:pt x="8" y="1075"/>
                    <a:pt x="8" y="1075"/>
                    <a:pt x="8" y="1075"/>
                  </a:cubicBezTo>
                  <a:cubicBezTo>
                    <a:pt x="0" y="1051"/>
                    <a:pt x="0" y="1051"/>
                    <a:pt x="0" y="1051"/>
                  </a:cubicBezTo>
                  <a:cubicBezTo>
                    <a:pt x="12" y="1051"/>
                    <a:pt x="12" y="1051"/>
                    <a:pt x="12" y="1051"/>
                  </a:cubicBezTo>
                  <a:cubicBezTo>
                    <a:pt x="16" y="1051"/>
                    <a:pt x="16" y="1051"/>
                    <a:pt x="20" y="1047"/>
                  </a:cubicBezTo>
                  <a:cubicBezTo>
                    <a:pt x="28" y="1047"/>
                    <a:pt x="36" y="1043"/>
                    <a:pt x="48" y="1043"/>
                  </a:cubicBezTo>
                  <a:cubicBezTo>
                    <a:pt x="68" y="1039"/>
                    <a:pt x="92" y="1031"/>
                    <a:pt x="111" y="1031"/>
                  </a:cubicBezTo>
                  <a:cubicBezTo>
                    <a:pt x="115" y="1031"/>
                    <a:pt x="123" y="1031"/>
                    <a:pt x="127" y="1035"/>
                  </a:cubicBezTo>
                  <a:cubicBezTo>
                    <a:pt x="135" y="1039"/>
                    <a:pt x="143" y="1043"/>
                    <a:pt x="143" y="1055"/>
                  </a:cubicBezTo>
                  <a:cubicBezTo>
                    <a:pt x="143" y="1059"/>
                    <a:pt x="143" y="1059"/>
                    <a:pt x="143" y="1059"/>
                  </a:cubicBezTo>
                  <a:cubicBezTo>
                    <a:pt x="143" y="1063"/>
                    <a:pt x="159" y="1106"/>
                    <a:pt x="179" y="1138"/>
                  </a:cubicBezTo>
                  <a:cubicBezTo>
                    <a:pt x="187" y="1158"/>
                    <a:pt x="199" y="1178"/>
                    <a:pt x="207" y="1190"/>
                  </a:cubicBezTo>
                  <a:cubicBezTo>
                    <a:pt x="215" y="1201"/>
                    <a:pt x="227" y="1213"/>
                    <a:pt x="227" y="1213"/>
                  </a:cubicBezTo>
                  <a:cubicBezTo>
                    <a:pt x="227" y="1213"/>
                    <a:pt x="227" y="1213"/>
                    <a:pt x="231" y="1213"/>
                  </a:cubicBezTo>
                  <a:cubicBezTo>
                    <a:pt x="231" y="1209"/>
                    <a:pt x="231" y="1209"/>
                    <a:pt x="231" y="1209"/>
                  </a:cubicBezTo>
                  <a:cubicBezTo>
                    <a:pt x="235" y="1209"/>
                    <a:pt x="235" y="1209"/>
                    <a:pt x="239" y="1205"/>
                  </a:cubicBezTo>
                  <a:cubicBezTo>
                    <a:pt x="247" y="1201"/>
                    <a:pt x="255" y="1197"/>
                    <a:pt x="263" y="1190"/>
                  </a:cubicBezTo>
                  <a:cubicBezTo>
                    <a:pt x="279" y="1174"/>
                    <a:pt x="299" y="1154"/>
                    <a:pt x="318" y="1130"/>
                  </a:cubicBezTo>
                  <a:cubicBezTo>
                    <a:pt x="344" y="1098"/>
                    <a:pt x="370" y="1066"/>
                    <a:pt x="381" y="1053"/>
                  </a:cubicBezTo>
                  <a:lnTo>
                    <a:pt x="382" y="1052"/>
                  </a:lnTo>
                  <a:lnTo>
                    <a:pt x="376" y="1037"/>
                  </a:lnTo>
                  <a:cubicBezTo>
                    <a:pt x="363" y="1001"/>
                    <a:pt x="355" y="958"/>
                    <a:pt x="355" y="915"/>
                  </a:cubicBezTo>
                  <a:cubicBezTo>
                    <a:pt x="355" y="860"/>
                    <a:pt x="367" y="800"/>
                    <a:pt x="399" y="753"/>
                  </a:cubicBezTo>
                  <a:cubicBezTo>
                    <a:pt x="422" y="719"/>
                    <a:pt x="452" y="692"/>
                    <a:pt x="486" y="670"/>
                  </a:cubicBezTo>
                  <a:lnTo>
                    <a:pt x="492" y="667"/>
                  </a:lnTo>
                  <a:lnTo>
                    <a:pt x="492" y="667"/>
                  </a:lnTo>
                  <a:cubicBezTo>
                    <a:pt x="488" y="667"/>
                    <a:pt x="488" y="667"/>
                    <a:pt x="488" y="667"/>
                  </a:cubicBezTo>
                  <a:cubicBezTo>
                    <a:pt x="488" y="659"/>
                    <a:pt x="488" y="659"/>
                    <a:pt x="488" y="659"/>
                  </a:cubicBezTo>
                  <a:cubicBezTo>
                    <a:pt x="488" y="655"/>
                    <a:pt x="488" y="655"/>
                    <a:pt x="488" y="651"/>
                  </a:cubicBezTo>
                  <a:cubicBezTo>
                    <a:pt x="488" y="524"/>
                    <a:pt x="421" y="417"/>
                    <a:pt x="354" y="337"/>
                  </a:cubicBezTo>
                  <a:cubicBezTo>
                    <a:pt x="324" y="306"/>
                    <a:pt x="295" y="279"/>
                    <a:pt x="272" y="258"/>
                  </a:cubicBezTo>
                  <a:lnTo>
                    <a:pt x="271" y="258"/>
                  </a:lnTo>
                  <a:lnTo>
                    <a:pt x="270" y="258"/>
                  </a:lnTo>
                  <a:lnTo>
                    <a:pt x="270" y="257"/>
                  </a:lnTo>
                  <a:lnTo>
                    <a:pt x="263" y="251"/>
                  </a:lnTo>
                  <a:cubicBezTo>
                    <a:pt x="244" y="235"/>
                    <a:pt x="229" y="223"/>
                    <a:pt x="220" y="217"/>
                  </a:cubicBezTo>
                  <a:lnTo>
                    <a:pt x="219" y="216"/>
                  </a:lnTo>
                  <a:lnTo>
                    <a:pt x="219" y="214"/>
                  </a:lnTo>
                  <a:lnTo>
                    <a:pt x="219" y="214"/>
                  </a:lnTo>
                  <a:lnTo>
                    <a:pt x="219" y="211"/>
                  </a:lnTo>
                  <a:cubicBezTo>
                    <a:pt x="219" y="206"/>
                    <a:pt x="219" y="206"/>
                    <a:pt x="219" y="206"/>
                  </a:cubicBezTo>
                  <a:cubicBezTo>
                    <a:pt x="215" y="206"/>
                    <a:pt x="215" y="206"/>
                    <a:pt x="215" y="206"/>
                  </a:cubicBezTo>
                  <a:cubicBezTo>
                    <a:pt x="231" y="178"/>
                    <a:pt x="231" y="178"/>
                    <a:pt x="231" y="178"/>
                  </a:cubicBezTo>
                  <a:cubicBezTo>
                    <a:pt x="235" y="190"/>
                    <a:pt x="235" y="190"/>
                    <a:pt x="235" y="190"/>
                  </a:cubicBezTo>
                  <a:cubicBezTo>
                    <a:pt x="235" y="190"/>
                    <a:pt x="235" y="190"/>
                    <a:pt x="239" y="190"/>
                  </a:cubicBezTo>
                  <a:cubicBezTo>
                    <a:pt x="239" y="194"/>
                    <a:pt x="243" y="194"/>
                    <a:pt x="247" y="198"/>
                  </a:cubicBezTo>
                  <a:cubicBezTo>
                    <a:pt x="249" y="199"/>
                    <a:pt x="251" y="200"/>
                    <a:pt x="253" y="202"/>
                  </a:cubicBezTo>
                  <a:lnTo>
                    <a:pt x="256" y="203"/>
                  </a:lnTo>
                  <a:lnTo>
                    <a:pt x="250" y="182"/>
                  </a:lnTo>
                  <a:lnTo>
                    <a:pt x="250" y="178"/>
                  </a:lnTo>
                  <a:lnTo>
                    <a:pt x="278" y="171"/>
                  </a:lnTo>
                  <a:lnTo>
                    <a:pt x="299" y="240"/>
                  </a:lnTo>
                  <a:lnTo>
                    <a:pt x="299" y="240"/>
                  </a:lnTo>
                  <a:cubicBezTo>
                    <a:pt x="323" y="261"/>
                    <a:pt x="350" y="287"/>
                    <a:pt x="377" y="317"/>
                  </a:cubicBezTo>
                  <a:cubicBezTo>
                    <a:pt x="449" y="397"/>
                    <a:pt x="520" y="512"/>
                    <a:pt x="520" y="651"/>
                  </a:cubicBezTo>
                  <a:lnTo>
                    <a:pt x="520" y="652"/>
                  </a:lnTo>
                  <a:lnTo>
                    <a:pt x="535" y="645"/>
                  </a:lnTo>
                  <a:cubicBezTo>
                    <a:pt x="576" y="627"/>
                    <a:pt x="619" y="618"/>
                    <a:pt x="658" y="618"/>
                  </a:cubicBezTo>
                  <a:lnTo>
                    <a:pt x="663" y="618"/>
                  </a:lnTo>
                  <a:lnTo>
                    <a:pt x="664" y="618"/>
                  </a:lnTo>
                  <a:lnTo>
                    <a:pt x="672" y="618"/>
                  </a:lnTo>
                  <a:lnTo>
                    <a:pt x="672" y="619"/>
                  </a:lnTo>
                  <a:lnTo>
                    <a:pt x="681" y="619"/>
                  </a:lnTo>
                  <a:cubicBezTo>
                    <a:pt x="684" y="620"/>
                    <a:pt x="688" y="620"/>
                    <a:pt x="692" y="621"/>
                  </a:cubicBezTo>
                  <a:lnTo>
                    <a:pt x="701" y="623"/>
                  </a:lnTo>
                  <a:lnTo>
                    <a:pt x="702" y="620"/>
                  </a:lnTo>
                  <a:lnTo>
                    <a:pt x="699" y="619"/>
                  </a:lnTo>
                  <a:cubicBezTo>
                    <a:pt x="599" y="587"/>
                    <a:pt x="525" y="493"/>
                    <a:pt x="525" y="381"/>
                  </a:cubicBezTo>
                  <a:cubicBezTo>
                    <a:pt x="525" y="242"/>
                    <a:pt x="637" y="131"/>
                    <a:pt x="772" y="131"/>
                  </a:cubicBezTo>
                  <a:cubicBezTo>
                    <a:pt x="806" y="131"/>
                    <a:pt x="838" y="138"/>
                    <a:pt x="867" y="150"/>
                  </a:cubicBezTo>
                  <a:lnTo>
                    <a:pt x="868" y="150"/>
                  </a:lnTo>
                  <a:lnTo>
                    <a:pt x="869" y="150"/>
                  </a:lnTo>
                  <a:cubicBezTo>
                    <a:pt x="871" y="149"/>
                    <a:pt x="873" y="148"/>
                    <a:pt x="875" y="146"/>
                  </a:cubicBezTo>
                  <a:cubicBezTo>
                    <a:pt x="883" y="142"/>
                    <a:pt x="895" y="135"/>
                    <a:pt x="907" y="127"/>
                  </a:cubicBezTo>
                  <a:cubicBezTo>
                    <a:pt x="926" y="115"/>
                    <a:pt x="946" y="95"/>
                    <a:pt x="950" y="87"/>
                  </a:cubicBezTo>
                  <a:cubicBezTo>
                    <a:pt x="950" y="83"/>
                    <a:pt x="938" y="63"/>
                    <a:pt x="926" y="51"/>
                  </a:cubicBezTo>
                  <a:cubicBezTo>
                    <a:pt x="919" y="40"/>
                    <a:pt x="903" y="32"/>
                    <a:pt x="899" y="32"/>
                  </a:cubicBezTo>
                  <a:cubicBezTo>
                    <a:pt x="895" y="36"/>
                    <a:pt x="895" y="40"/>
                    <a:pt x="895" y="44"/>
                  </a:cubicBezTo>
                  <a:cubicBezTo>
                    <a:pt x="895" y="47"/>
                    <a:pt x="895" y="55"/>
                    <a:pt x="899" y="55"/>
                  </a:cubicBezTo>
                  <a:cubicBezTo>
                    <a:pt x="907" y="59"/>
                    <a:pt x="919" y="67"/>
                    <a:pt x="922" y="67"/>
                  </a:cubicBezTo>
                  <a:cubicBezTo>
                    <a:pt x="930" y="71"/>
                    <a:pt x="930" y="71"/>
                    <a:pt x="930" y="71"/>
                  </a:cubicBezTo>
                  <a:cubicBezTo>
                    <a:pt x="919" y="99"/>
                    <a:pt x="919" y="99"/>
                    <a:pt x="919" y="99"/>
                  </a:cubicBezTo>
                  <a:cubicBezTo>
                    <a:pt x="911" y="99"/>
                    <a:pt x="911" y="99"/>
                    <a:pt x="911" y="99"/>
                  </a:cubicBezTo>
                  <a:cubicBezTo>
                    <a:pt x="907" y="99"/>
                    <a:pt x="907" y="99"/>
                    <a:pt x="907" y="99"/>
                  </a:cubicBezTo>
                  <a:cubicBezTo>
                    <a:pt x="907" y="95"/>
                    <a:pt x="907" y="95"/>
                    <a:pt x="907" y="95"/>
                  </a:cubicBezTo>
                  <a:cubicBezTo>
                    <a:pt x="903" y="95"/>
                    <a:pt x="903" y="91"/>
                    <a:pt x="899" y="91"/>
                  </a:cubicBezTo>
                  <a:cubicBezTo>
                    <a:pt x="895" y="87"/>
                    <a:pt x="887" y="87"/>
                    <a:pt x="883" y="83"/>
                  </a:cubicBezTo>
                  <a:cubicBezTo>
                    <a:pt x="867" y="75"/>
                    <a:pt x="863" y="59"/>
                    <a:pt x="863" y="44"/>
                  </a:cubicBezTo>
                  <a:cubicBezTo>
                    <a:pt x="863" y="32"/>
                    <a:pt x="867" y="20"/>
                    <a:pt x="879" y="8"/>
                  </a:cubicBezTo>
                  <a:cubicBezTo>
                    <a:pt x="883" y="0"/>
                    <a:pt x="891" y="0"/>
                    <a:pt x="899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pic>
          <p:nvPicPr>
            <p:cNvPr id="49" name="图片 48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7168" y="9660"/>
              <a:ext cx="756" cy="682"/>
            </a:xfrm>
            <a:prstGeom prst="rect">
              <a:avLst/>
            </a:prstGeom>
          </p:spPr>
        </p:pic>
        <p:sp>
          <p:nvSpPr>
            <p:cNvPr id="87" name="Freeform 56"/>
            <p:cNvSpPr>
              <a:spLocks noEditPoints="1"/>
            </p:cNvSpPr>
            <p:nvPr userDrawn="1">
              <p:custDataLst>
                <p:tags r:id="rId7"/>
              </p:custDataLst>
            </p:nvPr>
          </p:nvSpPr>
          <p:spPr bwMode="auto">
            <a:xfrm>
              <a:off x="17885" y="9292"/>
              <a:ext cx="963" cy="1415"/>
            </a:xfrm>
            <a:custGeom>
              <a:gdLst>
                <a:gd name="T0" fmla="*/ 0 w 112"/>
                <a:gd name="T1" fmla="*/ 55 h 110"/>
                <a:gd name="T2" fmla="*/ 56 w 112"/>
                <a:gd name="T3" fmla="*/ 0 h 110"/>
                <a:gd name="T4" fmla="*/ 56 w 112"/>
                <a:gd name="T5" fmla="*/ 0 h 110"/>
                <a:gd name="T6" fmla="*/ 112 w 112"/>
                <a:gd name="T7" fmla="*/ 55 h 110"/>
                <a:gd name="T8" fmla="*/ 112 w 112"/>
                <a:gd name="T9" fmla="*/ 55 h 110"/>
                <a:gd name="T10" fmla="*/ 56 w 112"/>
                <a:gd name="T11" fmla="*/ 110 h 110"/>
                <a:gd name="T12" fmla="*/ 56 w 112"/>
                <a:gd name="T13" fmla="*/ 110 h 110"/>
                <a:gd name="T14" fmla="*/ 0 w 112"/>
                <a:gd name="T15" fmla="*/ 55 h 110"/>
                <a:gd name="T16" fmla="*/ 4 w 112"/>
                <a:gd name="T17" fmla="*/ 55 h 110"/>
                <a:gd name="T18" fmla="*/ 56 w 112"/>
                <a:gd name="T19" fmla="*/ 106 h 110"/>
                <a:gd name="T20" fmla="*/ 56 w 112"/>
                <a:gd name="T21" fmla="*/ 106 h 110"/>
                <a:gd name="T22" fmla="*/ 108 w 112"/>
                <a:gd name="T23" fmla="*/ 55 h 110"/>
                <a:gd name="T24" fmla="*/ 108 w 112"/>
                <a:gd name="T25" fmla="*/ 55 h 110"/>
                <a:gd name="T26" fmla="*/ 56 w 112"/>
                <a:gd name="T27" fmla="*/ 4 h 110"/>
                <a:gd name="T28" fmla="*/ 56 w 112"/>
                <a:gd name="T29" fmla="*/ 4 h 110"/>
                <a:gd name="T30" fmla="*/ 4 w 112"/>
                <a:gd name="T31" fmla="*/ 55 h 1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63" h="1415">
                  <a:moveTo>
                    <a:pt x="425" y="601"/>
                  </a:moveTo>
                  <a:lnTo>
                    <a:pt x="436" y="710"/>
                  </a:lnTo>
                  <a:lnTo>
                    <a:pt x="463" y="739"/>
                  </a:lnTo>
                  <a:lnTo>
                    <a:pt x="463" y="716"/>
                  </a:lnTo>
                  <a:lnTo>
                    <a:pt x="425" y="601"/>
                  </a:lnTo>
                  <a:close/>
                  <a:moveTo>
                    <a:pt x="462" y="492"/>
                  </a:moveTo>
                  <a:lnTo>
                    <a:pt x="450" y="546"/>
                  </a:lnTo>
                  <a:lnTo>
                    <a:pt x="428" y="518"/>
                  </a:lnTo>
                  <a:lnTo>
                    <a:pt x="490" y="713"/>
                  </a:lnTo>
                  <a:lnTo>
                    <a:pt x="490" y="811"/>
                  </a:lnTo>
                  <a:lnTo>
                    <a:pt x="412" y="726"/>
                  </a:lnTo>
                  <a:lnTo>
                    <a:pt x="408" y="723"/>
                  </a:lnTo>
                  <a:lnTo>
                    <a:pt x="408" y="720"/>
                  </a:lnTo>
                  <a:lnTo>
                    <a:pt x="392" y="524"/>
                  </a:lnTo>
                  <a:lnTo>
                    <a:pt x="375" y="556"/>
                  </a:lnTo>
                  <a:lnTo>
                    <a:pt x="352" y="516"/>
                  </a:lnTo>
                  <a:lnTo>
                    <a:pt x="350" y="519"/>
                  </a:lnTo>
                  <a:cubicBezTo>
                    <a:pt x="349" y="523"/>
                    <a:pt x="347" y="526"/>
                    <a:pt x="345" y="529"/>
                  </a:cubicBezTo>
                  <a:lnTo>
                    <a:pt x="344" y="533"/>
                  </a:lnTo>
                  <a:lnTo>
                    <a:pt x="344" y="533"/>
                  </a:lnTo>
                  <a:lnTo>
                    <a:pt x="344" y="533"/>
                  </a:lnTo>
                  <a:lnTo>
                    <a:pt x="341" y="540"/>
                  </a:lnTo>
                  <a:cubicBezTo>
                    <a:pt x="327" y="578"/>
                    <a:pt x="320" y="628"/>
                    <a:pt x="320" y="679"/>
                  </a:cubicBezTo>
                  <a:cubicBezTo>
                    <a:pt x="320" y="683"/>
                    <a:pt x="320" y="683"/>
                    <a:pt x="320" y="683"/>
                  </a:cubicBezTo>
                  <a:cubicBezTo>
                    <a:pt x="320" y="727"/>
                    <a:pt x="347" y="778"/>
                    <a:pt x="385" y="818"/>
                  </a:cubicBezTo>
                  <a:cubicBezTo>
                    <a:pt x="422" y="856"/>
                    <a:pt x="470" y="883"/>
                    <a:pt x="500" y="883"/>
                  </a:cubicBezTo>
                  <a:cubicBezTo>
                    <a:pt x="500" y="883"/>
                    <a:pt x="500" y="883"/>
                    <a:pt x="504" y="883"/>
                  </a:cubicBezTo>
                  <a:cubicBezTo>
                    <a:pt x="524" y="883"/>
                    <a:pt x="548" y="865"/>
                    <a:pt x="567" y="837"/>
                  </a:cubicBezTo>
                  <a:lnTo>
                    <a:pt x="573" y="828"/>
                  </a:lnTo>
                  <a:lnTo>
                    <a:pt x="572" y="827"/>
                  </a:lnTo>
                  <a:cubicBezTo>
                    <a:pt x="561" y="814"/>
                    <a:pt x="561" y="814"/>
                    <a:pt x="561" y="814"/>
                  </a:cubicBezTo>
                  <a:cubicBezTo>
                    <a:pt x="571" y="811"/>
                    <a:pt x="571" y="811"/>
                    <a:pt x="571" y="811"/>
                  </a:cubicBezTo>
                  <a:cubicBezTo>
                    <a:pt x="571" y="811"/>
                    <a:pt x="575" y="811"/>
                    <a:pt x="575" y="811"/>
                  </a:cubicBezTo>
                  <a:cubicBezTo>
                    <a:pt x="577" y="808"/>
                    <a:pt x="580" y="806"/>
                    <a:pt x="584" y="803"/>
                  </a:cubicBezTo>
                  <a:lnTo>
                    <a:pt x="587" y="801"/>
                  </a:lnTo>
                  <a:lnTo>
                    <a:pt x="588" y="799"/>
                  </a:lnTo>
                  <a:cubicBezTo>
                    <a:pt x="601" y="769"/>
                    <a:pt x="609" y="733"/>
                    <a:pt x="609" y="700"/>
                  </a:cubicBezTo>
                  <a:cubicBezTo>
                    <a:pt x="609" y="679"/>
                    <a:pt x="605" y="662"/>
                    <a:pt x="602" y="649"/>
                  </a:cubicBezTo>
                  <a:cubicBezTo>
                    <a:pt x="602" y="645"/>
                    <a:pt x="602" y="645"/>
                    <a:pt x="602" y="645"/>
                  </a:cubicBezTo>
                  <a:cubicBezTo>
                    <a:pt x="579" y="577"/>
                    <a:pt x="520" y="518"/>
                    <a:pt x="463" y="492"/>
                  </a:cubicBezTo>
                  <a:lnTo>
                    <a:pt x="462" y="492"/>
                  </a:lnTo>
                  <a:close/>
                  <a:moveTo>
                    <a:pt x="383" y="485"/>
                  </a:moveTo>
                  <a:lnTo>
                    <a:pt x="383" y="485"/>
                  </a:lnTo>
                  <a:cubicBezTo>
                    <a:pt x="379" y="487"/>
                    <a:pt x="376" y="489"/>
                    <a:pt x="374" y="491"/>
                  </a:cubicBezTo>
                  <a:lnTo>
                    <a:pt x="372" y="492"/>
                  </a:lnTo>
                  <a:lnTo>
                    <a:pt x="375" y="499"/>
                  </a:lnTo>
                  <a:lnTo>
                    <a:pt x="383" y="485"/>
                  </a:lnTo>
                  <a:close/>
                  <a:moveTo>
                    <a:pt x="296" y="407"/>
                  </a:moveTo>
                  <a:lnTo>
                    <a:pt x="296" y="407"/>
                  </a:lnTo>
                  <a:cubicBezTo>
                    <a:pt x="296" y="407"/>
                    <a:pt x="296" y="407"/>
                    <a:pt x="296" y="407"/>
                  </a:cubicBezTo>
                  <a:lnTo>
                    <a:pt x="296" y="407"/>
                  </a:lnTo>
                  <a:close/>
                  <a:moveTo>
                    <a:pt x="316" y="404"/>
                  </a:moveTo>
                  <a:cubicBezTo>
                    <a:pt x="316" y="407"/>
                    <a:pt x="315" y="409"/>
                    <a:pt x="315" y="410"/>
                  </a:cubicBezTo>
                  <a:lnTo>
                    <a:pt x="314" y="411"/>
                  </a:lnTo>
                  <a:lnTo>
                    <a:pt x="318" y="409"/>
                  </a:lnTo>
                  <a:lnTo>
                    <a:pt x="319" y="409"/>
                  </a:lnTo>
                  <a:lnTo>
                    <a:pt x="318" y="406"/>
                  </a:lnTo>
                  <a:cubicBezTo>
                    <a:pt x="318" y="406"/>
                    <a:pt x="317" y="405"/>
                    <a:pt x="316" y="404"/>
                  </a:cubicBezTo>
                  <a:close/>
                  <a:moveTo>
                    <a:pt x="279" y="390"/>
                  </a:moveTo>
                  <a:cubicBezTo>
                    <a:pt x="279" y="394"/>
                    <a:pt x="279" y="394"/>
                    <a:pt x="275" y="394"/>
                  </a:cubicBezTo>
                  <a:cubicBezTo>
                    <a:pt x="274" y="395"/>
                    <a:pt x="273" y="397"/>
                    <a:pt x="272" y="398"/>
                  </a:cubicBezTo>
                  <a:lnTo>
                    <a:pt x="272" y="399"/>
                  </a:lnTo>
                  <a:lnTo>
                    <a:pt x="284" y="407"/>
                  </a:lnTo>
                  <a:lnTo>
                    <a:pt x="289" y="410"/>
                  </a:lnTo>
                  <a:lnTo>
                    <a:pt x="289" y="409"/>
                  </a:lnTo>
                  <a:cubicBezTo>
                    <a:pt x="289" y="407"/>
                    <a:pt x="289" y="407"/>
                    <a:pt x="289" y="407"/>
                  </a:cubicBezTo>
                  <a:cubicBezTo>
                    <a:pt x="289" y="407"/>
                    <a:pt x="289" y="404"/>
                    <a:pt x="289" y="404"/>
                  </a:cubicBezTo>
                  <a:cubicBezTo>
                    <a:pt x="289" y="400"/>
                    <a:pt x="289" y="400"/>
                    <a:pt x="289" y="397"/>
                  </a:cubicBezTo>
                  <a:cubicBezTo>
                    <a:pt x="289" y="397"/>
                    <a:pt x="286" y="394"/>
                    <a:pt x="282" y="390"/>
                  </a:cubicBezTo>
                  <a:cubicBezTo>
                    <a:pt x="282" y="390"/>
                    <a:pt x="282" y="390"/>
                    <a:pt x="279" y="390"/>
                  </a:cubicBezTo>
                  <a:close/>
                  <a:moveTo>
                    <a:pt x="323" y="340"/>
                  </a:moveTo>
                  <a:cubicBezTo>
                    <a:pt x="322" y="340"/>
                    <a:pt x="321" y="340"/>
                    <a:pt x="321" y="340"/>
                  </a:cubicBezTo>
                  <a:cubicBezTo>
                    <a:pt x="317" y="340"/>
                    <a:pt x="317" y="340"/>
                    <a:pt x="317" y="340"/>
                  </a:cubicBezTo>
                  <a:cubicBezTo>
                    <a:pt x="314" y="340"/>
                    <a:pt x="310" y="343"/>
                    <a:pt x="303" y="347"/>
                  </a:cubicBezTo>
                  <a:cubicBezTo>
                    <a:pt x="297" y="350"/>
                    <a:pt x="286" y="357"/>
                    <a:pt x="276" y="360"/>
                  </a:cubicBezTo>
                  <a:cubicBezTo>
                    <a:pt x="266" y="365"/>
                    <a:pt x="257" y="371"/>
                    <a:pt x="249" y="376"/>
                  </a:cubicBezTo>
                  <a:lnTo>
                    <a:pt x="248" y="377"/>
                  </a:lnTo>
                  <a:lnTo>
                    <a:pt x="249" y="379"/>
                  </a:lnTo>
                  <a:lnTo>
                    <a:pt x="252" y="382"/>
                  </a:lnTo>
                  <a:lnTo>
                    <a:pt x="252" y="381"/>
                  </a:lnTo>
                  <a:cubicBezTo>
                    <a:pt x="253" y="379"/>
                    <a:pt x="256" y="377"/>
                    <a:pt x="258" y="377"/>
                  </a:cubicBezTo>
                  <a:cubicBezTo>
                    <a:pt x="262" y="370"/>
                    <a:pt x="272" y="363"/>
                    <a:pt x="282" y="363"/>
                  </a:cubicBezTo>
                  <a:cubicBezTo>
                    <a:pt x="289" y="363"/>
                    <a:pt x="296" y="366"/>
                    <a:pt x="303" y="370"/>
                  </a:cubicBezTo>
                  <a:cubicBezTo>
                    <a:pt x="303" y="373"/>
                    <a:pt x="306" y="373"/>
                    <a:pt x="306" y="377"/>
                  </a:cubicBezTo>
                  <a:cubicBezTo>
                    <a:pt x="310" y="377"/>
                    <a:pt x="310" y="377"/>
                    <a:pt x="310" y="377"/>
                  </a:cubicBezTo>
                  <a:cubicBezTo>
                    <a:pt x="310" y="377"/>
                    <a:pt x="313" y="377"/>
                    <a:pt x="313" y="377"/>
                  </a:cubicBezTo>
                  <a:cubicBezTo>
                    <a:pt x="316" y="377"/>
                    <a:pt x="320" y="377"/>
                    <a:pt x="323" y="380"/>
                  </a:cubicBezTo>
                  <a:cubicBezTo>
                    <a:pt x="333" y="383"/>
                    <a:pt x="339" y="390"/>
                    <a:pt x="343" y="397"/>
                  </a:cubicBezTo>
                  <a:lnTo>
                    <a:pt x="343" y="397"/>
                  </a:lnTo>
                  <a:lnTo>
                    <a:pt x="343" y="397"/>
                  </a:lnTo>
                  <a:cubicBezTo>
                    <a:pt x="392" y="374"/>
                    <a:pt x="392" y="374"/>
                    <a:pt x="392" y="374"/>
                  </a:cubicBezTo>
                  <a:cubicBezTo>
                    <a:pt x="389" y="371"/>
                    <a:pt x="385" y="364"/>
                    <a:pt x="382" y="357"/>
                  </a:cubicBezTo>
                  <a:cubicBezTo>
                    <a:pt x="379" y="354"/>
                    <a:pt x="336" y="339"/>
                    <a:pt x="323" y="340"/>
                  </a:cubicBezTo>
                  <a:close/>
                  <a:moveTo>
                    <a:pt x="242" y="214"/>
                  </a:moveTo>
                  <a:lnTo>
                    <a:pt x="249" y="214"/>
                  </a:lnTo>
                  <a:lnTo>
                    <a:pt x="266" y="214"/>
                  </a:lnTo>
                  <a:lnTo>
                    <a:pt x="266" y="241"/>
                  </a:lnTo>
                  <a:lnTo>
                    <a:pt x="259" y="241"/>
                  </a:lnTo>
                  <a:lnTo>
                    <a:pt x="249" y="241"/>
                  </a:lnTo>
                  <a:lnTo>
                    <a:pt x="242" y="241"/>
                  </a:lnTo>
                  <a:lnTo>
                    <a:pt x="242" y="214"/>
                  </a:lnTo>
                  <a:close/>
                  <a:moveTo>
                    <a:pt x="374" y="99"/>
                  </a:moveTo>
                  <a:cubicBezTo>
                    <a:pt x="279" y="99"/>
                    <a:pt x="204" y="174"/>
                    <a:pt x="204" y="266"/>
                  </a:cubicBezTo>
                  <a:cubicBezTo>
                    <a:pt x="204" y="296"/>
                    <a:pt x="212" y="324"/>
                    <a:pt x="226" y="348"/>
                  </a:cubicBezTo>
                  <a:lnTo>
                    <a:pt x="232" y="356"/>
                  </a:lnTo>
                  <a:lnTo>
                    <a:pt x="233" y="356"/>
                  </a:lnTo>
                  <a:cubicBezTo>
                    <a:pt x="234" y="355"/>
                    <a:pt x="235" y="354"/>
                    <a:pt x="235" y="354"/>
                  </a:cubicBezTo>
                  <a:cubicBezTo>
                    <a:pt x="242" y="350"/>
                    <a:pt x="252" y="343"/>
                    <a:pt x="263" y="337"/>
                  </a:cubicBezTo>
                  <a:cubicBezTo>
                    <a:pt x="283" y="327"/>
                    <a:pt x="303" y="313"/>
                    <a:pt x="317" y="313"/>
                  </a:cubicBezTo>
                  <a:cubicBezTo>
                    <a:pt x="317" y="313"/>
                    <a:pt x="317" y="313"/>
                    <a:pt x="321" y="313"/>
                  </a:cubicBezTo>
                  <a:cubicBezTo>
                    <a:pt x="338" y="313"/>
                    <a:pt x="382" y="323"/>
                    <a:pt x="402" y="340"/>
                  </a:cubicBezTo>
                  <a:cubicBezTo>
                    <a:pt x="416" y="354"/>
                    <a:pt x="423" y="374"/>
                    <a:pt x="423" y="377"/>
                  </a:cubicBezTo>
                  <a:cubicBezTo>
                    <a:pt x="426" y="391"/>
                    <a:pt x="426" y="391"/>
                    <a:pt x="426" y="391"/>
                  </a:cubicBezTo>
                  <a:cubicBezTo>
                    <a:pt x="389" y="408"/>
                    <a:pt x="363" y="419"/>
                    <a:pt x="346" y="427"/>
                  </a:cubicBezTo>
                  <a:lnTo>
                    <a:pt x="342" y="429"/>
                  </a:lnTo>
                  <a:lnTo>
                    <a:pt x="352" y="431"/>
                  </a:lnTo>
                  <a:cubicBezTo>
                    <a:pt x="359" y="431"/>
                    <a:pt x="367" y="432"/>
                    <a:pt x="374" y="432"/>
                  </a:cubicBezTo>
                  <a:cubicBezTo>
                    <a:pt x="466" y="432"/>
                    <a:pt x="544" y="357"/>
                    <a:pt x="544" y="266"/>
                  </a:cubicBezTo>
                  <a:cubicBezTo>
                    <a:pt x="544" y="174"/>
                    <a:pt x="466" y="99"/>
                    <a:pt x="374" y="99"/>
                  </a:cubicBezTo>
                  <a:close/>
                  <a:moveTo>
                    <a:pt x="217" y="0"/>
                  </a:moveTo>
                  <a:cubicBezTo>
                    <a:pt x="217" y="10"/>
                    <a:pt x="217" y="10"/>
                    <a:pt x="217" y="10"/>
                  </a:cubicBezTo>
                  <a:cubicBezTo>
                    <a:pt x="217" y="24"/>
                    <a:pt x="217" y="24"/>
                    <a:pt x="217" y="24"/>
                  </a:cubicBezTo>
                  <a:cubicBezTo>
                    <a:pt x="217" y="27"/>
                    <a:pt x="214" y="27"/>
                    <a:pt x="214" y="27"/>
                  </a:cubicBezTo>
                  <a:cubicBezTo>
                    <a:pt x="214" y="27"/>
                    <a:pt x="214" y="27"/>
                    <a:pt x="214" y="31"/>
                  </a:cubicBezTo>
                  <a:cubicBezTo>
                    <a:pt x="214" y="31"/>
                    <a:pt x="211" y="31"/>
                    <a:pt x="211" y="31"/>
                  </a:cubicBezTo>
                  <a:cubicBezTo>
                    <a:pt x="211" y="31"/>
                    <a:pt x="207" y="31"/>
                    <a:pt x="207" y="31"/>
                  </a:cubicBezTo>
                  <a:cubicBezTo>
                    <a:pt x="204" y="31"/>
                    <a:pt x="200" y="31"/>
                    <a:pt x="197" y="31"/>
                  </a:cubicBezTo>
                  <a:cubicBezTo>
                    <a:pt x="187" y="34"/>
                    <a:pt x="177" y="38"/>
                    <a:pt x="173" y="38"/>
                  </a:cubicBezTo>
                  <a:cubicBezTo>
                    <a:pt x="173" y="41"/>
                    <a:pt x="173" y="41"/>
                    <a:pt x="177" y="44"/>
                  </a:cubicBezTo>
                  <a:cubicBezTo>
                    <a:pt x="207" y="68"/>
                    <a:pt x="265" y="92"/>
                    <a:pt x="275" y="96"/>
                  </a:cubicBezTo>
                  <a:cubicBezTo>
                    <a:pt x="276" y="96"/>
                    <a:pt x="277" y="96"/>
                    <a:pt x="277" y="96"/>
                  </a:cubicBezTo>
                  <a:lnTo>
                    <a:pt x="279" y="96"/>
                  </a:lnTo>
                  <a:lnTo>
                    <a:pt x="283" y="93"/>
                  </a:lnTo>
                  <a:lnTo>
                    <a:pt x="291" y="90"/>
                  </a:lnTo>
                  <a:lnTo>
                    <a:pt x="289" y="88"/>
                  </a:lnTo>
                  <a:cubicBezTo>
                    <a:pt x="282" y="83"/>
                    <a:pt x="273" y="73"/>
                    <a:pt x="259" y="54"/>
                  </a:cubicBezTo>
                  <a:cubicBezTo>
                    <a:pt x="260" y="53"/>
                    <a:pt x="261" y="53"/>
                    <a:pt x="261" y="53"/>
                  </a:cubicBezTo>
                  <a:lnTo>
                    <a:pt x="262" y="53"/>
                  </a:lnTo>
                  <a:lnTo>
                    <a:pt x="262" y="52"/>
                  </a:lnTo>
                  <a:lnTo>
                    <a:pt x="263" y="52"/>
                  </a:lnTo>
                  <a:lnTo>
                    <a:pt x="264" y="51"/>
                  </a:lnTo>
                  <a:lnTo>
                    <a:pt x="264" y="51"/>
                  </a:lnTo>
                  <a:lnTo>
                    <a:pt x="265" y="51"/>
                  </a:lnTo>
                  <a:lnTo>
                    <a:pt x="265" y="51"/>
                  </a:lnTo>
                  <a:lnTo>
                    <a:pt x="264" y="51"/>
                  </a:lnTo>
                  <a:lnTo>
                    <a:pt x="264" y="52"/>
                  </a:lnTo>
                  <a:lnTo>
                    <a:pt x="263" y="52"/>
                  </a:lnTo>
                  <a:lnTo>
                    <a:pt x="263" y="52"/>
                  </a:lnTo>
                  <a:lnTo>
                    <a:pt x="262" y="53"/>
                  </a:lnTo>
                  <a:lnTo>
                    <a:pt x="261" y="53"/>
                  </a:lnTo>
                  <a:cubicBezTo>
                    <a:pt x="259" y="54"/>
                    <a:pt x="259" y="54"/>
                    <a:pt x="259" y="54"/>
                  </a:cubicBezTo>
                  <a:cubicBezTo>
                    <a:pt x="256" y="47"/>
                    <a:pt x="249" y="37"/>
                    <a:pt x="249" y="30"/>
                  </a:cubicBezTo>
                  <a:cubicBezTo>
                    <a:pt x="249" y="13"/>
                    <a:pt x="263" y="6"/>
                    <a:pt x="269" y="3"/>
                  </a:cubicBezTo>
                  <a:cubicBezTo>
                    <a:pt x="280" y="3"/>
                    <a:pt x="286" y="3"/>
                    <a:pt x="293" y="3"/>
                  </a:cubicBezTo>
                  <a:cubicBezTo>
                    <a:pt x="297" y="3"/>
                    <a:pt x="297" y="3"/>
                    <a:pt x="300" y="3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303" y="30"/>
                    <a:pt x="303" y="30"/>
                    <a:pt x="303" y="30"/>
                  </a:cubicBezTo>
                  <a:cubicBezTo>
                    <a:pt x="297" y="30"/>
                    <a:pt x="297" y="30"/>
                    <a:pt x="297" y="30"/>
                  </a:cubicBezTo>
                  <a:cubicBezTo>
                    <a:pt x="297" y="30"/>
                    <a:pt x="297" y="30"/>
                    <a:pt x="293" y="30"/>
                  </a:cubicBezTo>
                  <a:cubicBezTo>
                    <a:pt x="290" y="30"/>
                    <a:pt x="283" y="30"/>
                    <a:pt x="280" y="30"/>
                  </a:cubicBezTo>
                  <a:cubicBezTo>
                    <a:pt x="280" y="34"/>
                    <a:pt x="280" y="37"/>
                    <a:pt x="283" y="37"/>
                  </a:cubicBezTo>
                  <a:cubicBezTo>
                    <a:pt x="293" y="54"/>
                    <a:pt x="300" y="61"/>
                    <a:pt x="307" y="67"/>
                  </a:cubicBezTo>
                  <a:cubicBezTo>
                    <a:pt x="310" y="67"/>
                    <a:pt x="310" y="71"/>
                    <a:pt x="310" y="71"/>
                  </a:cubicBezTo>
                  <a:cubicBezTo>
                    <a:pt x="317" y="71"/>
                    <a:pt x="317" y="71"/>
                    <a:pt x="317" y="71"/>
                  </a:cubicBezTo>
                  <a:cubicBezTo>
                    <a:pt x="314" y="78"/>
                    <a:pt x="314" y="78"/>
                    <a:pt x="314" y="78"/>
                  </a:cubicBezTo>
                  <a:cubicBezTo>
                    <a:pt x="314" y="81"/>
                    <a:pt x="314" y="81"/>
                    <a:pt x="314" y="81"/>
                  </a:cubicBezTo>
                  <a:lnTo>
                    <a:pt x="314" y="81"/>
                  </a:lnTo>
                  <a:lnTo>
                    <a:pt x="315" y="81"/>
                  </a:lnTo>
                  <a:cubicBezTo>
                    <a:pt x="334" y="75"/>
                    <a:pt x="354" y="72"/>
                    <a:pt x="374" y="72"/>
                  </a:cubicBezTo>
                  <a:cubicBezTo>
                    <a:pt x="483" y="72"/>
                    <a:pt x="571" y="157"/>
                    <a:pt x="571" y="266"/>
                  </a:cubicBezTo>
                  <a:cubicBezTo>
                    <a:pt x="571" y="354"/>
                    <a:pt x="508" y="431"/>
                    <a:pt x="423" y="453"/>
                  </a:cubicBezTo>
                  <a:lnTo>
                    <a:pt x="423" y="453"/>
                  </a:lnTo>
                  <a:lnTo>
                    <a:pt x="425" y="453"/>
                  </a:lnTo>
                  <a:cubicBezTo>
                    <a:pt x="428" y="453"/>
                    <a:pt x="432" y="454"/>
                    <a:pt x="436" y="455"/>
                  </a:cubicBezTo>
                  <a:lnTo>
                    <a:pt x="439" y="455"/>
                  </a:lnTo>
                  <a:lnTo>
                    <a:pt x="439" y="455"/>
                  </a:lnTo>
                  <a:lnTo>
                    <a:pt x="856" y="307"/>
                  </a:lnTo>
                  <a:lnTo>
                    <a:pt x="878" y="258"/>
                  </a:lnTo>
                  <a:lnTo>
                    <a:pt x="902" y="272"/>
                  </a:lnTo>
                  <a:lnTo>
                    <a:pt x="894" y="291"/>
                  </a:lnTo>
                  <a:lnTo>
                    <a:pt x="919" y="279"/>
                  </a:lnTo>
                  <a:lnTo>
                    <a:pt x="929" y="306"/>
                  </a:lnTo>
                  <a:lnTo>
                    <a:pt x="946" y="306"/>
                  </a:lnTo>
                  <a:lnTo>
                    <a:pt x="946" y="332"/>
                  </a:lnTo>
                  <a:lnTo>
                    <a:pt x="872" y="332"/>
                  </a:lnTo>
                  <a:lnTo>
                    <a:pt x="479" y="469"/>
                  </a:lnTo>
                  <a:lnTo>
                    <a:pt x="486" y="472"/>
                  </a:lnTo>
                  <a:cubicBezTo>
                    <a:pt x="546" y="502"/>
                    <a:pt x="602" y="563"/>
                    <a:pt x="626" y="632"/>
                  </a:cubicBezTo>
                  <a:cubicBezTo>
                    <a:pt x="626" y="639"/>
                    <a:pt x="626" y="639"/>
                    <a:pt x="626" y="639"/>
                  </a:cubicBezTo>
                  <a:cubicBezTo>
                    <a:pt x="626" y="639"/>
                    <a:pt x="626" y="639"/>
                    <a:pt x="629" y="639"/>
                  </a:cubicBezTo>
                  <a:cubicBezTo>
                    <a:pt x="629" y="645"/>
                    <a:pt x="629" y="645"/>
                    <a:pt x="629" y="645"/>
                  </a:cubicBezTo>
                  <a:cubicBezTo>
                    <a:pt x="633" y="662"/>
                    <a:pt x="636" y="679"/>
                    <a:pt x="636" y="700"/>
                  </a:cubicBezTo>
                  <a:cubicBezTo>
                    <a:pt x="636" y="724"/>
                    <a:pt x="633" y="749"/>
                    <a:pt x="626" y="774"/>
                  </a:cubicBezTo>
                  <a:lnTo>
                    <a:pt x="626" y="776"/>
                  </a:lnTo>
                  <a:lnTo>
                    <a:pt x="629" y="774"/>
                  </a:lnTo>
                  <a:cubicBezTo>
                    <a:pt x="663" y="756"/>
                    <a:pt x="704" y="736"/>
                    <a:pt x="742" y="736"/>
                  </a:cubicBezTo>
                  <a:cubicBezTo>
                    <a:pt x="755" y="736"/>
                    <a:pt x="772" y="739"/>
                    <a:pt x="786" y="750"/>
                  </a:cubicBezTo>
                  <a:cubicBezTo>
                    <a:pt x="834" y="784"/>
                    <a:pt x="868" y="831"/>
                    <a:pt x="881" y="852"/>
                  </a:cubicBezTo>
                  <a:cubicBezTo>
                    <a:pt x="949" y="821"/>
                    <a:pt x="949" y="821"/>
                    <a:pt x="949" y="821"/>
                  </a:cubicBezTo>
                  <a:cubicBezTo>
                    <a:pt x="963" y="845"/>
                    <a:pt x="963" y="845"/>
                    <a:pt x="963" y="845"/>
                  </a:cubicBezTo>
                  <a:cubicBezTo>
                    <a:pt x="871" y="886"/>
                    <a:pt x="871" y="886"/>
                    <a:pt x="871" y="886"/>
                  </a:cubicBezTo>
                  <a:cubicBezTo>
                    <a:pt x="868" y="883"/>
                    <a:pt x="868" y="883"/>
                    <a:pt x="868" y="883"/>
                  </a:cubicBezTo>
                  <a:cubicBezTo>
                    <a:pt x="864" y="876"/>
                    <a:pt x="864" y="876"/>
                    <a:pt x="864" y="876"/>
                  </a:cubicBezTo>
                  <a:lnTo>
                    <a:pt x="866" y="875"/>
                  </a:lnTo>
                  <a:lnTo>
                    <a:pt x="866" y="875"/>
                  </a:lnTo>
                  <a:lnTo>
                    <a:pt x="867" y="874"/>
                  </a:lnTo>
                  <a:cubicBezTo>
                    <a:pt x="868" y="874"/>
                    <a:pt x="868" y="874"/>
                    <a:pt x="869" y="873"/>
                  </a:cubicBezTo>
                  <a:lnTo>
                    <a:pt x="869" y="873"/>
                  </a:lnTo>
                  <a:lnTo>
                    <a:pt x="869" y="873"/>
                  </a:lnTo>
                  <a:lnTo>
                    <a:pt x="870" y="873"/>
                  </a:lnTo>
                  <a:lnTo>
                    <a:pt x="870" y="873"/>
                  </a:lnTo>
                  <a:cubicBezTo>
                    <a:pt x="871" y="872"/>
                    <a:pt x="871" y="872"/>
                    <a:pt x="871" y="872"/>
                  </a:cubicBezTo>
                  <a:cubicBezTo>
                    <a:pt x="871" y="872"/>
                    <a:pt x="871" y="872"/>
                    <a:pt x="871" y="872"/>
                  </a:cubicBezTo>
                  <a:lnTo>
                    <a:pt x="871" y="872"/>
                  </a:lnTo>
                  <a:lnTo>
                    <a:pt x="871" y="872"/>
                  </a:lnTo>
                  <a:lnTo>
                    <a:pt x="870" y="873"/>
                  </a:lnTo>
                  <a:lnTo>
                    <a:pt x="869" y="873"/>
                  </a:lnTo>
                  <a:lnTo>
                    <a:pt x="868" y="874"/>
                  </a:lnTo>
                  <a:cubicBezTo>
                    <a:pt x="868" y="874"/>
                    <a:pt x="867" y="874"/>
                    <a:pt x="866" y="875"/>
                  </a:cubicBezTo>
                  <a:lnTo>
                    <a:pt x="866" y="875"/>
                  </a:lnTo>
                  <a:lnTo>
                    <a:pt x="866" y="875"/>
                  </a:lnTo>
                  <a:lnTo>
                    <a:pt x="866" y="875"/>
                  </a:lnTo>
                  <a:lnTo>
                    <a:pt x="865" y="875"/>
                  </a:lnTo>
                  <a:cubicBezTo>
                    <a:pt x="864" y="876"/>
                    <a:pt x="864" y="876"/>
                    <a:pt x="864" y="876"/>
                  </a:cubicBezTo>
                  <a:cubicBezTo>
                    <a:pt x="864" y="876"/>
                    <a:pt x="864" y="876"/>
                    <a:pt x="864" y="872"/>
                  </a:cubicBezTo>
                  <a:cubicBezTo>
                    <a:pt x="861" y="872"/>
                    <a:pt x="861" y="869"/>
                    <a:pt x="857" y="866"/>
                  </a:cubicBezTo>
                  <a:cubicBezTo>
                    <a:pt x="854" y="859"/>
                    <a:pt x="847" y="849"/>
                    <a:pt x="837" y="838"/>
                  </a:cubicBezTo>
                  <a:cubicBezTo>
                    <a:pt x="823" y="818"/>
                    <a:pt x="796" y="791"/>
                    <a:pt x="769" y="770"/>
                  </a:cubicBezTo>
                  <a:cubicBezTo>
                    <a:pt x="762" y="767"/>
                    <a:pt x="752" y="763"/>
                    <a:pt x="742" y="763"/>
                  </a:cubicBezTo>
                  <a:cubicBezTo>
                    <a:pt x="711" y="763"/>
                    <a:pt x="673" y="780"/>
                    <a:pt x="643" y="797"/>
                  </a:cubicBezTo>
                  <a:cubicBezTo>
                    <a:pt x="631" y="805"/>
                    <a:pt x="621" y="812"/>
                    <a:pt x="612" y="818"/>
                  </a:cubicBezTo>
                  <a:lnTo>
                    <a:pt x="609" y="820"/>
                  </a:lnTo>
                  <a:lnTo>
                    <a:pt x="605" y="829"/>
                  </a:lnTo>
                  <a:cubicBezTo>
                    <a:pt x="581" y="875"/>
                    <a:pt x="545" y="908"/>
                    <a:pt x="500" y="910"/>
                  </a:cubicBezTo>
                  <a:cubicBezTo>
                    <a:pt x="482" y="909"/>
                    <a:pt x="461" y="903"/>
                    <a:pt x="441" y="893"/>
                  </a:cubicBezTo>
                  <a:lnTo>
                    <a:pt x="433" y="889"/>
                  </a:lnTo>
                  <a:lnTo>
                    <a:pt x="433" y="891"/>
                  </a:lnTo>
                  <a:cubicBezTo>
                    <a:pt x="433" y="896"/>
                    <a:pt x="433" y="896"/>
                    <a:pt x="433" y="896"/>
                  </a:cubicBezTo>
                  <a:cubicBezTo>
                    <a:pt x="433" y="896"/>
                    <a:pt x="433" y="899"/>
                    <a:pt x="433" y="906"/>
                  </a:cubicBezTo>
                  <a:cubicBezTo>
                    <a:pt x="433" y="906"/>
                    <a:pt x="433" y="909"/>
                    <a:pt x="433" y="909"/>
                  </a:cubicBezTo>
                  <a:cubicBezTo>
                    <a:pt x="433" y="960"/>
                    <a:pt x="433" y="1150"/>
                    <a:pt x="454" y="1215"/>
                  </a:cubicBezTo>
                  <a:cubicBezTo>
                    <a:pt x="478" y="1300"/>
                    <a:pt x="478" y="1384"/>
                    <a:pt x="478" y="1384"/>
                  </a:cubicBezTo>
                  <a:cubicBezTo>
                    <a:pt x="481" y="1398"/>
                    <a:pt x="481" y="1398"/>
                    <a:pt x="481" y="1398"/>
                  </a:cubicBezTo>
                  <a:cubicBezTo>
                    <a:pt x="399" y="1415"/>
                    <a:pt x="399" y="1415"/>
                    <a:pt x="399" y="1415"/>
                  </a:cubicBezTo>
                  <a:cubicBezTo>
                    <a:pt x="399" y="1408"/>
                    <a:pt x="399" y="1408"/>
                    <a:pt x="399" y="1408"/>
                  </a:cubicBezTo>
                  <a:cubicBezTo>
                    <a:pt x="395" y="1395"/>
                    <a:pt x="395" y="1395"/>
                    <a:pt x="395" y="1395"/>
                  </a:cubicBezTo>
                  <a:cubicBezTo>
                    <a:pt x="392" y="1388"/>
                    <a:pt x="392" y="1388"/>
                    <a:pt x="392" y="1388"/>
                  </a:cubicBezTo>
                  <a:cubicBezTo>
                    <a:pt x="450" y="1374"/>
                    <a:pt x="450" y="1374"/>
                    <a:pt x="450" y="1374"/>
                  </a:cubicBezTo>
                  <a:cubicBezTo>
                    <a:pt x="450" y="1351"/>
                    <a:pt x="443" y="1283"/>
                    <a:pt x="426" y="1222"/>
                  </a:cubicBezTo>
                  <a:cubicBezTo>
                    <a:pt x="406" y="1147"/>
                    <a:pt x="406" y="953"/>
                    <a:pt x="406" y="906"/>
                  </a:cubicBezTo>
                  <a:cubicBezTo>
                    <a:pt x="406" y="906"/>
                    <a:pt x="406" y="903"/>
                    <a:pt x="406" y="903"/>
                  </a:cubicBezTo>
                  <a:cubicBezTo>
                    <a:pt x="406" y="896"/>
                    <a:pt x="406" y="896"/>
                    <a:pt x="406" y="896"/>
                  </a:cubicBezTo>
                  <a:cubicBezTo>
                    <a:pt x="406" y="896"/>
                    <a:pt x="406" y="896"/>
                    <a:pt x="406" y="892"/>
                  </a:cubicBezTo>
                  <a:cubicBezTo>
                    <a:pt x="406" y="889"/>
                    <a:pt x="409" y="889"/>
                    <a:pt x="413" y="889"/>
                  </a:cubicBezTo>
                  <a:cubicBezTo>
                    <a:pt x="428" y="889"/>
                    <a:pt x="432" y="889"/>
                    <a:pt x="433" y="889"/>
                  </a:cubicBezTo>
                  <a:lnTo>
                    <a:pt x="433" y="889"/>
                  </a:lnTo>
                  <a:lnTo>
                    <a:pt x="432" y="889"/>
                  </a:lnTo>
                  <a:cubicBezTo>
                    <a:pt x="363" y="850"/>
                    <a:pt x="296" y="766"/>
                    <a:pt x="293" y="679"/>
                  </a:cubicBezTo>
                  <a:cubicBezTo>
                    <a:pt x="293" y="641"/>
                    <a:pt x="297" y="601"/>
                    <a:pt x="306" y="565"/>
                  </a:cubicBezTo>
                  <a:lnTo>
                    <a:pt x="307" y="560"/>
                  </a:lnTo>
                  <a:lnTo>
                    <a:pt x="88" y="721"/>
                  </a:lnTo>
                  <a:lnTo>
                    <a:pt x="88" y="722"/>
                  </a:lnTo>
                  <a:cubicBezTo>
                    <a:pt x="88" y="724"/>
                    <a:pt x="88" y="726"/>
                    <a:pt x="88" y="730"/>
                  </a:cubicBezTo>
                  <a:cubicBezTo>
                    <a:pt x="88" y="730"/>
                    <a:pt x="88" y="733"/>
                    <a:pt x="88" y="733"/>
                  </a:cubicBezTo>
                  <a:cubicBezTo>
                    <a:pt x="95" y="740"/>
                    <a:pt x="95" y="740"/>
                    <a:pt x="95" y="740"/>
                  </a:cubicBezTo>
                  <a:cubicBezTo>
                    <a:pt x="75" y="760"/>
                    <a:pt x="75" y="760"/>
                    <a:pt x="75" y="760"/>
                  </a:cubicBezTo>
                  <a:cubicBezTo>
                    <a:pt x="71" y="753"/>
                    <a:pt x="71" y="753"/>
                    <a:pt x="71" y="753"/>
                  </a:cubicBezTo>
                  <a:cubicBezTo>
                    <a:pt x="67" y="751"/>
                    <a:pt x="65" y="747"/>
                    <a:pt x="63" y="744"/>
                  </a:cubicBezTo>
                  <a:lnTo>
                    <a:pt x="62" y="740"/>
                  </a:lnTo>
                  <a:lnTo>
                    <a:pt x="17" y="774"/>
                  </a:lnTo>
                  <a:lnTo>
                    <a:pt x="7" y="757"/>
                  </a:lnTo>
                  <a:lnTo>
                    <a:pt x="0" y="754"/>
                  </a:lnTo>
                  <a:lnTo>
                    <a:pt x="323" y="516"/>
                  </a:lnTo>
                  <a:lnTo>
                    <a:pt x="326" y="508"/>
                  </a:lnTo>
                  <a:cubicBezTo>
                    <a:pt x="337" y="488"/>
                    <a:pt x="351" y="471"/>
                    <a:pt x="370" y="461"/>
                  </a:cubicBezTo>
                  <a:lnTo>
                    <a:pt x="374" y="459"/>
                  </a:lnTo>
                  <a:lnTo>
                    <a:pt x="374" y="459"/>
                  </a:lnTo>
                  <a:cubicBezTo>
                    <a:pt x="349" y="459"/>
                    <a:pt x="325" y="454"/>
                    <a:pt x="303" y="446"/>
                  </a:cubicBezTo>
                  <a:lnTo>
                    <a:pt x="296" y="443"/>
                  </a:lnTo>
                  <a:lnTo>
                    <a:pt x="295" y="444"/>
                  </a:lnTo>
                  <a:cubicBezTo>
                    <a:pt x="293" y="448"/>
                    <a:pt x="293" y="448"/>
                    <a:pt x="293" y="448"/>
                  </a:cubicBezTo>
                  <a:lnTo>
                    <a:pt x="292" y="441"/>
                  </a:lnTo>
                  <a:lnTo>
                    <a:pt x="290" y="441"/>
                  </a:lnTo>
                  <a:cubicBezTo>
                    <a:pt x="248" y="421"/>
                    <a:pt x="214" y="387"/>
                    <a:pt x="195" y="345"/>
                  </a:cubicBezTo>
                  <a:lnTo>
                    <a:pt x="191" y="336"/>
                  </a:lnTo>
                  <a:lnTo>
                    <a:pt x="171" y="349"/>
                  </a:lnTo>
                  <a:lnTo>
                    <a:pt x="160" y="332"/>
                  </a:lnTo>
                  <a:lnTo>
                    <a:pt x="157" y="326"/>
                  </a:lnTo>
                  <a:lnTo>
                    <a:pt x="182" y="309"/>
                  </a:lnTo>
                  <a:lnTo>
                    <a:pt x="181" y="302"/>
                  </a:lnTo>
                  <a:cubicBezTo>
                    <a:pt x="178" y="290"/>
                    <a:pt x="177" y="278"/>
                    <a:pt x="177" y="266"/>
                  </a:cubicBezTo>
                  <a:cubicBezTo>
                    <a:pt x="177" y="204"/>
                    <a:pt x="205" y="151"/>
                    <a:pt x="249" y="116"/>
                  </a:cubicBezTo>
                  <a:lnTo>
                    <a:pt x="251" y="114"/>
                  </a:lnTo>
                  <a:lnTo>
                    <a:pt x="249" y="114"/>
                  </a:lnTo>
                  <a:cubicBezTo>
                    <a:pt x="243" y="111"/>
                    <a:pt x="235" y="108"/>
                    <a:pt x="228" y="106"/>
                  </a:cubicBezTo>
                  <a:cubicBezTo>
                    <a:pt x="207" y="96"/>
                    <a:pt x="180" y="82"/>
                    <a:pt x="160" y="65"/>
                  </a:cubicBezTo>
                  <a:lnTo>
                    <a:pt x="161" y="63"/>
                  </a:lnTo>
                  <a:lnTo>
                    <a:pt x="161" y="63"/>
                  </a:lnTo>
                  <a:lnTo>
                    <a:pt x="161" y="61"/>
                  </a:lnTo>
                  <a:lnTo>
                    <a:pt x="162" y="60"/>
                  </a:lnTo>
                  <a:lnTo>
                    <a:pt x="162" y="60"/>
                  </a:lnTo>
                  <a:lnTo>
                    <a:pt x="162" y="60"/>
                  </a:lnTo>
                  <a:cubicBezTo>
                    <a:pt x="163" y="58"/>
                    <a:pt x="163" y="58"/>
                    <a:pt x="163" y="58"/>
                  </a:cubicBezTo>
                  <a:lnTo>
                    <a:pt x="162" y="60"/>
                  </a:lnTo>
                  <a:lnTo>
                    <a:pt x="162" y="61"/>
                  </a:lnTo>
                  <a:lnTo>
                    <a:pt x="161" y="61"/>
                  </a:lnTo>
                  <a:lnTo>
                    <a:pt x="161" y="62"/>
                  </a:lnTo>
                  <a:lnTo>
                    <a:pt x="161" y="63"/>
                  </a:lnTo>
                  <a:lnTo>
                    <a:pt x="160" y="63"/>
                  </a:lnTo>
                  <a:cubicBezTo>
                    <a:pt x="160" y="65"/>
                    <a:pt x="160" y="65"/>
                    <a:pt x="160" y="65"/>
                  </a:cubicBezTo>
                  <a:cubicBezTo>
                    <a:pt x="149" y="58"/>
                    <a:pt x="146" y="48"/>
                    <a:pt x="146" y="38"/>
                  </a:cubicBezTo>
                  <a:cubicBezTo>
                    <a:pt x="146" y="17"/>
                    <a:pt x="170" y="10"/>
                    <a:pt x="180" y="7"/>
                  </a:cubicBezTo>
                  <a:cubicBezTo>
                    <a:pt x="194" y="3"/>
                    <a:pt x="207" y="3"/>
                    <a:pt x="207" y="3"/>
                  </a:cubicBezTo>
                  <a:cubicBezTo>
                    <a:pt x="217" y="0"/>
                    <a:pt x="217" y="0"/>
                    <a:pt x="217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10" name="矩形 9"/>
          <p:cNvSpPr/>
          <p:nvPr userDrawn="1">
            <p:custDataLst>
              <p:tags r:id="rId8"/>
            </p:custDataLst>
          </p:nvPr>
        </p:nvSpPr>
        <p:spPr>
          <a:xfrm>
            <a:off x="0" y="127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79600" y="237600"/>
            <a:ext cx="11037600" cy="441964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579600" y="1663200"/>
            <a:ext cx="5342400" cy="28944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6242400" y="1663200"/>
            <a:ext cx="5367600" cy="28944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5"/>
            </p:custDataLst>
          </p:nvPr>
        </p:nvSpPr>
        <p:spPr>
          <a:xfrm>
            <a:off x="572400" y="4816800"/>
            <a:ext cx="5342400" cy="78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6"/>
            </p:custDataLst>
          </p:nvPr>
        </p:nvSpPr>
        <p:spPr>
          <a:xfrm>
            <a:off x="6253200" y="4813200"/>
            <a:ext cx="5367600" cy="78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51" name="图片 5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882015" y="194310"/>
            <a:ext cx="817880" cy="946150"/>
          </a:xfrm>
          <a:prstGeom prst="rect">
            <a:avLst/>
          </a:prstGeom>
        </p:spPr>
      </p:pic>
      <p:sp>
        <p:nvSpPr>
          <p:cNvPr id="53" name="Freeform 5"/>
          <p:cNvSpPr>
            <a:spLocks noEditPoints="1"/>
          </p:cNvSpPr>
          <p:nvPr userDrawn="1">
            <p:custDataLst>
              <p:tags r:id="rId4"/>
            </p:custDataLst>
          </p:nvPr>
        </p:nvSpPr>
        <p:spPr bwMode="auto">
          <a:xfrm>
            <a:off x="59055" y="14605"/>
            <a:ext cx="1411605" cy="1880870"/>
          </a:xfrm>
          <a:custGeom>
            <a:gdLst>
              <a:gd name="T0" fmla="*/ 0 w 120"/>
              <a:gd name="T1" fmla="*/ 61 h 122"/>
              <a:gd name="T2" fmla="*/ 60 w 120"/>
              <a:gd name="T3" fmla="*/ 0 h 122"/>
              <a:gd name="T4" fmla="*/ 60 w 120"/>
              <a:gd name="T5" fmla="*/ 0 h 122"/>
              <a:gd name="T6" fmla="*/ 120 w 120"/>
              <a:gd name="T7" fmla="*/ 61 h 122"/>
              <a:gd name="T8" fmla="*/ 120 w 120"/>
              <a:gd name="T9" fmla="*/ 61 h 122"/>
              <a:gd name="T10" fmla="*/ 120 w 120"/>
              <a:gd name="T11" fmla="*/ 61 h 122"/>
              <a:gd name="T12" fmla="*/ 60 w 120"/>
              <a:gd name="T13" fmla="*/ 122 h 122"/>
              <a:gd name="T14" fmla="*/ 60 w 120"/>
              <a:gd name="T15" fmla="*/ 122 h 122"/>
              <a:gd name="T16" fmla="*/ 0 w 120"/>
              <a:gd name="T17" fmla="*/ 61 h 122"/>
              <a:gd name="T18" fmla="*/ 4 w 120"/>
              <a:gd name="T19" fmla="*/ 61 h 122"/>
              <a:gd name="T20" fmla="*/ 60 w 120"/>
              <a:gd name="T21" fmla="*/ 118 h 122"/>
              <a:gd name="T22" fmla="*/ 60 w 120"/>
              <a:gd name="T23" fmla="*/ 118 h 122"/>
              <a:gd name="T24" fmla="*/ 116 w 120"/>
              <a:gd name="T25" fmla="*/ 61 h 122"/>
              <a:gd name="T26" fmla="*/ 116 w 120"/>
              <a:gd name="T27" fmla="*/ 61 h 122"/>
              <a:gd name="T28" fmla="*/ 116 w 120"/>
              <a:gd name="T29" fmla="*/ 61 h 122"/>
              <a:gd name="T30" fmla="*/ 60 w 120"/>
              <a:gd name="T31" fmla="*/ 4 h 122"/>
              <a:gd name="T32" fmla="*/ 60 w 120"/>
              <a:gd name="T33" fmla="*/ 4 h 122"/>
              <a:gd name="T34" fmla="*/ 4 w 120"/>
              <a:gd name="T35" fmla="*/ 61 h 12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23" h="2962">
                <a:moveTo>
                  <a:pt x="750" y="2861"/>
                </a:moveTo>
                <a:lnTo>
                  <a:pt x="750" y="2861"/>
                </a:lnTo>
                <a:lnTo>
                  <a:pt x="749" y="2861"/>
                </a:lnTo>
                <a:lnTo>
                  <a:pt x="748" y="2861"/>
                </a:lnTo>
                <a:lnTo>
                  <a:pt x="748" y="2861"/>
                </a:lnTo>
                <a:lnTo>
                  <a:pt x="747" y="2861"/>
                </a:lnTo>
                <a:lnTo>
                  <a:pt x="746" y="2861"/>
                </a:lnTo>
                <a:lnTo>
                  <a:pt x="745" y="2861"/>
                </a:lnTo>
                <a:lnTo>
                  <a:pt x="745" y="2861"/>
                </a:lnTo>
                <a:lnTo>
                  <a:pt x="744" y="2861"/>
                </a:lnTo>
                <a:lnTo>
                  <a:pt x="743" y="2861"/>
                </a:lnTo>
                <a:lnTo>
                  <a:pt x="743" y="2861"/>
                </a:lnTo>
                <a:lnTo>
                  <a:pt x="750" y="2861"/>
                </a:lnTo>
                <a:close/>
                <a:moveTo>
                  <a:pt x="1121" y="1273"/>
                </a:moveTo>
                <a:lnTo>
                  <a:pt x="811" y="1664"/>
                </a:lnTo>
                <a:lnTo>
                  <a:pt x="825" y="1737"/>
                </a:lnTo>
                <a:lnTo>
                  <a:pt x="987" y="1671"/>
                </a:lnTo>
                <a:lnTo>
                  <a:pt x="1121" y="1273"/>
                </a:lnTo>
                <a:close/>
                <a:moveTo>
                  <a:pt x="1222" y="1130"/>
                </a:moveTo>
                <a:lnTo>
                  <a:pt x="1227" y="1158"/>
                </a:lnTo>
                <a:lnTo>
                  <a:pt x="1250" y="1152"/>
                </a:lnTo>
                <a:lnTo>
                  <a:pt x="1244" y="1146"/>
                </a:lnTo>
                <a:cubicBezTo>
                  <a:pt x="1238" y="1140"/>
                  <a:pt x="1231" y="1135"/>
                  <a:pt x="1223" y="1131"/>
                </a:cubicBezTo>
                <a:lnTo>
                  <a:pt x="1222" y="1130"/>
                </a:lnTo>
                <a:close/>
                <a:moveTo>
                  <a:pt x="845" y="1120"/>
                </a:moveTo>
                <a:lnTo>
                  <a:pt x="846" y="1120"/>
                </a:lnTo>
                <a:lnTo>
                  <a:pt x="847" y="1120"/>
                </a:lnTo>
                <a:lnTo>
                  <a:pt x="848" y="1121"/>
                </a:lnTo>
                <a:lnTo>
                  <a:pt x="849" y="1121"/>
                </a:lnTo>
                <a:lnTo>
                  <a:pt x="851" y="1122"/>
                </a:lnTo>
                <a:lnTo>
                  <a:pt x="852" y="1123"/>
                </a:lnTo>
                <a:lnTo>
                  <a:pt x="851" y="1123"/>
                </a:lnTo>
                <a:lnTo>
                  <a:pt x="851" y="1122"/>
                </a:lnTo>
                <a:lnTo>
                  <a:pt x="849" y="1122"/>
                </a:lnTo>
                <a:lnTo>
                  <a:pt x="849" y="1121"/>
                </a:lnTo>
                <a:lnTo>
                  <a:pt x="848" y="1121"/>
                </a:lnTo>
                <a:lnTo>
                  <a:pt x="848" y="1121"/>
                </a:lnTo>
                <a:lnTo>
                  <a:pt x="846" y="1120"/>
                </a:lnTo>
                <a:lnTo>
                  <a:pt x="845" y="1120"/>
                </a:lnTo>
                <a:lnTo>
                  <a:pt x="845" y="1120"/>
                </a:lnTo>
                <a:close/>
                <a:moveTo>
                  <a:pt x="844" y="1119"/>
                </a:moveTo>
                <a:cubicBezTo>
                  <a:pt x="844" y="1119"/>
                  <a:pt x="844" y="1119"/>
                  <a:pt x="844" y="1119"/>
                </a:cubicBezTo>
                <a:lnTo>
                  <a:pt x="844" y="1119"/>
                </a:lnTo>
                <a:lnTo>
                  <a:pt x="844" y="1119"/>
                </a:lnTo>
                <a:close/>
                <a:moveTo>
                  <a:pt x="1041" y="1110"/>
                </a:moveTo>
                <a:lnTo>
                  <a:pt x="1023" y="1113"/>
                </a:lnTo>
                <a:cubicBezTo>
                  <a:pt x="911" y="1137"/>
                  <a:pt x="786" y="1206"/>
                  <a:pt x="717" y="1313"/>
                </a:cubicBezTo>
                <a:cubicBezTo>
                  <a:pt x="717" y="1313"/>
                  <a:pt x="717" y="1313"/>
                  <a:pt x="717" y="1312"/>
                </a:cubicBezTo>
                <a:lnTo>
                  <a:pt x="716" y="1312"/>
                </a:lnTo>
                <a:lnTo>
                  <a:pt x="716" y="1312"/>
                </a:lnTo>
                <a:cubicBezTo>
                  <a:pt x="716" y="1312"/>
                  <a:pt x="716" y="1311"/>
                  <a:pt x="715" y="1311"/>
                </a:cubicBezTo>
                <a:lnTo>
                  <a:pt x="715" y="1310"/>
                </a:lnTo>
                <a:lnTo>
                  <a:pt x="715" y="1310"/>
                </a:lnTo>
                <a:lnTo>
                  <a:pt x="714" y="1309"/>
                </a:lnTo>
                <a:lnTo>
                  <a:pt x="713" y="1308"/>
                </a:lnTo>
                <a:lnTo>
                  <a:pt x="712" y="1308"/>
                </a:lnTo>
                <a:lnTo>
                  <a:pt x="712" y="1308"/>
                </a:lnTo>
                <a:lnTo>
                  <a:pt x="712" y="1307"/>
                </a:lnTo>
                <a:lnTo>
                  <a:pt x="711" y="1307"/>
                </a:lnTo>
                <a:lnTo>
                  <a:pt x="711" y="1306"/>
                </a:lnTo>
                <a:lnTo>
                  <a:pt x="711" y="1307"/>
                </a:lnTo>
                <a:lnTo>
                  <a:pt x="711" y="1307"/>
                </a:lnTo>
                <a:lnTo>
                  <a:pt x="712" y="1308"/>
                </a:lnTo>
                <a:lnTo>
                  <a:pt x="713" y="1308"/>
                </a:lnTo>
                <a:lnTo>
                  <a:pt x="713" y="1309"/>
                </a:lnTo>
                <a:lnTo>
                  <a:pt x="714" y="1309"/>
                </a:lnTo>
                <a:lnTo>
                  <a:pt x="714" y="1310"/>
                </a:lnTo>
                <a:lnTo>
                  <a:pt x="715" y="1310"/>
                </a:lnTo>
                <a:lnTo>
                  <a:pt x="716" y="1312"/>
                </a:lnTo>
                <a:lnTo>
                  <a:pt x="717" y="1313"/>
                </a:lnTo>
                <a:cubicBezTo>
                  <a:pt x="676" y="1380"/>
                  <a:pt x="656" y="1467"/>
                  <a:pt x="656" y="1555"/>
                </a:cubicBezTo>
                <a:cubicBezTo>
                  <a:pt x="656" y="1696"/>
                  <a:pt x="710" y="1831"/>
                  <a:pt x="771" y="1865"/>
                </a:cubicBezTo>
                <a:cubicBezTo>
                  <a:pt x="784" y="1871"/>
                  <a:pt x="798" y="1878"/>
                  <a:pt x="818" y="1878"/>
                </a:cubicBezTo>
                <a:cubicBezTo>
                  <a:pt x="818" y="1878"/>
                  <a:pt x="818" y="1878"/>
                  <a:pt x="825" y="1878"/>
                </a:cubicBezTo>
                <a:cubicBezTo>
                  <a:pt x="926" y="1878"/>
                  <a:pt x="1095" y="1743"/>
                  <a:pt x="1196" y="1582"/>
                </a:cubicBezTo>
                <a:cubicBezTo>
                  <a:pt x="1264" y="1488"/>
                  <a:pt x="1291" y="1380"/>
                  <a:pt x="1291" y="1292"/>
                </a:cubicBezTo>
                <a:cubicBezTo>
                  <a:pt x="1291" y="1260"/>
                  <a:pt x="1287" y="1230"/>
                  <a:pt x="1279" y="1205"/>
                </a:cubicBezTo>
                <a:lnTo>
                  <a:pt x="1278" y="1202"/>
                </a:lnTo>
                <a:lnTo>
                  <a:pt x="1203" y="1225"/>
                </a:lnTo>
                <a:lnTo>
                  <a:pt x="1197" y="1214"/>
                </a:lnTo>
                <a:lnTo>
                  <a:pt x="1027" y="1710"/>
                </a:lnTo>
                <a:lnTo>
                  <a:pt x="784" y="1812"/>
                </a:lnTo>
                <a:lnTo>
                  <a:pt x="750" y="1664"/>
                </a:lnTo>
                <a:lnTo>
                  <a:pt x="750" y="1651"/>
                </a:lnTo>
                <a:lnTo>
                  <a:pt x="1148" y="1155"/>
                </a:lnTo>
                <a:lnTo>
                  <a:pt x="1041" y="1170"/>
                </a:lnTo>
                <a:lnTo>
                  <a:pt x="1041" y="1110"/>
                </a:lnTo>
                <a:close/>
                <a:moveTo>
                  <a:pt x="1215" y="721"/>
                </a:moveTo>
                <a:cubicBezTo>
                  <a:pt x="1209" y="782"/>
                  <a:pt x="1195" y="849"/>
                  <a:pt x="1188" y="869"/>
                </a:cubicBezTo>
                <a:cubicBezTo>
                  <a:pt x="1188" y="876"/>
                  <a:pt x="1195" y="889"/>
                  <a:pt x="1209" y="903"/>
                </a:cubicBezTo>
                <a:cubicBezTo>
                  <a:pt x="1229" y="916"/>
                  <a:pt x="1249" y="923"/>
                  <a:pt x="1263" y="923"/>
                </a:cubicBezTo>
                <a:cubicBezTo>
                  <a:pt x="1270" y="923"/>
                  <a:pt x="1345" y="883"/>
                  <a:pt x="1406" y="849"/>
                </a:cubicBezTo>
                <a:cubicBezTo>
                  <a:pt x="1412" y="842"/>
                  <a:pt x="1419" y="836"/>
                  <a:pt x="1433" y="836"/>
                </a:cubicBezTo>
                <a:cubicBezTo>
                  <a:pt x="1419" y="836"/>
                  <a:pt x="1412" y="836"/>
                  <a:pt x="1399" y="836"/>
                </a:cubicBezTo>
                <a:cubicBezTo>
                  <a:pt x="1365" y="836"/>
                  <a:pt x="1331" y="836"/>
                  <a:pt x="1304" y="829"/>
                </a:cubicBezTo>
                <a:cubicBezTo>
                  <a:pt x="1256" y="815"/>
                  <a:pt x="1236" y="768"/>
                  <a:pt x="1215" y="721"/>
                </a:cubicBezTo>
                <a:close/>
                <a:moveTo>
                  <a:pt x="1188" y="593"/>
                </a:moveTo>
                <a:cubicBezTo>
                  <a:pt x="1195" y="593"/>
                  <a:pt x="1195" y="593"/>
                  <a:pt x="1195" y="593"/>
                </a:cubicBezTo>
                <a:cubicBezTo>
                  <a:pt x="1229" y="593"/>
                  <a:pt x="1229" y="593"/>
                  <a:pt x="1229" y="593"/>
                </a:cubicBezTo>
                <a:cubicBezTo>
                  <a:pt x="1236" y="593"/>
                  <a:pt x="1236" y="593"/>
                  <a:pt x="1236" y="593"/>
                </a:cubicBezTo>
                <a:cubicBezTo>
                  <a:pt x="1236" y="600"/>
                  <a:pt x="1236" y="600"/>
                  <a:pt x="1236" y="600"/>
                </a:cubicBezTo>
                <a:cubicBezTo>
                  <a:pt x="1236" y="600"/>
                  <a:pt x="1236" y="606"/>
                  <a:pt x="1236" y="606"/>
                </a:cubicBezTo>
                <a:cubicBezTo>
                  <a:pt x="1243" y="613"/>
                  <a:pt x="1243" y="620"/>
                  <a:pt x="1243" y="627"/>
                </a:cubicBezTo>
                <a:cubicBezTo>
                  <a:pt x="1249" y="647"/>
                  <a:pt x="1256" y="667"/>
                  <a:pt x="1263" y="687"/>
                </a:cubicBezTo>
                <a:cubicBezTo>
                  <a:pt x="1277" y="734"/>
                  <a:pt x="1311" y="775"/>
                  <a:pt x="1317" y="775"/>
                </a:cubicBezTo>
                <a:cubicBezTo>
                  <a:pt x="1338" y="775"/>
                  <a:pt x="1365" y="782"/>
                  <a:pt x="1399" y="782"/>
                </a:cubicBezTo>
                <a:cubicBezTo>
                  <a:pt x="1467" y="782"/>
                  <a:pt x="1528" y="775"/>
                  <a:pt x="1535" y="775"/>
                </a:cubicBezTo>
                <a:cubicBezTo>
                  <a:pt x="1541" y="775"/>
                  <a:pt x="1541" y="775"/>
                  <a:pt x="1541" y="775"/>
                </a:cubicBezTo>
                <a:cubicBezTo>
                  <a:pt x="1555" y="822"/>
                  <a:pt x="1555" y="822"/>
                  <a:pt x="1555" y="822"/>
                </a:cubicBezTo>
                <a:cubicBezTo>
                  <a:pt x="1548" y="822"/>
                  <a:pt x="1548" y="822"/>
                  <a:pt x="1548" y="822"/>
                </a:cubicBezTo>
                <a:cubicBezTo>
                  <a:pt x="1541" y="829"/>
                  <a:pt x="1541" y="829"/>
                  <a:pt x="1541" y="829"/>
                </a:cubicBezTo>
                <a:cubicBezTo>
                  <a:pt x="1535" y="836"/>
                  <a:pt x="1521" y="842"/>
                  <a:pt x="1514" y="849"/>
                </a:cubicBezTo>
                <a:cubicBezTo>
                  <a:pt x="1494" y="862"/>
                  <a:pt x="1460" y="876"/>
                  <a:pt x="1433" y="896"/>
                </a:cubicBezTo>
                <a:cubicBezTo>
                  <a:pt x="1372" y="930"/>
                  <a:pt x="1304" y="970"/>
                  <a:pt x="1270" y="977"/>
                </a:cubicBezTo>
                <a:cubicBezTo>
                  <a:pt x="1270" y="977"/>
                  <a:pt x="1263" y="977"/>
                  <a:pt x="1263" y="977"/>
                </a:cubicBezTo>
                <a:cubicBezTo>
                  <a:pt x="1202" y="970"/>
                  <a:pt x="1141" y="930"/>
                  <a:pt x="1134" y="869"/>
                </a:cubicBezTo>
                <a:cubicBezTo>
                  <a:pt x="1134" y="862"/>
                  <a:pt x="1134" y="862"/>
                  <a:pt x="1134" y="856"/>
                </a:cubicBezTo>
                <a:cubicBezTo>
                  <a:pt x="1141" y="815"/>
                  <a:pt x="1182" y="606"/>
                  <a:pt x="1182" y="600"/>
                </a:cubicBezTo>
                <a:cubicBezTo>
                  <a:pt x="1188" y="593"/>
                  <a:pt x="1188" y="593"/>
                  <a:pt x="1188" y="593"/>
                </a:cubicBezTo>
                <a:close/>
                <a:moveTo>
                  <a:pt x="1500" y="505"/>
                </a:moveTo>
                <a:lnTo>
                  <a:pt x="1514" y="505"/>
                </a:lnTo>
                <a:lnTo>
                  <a:pt x="1548" y="505"/>
                </a:lnTo>
                <a:lnTo>
                  <a:pt x="1548" y="560"/>
                </a:lnTo>
                <a:lnTo>
                  <a:pt x="1534" y="560"/>
                </a:lnTo>
                <a:lnTo>
                  <a:pt x="1514" y="560"/>
                </a:lnTo>
                <a:lnTo>
                  <a:pt x="1500" y="560"/>
                </a:lnTo>
                <a:lnTo>
                  <a:pt x="1500" y="505"/>
                </a:lnTo>
                <a:close/>
                <a:moveTo>
                  <a:pt x="1350" y="452"/>
                </a:moveTo>
                <a:lnTo>
                  <a:pt x="1404" y="497"/>
                </a:lnTo>
                <a:lnTo>
                  <a:pt x="1370" y="538"/>
                </a:lnTo>
                <a:lnTo>
                  <a:pt x="1332" y="504"/>
                </a:lnTo>
                <a:lnTo>
                  <a:pt x="1318" y="497"/>
                </a:lnTo>
                <a:lnTo>
                  <a:pt x="1350" y="452"/>
                </a:lnTo>
                <a:close/>
                <a:moveTo>
                  <a:pt x="366" y="363"/>
                </a:moveTo>
                <a:cubicBezTo>
                  <a:pt x="367" y="363"/>
                  <a:pt x="369" y="365"/>
                  <a:pt x="372" y="367"/>
                </a:cubicBezTo>
                <a:lnTo>
                  <a:pt x="373" y="367"/>
                </a:lnTo>
                <a:lnTo>
                  <a:pt x="373" y="370"/>
                </a:lnTo>
                <a:cubicBezTo>
                  <a:pt x="366" y="363"/>
                  <a:pt x="366" y="363"/>
                  <a:pt x="366" y="363"/>
                </a:cubicBezTo>
                <a:close/>
                <a:moveTo>
                  <a:pt x="373" y="363"/>
                </a:moveTo>
                <a:lnTo>
                  <a:pt x="373" y="363"/>
                </a:lnTo>
                <a:lnTo>
                  <a:pt x="372" y="363"/>
                </a:lnTo>
                <a:lnTo>
                  <a:pt x="371" y="363"/>
                </a:lnTo>
                <a:lnTo>
                  <a:pt x="371" y="363"/>
                </a:lnTo>
                <a:lnTo>
                  <a:pt x="370" y="363"/>
                </a:lnTo>
                <a:lnTo>
                  <a:pt x="369" y="363"/>
                </a:lnTo>
                <a:lnTo>
                  <a:pt x="368" y="363"/>
                </a:lnTo>
                <a:lnTo>
                  <a:pt x="368" y="363"/>
                </a:lnTo>
                <a:lnTo>
                  <a:pt x="367" y="363"/>
                </a:lnTo>
                <a:lnTo>
                  <a:pt x="366" y="363"/>
                </a:lnTo>
                <a:lnTo>
                  <a:pt x="366" y="363"/>
                </a:lnTo>
                <a:lnTo>
                  <a:pt x="373" y="363"/>
                </a:lnTo>
                <a:close/>
                <a:moveTo>
                  <a:pt x="1311" y="277"/>
                </a:moveTo>
                <a:cubicBezTo>
                  <a:pt x="1108" y="277"/>
                  <a:pt x="945" y="445"/>
                  <a:pt x="945" y="647"/>
                </a:cubicBezTo>
                <a:cubicBezTo>
                  <a:pt x="945" y="849"/>
                  <a:pt x="1108" y="1017"/>
                  <a:pt x="1311" y="1017"/>
                </a:cubicBezTo>
                <a:cubicBezTo>
                  <a:pt x="1513" y="1017"/>
                  <a:pt x="1676" y="849"/>
                  <a:pt x="1676" y="647"/>
                </a:cubicBezTo>
                <a:cubicBezTo>
                  <a:pt x="1676" y="640"/>
                  <a:pt x="1676" y="640"/>
                  <a:pt x="1676" y="640"/>
                </a:cubicBezTo>
                <a:cubicBezTo>
                  <a:pt x="1676" y="510"/>
                  <a:pt x="1608" y="397"/>
                  <a:pt x="1506" y="333"/>
                </a:cubicBezTo>
                <a:lnTo>
                  <a:pt x="1502" y="330"/>
                </a:lnTo>
                <a:lnTo>
                  <a:pt x="1502" y="330"/>
                </a:lnTo>
                <a:cubicBezTo>
                  <a:pt x="1493" y="330"/>
                  <a:pt x="1493" y="330"/>
                  <a:pt x="1493" y="330"/>
                </a:cubicBezTo>
                <a:lnTo>
                  <a:pt x="1494" y="325"/>
                </a:lnTo>
                <a:lnTo>
                  <a:pt x="1485" y="320"/>
                </a:lnTo>
                <a:lnTo>
                  <a:pt x="1474" y="315"/>
                </a:lnTo>
                <a:lnTo>
                  <a:pt x="1474" y="315"/>
                </a:lnTo>
                <a:cubicBezTo>
                  <a:pt x="1472" y="316"/>
                  <a:pt x="1472" y="316"/>
                  <a:pt x="1472" y="316"/>
                </a:cubicBezTo>
                <a:lnTo>
                  <a:pt x="1470" y="313"/>
                </a:lnTo>
                <a:lnTo>
                  <a:pt x="1469" y="312"/>
                </a:lnTo>
                <a:cubicBezTo>
                  <a:pt x="1421" y="290"/>
                  <a:pt x="1368" y="277"/>
                  <a:pt x="1311" y="277"/>
                </a:cubicBezTo>
                <a:close/>
                <a:moveTo>
                  <a:pt x="1635" y="210"/>
                </a:moveTo>
                <a:lnTo>
                  <a:pt x="1633" y="212"/>
                </a:lnTo>
                <a:cubicBezTo>
                  <a:pt x="1616" y="229"/>
                  <a:pt x="1594" y="242"/>
                  <a:pt x="1574" y="255"/>
                </a:cubicBezTo>
                <a:cubicBezTo>
                  <a:pt x="1566" y="261"/>
                  <a:pt x="1559" y="266"/>
                  <a:pt x="1552" y="270"/>
                </a:cubicBezTo>
                <a:lnTo>
                  <a:pt x="1543" y="276"/>
                </a:lnTo>
                <a:lnTo>
                  <a:pt x="1551" y="276"/>
                </a:lnTo>
                <a:cubicBezTo>
                  <a:pt x="1554" y="276"/>
                  <a:pt x="1557" y="276"/>
                  <a:pt x="1561" y="276"/>
                </a:cubicBezTo>
                <a:cubicBezTo>
                  <a:pt x="1581" y="276"/>
                  <a:pt x="1608" y="276"/>
                  <a:pt x="1635" y="276"/>
                </a:cubicBezTo>
                <a:cubicBezTo>
                  <a:pt x="1655" y="276"/>
                  <a:pt x="1662" y="276"/>
                  <a:pt x="1662" y="276"/>
                </a:cubicBezTo>
                <a:cubicBezTo>
                  <a:pt x="1662" y="269"/>
                  <a:pt x="1669" y="269"/>
                  <a:pt x="1669" y="269"/>
                </a:cubicBezTo>
                <a:cubicBezTo>
                  <a:pt x="1669" y="263"/>
                  <a:pt x="1669" y="256"/>
                  <a:pt x="1676" y="249"/>
                </a:cubicBezTo>
                <a:cubicBezTo>
                  <a:pt x="1669" y="249"/>
                  <a:pt x="1669" y="249"/>
                  <a:pt x="1669" y="249"/>
                </a:cubicBezTo>
                <a:cubicBezTo>
                  <a:pt x="1655" y="249"/>
                  <a:pt x="1655" y="249"/>
                  <a:pt x="1655" y="249"/>
                </a:cubicBezTo>
                <a:cubicBezTo>
                  <a:pt x="1655" y="242"/>
                  <a:pt x="1655" y="242"/>
                  <a:pt x="1655" y="242"/>
                </a:cubicBezTo>
                <a:cubicBezTo>
                  <a:pt x="1628" y="236"/>
                  <a:pt x="1628" y="236"/>
                  <a:pt x="1628" y="236"/>
                </a:cubicBezTo>
                <a:cubicBezTo>
                  <a:pt x="1628" y="222"/>
                  <a:pt x="1628" y="222"/>
                  <a:pt x="1628" y="222"/>
                </a:cubicBezTo>
                <a:cubicBezTo>
                  <a:pt x="1628" y="215"/>
                  <a:pt x="1635" y="215"/>
                  <a:pt x="1635" y="215"/>
                </a:cubicBezTo>
                <a:cubicBezTo>
                  <a:pt x="1635" y="215"/>
                  <a:pt x="1635" y="215"/>
                  <a:pt x="1635" y="211"/>
                </a:cubicBezTo>
                <a:lnTo>
                  <a:pt x="1635" y="210"/>
                </a:lnTo>
                <a:close/>
                <a:moveTo>
                  <a:pt x="1696" y="209"/>
                </a:moveTo>
                <a:cubicBezTo>
                  <a:pt x="1696" y="209"/>
                  <a:pt x="1696" y="212"/>
                  <a:pt x="1694" y="217"/>
                </a:cubicBezTo>
                <a:lnTo>
                  <a:pt x="1694" y="217"/>
                </a:lnTo>
                <a:lnTo>
                  <a:pt x="1694" y="218"/>
                </a:lnTo>
                <a:cubicBezTo>
                  <a:pt x="1689" y="222"/>
                  <a:pt x="1688" y="223"/>
                  <a:pt x="1682" y="229"/>
                </a:cubicBezTo>
                <a:cubicBezTo>
                  <a:pt x="1682" y="236"/>
                  <a:pt x="1682" y="236"/>
                  <a:pt x="1682" y="236"/>
                </a:cubicBezTo>
                <a:cubicBezTo>
                  <a:pt x="1687" y="231"/>
                  <a:pt x="1691" y="226"/>
                  <a:pt x="1693" y="221"/>
                </a:cubicBezTo>
                <a:lnTo>
                  <a:pt x="1694" y="217"/>
                </a:lnTo>
                <a:lnTo>
                  <a:pt x="1696" y="215"/>
                </a:lnTo>
                <a:cubicBezTo>
                  <a:pt x="1696" y="209"/>
                  <a:pt x="1696" y="209"/>
                  <a:pt x="1696" y="209"/>
                </a:cubicBezTo>
                <a:close/>
                <a:moveTo>
                  <a:pt x="1526" y="0"/>
                </a:moveTo>
                <a:cubicBezTo>
                  <a:pt x="1560" y="0"/>
                  <a:pt x="1587" y="27"/>
                  <a:pt x="1614" y="54"/>
                </a:cubicBezTo>
                <a:cubicBezTo>
                  <a:pt x="1641" y="81"/>
                  <a:pt x="1661" y="114"/>
                  <a:pt x="1668" y="148"/>
                </a:cubicBezTo>
                <a:cubicBezTo>
                  <a:pt x="1668" y="151"/>
                  <a:pt x="1667" y="155"/>
                  <a:pt x="1666" y="158"/>
                </a:cubicBezTo>
                <a:lnTo>
                  <a:pt x="1666" y="159"/>
                </a:lnTo>
                <a:lnTo>
                  <a:pt x="1668" y="157"/>
                </a:lnTo>
                <a:cubicBezTo>
                  <a:pt x="1674" y="152"/>
                  <a:pt x="1683" y="148"/>
                  <a:pt x="1696" y="148"/>
                </a:cubicBezTo>
                <a:cubicBezTo>
                  <a:pt x="1709" y="148"/>
                  <a:pt x="1716" y="148"/>
                  <a:pt x="1723" y="155"/>
                </a:cubicBezTo>
                <a:cubicBezTo>
                  <a:pt x="1736" y="168"/>
                  <a:pt x="1750" y="188"/>
                  <a:pt x="1750" y="209"/>
                </a:cubicBezTo>
                <a:cubicBezTo>
                  <a:pt x="1750" y="229"/>
                  <a:pt x="1743" y="249"/>
                  <a:pt x="1730" y="269"/>
                </a:cubicBezTo>
                <a:cubicBezTo>
                  <a:pt x="1716" y="283"/>
                  <a:pt x="1716" y="290"/>
                  <a:pt x="1709" y="303"/>
                </a:cubicBezTo>
                <a:cubicBezTo>
                  <a:pt x="1696" y="323"/>
                  <a:pt x="1676" y="330"/>
                  <a:pt x="1642" y="330"/>
                </a:cubicBezTo>
                <a:cubicBezTo>
                  <a:pt x="1625" y="330"/>
                  <a:pt x="1610" y="330"/>
                  <a:pt x="1596" y="330"/>
                </a:cubicBezTo>
                <a:lnTo>
                  <a:pt x="1591" y="330"/>
                </a:lnTo>
                <a:lnTo>
                  <a:pt x="1602" y="340"/>
                </a:lnTo>
                <a:cubicBezTo>
                  <a:pt x="1678" y="415"/>
                  <a:pt x="1727" y="518"/>
                  <a:pt x="1730" y="634"/>
                </a:cubicBezTo>
                <a:cubicBezTo>
                  <a:pt x="1730" y="647"/>
                  <a:pt x="1730" y="647"/>
                  <a:pt x="1730" y="647"/>
                </a:cubicBezTo>
                <a:cubicBezTo>
                  <a:pt x="1730" y="883"/>
                  <a:pt x="1547" y="1071"/>
                  <a:pt x="1311" y="1071"/>
                </a:cubicBezTo>
                <a:cubicBezTo>
                  <a:pt x="1289" y="1071"/>
                  <a:pt x="1268" y="1069"/>
                  <a:pt x="1247" y="1066"/>
                </a:cubicBezTo>
                <a:lnTo>
                  <a:pt x="1244" y="1066"/>
                </a:lnTo>
                <a:lnTo>
                  <a:pt x="1240" y="1078"/>
                </a:lnTo>
                <a:lnTo>
                  <a:pt x="1250" y="1084"/>
                </a:lnTo>
                <a:cubicBezTo>
                  <a:pt x="1273" y="1099"/>
                  <a:pt x="1290" y="1117"/>
                  <a:pt x="1304" y="1138"/>
                </a:cubicBezTo>
                <a:lnTo>
                  <a:pt x="1307" y="1143"/>
                </a:lnTo>
                <a:lnTo>
                  <a:pt x="1312" y="1141"/>
                </a:lnTo>
                <a:cubicBezTo>
                  <a:pt x="1332" y="1134"/>
                  <a:pt x="1355" y="1122"/>
                  <a:pt x="1379" y="1110"/>
                </a:cubicBezTo>
                <a:cubicBezTo>
                  <a:pt x="1440" y="1083"/>
                  <a:pt x="1521" y="1050"/>
                  <a:pt x="1602" y="1016"/>
                </a:cubicBezTo>
                <a:cubicBezTo>
                  <a:pt x="1771" y="942"/>
                  <a:pt x="1939" y="875"/>
                  <a:pt x="2007" y="868"/>
                </a:cubicBezTo>
                <a:cubicBezTo>
                  <a:pt x="2007" y="868"/>
                  <a:pt x="2014" y="868"/>
                  <a:pt x="2020" y="868"/>
                </a:cubicBezTo>
                <a:cubicBezTo>
                  <a:pt x="2122" y="868"/>
                  <a:pt x="2209" y="902"/>
                  <a:pt x="2209" y="902"/>
                </a:cubicBezTo>
                <a:cubicBezTo>
                  <a:pt x="2223" y="908"/>
                  <a:pt x="2223" y="908"/>
                  <a:pt x="2223" y="908"/>
                </a:cubicBezTo>
                <a:cubicBezTo>
                  <a:pt x="2209" y="955"/>
                  <a:pt x="2209" y="955"/>
                  <a:pt x="2209" y="955"/>
                </a:cubicBezTo>
                <a:cubicBezTo>
                  <a:pt x="2196" y="955"/>
                  <a:pt x="2196" y="955"/>
                  <a:pt x="2196" y="955"/>
                </a:cubicBezTo>
                <a:cubicBezTo>
                  <a:pt x="2196" y="955"/>
                  <a:pt x="2189" y="949"/>
                  <a:pt x="2189" y="949"/>
                </a:cubicBezTo>
                <a:cubicBezTo>
                  <a:pt x="2189" y="949"/>
                  <a:pt x="2182" y="949"/>
                  <a:pt x="2182" y="949"/>
                </a:cubicBezTo>
                <a:cubicBezTo>
                  <a:pt x="2169" y="942"/>
                  <a:pt x="2155" y="942"/>
                  <a:pt x="2142" y="935"/>
                </a:cubicBezTo>
                <a:cubicBezTo>
                  <a:pt x="2108" y="929"/>
                  <a:pt x="2068" y="922"/>
                  <a:pt x="2020" y="922"/>
                </a:cubicBezTo>
                <a:cubicBezTo>
                  <a:pt x="2014" y="922"/>
                  <a:pt x="2014" y="922"/>
                  <a:pt x="2007" y="922"/>
                </a:cubicBezTo>
                <a:cubicBezTo>
                  <a:pt x="1973" y="922"/>
                  <a:pt x="1784" y="996"/>
                  <a:pt x="1622" y="1063"/>
                </a:cubicBezTo>
                <a:cubicBezTo>
                  <a:pt x="1500" y="1119"/>
                  <a:pt x="1383" y="1170"/>
                  <a:pt x="1331" y="1193"/>
                </a:cubicBezTo>
                <a:lnTo>
                  <a:pt x="1331" y="1193"/>
                </a:lnTo>
                <a:lnTo>
                  <a:pt x="1332" y="1199"/>
                </a:lnTo>
                <a:cubicBezTo>
                  <a:pt x="1341" y="1227"/>
                  <a:pt x="1345" y="1259"/>
                  <a:pt x="1345" y="1292"/>
                </a:cubicBezTo>
                <a:cubicBezTo>
                  <a:pt x="1345" y="1393"/>
                  <a:pt x="1311" y="1508"/>
                  <a:pt x="1244" y="1616"/>
                </a:cubicBezTo>
                <a:cubicBezTo>
                  <a:pt x="1152" y="1758"/>
                  <a:pt x="1012" y="1882"/>
                  <a:pt x="885" y="1920"/>
                </a:cubicBezTo>
                <a:lnTo>
                  <a:pt x="885" y="1920"/>
                </a:lnTo>
                <a:lnTo>
                  <a:pt x="885" y="1920"/>
                </a:lnTo>
                <a:cubicBezTo>
                  <a:pt x="883" y="1926"/>
                  <a:pt x="878" y="1933"/>
                  <a:pt x="878" y="1945"/>
                </a:cubicBezTo>
                <a:cubicBezTo>
                  <a:pt x="878" y="1965"/>
                  <a:pt x="871" y="1999"/>
                  <a:pt x="865" y="2032"/>
                </a:cubicBezTo>
                <a:cubicBezTo>
                  <a:pt x="851" y="2113"/>
                  <a:pt x="831" y="2214"/>
                  <a:pt x="817" y="2322"/>
                </a:cubicBezTo>
                <a:cubicBezTo>
                  <a:pt x="784" y="2538"/>
                  <a:pt x="750" y="2780"/>
                  <a:pt x="743" y="2861"/>
                </a:cubicBezTo>
                <a:cubicBezTo>
                  <a:pt x="743" y="2874"/>
                  <a:pt x="750" y="2881"/>
                  <a:pt x="750" y="2881"/>
                </a:cubicBezTo>
                <a:cubicBezTo>
                  <a:pt x="750" y="2895"/>
                  <a:pt x="777" y="2908"/>
                  <a:pt x="817" y="2908"/>
                </a:cubicBezTo>
                <a:cubicBezTo>
                  <a:pt x="865" y="2908"/>
                  <a:pt x="912" y="2895"/>
                  <a:pt x="912" y="2895"/>
                </a:cubicBezTo>
                <a:cubicBezTo>
                  <a:pt x="912" y="2895"/>
                  <a:pt x="912" y="2895"/>
                  <a:pt x="919" y="2895"/>
                </a:cubicBezTo>
                <a:cubicBezTo>
                  <a:pt x="925" y="2895"/>
                  <a:pt x="925" y="2895"/>
                  <a:pt x="925" y="2895"/>
                </a:cubicBezTo>
                <a:cubicBezTo>
                  <a:pt x="939" y="2942"/>
                  <a:pt x="939" y="2942"/>
                  <a:pt x="939" y="2942"/>
                </a:cubicBezTo>
                <a:cubicBezTo>
                  <a:pt x="925" y="2942"/>
                  <a:pt x="925" y="2942"/>
                  <a:pt x="925" y="2942"/>
                </a:cubicBezTo>
                <a:cubicBezTo>
                  <a:pt x="925" y="2942"/>
                  <a:pt x="919" y="2949"/>
                  <a:pt x="919" y="2949"/>
                </a:cubicBezTo>
                <a:cubicBezTo>
                  <a:pt x="912" y="2949"/>
                  <a:pt x="905" y="2949"/>
                  <a:pt x="892" y="2949"/>
                </a:cubicBezTo>
                <a:cubicBezTo>
                  <a:pt x="871" y="2955"/>
                  <a:pt x="844" y="2962"/>
                  <a:pt x="817" y="2962"/>
                </a:cubicBezTo>
                <a:cubicBezTo>
                  <a:pt x="817" y="2962"/>
                  <a:pt x="811" y="2962"/>
                  <a:pt x="811" y="2962"/>
                </a:cubicBezTo>
                <a:cubicBezTo>
                  <a:pt x="770" y="2962"/>
                  <a:pt x="716" y="2949"/>
                  <a:pt x="696" y="2895"/>
                </a:cubicBezTo>
                <a:lnTo>
                  <a:pt x="696" y="2894"/>
                </a:lnTo>
                <a:lnTo>
                  <a:pt x="696" y="2894"/>
                </a:lnTo>
                <a:lnTo>
                  <a:pt x="697" y="2894"/>
                </a:lnTo>
                <a:lnTo>
                  <a:pt x="699" y="2893"/>
                </a:lnTo>
                <a:lnTo>
                  <a:pt x="699" y="2893"/>
                </a:lnTo>
                <a:lnTo>
                  <a:pt x="699" y="2893"/>
                </a:lnTo>
                <a:lnTo>
                  <a:pt x="700" y="2892"/>
                </a:lnTo>
                <a:lnTo>
                  <a:pt x="702" y="2891"/>
                </a:lnTo>
                <a:lnTo>
                  <a:pt x="705" y="2890"/>
                </a:lnTo>
                <a:lnTo>
                  <a:pt x="705" y="2890"/>
                </a:lnTo>
                <a:lnTo>
                  <a:pt x="706" y="2890"/>
                </a:lnTo>
                <a:lnTo>
                  <a:pt x="707" y="2889"/>
                </a:lnTo>
                <a:lnTo>
                  <a:pt x="708" y="2889"/>
                </a:lnTo>
                <a:lnTo>
                  <a:pt x="709" y="2888"/>
                </a:lnTo>
                <a:lnTo>
                  <a:pt x="709" y="2888"/>
                </a:lnTo>
                <a:lnTo>
                  <a:pt x="708" y="2889"/>
                </a:lnTo>
                <a:lnTo>
                  <a:pt x="708" y="2889"/>
                </a:lnTo>
                <a:lnTo>
                  <a:pt x="707" y="2889"/>
                </a:lnTo>
                <a:lnTo>
                  <a:pt x="705" y="2890"/>
                </a:lnTo>
                <a:lnTo>
                  <a:pt x="704" y="2891"/>
                </a:lnTo>
                <a:lnTo>
                  <a:pt x="702" y="2891"/>
                </a:lnTo>
                <a:lnTo>
                  <a:pt x="701" y="2892"/>
                </a:lnTo>
                <a:lnTo>
                  <a:pt x="699" y="2893"/>
                </a:lnTo>
                <a:lnTo>
                  <a:pt x="699" y="2893"/>
                </a:lnTo>
                <a:lnTo>
                  <a:pt x="697" y="2894"/>
                </a:lnTo>
                <a:lnTo>
                  <a:pt x="697" y="2894"/>
                </a:lnTo>
                <a:lnTo>
                  <a:pt x="696" y="2894"/>
                </a:lnTo>
                <a:lnTo>
                  <a:pt x="696" y="2895"/>
                </a:lnTo>
                <a:cubicBezTo>
                  <a:pt x="696" y="2895"/>
                  <a:pt x="696" y="2895"/>
                  <a:pt x="696" y="2895"/>
                </a:cubicBezTo>
                <a:cubicBezTo>
                  <a:pt x="696" y="2881"/>
                  <a:pt x="689" y="2874"/>
                  <a:pt x="689" y="2861"/>
                </a:cubicBezTo>
                <a:cubicBezTo>
                  <a:pt x="695" y="2711"/>
                  <a:pt x="798" y="2107"/>
                  <a:pt x="825" y="1938"/>
                </a:cubicBezTo>
                <a:lnTo>
                  <a:pt x="826" y="1931"/>
                </a:lnTo>
                <a:lnTo>
                  <a:pt x="818" y="1932"/>
                </a:lnTo>
                <a:cubicBezTo>
                  <a:pt x="791" y="1932"/>
                  <a:pt x="764" y="1925"/>
                  <a:pt x="737" y="1905"/>
                </a:cubicBezTo>
                <a:lnTo>
                  <a:pt x="738" y="1904"/>
                </a:lnTo>
                <a:lnTo>
                  <a:pt x="738" y="1904"/>
                </a:lnTo>
                <a:lnTo>
                  <a:pt x="738" y="1904"/>
                </a:lnTo>
                <a:lnTo>
                  <a:pt x="739" y="1903"/>
                </a:lnTo>
                <a:lnTo>
                  <a:pt x="740" y="1902"/>
                </a:lnTo>
                <a:lnTo>
                  <a:pt x="741" y="1901"/>
                </a:lnTo>
                <a:lnTo>
                  <a:pt x="742" y="1900"/>
                </a:lnTo>
                <a:lnTo>
                  <a:pt x="742" y="1900"/>
                </a:lnTo>
                <a:lnTo>
                  <a:pt x="743" y="1899"/>
                </a:lnTo>
                <a:lnTo>
                  <a:pt x="744" y="1898"/>
                </a:lnTo>
                <a:lnTo>
                  <a:pt x="744" y="1898"/>
                </a:lnTo>
                <a:cubicBezTo>
                  <a:pt x="744" y="1899"/>
                  <a:pt x="743" y="1899"/>
                  <a:pt x="743" y="1899"/>
                </a:cubicBezTo>
                <a:lnTo>
                  <a:pt x="743" y="1899"/>
                </a:lnTo>
                <a:lnTo>
                  <a:pt x="742" y="1900"/>
                </a:lnTo>
                <a:lnTo>
                  <a:pt x="742" y="1901"/>
                </a:lnTo>
                <a:lnTo>
                  <a:pt x="740" y="1902"/>
                </a:lnTo>
                <a:lnTo>
                  <a:pt x="740" y="1902"/>
                </a:lnTo>
                <a:cubicBezTo>
                  <a:pt x="739" y="1903"/>
                  <a:pt x="739" y="1903"/>
                  <a:pt x="739" y="1903"/>
                </a:cubicBezTo>
                <a:lnTo>
                  <a:pt x="738" y="1904"/>
                </a:lnTo>
                <a:lnTo>
                  <a:pt x="738" y="1904"/>
                </a:lnTo>
                <a:lnTo>
                  <a:pt x="737" y="1905"/>
                </a:lnTo>
                <a:cubicBezTo>
                  <a:pt x="737" y="1905"/>
                  <a:pt x="737" y="1905"/>
                  <a:pt x="737" y="1905"/>
                </a:cubicBezTo>
                <a:cubicBezTo>
                  <a:pt x="715" y="1890"/>
                  <a:pt x="695" y="1869"/>
                  <a:pt x="677" y="1842"/>
                </a:cubicBezTo>
                <a:lnTo>
                  <a:pt x="676" y="1840"/>
                </a:lnTo>
                <a:lnTo>
                  <a:pt x="672" y="1844"/>
                </a:lnTo>
                <a:cubicBezTo>
                  <a:pt x="629" y="1896"/>
                  <a:pt x="547" y="1997"/>
                  <a:pt x="479" y="2060"/>
                </a:cubicBezTo>
                <a:cubicBezTo>
                  <a:pt x="446" y="2087"/>
                  <a:pt x="419" y="2107"/>
                  <a:pt x="385" y="2114"/>
                </a:cubicBezTo>
                <a:cubicBezTo>
                  <a:pt x="385" y="2114"/>
                  <a:pt x="378" y="2107"/>
                  <a:pt x="378" y="2107"/>
                </a:cubicBezTo>
                <a:cubicBezTo>
                  <a:pt x="378" y="2097"/>
                  <a:pt x="378" y="2095"/>
                  <a:pt x="378" y="2094"/>
                </a:cubicBezTo>
                <a:lnTo>
                  <a:pt x="378" y="2094"/>
                </a:lnTo>
                <a:lnTo>
                  <a:pt x="378" y="2094"/>
                </a:lnTo>
                <a:lnTo>
                  <a:pt x="376" y="2098"/>
                </a:lnTo>
                <a:cubicBezTo>
                  <a:pt x="371" y="2107"/>
                  <a:pt x="371" y="2107"/>
                  <a:pt x="371" y="2107"/>
                </a:cubicBezTo>
                <a:cubicBezTo>
                  <a:pt x="324" y="2094"/>
                  <a:pt x="290" y="2026"/>
                  <a:pt x="250" y="1959"/>
                </a:cubicBezTo>
                <a:cubicBezTo>
                  <a:pt x="223" y="1898"/>
                  <a:pt x="203" y="1838"/>
                  <a:pt x="196" y="1804"/>
                </a:cubicBezTo>
                <a:cubicBezTo>
                  <a:pt x="196" y="1804"/>
                  <a:pt x="189" y="1804"/>
                  <a:pt x="189" y="1804"/>
                </a:cubicBezTo>
                <a:cubicBezTo>
                  <a:pt x="142" y="1804"/>
                  <a:pt x="41" y="1831"/>
                  <a:pt x="34" y="1838"/>
                </a:cubicBezTo>
                <a:cubicBezTo>
                  <a:pt x="30" y="1829"/>
                  <a:pt x="28" y="1826"/>
                  <a:pt x="27" y="1825"/>
                </a:cubicBezTo>
                <a:lnTo>
                  <a:pt x="27" y="1824"/>
                </a:lnTo>
                <a:lnTo>
                  <a:pt x="27" y="1824"/>
                </a:lnTo>
                <a:cubicBezTo>
                  <a:pt x="27" y="1824"/>
                  <a:pt x="27" y="1824"/>
                  <a:pt x="27" y="1824"/>
                </a:cubicBezTo>
                <a:lnTo>
                  <a:pt x="27" y="1824"/>
                </a:lnTo>
                <a:lnTo>
                  <a:pt x="23" y="1824"/>
                </a:lnTo>
                <a:cubicBezTo>
                  <a:pt x="14" y="1824"/>
                  <a:pt x="14" y="1824"/>
                  <a:pt x="14" y="1824"/>
                </a:cubicBezTo>
                <a:cubicBezTo>
                  <a:pt x="0" y="1784"/>
                  <a:pt x="0" y="1784"/>
                  <a:pt x="0" y="1784"/>
                </a:cubicBezTo>
                <a:cubicBezTo>
                  <a:pt x="20" y="1784"/>
                  <a:pt x="20" y="1784"/>
                  <a:pt x="20" y="1784"/>
                </a:cubicBezTo>
                <a:cubicBezTo>
                  <a:pt x="27" y="1784"/>
                  <a:pt x="27" y="1784"/>
                  <a:pt x="34" y="1777"/>
                </a:cubicBezTo>
                <a:cubicBezTo>
                  <a:pt x="47" y="1777"/>
                  <a:pt x="61" y="1770"/>
                  <a:pt x="81" y="1770"/>
                </a:cubicBezTo>
                <a:cubicBezTo>
                  <a:pt x="115" y="1763"/>
                  <a:pt x="155" y="1750"/>
                  <a:pt x="189" y="1750"/>
                </a:cubicBezTo>
                <a:cubicBezTo>
                  <a:pt x="196" y="1750"/>
                  <a:pt x="209" y="1750"/>
                  <a:pt x="216" y="1757"/>
                </a:cubicBezTo>
                <a:cubicBezTo>
                  <a:pt x="230" y="1763"/>
                  <a:pt x="243" y="1770"/>
                  <a:pt x="243" y="1790"/>
                </a:cubicBezTo>
                <a:cubicBezTo>
                  <a:pt x="243" y="1797"/>
                  <a:pt x="243" y="1797"/>
                  <a:pt x="243" y="1797"/>
                </a:cubicBezTo>
                <a:cubicBezTo>
                  <a:pt x="243" y="1804"/>
                  <a:pt x="270" y="1878"/>
                  <a:pt x="304" y="1932"/>
                </a:cubicBezTo>
                <a:cubicBezTo>
                  <a:pt x="317" y="1966"/>
                  <a:pt x="338" y="1999"/>
                  <a:pt x="351" y="2020"/>
                </a:cubicBezTo>
                <a:cubicBezTo>
                  <a:pt x="365" y="2040"/>
                  <a:pt x="385" y="2060"/>
                  <a:pt x="385" y="2060"/>
                </a:cubicBezTo>
                <a:cubicBezTo>
                  <a:pt x="385" y="2060"/>
                  <a:pt x="385" y="2060"/>
                  <a:pt x="392" y="2060"/>
                </a:cubicBezTo>
                <a:cubicBezTo>
                  <a:pt x="392" y="2053"/>
                  <a:pt x="392" y="2053"/>
                  <a:pt x="392" y="2053"/>
                </a:cubicBezTo>
                <a:cubicBezTo>
                  <a:pt x="398" y="2053"/>
                  <a:pt x="398" y="2053"/>
                  <a:pt x="405" y="2047"/>
                </a:cubicBezTo>
                <a:cubicBezTo>
                  <a:pt x="419" y="2040"/>
                  <a:pt x="432" y="2033"/>
                  <a:pt x="446" y="2020"/>
                </a:cubicBezTo>
                <a:cubicBezTo>
                  <a:pt x="473" y="1993"/>
                  <a:pt x="506" y="1959"/>
                  <a:pt x="540" y="1919"/>
                </a:cubicBezTo>
                <a:cubicBezTo>
                  <a:pt x="584" y="1864"/>
                  <a:pt x="628" y="1809"/>
                  <a:pt x="647" y="1787"/>
                </a:cubicBezTo>
                <a:lnTo>
                  <a:pt x="647" y="1786"/>
                </a:lnTo>
                <a:lnTo>
                  <a:pt x="643" y="1775"/>
                </a:lnTo>
                <a:cubicBezTo>
                  <a:pt x="617" y="1711"/>
                  <a:pt x="602" y="1633"/>
                  <a:pt x="602" y="1555"/>
                </a:cubicBezTo>
                <a:cubicBezTo>
                  <a:pt x="602" y="1461"/>
                  <a:pt x="622" y="1360"/>
                  <a:pt x="676" y="1279"/>
                </a:cubicBezTo>
                <a:cubicBezTo>
                  <a:pt x="715" y="1222"/>
                  <a:pt x="767" y="1175"/>
                  <a:pt x="824" y="1139"/>
                </a:cubicBezTo>
                <a:lnTo>
                  <a:pt x="836" y="1132"/>
                </a:lnTo>
                <a:lnTo>
                  <a:pt x="833" y="1132"/>
                </a:lnTo>
                <a:cubicBezTo>
                  <a:pt x="830" y="1132"/>
                  <a:pt x="830" y="1132"/>
                  <a:pt x="830" y="1132"/>
                </a:cubicBezTo>
                <a:cubicBezTo>
                  <a:pt x="830" y="1119"/>
                  <a:pt x="830" y="1119"/>
                  <a:pt x="830" y="1119"/>
                </a:cubicBezTo>
                <a:cubicBezTo>
                  <a:pt x="830" y="1112"/>
                  <a:pt x="830" y="1112"/>
                  <a:pt x="830" y="1105"/>
                </a:cubicBezTo>
                <a:cubicBezTo>
                  <a:pt x="830" y="889"/>
                  <a:pt x="716" y="707"/>
                  <a:pt x="601" y="572"/>
                </a:cubicBezTo>
                <a:cubicBezTo>
                  <a:pt x="551" y="519"/>
                  <a:pt x="503" y="473"/>
                  <a:pt x="463" y="439"/>
                </a:cubicBezTo>
                <a:lnTo>
                  <a:pt x="462" y="438"/>
                </a:lnTo>
                <a:lnTo>
                  <a:pt x="459" y="439"/>
                </a:lnTo>
                <a:lnTo>
                  <a:pt x="458" y="435"/>
                </a:lnTo>
                <a:lnTo>
                  <a:pt x="448" y="426"/>
                </a:lnTo>
                <a:cubicBezTo>
                  <a:pt x="415" y="398"/>
                  <a:pt x="389" y="378"/>
                  <a:pt x="375" y="369"/>
                </a:cubicBezTo>
                <a:lnTo>
                  <a:pt x="373" y="367"/>
                </a:lnTo>
                <a:lnTo>
                  <a:pt x="373" y="366"/>
                </a:lnTo>
                <a:cubicBezTo>
                  <a:pt x="373" y="365"/>
                  <a:pt x="373" y="364"/>
                  <a:pt x="373" y="363"/>
                </a:cubicBezTo>
                <a:lnTo>
                  <a:pt x="373" y="363"/>
                </a:lnTo>
                <a:lnTo>
                  <a:pt x="373" y="360"/>
                </a:lnTo>
                <a:cubicBezTo>
                  <a:pt x="373" y="349"/>
                  <a:pt x="373" y="349"/>
                  <a:pt x="373" y="349"/>
                </a:cubicBezTo>
                <a:cubicBezTo>
                  <a:pt x="366" y="349"/>
                  <a:pt x="366" y="349"/>
                  <a:pt x="366" y="349"/>
                </a:cubicBezTo>
                <a:cubicBezTo>
                  <a:pt x="393" y="302"/>
                  <a:pt x="393" y="302"/>
                  <a:pt x="393" y="302"/>
                </a:cubicBezTo>
                <a:cubicBezTo>
                  <a:pt x="400" y="322"/>
                  <a:pt x="400" y="322"/>
                  <a:pt x="400" y="322"/>
                </a:cubicBezTo>
                <a:cubicBezTo>
                  <a:pt x="400" y="322"/>
                  <a:pt x="400" y="322"/>
                  <a:pt x="406" y="322"/>
                </a:cubicBezTo>
                <a:cubicBezTo>
                  <a:pt x="406" y="329"/>
                  <a:pt x="413" y="329"/>
                  <a:pt x="420" y="336"/>
                </a:cubicBezTo>
                <a:cubicBezTo>
                  <a:pt x="423" y="337"/>
                  <a:pt x="427" y="340"/>
                  <a:pt x="431" y="342"/>
                </a:cubicBezTo>
                <a:lnTo>
                  <a:pt x="434" y="344"/>
                </a:lnTo>
                <a:lnTo>
                  <a:pt x="425" y="309"/>
                </a:lnTo>
                <a:lnTo>
                  <a:pt x="425" y="302"/>
                </a:lnTo>
                <a:lnTo>
                  <a:pt x="473" y="291"/>
                </a:lnTo>
                <a:lnTo>
                  <a:pt x="508" y="406"/>
                </a:lnTo>
                <a:lnTo>
                  <a:pt x="509" y="407"/>
                </a:lnTo>
                <a:cubicBezTo>
                  <a:pt x="549" y="443"/>
                  <a:pt x="595" y="487"/>
                  <a:pt x="642" y="538"/>
                </a:cubicBezTo>
                <a:cubicBezTo>
                  <a:pt x="763" y="673"/>
                  <a:pt x="884" y="869"/>
                  <a:pt x="884" y="1105"/>
                </a:cubicBezTo>
                <a:lnTo>
                  <a:pt x="884" y="1106"/>
                </a:lnTo>
                <a:lnTo>
                  <a:pt x="893" y="1102"/>
                </a:lnTo>
                <a:cubicBezTo>
                  <a:pt x="967" y="1068"/>
                  <a:pt x="1046" y="1050"/>
                  <a:pt x="1115" y="1050"/>
                </a:cubicBezTo>
                <a:lnTo>
                  <a:pt x="1122" y="1050"/>
                </a:lnTo>
                <a:lnTo>
                  <a:pt x="1127" y="1050"/>
                </a:lnTo>
                <a:lnTo>
                  <a:pt x="1141" y="1050"/>
                </a:lnTo>
                <a:lnTo>
                  <a:pt x="1141" y="1051"/>
                </a:lnTo>
                <a:lnTo>
                  <a:pt x="1155" y="1052"/>
                </a:lnTo>
                <a:cubicBezTo>
                  <a:pt x="1161" y="1053"/>
                  <a:pt x="1167" y="1054"/>
                  <a:pt x="1173" y="1055"/>
                </a:cubicBezTo>
                <a:lnTo>
                  <a:pt x="1190" y="1059"/>
                </a:lnTo>
                <a:lnTo>
                  <a:pt x="1192" y="1054"/>
                </a:lnTo>
                <a:lnTo>
                  <a:pt x="1186" y="1052"/>
                </a:lnTo>
                <a:cubicBezTo>
                  <a:pt x="1016" y="999"/>
                  <a:pt x="891" y="838"/>
                  <a:pt x="891" y="647"/>
                </a:cubicBezTo>
                <a:cubicBezTo>
                  <a:pt x="891" y="411"/>
                  <a:pt x="1080" y="223"/>
                  <a:pt x="1311" y="223"/>
                </a:cubicBezTo>
                <a:cubicBezTo>
                  <a:pt x="1368" y="223"/>
                  <a:pt x="1423" y="234"/>
                  <a:pt x="1472" y="255"/>
                </a:cubicBezTo>
                <a:lnTo>
                  <a:pt x="1472" y="255"/>
                </a:lnTo>
                <a:lnTo>
                  <a:pt x="1476" y="255"/>
                </a:lnTo>
                <a:cubicBezTo>
                  <a:pt x="1479" y="254"/>
                  <a:pt x="1482" y="252"/>
                  <a:pt x="1486" y="249"/>
                </a:cubicBezTo>
                <a:cubicBezTo>
                  <a:pt x="1499" y="242"/>
                  <a:pt x="1520" y="229"/>
                  <a:pt x="1540" y="215"/>
                </a:cubicBezTo>
                <a:cubicBezTo>
                  <a:pt x="1574" y="195"/>
                  <a:pt x="1607" y="161"/>
                  <a:pt x="1614" y="148"/>
                </a:cubicBezTo>
                <a:cubicBezTo>
                  <a:pt x="1614" y="141"/>
                  <a:pt x="1594" y="108"/>
                  <a:pt x="1574" y="87"/>
                </a:cubicBezTo>
                <a:cubicBezTo>
                  <a:pt x="1560" y="67"/>
                  <a:pt x="1533" y="54"/>
                  <a:pt x="1526" y="54"/>
                </a:cubicBezTo>
                <a:cubicBezTo>
                  <a:pt x="1520" y="61"/>
                  <a:pt x="1520" y="67"/>
                  <a:pt x="1520" y="74"/>
                </a:cubicBezTo>
                <a:cubicBezTo>
                  <a:pt x="1520" y="81"/>
                  <a:pt x="1520" y="94"/>
                  <a:pt x="1526" y="94"/>
                </a:cubicBezTo>
                <a:cubicBezTo>
                  <a:pt x="1540" y="101"/>
                  <a:pt x="1560" y="114"/>
                  <a:pt x="1567" y="114"/>
                </a:cubicBezTo>
                <a:cubicBezTo>
                  <a:pt x="1580" y="121"/>
                  <a:pt x="1580" y="121"/>
                  <a:pt x="1580" y="121"/>
                </a:cubicBezTo>
                <a:cubicBezTo>
                  <a:pt x="1560" y="168"/>
                  <a:pt x="1560" y="168"/>
                  <a:pt x="1560" y="168"/>
                </a:cubicBezTo>
                <a:cubicBezTo>
                  <a:pt x="1547" y="168"/>
                  <a:pt x="1547" y="168"/>
                  <a:pt x="1547" y="168"/>
                </a:cubicBezTo>
                <a:cubicBezTo>
                  <a:pt x="1540" y="168"/>
                  <a:pt x="1540" y="168"/>
                  <a:pt x="1540" y="168"/>
                </a:cubicBezTo>
                <a:cubicBezTo>
                  <a:pt x="1540" y="161"/>
                  <a:pt x="1540" y="161"/>
                  <a:pt x="1540" y="161"/>
                </a:cubicBezTo>
                <a:cubicBezTo>
                  <a:pt x="1533" y="161"/>
                  <a:pt x="1533" y="155"/>
                  <a:pt x="1526" y="155"/>
                </a:cubicBezTo>
                <a:cubicBezTo>
                  <a:pt x="1520" y="148"/>
                  <a:pt x="1506" y="148"/>
                  <a:pt x="1499" y="141"/>
                </a:cubicBezTo>
                <a:cubicBezTo>
                  <a:pt x="1472" y="128"/>
                  <a:pt x="1466" y="101"/>
                  <a:pt x="1466" y="74"/>
                </a:cubicBezTo>
                <a:cubicBezTo>
                  <a:pt x="1466" y="54"/>
                  <a:pt x="1472" y="34"/>
                  <a:pt x="1493" y="13"/>
                </a:cubicBezTo>
                <a:cubicBezTo>
                  <a:pt x="1499" y="0"/>
                  <a:pt x="1513" y="0"/>
                  <a:pt x="1526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153015" y="5511800"/>
            <a:ext cx="885825" cy="798830"/>
          </a:xfrm>
          <a:prstGeom prst="rect">
            <a:avLst/>
          </a:prstGeom>
        </p:spPr>
      </p:pic>
      <p:sp>
        <p:nvSpPr>
          <p:cNvPr id="15" name="Freeform 56"/>
          <p:cNvSpPr>
            <a:spLocks noEditPoints="1"/>
          </p:cNvSpPr>
          <p:nvPr userDrawn="1">
            <p:custDataLst>
              <p:tags r:id="rId7"/>
            </p:custDataLst>
          </p:nvPr>
        </p:nvSpPr>
        <p:spPr bwMode="auto">
          <a:xfrm>
            <a:off x="10992485" y="5080635"/>
            <a:ext cx="1127760" cy="1656715"/>
          </a:xfrm>
          <a:custGeom>
            <a:gdLst>
              <a:gd name="T0" fmla="*/ 0 w 112"/>
              <a:gd name="T1" fmla="*/ 55 h 110"/>
              <a:gd name="T2" fmla="*/ 56 w 112"/>
              <a:gd name="T3" fmla="*/ 0 h 110"/>
              <a:gd name="T4" fmla="*/ 56 w 112"/>
              <a:gd name="T5" fmla="*/ 0 h 110"/>
              <a:gd name="T6" fmla="*/ 112 w 112"/>
              <a:gd name="T7" fmla="*/ 55 h 110"/>
              <a:gd name="T8" fmla="*/ 112 w 112"/>
              <a:gd name="T9" fmla="*/ 55 h 110"/>
              <a:gd name="T10" fmla="*/ 56 w 112"/>
              <a:gd name="T11" fmla="*/ 110 h 110"/>
              <a:gd name="T12" fmla="*/ 56 w 112"/>
              <a:gd name="T13" fmla="*/ 110 h 110"/>
              <a:gd name="T14" fmla="*/ 0 w 112"/>
              <a:gd name="T15" fmla="*/ 55 h 110"/>
              <a:gd name="T16" fmla="*/ 4 w 112"/>
              <a:gd name="T17" fmla="*/ 55 h 110"/>
              <a:gd name="T18" fmla="*/ 56 w 112"/>
              <a:gd name="T19" fmla="*/ 106 h 110"/>
              <a:gd name="T20" fmla="*/ 56 w 112"/>
              <a:gd name="T21" fmla="*/ 106 h 110"/>
              <a:gd name="T22" fmla="*/ 108 w 112"/>
              <a:gd name="T23" fmla="*/ 55 h 110"/>
              <a:gd name="T24" fmla="*/ 108 w 112"/>
              <a:gd name="T25" fmla="*/ 55 h 110"/>
              <a:gd name="T26" fmla="*/ 56 w 112"/>
              <a:gd name="T27" fmla="*/ 4 h 110"/>
              <a:gd name="T28" fmla="*/ 56 w 112"/>
              <a:gd name="T29" fmla="*/ 4 h 110"/>
              <a:gd name="T30" fmla="*/ 4 w 112"/>
              <a:gd name="T31" fmla="*/ 55 h 110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75" h="2609">
                <a:moveTo>
                  <a:pt x="760" y="1640"/>
                </a:moveTo>
                <a:cubicBezTo>
                  <a:pt x="797" y="1640"/>
                  <a:pt x="797" y="1640"/>
                  <a:pt x="797" y="1640"/>
                </a:cubicBezTo>
                <a:cubicBezTo>
                  <a:pt x="797" y="1653"/>
                  <a:pt x="797" y="1653"/>
                  <a:pt x="797" y="1653"/>
                </a:cubicBezTo>
                <a:cubicBezTo>
                  <a:pt x="797" y="1653"/>
                  <a:pt x="797" y="1659"/>
                  <a:pt x="797" y="1671"/>
                </a:cubicBezTo>
                <a:cubicBezTo>
                  <a:pt x="797" y="1671"/>
                  <a:pt x="797" y="1678"/>
                  <a:pt x="797" y="1678"/>
                </a:cubicBezTo>
                <a:cubicBezTo>
                  <a:pt x="797" y="1771"/>
                  <a:pt x="797" y="2121"/>
                  <a:pt x="835" y="2240"/>
                </a:cubicBezTo>
                <a:cubicBezTo>
                  <a:pt x="879" y="2396"/>
                  <a:pt x="879" y="2553"/>
                  <a:pt x="879" y="2553"/>
                </a:cubicBezTo>
                <a:cubicBezTo>
                  <a:pt x="885" y="2578"/>
                  <a:pt x="885" y="2578"/>
                  <a:pt x="885" y="2578"/>
                </a:cubicBezTo>
                <a:cubicBezTo>
                  <a:pt x="735" y="2609"/>
                  <a:pt x="735" y="2609"/>
                  <a:pt x="735" y="2609"/>
                </a:cubicBezTo>
                <a:cubicBezTo>
                  <a:pt x="735" y="2596"/>
                  <a:pt x="735" y="2596"/>
                  <a:pt x="735" y="2596"/>
                </a:cubicBezTo>
                <a:cubicBezTo>
                  <a:pt x="728" y="2571"/>
                  <a:pt x="728" y="2571"/>
                  <a:pt x="728" y="2571"/>
                </a:cubicBezTo>
                <a:cubicBezTo>
                  <a:pt x="722" y="2559"/>
                  <a:pt x="722" y="2559"/>
                  <a:pt x="722" y="2559"/>
                </a:cubicBezTo>
                <a:cubicBezTo>
                  <a:pt x="829" y="2534"/>
                  <a:pt x="829" y="2534"/>
                  <a:pt x="829" y="2534"/>
                </a:cubicBezTo>
                <a:cubicBezTo>
                  <a:pt x="829" y="2490"/>
                  <a:pt x="816" y="2365"/>
                  <a:pt x="785" y="2253"/>
                </a:cubicBezTo>
                <a:cubicBezTo>
                  <a:pt x="747" y="2115"/>
                  <a:pt x="747" y="1759"/>
                  <a:pt x="747" y="1671"/>
                </a:cubicBezTo>
                <a:cubicBezTo>
                  <a:pt x="747" y="1671"/>
                  <a:pt x="747" y="1665"/>
                  <a:pt x="747" y="1665"/>
                </a:cubicBezTo>
                <a:cubicBezTo>
                  <a:pt x="747" y="1653"/>
                  <a:pt x="747" y="1653"/>
                  <a:pt x="747" y="1653"/>
                </a:cubicBezTo>
                <a:cubicBezTo>
                  <a:pt x="747" y="1653"/>
                  <a:pt x="747" y="1653"/>
                  <a:pt x="747" y="1646"/>
                </a:cubicBezTo>
                <a:cubicBezTo>
                  <a:pt x="747" y="1640"/>
                  <a:pt x="753" y="1640"/>
                  <a:pt x="760" y="1640"/>
                </a:cubicBezTo>
                <a:close/>
                <a:moveTo>
                  <a:pt x="785" y="1108"/>
                </a:moveTo>
                <a:lnTo>
                  <a:pt x="804" y="1309"/>
                </a:lnTo>
                <a:lnTo>
                  <a:pt x="854" y="1364"/>
                </a:lnTo>
                <a:lnTo>
                  <a:pt x="854" y="1322"/>
                </a:lnTo>
                <a:lnTo>
                  <a:pt x="785" y="1108"/>
                </a:lnTo>
                <a:close/>
                <a:moveTo>
                  <a:pt x="851" y="905"/>
                </a:moveTo>
                <a:lnTo>
                  <a:pt x="829" y="1006"/>
                </a:lnTo>
                <a:lnTo>
                  <a:pt x="791" y="957"/>
                </a:lnTo>
                <a:lnTo>
                  <a:pt x="904" y="1315"/>
                </a:lnTo>
                <a:lnTo>
                  <a:pt x="904" y="1496"/>
                </a:lnTo>
                <a:lnTo>
                  <a:pt x="760" y="1339"/>
                </a:lnTo>
                <a:lnTo>
                  <a:pt x="754" y="1334"/>
                </a:lnTo>
                <a:lnTo>
                  <a:pt x="754" y="1328"/>
                </a:lnTo>
                <a:lnTo>
                  <a:pt x="724" y="963"/>
                </a:lnTo>
                <a:lnTo>
                  <a:pt x="691" y="1025"/>
                </a:lnTo>
                <a:lnTo>
                  <a:pt x="649" y="951"/>
                </a:lnTo>
                <a:lnTo>
                  <a:pt x="646" y="956"/>
                </a:lnTo>
                <a:cubicBezTo>
                  <a:pt x="643" y="962"/>
                  <a:pt x="640" y="968"/>
                  <a:pt x="637" y="975"/>
                </a:cubicBezTo>
                <a:lnTo>
                  <a:pt x="634" y="982"/>
                </a:lnTo>
                <a:lnTo>
                  <a:pt x="634" y="982"/>
                </a:lnTo>
                <a:lnTo>
                  <a:pt x="633" y="983"/>
                </a:lnTo>
                <a:lnTo>
                  <a:pt x="632" y="984"/>
                </a:lnTo>
                <a:cubicBezTo>
                  <a:pt x="631" y="988"/>
                  <a:pt x="629" y="991"/>
                  <a:pt x="628" y="995"/>
                </a:cubicBezTo>
                <a:cubicBezTo>
                  <a:pt x="603" y="1064"/>
                  <a:pt x="590" y="1157"/>
                  <a:pt x="590" y="1251"/>
                </a:cubicBezTo>
                <a:cubicBezTo>
                  <a:pt x="590" y="1258"/>
                  <a:pt x="590" y="1258"/>
                  <a:pt x="590" y="1258"/>
                </a:cubicBezTo>
                <a:cubicBezTo>
                  <a:pt x="590" y="1339"/>
                  <a:pt x="640" y="1433"/>
                  <a:pt x="709" y="1508"/>
                </a:cubicBezTo>
                <a:cubicBezTo>
                  <a:pt x="778" y="1577"/>
                  <a:pt x="866" y="1627"/>
                  <a:pt x="922" y="1627"/>
                </a:cubicBezTo>
                <a:cubicBezTo>
                  <a:pt x="922" y="1627"/>
                  <a:pt x="922" y="1627"/>
                  <a:pt x="929" y="1627"/>
                </a:cubicBezTo>
                <a:cubicBezTo>
                  <a:pt x="970" y="1627"/>
                  <a:pt x="1016" y="1588"/>
                  <a:pt x="1053" y="1532"/>
                </a:cubicBezTo>
                <a:lnTo>
                  <a:pt x="1057" y="1526"/>
                </a:lnTo>
                <a:lnTo>
                  <a:pt x="1055" y="1525"/>
                </a:lnTo>
                <a:cubicBezTo>
                  <a:pt x="1035" y="1501"/>
                  <a:pt x="1035" y="1501"/>
                  <a:pt x="1035" y="1501"/>
                </a:cubicBezTo>
                <a:cubicBezTo>
                  <a:pt x="1054" y="1495"/>
                  <a:pt x="1054" y="1495"/>
                  <a:pt x="1054" y="1495"/>
                </a:cubicBezTo>
                <a:cubicBezTo>
                  <a:pt x="1054" y="1495"/>
                  <a:pt x="1060" y="1495"/>
                  <a:pt x="1060" y="1495"/>
                </a:cubicBezTo>
                <a:cubicBezTo>
                  <a:pt x="1066" y="1490"/>
                  <a:pt x="1071" y="1484"/>
                  <a:pt x="1081" y="1479"/>
                </a:cubicBezTo>
                <a:lnTo>
                  <a:pt x="1082" y="1478"/>
                </a:lnTo>
                <a:lnTo>
                  <a:pt x="1084" y="1473"/>
                </a:lnTo>
                <a:cubicBezTo>
                  <a:pt x="1108" y="1417"/>
                  <a:pt x="1123" y="1351"/>
                  <a:pt x="1123" y="1289"/>
                </a:cubicBezTo>
                <a:cubicBezTo>
                  <a:pt x="1123" y="1251"/>
                  <a:pt x="1117" y="1220"/>
                  <a:pt x="1110" y="1195"/>
                </a:cubicBezTo>
                <a:cubicBezTo>
                  <a:pt x="1110" y="1189"/>
                  <a:pt x="1110" y="1189"/>
                  <a:pt x="1110" y="1189"/>
                </a:cubicBezTo>
                <a:cubicBezTo>
                  <a:pt x="1068" y="1061"/>
                  <a:pt x="957" y="951"/>
                  <a:pt x="851" y="905"/>
                </a:cubicBezTo>
                <a:lnTo>
                  <a:pt x="851" y="905"/>
                </a:lnTo>
                <a:close/>
                <a:moveTo>
                  <a:pt x="706" y="893"/>
                </a:moveTo>
                <a:lnTo>
                  <a:pt x="701" y="895"/>
                </a:lnTo>
                <a:cubicBezTo>
                  <a:pt x="698" y="897"/>
                  <a:pt x="694" y="900"/>
                  <a:pt x="691" y="902"/>
                </a:cubicBezTo>
                <a:lnTo>
                  <a:pt x="684" y="907"/>
                </a:lnTo>
                <a:lnTo>
                  <a:pt x="691" y="920"/>
                </a:lnTo>
                <a:lnTo>
                  <a:pt x="706" y="893"/>
                </a:lnTo>
                <a:close/>
                <a:moveTo>
                  <a:pt x="584" y="744"/>
                </a:moveTo>
                <a:cubicBezTo>
                  <a:pt x="584" y="749"/>
                  <a:pt x="584" y="752"/>
                  <a:pt x="582" y="754"/>
                </a:cubicBezTo>
                <a:lnTo>
                  <a:pt x="582" y="756"/>
                </a:lnTo>
                <a:lnTo>
                  <a:pt x="586" y="753"/>
                </a:lnTo>
                <a:lnTo>
                  <a:pt x="589" y="752"/>
                </a:lnTo>
                <a:lnTo>
                  <a:pt x="589" y="751"/>
                </a:lnTo>
                <a:cubicBezTo>
                  <a:pt x="588" y="749"/>
                  <a:pt x="587" y="747"/>
                  <a:pt x="584" y="744"/>
                </a:cubicBezTo>
                <a:close/>
                <a:moveTo>
                  <a:pt x="515" y="719"/>
                </a:moveTo>
                <a:cubicBezTo>
                  <a:pt x="515" y="726"/>
                  <a:pt x="515" y="726"/>
                  <a:pt x="509" y="726"/>
                </a:cubicBezTo>
                <a:cubicBezTo>
                  <a:pt x="506" y="729"/>
                  <a:pt x="504" y="732"/>
                  <a:pt x="504" y="734"/>
                </a:cubicBezTo>
                <a:lnTo>
                  <a:pt x="503" y="735"/>
                </a:lnTo>
                <a:lnTo>
                  <a:pt x="519" y="746"/>
                </a:lnTo>
                <a:lnTo>
                  <a:pt x="535" y="755"/>
                </a:lnTo>
                <a:lnTo>
                  <a:pt x="535" y="755"/>
                </a:lnTo>
                <a:cubicBezTo>
                  <a:pt x="534" y="751"/>
                  <a:pt x="534" y="751"/>
                  <a:pt x="534" y="751"/>
                </a:cubicBezTo>
                <a:cubicBezTo>
                  <a:pt x="534" y="751"/>
                  <a:pt x="534" y="744"/>
                  <a:pt x="534" y="744"/>
                </a:cubicBezTo>
                <a:cubicBezTo>
                  <a:pt x="534" y="738"/>
                  <a:pt x="534" y="738"/>
                  <a:pt x="534" y="732"/>
                </a:cubicBezTo>
                <a:cubicBezTo>
                  <a:pt x="534" y="732"/>
                  <a:pt x="528" y="726"/>
                  <a:pt x="522" y="719"/>
                </a:cubicBezTo>
                <a:cubicBezTo>
                  <a:pt x="522" y="719"/>
                  <a:pt x="522" y="719"/>
                  <a:pt x="515" y="719"/>
                </a:cubicBezTo>
                <a:close/>
                <a:moveTo>
                  <a:pt x="595" y="625"/>
                </a:moveTo>
                <a:cubicBezTo>
                  <a:pt x="593" y="625"/>
                  <a:pt x="592" y="625"/>
                  <a:pt x="591" y="626"/>
                </a:cubicBezTo>
                <a:cubicBezTo>
                  <a:pt x="584" y="626"/>
                  <a:pt x="584" y="626"/>
                  <a:pt x="584" y="626"/>
                </a:cubicBezTo>
                <a:cubicBezTo>
                  <a:pt x="578" y="626"/>
                  <a:pt x="572" y="632"/>
                  <a:pt x="559" y="638"/>
                </a:cubicBezTo>
                <a:cubicBezTo>
                  <a:pt x="547" y="645"/>
                  <a:pt x="528" y="657"/>
                  <a:pt x="509" y="663"/>
                </a:cubicBezTo>
                <a:cubicBezTo>
                  <a:pt x="490" y="673"/>
                  <a:pt x="473" y="683"/>
                  <a:pt x="460" y="692"/>
                </a:cubicBezTo>
                <a:lnTo>
                  <a:pt x="457" y="694"/>
                </a:lnTo>
                <a:lnTo>
                  <a:pt x="458" y="694"/>
                </a:lnTo>
                <a:lnTo>
                  <a:pt x="466" y="703"/>
                </a:lnTo>
                <a:lnTo>
                  <a:pt x="466" y="702"/>
                </a:lnTo>
                <a:cubicBezTo>
                  <a:pt x="468" y="698"/>
                  <a:pt x="473" y="694"/>
                  <a:pt x="478" y="694"/>
                </a:cubicBezTo>
                <a:cubicBezTo>
                  <a:pt x="484" y="682"/>
                  <a:pt x="503" y="669"/>
                  <a:pt x="522" y="669"/>
                </a:cubicBezTo>
                <a:cubicBezTo>
                  <a:pt x="534" y="669"/>
                  <a:pt x="547" y="675"/>
                  <a:pt x="559" y="682"/>
                </a:cubicBezTo>
                <a:cubicBezTo>
                  <a:pt x="559" y="688"/>
                  <a:pt x="566" y="688"/>
                  <a:pt x="566" y="694"/>
                </a:cubicBezTo>
                <a:cubicBezTo>
                  <a:pt x="572" y="694"/>
                  <a:pt x="572" y="694"/>
                  <a:pt x="572" y="694"/>
                </a:cubicBezTo>
                <a:cubicBezTo>
                  <a:pt x="572" y="694"/>
                  <a:pt x="578" y="694"/>
                  <a:pt x="578" y="694"/>
                </a:cubicBezTo>
                <a:cubicBezTo>
                  <a:pt x="584" y="694"/>
                  <a:pt x="591" y="694"/>
                  <a:pt x="597" y="700"/>
                </a:cubicBezTo>
                <a:cubicBezTo>
                  <a:pt x="614" y="706"/>
                  <a:pt x="624" y="716"/>
                  <a:pt x="631" y="727"/>
                </a:cubicBezTo>
                <a:lnTo>
                  <a:pt x="633" y="731"/>
                </a:lnTo>
                <a:lnTo>
                  <a:pt x="640" y="727"/>
                </a:lnTo>
                <a:cubicBezTo>
                  <a:pt x="722" y="688"/>
                  <a:pt x="722" y="688"/>
                  <a:pt x="722" y="688"/>
                </a:cubicBezTo>
                <a:cubicBezTo>
                  <a:pt x="716" y="682"/>
                  <a:pt x="710" y="669"/>
                  <a:pt x="703" y="657"/>
                </a:cubicBezTo>
                <a:cubicBezTo>
                  <a:pt x="698" y="651"/>
                  <a:pt x="620" y="623"/>
                  <a:pt x="595" y="625"/>
                </a:cubicBezTo>
                <a:close/>
                <a:moveTo>
                  <a:pt x="446" y="394"/>
                </a:moveTo>
                <a:lnTo>
                  <a:pt x="459" y="394"/>
                </a:lnTo>
                <a:lnTo>
                  <a:pt x="490" y="394"/>
                </a:lnTo>
                <a:lnTo>
                  <a:pt x="490" y="444"/>
                </a:lnTo>
                <a:lnTo>
                  <a:pt x="477" y="444"/>
                </a:lnTo>
                <a:lnTo>
                  <a:pt x="459" y="444"/>
                </a:lnTo>
                <a:lnTo>
                  <a:pt x="446" y="444"/>
                </a:lnTo>
                <a:lnTo>
                  <a:pt x="446" y="394"/>
                </a:lnTo>
                <a:close/>
                <a:moveTo>
                  <a:pt x="691" y="182"/>
                </a:moveTo>
                <a:cubicBezTo>
                  <a:pt x="515" y="182"/>
                  <a:pt x="377" y="320"/>
                  <a:pt x="377" y="489"/>
                </a:cubicBezTo>
                <a:cubicBezTo>
                  <a:pt x="377" y="544"/>
                  <a:pt x="392" y="596"/>
                  <a:pt x="418" y="641"/>
                </a:cubicBezTo>
                <a:lnTo>
                  <a:pt x="427" y="655"/>
                </a:lnTo>
                <a:lnTo>
                  <a:pt x="429" y="654"/>
                </a:lnTo>
                <a:cubicBezTo>
                  <a:pt x="431" y="653"/>
                  <a:pt x="432" y="652"/>
                  <a:pt x="434" y="651"/>
                </a:cubicBezTo>
                <a:cubicBezTo>
                  <a:pt x="446" y="645"/>
                  <a:pt x="465" y="632"/>
                  <a:pt x="484" y="620"/>
                </a:cubicBezTo>
                <a:cubicBezTo>
                  <a:pt x="521" y="601"/>
                  <a:pt x="559" y="576"/>
                  <a:pt x="584" y="576"/>
                </a:cubicBezTo>
                <a:cubicBezTo>
                  <a:pt x="584" y="576"/>
                  <a:pt x="584" y="576"/>
                  <a:pt x="591" y="576"/>
                </a:cubicBezTo>
                <a:cubicBezTo>
                  <a:pt x="622" y="576"/>
                  <a:pt x="703" y="595"/>
                  <a:pt x="741" y="626"/>
                </a:cubicBezTo>
                <a:cubicBezTo>
                  <a:pt x="766" y="651"/>
                  <a:pt x="779" y="688"/>
                  <a:pt x="779" y="694"/>
                </a:cubicBezTo>
                <a:cubicBezTo>
                  <a:pt x="785" y="719"/>
                  <a:pt x="785" y="719"/>
                  <a:pt x="785" y="719"/>
                </a:cubicBezTo>
                <a:cubicBezTo>
                  <a:pt x="716" y="750"/>
                  <a:pt x="669" y="772"/>
                  <a:pt x="637" y="787"/>
                </a:cubicBezTo>
                <a:lnTo>
                  <a:pt x="631" y="789"/>
                </a:lnTo>
                <a:lnTo>
                  <a:pt x="642" y="791"/>
                </a:lnTo>
                <a:cubicBezTo>
                  <a:pt x="658" y="794"/>
                  <a:pt x="674" y="795"/>
                  <a:pt x="691" y="795"/>
                </a:cubicBezTo>
                <a:cubicBezTo>
                  <a:pt x="860" y="795"/>
                  <a:pt x="1004" y="657"/>
                  <a:pt x="1004" y="489"/>
                </a:cubicBezTo>
                <a:cubicBezTo>
                  <a:pt x="1004" y="320"/>
                  <a:pt x="860" y="182"/>
                  <a:pt x="691" y="182"/>
                </a:cubicBezTo>
                <a:close/>
                <a:moveTo>
                  <a:pt x="402" y="0"/>
                </a:moveTo>
                <a:cubicBezTo>
                  <a:pt x="402" y="19"/>
                  <a:pt x="402" y="19"/>
                  <a:pt x="402" y="19"/>
                </a:cubicBezTo>
                <a:cubicBezTo>
                  <a:pt x="402" y="44"/>
                  <a:pt x="402" y="44"/>
                  <a:pt x="402" y="44"/>
                </a:cubicBezTo>
                <a:cubicBezTo>
                  <a:pt x="402" y="50"/>
                  <a:pt x="396" y="50"/>
                  <a:pt x="396" y="50"/>
                </a:cubicBezTo>
                <a:cubicBezTo>
                  <a:pt x="396" y="50"/>
                  <a:pt x="396" y="50"/>
                  <a:pt x="396" y="57"/>
                </a:cubicBezTo>
                <a:cubicBezTo>
                  <a:pt x="396" y="57"/>
                  <a:pt x="389" y="57"/>
                  <a:pt x="389" y="57"/>
                </a:cubicBezTo>
                <a:cubicBezTo>
                  <a:pt x="389" y="57"/>
                  <a:pt x="383" y="57"/>
                  <a:pt x="383" y="57"/>
                </a:cubicBezTo>
                <a:cubicBezTo>
                  <a:pt x="377" y="57"/>
                  <a:pt x="370" y="57"/>
                  <a:pt x="364" y="57"/>
                </a:cubicBezTo>
                <a:cubicBezTo>
                  <a:pt x="345" y="63"/>
                  <a:pt x="326" y="69"/>
                  <a:pt x="320" y="69"/>
                </a:cubicBezTo>
                <a:cubicBezTo>
                  <a:pt x="320" y="75"/>
                  <a:pt x="320" y="75"/>
                  <a:pt x="326" y="82"/>
                </a:cubicBezTo>
                <a:cubicBezTo>
                  <a:pt x="383" y="126"/>
                  <a:pt x="490" y="170"/>
                  <a:pt x="508" y="176"/>
                </a:cubicBezTo>
                <a:cubicBezTo>
                  <a:pt x="510" y="176"/>
                  <a:pt x="511" y="176"/>
                  <a:pt x="513" y="176"/>
                </a:cubicBezTo>
                <a:lnTo>
                  <a:pt x="515" y="176"/>
                </a:lnTo>
                <a:lnTo>
                  <a:pt x="523" y="171"/>
                </a:lnTo>
                <a:lnTo>
                  <a:pt x="535" y="166"/>
                </a:lnTo>
                <a:lnTo>
                  <a:pt x="533" y="164"/>
                </a:lnTo>
                <a:cubicBezTo>
                  <a:pt x="520" y="154"/>
                  <a:pt x="503" y="135"/>
                  <a:pt x="478" y="100"/>
                </a:cubicBezTo>
                <a:lnTo>
                  <a:pt x="478" y="100"/>
                </a:lnTo>
                <a:lnTo>
                  <a:pt x="479" y="100"/>
                </a:lnTo>
                <a:lnTo>
                  <a:pt x="479" y="100"/>
                </a:lnTo>
                <a:lnTo>
                  <a:pt x="479" y="100"/>
                </a:lnTo>
                <a:cubicBezTo>
                  <a:pt x="481" y="99"/>
                  <a:pt x="483" y="98"/>
                  <a:pt x="486" y="96"/>
                </a:cubicBezTo>
                <a:lnTo>
                  <a:pt x="489" y="95"/>
                </a:lnTo>
                <a:lnTo>
                  <a:pt x="489" y="95"/>
                </a:lnTo>
                <a:cubicBezTo>
                  <a:pt x="488" y="95"/>
                  <a:pt x="486" y="96"/>
                  <a:pt x="482" y="98"/>
                </a:cubicBezTo>
                <a:lnTo>
                  <a:pt x="479" y="100"/>
                </a:lnTo>
                <a:lnTo>
                  <a:pt x="478" y="100"/>
                </a:lnTo>
                <a:lnTo>
                  <a:pt x="478" y="100"/>
                </a:lnTo>
                <a:cubicBezTo>
                  <a:pt x="478" y="100"/>
                  <a:pt x="478" y="100"/>
                  <a:pt x="478" y="100"/>
                </a:cubicBezTo>
                <a:cubicBezTo>
                  <a:pt x="472" y="88"/>
                  <a:pt x="459" y="69"/>
                  <a:pt x="459" y="56"/>
                </a:cubicBezTo>
                <a:cubicBezTo>
                  <a:pt x="459" y="25"/>
                  <a:pt x="484" y="12"/>
                  <a:pt x="497" y="6"/>
                </a:cubicBezTo>
                <a:cubicBezTo>
                  <a:pt x="516" y="6"/>
                  <a:pt x="528" y="6"/>
                  <a:pt x="541" y="6"/>
                </a:cubicBezTo>
                <a:cubicBezTo>
                  <a:pt x="547" y="6"/>
                  <a:pt x="547" y="6"/>
                  <a:pt x="554" y="6"/>
                </a:cubicBezTo>
                <a:cubicBezTo>
                  <a:pt x="566" y="6"/>
                  <a:pt x="566" y="6"/>
                  <a:pt x="566" y="6"/>
                </a:cubicBezTo>
                <a:cubicBezTo>
                  <a:pt x="560" y="56"/>
                  <a:pt x="560" y="56"/>
                  <a:pt x="560" y="56"/>
                </a:cubicBezTo>
                <a:cubicBezTo>
                  <a:pt x="547" y="56"/>
                  <a:pt x="547" y="56"/>
                  <a:pt x="547" y="56"/>
                </a:cubicBezTo>
                <a:cubicBezTo>
                  <a:pt x="547" y="56"/>
                  <a:pt x="547" y="56"/>
                  <a:pt x="541" y="56"/>
                </a:cubicBezTo>
                <a:cubicBezTo>
                  <a:pt x="535" y="56"/>
                  <a:pt x="522" y="56"/>
                  <a:pt x="516" y="56"/>
                </a:cubicBezTo>
                <a:cubicBezTo>
                  <a:pt x="516" y="63"/>
                  <a:pt x="516" y="69"/>
                  <a:pt x="522" y="69"/>
                </a:cubicBezTo>
                <a:cubicBezTo>
                  <a:pt x="541" y="100"/>
                  <a:pt x="554" y="113"/>
                  <a:pt x="566" y="125"/>
                </a:cubicBezTo>
                <a:cubicBezTo>
                  <a:pt x="572" y="125"/>
                  <a:pt x="572" y="132"/>
                  <a:pt x="572" y="132"/>
                </a:cubicBezTo>
                <a:cubicBezTo>
                  <a:pt x="585" y="132"/>
                  <a:pt x="585" y="132"/>
                  <a:pt x="585" y="132"/>
                </a:cubicBezTo>
                <a:cubicBezTo>
                  <a:pt x="579" y="144"/>
                  <a:pt x="579" y="144"/>
                  <a:pt x="579" y="144"/>
                </a:cubicBezTo>
                <a:cubicBezTo>
                  <a:pt x="579" y="146"/>
                  <a:pt x="579" y="147"/>
                  <a:pt x="579" y="148"/>
                </a:cubicBezTo>
                <a:lnTo>
                  <a:pt x="579" y="149"/>
                </a:lnTo>
                <a:lnTo>
                  <a:pt x="582" y="148"/>
                </a:lnTo>
                <a:cubicBezTo>
                  <a:pt x="616" y="138"/>
                  <a:pt x="653" y="132"/>
                  <a:pt x="691" y="132"/>
                </a:cubicBezTo>
                <a:cubicBezTo>
                  <a:pt x="891" y="132"/>
                  <a:pt x="1054" y="288"/>
                  <a:pt x="1054" y="489"/>
                </a:cubicBezTo>
                <a:cubicBezTo>
                  <a:pt x="1054" y="652"/>
                  <a:pt x="938" y="793"/>
                  <a:pt x="781" y="834"/>
                </a:cubicBezTo>
                <a:lnTo>
                  <a:pt x="781" y="834"/>
                </a:lnTo>
                <a:lnTo>
                  <a:pt x="783" y="834"/>
                </a:lnTo>
                <a:cubicBezTo>
                  <a:pt x="790" y="835"/>
                  <a:pt x="797" y="836"/>
                  <a:pt x="804" y="837"/>
                </a:cubicBezTo>
                <a:lnTo>
                  <a:pt x="810" y="838"/>
                </a:lnTo>
                <a:lnTo>
                  <a:pt x="810" y="838"/>
                </a:lnTo>
                <a:lnTo>
                  <a:pt x="1578" y="566"/>
                </a:lnTo>
                <a:lnTo>
                  <a:pt x="1619" y="476"/>
                </a:lnTo>
                <a:lnTo>
                  <a:pt x="1663" y="501"/>
                </a:lnTo>
                <a:lnTo>
                  <a:pt x="1649" y="536"/>
                </a:lnTo>
                <a:lnTo>
                  <a:pt x="1694" y="514"/>
                </a:lnTo>
                <a:lnTo>
                  <a:pt x="1713" y="564"/>
                </a:lnTo>
                <a:lnTo>
                  <a:pt x="1744" y="564"/>
                </a:lnTo>
                <a:lnTo>
                  <a:pt x="1744" y="613"/>
                </a:lnTo>
                <a:lnTo>
                  <a:pt x="1604" y="613"/>
                </a:lnTo>
                <a:lnTo>
                  <a:pt x="884" y="863"/>
                </a:lnTo>
                <a:lnTo>
                  <a:pt x="903" y="873"/>
                </a:lnTo>
                <a:cubicBezTo>
                  <a:pt x="1012" y="929"/>
                  <a:pt x="1111" y="1039"/>
                  <a:pt x="1154" y="1164"/>
                </a:cubicBezTo>
                <a:cubicBezTo>
                  <a:pt x="1154" y="1176"/>
                  <a:pt x="1154" y="1176"/>
                  <a:pt x="1154" y="1176"/>
                </a:cubicBezTo>
                <a:cubicBezTo>
                  <a:pt x="1154" y="1176"/>
                  <a:pt x="1154" y="1176"/>
                  <a:pt x="1160" y="1176"/>
                </a:cubicBezTo>
                <a:cubicBezTo>
                  <a:pt x="1160" y="1189"/>
                  <a:pt x="1160" y="1189"/>
                  <a:pt x="1160" y="1189"/>
                </a:cubicBezTo>
                <a:cubicBezTo>
                  <a:pt x="1167" y="1220"/>
                  <a:pt x="1173" y="1251"/>
                  <a:pt x="1173" y="1289"/>
                </a:cubicBezTo>
                <a:cubicBezTo>
                  <a:pt x="1173" y="1334"/>
                  <a:pt x="1167" y="1379"/>
                  <a:pt x="1156" y="1423"/>
                </a:cubicBezTo>
                <a:lnTo>
                  <a:pt x="1154" y="1430"/>
                </a:lnTo>
                <a:lnTo>
                  <a:pt x="1161" y="1426"/>
                </a:lnTo>
                <a:cubicBezTo>
                  <a:pt x="1223" y="1395"/>
                  <a:pt x="1299" y="1357"/>
                  <a:pt x="1368" y="1357"/>
                </a:cubicBezTo>
                <a:cubicBezTo>
                  <a:pt x="1393" y="1357"/>
                  <a:pt x="1424" y="1363"/>
                  <a:pt x="1449" y="1382"/>
                </a:cubicBezTo>
                <a:cubicBezTo>
                  <a:pt x="1537" y="1445"/>
                  <a:pt x="1600" y="1533"/>
                  <a:pt x="1625" y="1570"/>
                </a:cubicBezTo>
                <a:cubicBezTo>
                  <a:pt x="1751" y="1514"/>
                  <a:pt x="1751" y="1514"/>
                  <a:pt x="1751" y="1514"/>
                </a:cubicBezTo>
                <a:cubicBezTo>
                  <a:pt x="1776" y="1558"/>
                  <a:pt x="1776" y="1558"/>
                  <a:pt x="1776" y="1558"/>
                </a:cubicBezTo>
                <a:cubicBezTo>
                  <a:pt x="1606" y="1633"/>
                  <a:pt x="1606" y="1633"/>
                  <a:pt x="1606" y="1633"/>
                </a:cubicBezTo>
                <a:cubicBezTo>
                  <a:pt x="1600" y="1627"/>
                  <a:pt x="1600" y="1627"/>
                  <a:pt x="1600" y="1627"/>
                </a:cubicBezTo>
                <a:cubicBezTo>
                  <a:pt x="1594" y="1614"/>
                  <a:pt x="1594" y="1614"/>
                  <a:pt x="1594" y="1614"/>
                </a:cubicBezTo>
                <a:cubicBezTo>
                  <a:pt x="1594" y="1614"/>
                  <a:pt x="1594" y="1614"/>
                  <a:pt x="1594" y="1614"/>
                </a:cubicBezTo>
                <a:lnTo>
                  <a:pt x="1594" y="1614"/>
                </a:lnTo>
                <a:lnTo>
                  <a:pt x="1595" y="1614"/>
                </a:lnTo>
                <a:lnTo>
                  <a:pt x="1595" y="1614"/>
                </a:lnTo>
                <a:lnTo>
                  <a:pt x="1595" y="1613"/>
                </a:lnTo>
                <a:lnTo>
                  <a:pt x="1596" y="1613"/>
                </a:lnTo>
                <a:lnTo>
                  <a:pt x="1597" y="1613"/>
                </a:lnTo>
                <a:lnTo>
                  <a:pt x="1597" y="1612"/>
                </a:lnTo>
                <a:lnTo>
                  <a:pt x="1598" y="1612"/>
                </a:lnTo>
                <a:lnTo>
                  <a:pt x="1598" y="1612"/>
                </a:lnTo>
                <a:lnTo>
                  <a:pt x="1599" y="1612"/>
                </a:lnTo>
                <a:lnTo>
                  <a:pt x="1600" y="1611"/>
                </a:lnTo>
                <a:lnTo>
                  <a:pt x="1602" y="1610"/>
                </a:lnTo>
                <a:lnTo>
                  <a:pt x="1603" y="1610"/>
                </a:lnTo>
                <a:lnTo>
                  <a:pt x="1604" y="1609"/>
                </a:lnTo>
                <a:lnTo>
                  <a:pt x="1605" y="1609"/>
                </a:lnTo>
                <a:lnTo>
                  <a:pt x="1606" y="1608"/>
                </a:lnTo>
                <a:lnTo>
                  <a:pt x="1606" y="1608"/>
                </a:lnTo>
                <a:lnTo>
                  <a:pt x="1605" y="1609"/>
                </a:lnTo>
                <a:lnTo>
                  <a:pt x="1605" y="1609"/>
                </a:lnTo>
                <a:lnTo>
                  <a:pt x="1604" y="1609"/>
                </a:lnTo>
                <a:lnTo>
                  <a:pt x="1603" y="1609"/>
                </a:lnTo>
                <a:lnTo>
                  <a:pt x="1603" y="1610"/>
                </a:lnTo>
                <a:lnTo>
                  <a:pt x="1602" y="1610"/>
                </a:lnTo>
                <a:lnTo>
                  <a:pt x="1602" y="1610"/>
                </a:lnTo>
                <a:lnTo>
                  <a:pt x="1601" y="1611"/>
                </a:lnTo>
                <a:lnTo>
                  <a:pt x="1600" y="1611"/>
                </a:lnTo>
                <a:lnTo>
                  <a:pt x="1598" y="1612"/>
                </a:lnTo>
                <a:lnTo>
                  <a:pt x="1597" y="1612"/>
                </a:lnTo>
                <a:lnTo>
                  <a:pt x="1596" y="1613"/>
                </a:lnTo>
                <a:lnTo>
                  <a:pt x="1595" y="1614"/>
                </a:lnTo>
                <a:lnTo>
                  <a:pt x="1594" y="1614"/>
                </a:lnTo>
                <a:lnTo>
                  <a:pt x="1594" y="1614"/>
                </a:lnTo>
                <a:cubicBezTo>
                  <a:pt x="1594" y="1614"/>
                  <a:pt x="1594" y="1614"/>
                  <a:pt x="1594" y="1608"/>
                </a:cubicBezTo>
                <a:cubicBezTo>
                  <a:pt x="1588" y="1608"/>
                  <a:pt x="1588" y="1602"/>
                  <a:pt x="1581" y="1595"/>
                </a:cubicBezTo>
                <a:cubicBezTo>
                  <a:pt x="1575" y="1583"/>
                  <a:pt x="1562" y="1564"/>
                  <a:pt x="1544" y="1545"/>
                </a:cubicBezTo>
                <a:cubicBezTo>
                  <a:pt x="1519" y="1508"/>
                  <a:pt x="1468" y="1457"/>
                  <a:pt x="1418" y="1420"/>
                </a:cubicBezTo>
                <a:cubicBezTo>
                  <a:pt x="1406" y="1413"/>
                  <a:pt x="1387" y="1407"/>
                  <a:pt x="1368" y="1407"/>
                </a:cubicBezTo>
                <a:cubicBezTo>
                  <a:pt x="1311" y="1407"/>
                  <a:pt x="1242" y="1439"/>
                  <a:pt x="1186" y="1470"/>
                </a:cubicBezTo>
                <a:cubicBezTo>
                  <a:pt x="1165" y="1484"/>
                  <a:pt x="1145" y="1497"/>
                  <a:pt x="1129" y="1508"/>
                </a:cubicBezTo>
                <a:lnTo>
                  <a:pt x="1123" y="1512"/>
                </a:lnTo>
                <a:lnTo>
                  <a:pt x="1116" y="1527"/>
                </a:lnTo>
                <a:cubicBezTo>
                  <a:pt x="1072" y="1612"/>
                  <a:pt x="1005" y="1674"/>
                  <a:pt x="922" y="1677"/>
                </a:cubicBezTo>
                <a:cubicBezTo>
                  <a:pt x="766" y="1671"/>
                  <a:pt x="546" y="1464"/>
                  <a:pt x="540" y="1251"/>
                </a:cubicBezTo>
                <a:cubicBezTo>
                  <a:pt x="540" y="1185"/>
                  <a:pt x="546" y="1115"/>
                  <a:pt x="561" y="1051"/>
                </a:cubicBezTo>
                <a:lnTo>
                  <a:pt x="566" y="1032"/>
                </a:lnTo>
                <a:lnTo>
                  <a:pt x="163" y="1330"/>
                </a:lnTo>
                <a:lnTo>
                  <a:pt x="163" y="1331"/>
                </a:lnTo>
                <a:cubicBezTo>
                  <a:pt x="163" y="1335"/>
                  <a:pt x="163" y="1339"/>
                  <a:pt x="163" y="1345"/>
                </a:cubicBezTo>
                <a:cubicBezTo>
                  <a:pt x="163" y="1345"/>
                  <a:pt x="163" y="1352"/>
                  <a:pt x="163" y="1352"/>
                </a:cubicBezTo>
                <a:cubicBezTo>
                  <a:pt x="176" y="1364"/>
                  <a:pt x="176" y="1364"/>
                  <a:pt x="176" y="1364"/>
                </a:cubicBezTo>
                <a:cubicBezTo>
                  <a:pt x="138" y="1401"/>
                  <a:pt x="138" y="1401"/>
                  <a:pt x="138" y="1401"/>
                </a:cubicBezTo>
                <a:cubicBezTo>
                  <a:pt x="132" y="1389"/>
                  <a:pt x="132" y="1389"/>
                  <a:pt x="132" y="1389"/>
                </a:cubicBezTo>
                <a:cubicBezTo>
                  <a:pt x="125" y="1384"/>
                  <a:pt x="120" y="1378"/>
                  <a:pt x="118" y="1371"/>
                </a:cubicBezTo>
                <a:lnTo>
                  <a:pt x="116" y="1365"/>
                </a:lnTo>
                <a:lnTo>
                  <a:pt x="31" y="1427"/>
                </a:lnTo>
                <a:lnTo>
                  <a:pt x="13" y="1396"/>
                </a:lnTo>
                <a:lnTo>
                  <a:pt x="0" y="1389"/>
                </a:lnTo>
                <a:lnTo>
                  <a:pt x="594" y="952"/>
                </a:lnTo>
                <a:lnTo>
                  <a:pt x="602" y="936"/>
                </a:lnTo>
                <a:cubicBezTo>
                  <a:pt x="622" y="898"/>
                  <a:pt x="647" y="867"/>
                  <a:pt x="681" y="849"/>
                </a:cubicBezTo>
                <a:lnTo>
                  <a:pt x="690" y="845"/>
                </a:lnTo>
                <a:lnTo>
                  <a:pt x="673" y="845"/>
                </a:lnTo>
                <a:cubicBezTo>
                  <a:pt x="632" y="843"/>
                  <a:pt x="593" y="834"/>
                  <a:pt x="556" y="819"/>
                </a:cubicBezTo>
                <a:lnTo>
                  <a:pt x="547" y="816"/>
                </a:lnTo>
                <a:lnTo>
                  <a:pt x="545" y="818"/>
                </a:lnTo>
                <a:cubicBezTo>
                  <a:pt x="541" y="826"/>
                  <a:pt x="541" y="826"/>
                  <a:pt x="541" y="826"/>
                </a:cubicBezTo>
                <a:cubicBezTo>
                  <a:pt x="540" y="821"/>
                  <a:pt x="540" y="817"/>
                  <a:pt x="539" y="813"/>
                </a:cubicBezTo>
                <a:lnTo>
                  <a:pt x="539" y="812"/>
                </a:lnTo>
                <a:lnTo>
                  <a:pt x="532" y="809"/>
                </a:lnTo>
                <a:cubicBezTo>
                  <a:pt x="452" y="770"/>
                  <a:pt x="388" y="703"/>
                  <a:pt x="354" y="623"/>
                </a:cubicBezTo>
                <a:lnTo>
                  <a:pt x="353" y="619"/>
                </a:lnTo>
                <a:lnTo>
                  <a:pt x="314" y="644"/>
                </a:lnTo>
                <a:lnTo>
                  <a:pt x="295" y="612"/>
                </a:lnTo>
                <a:lnTo>
                  <a:pt x="289" y="601"/>
                </a:lnTo>
                <a:lnTo>
                  <a:pt x="337" y="569"/>
                </a:lnTo>
                <a:lnTo>
                  <a:pt x="334" y="555"/>
                </a:lnTo>
                <a:cubicBezTo>
                  <a:pt x="329" y="534"/>
                  <a:pt x="327" y="511"/>
                  <a:pt x="327" y="489"/>
                </a:cubicBezTo>
                <a:cubicBezTo>
                  <a:pt x="327" y="377"/>
                  <a:pt x="377" y="279"/>
                  <a:pt x="457" y="214"/>
                </a:cubicBezTo>
                <a:lnTo>
                  <a:pt x="463" y="210"/>
                </a:lnTo>
                <a:lnTo>
                  <a:pt x="460" y="209"/>
                </a:lnTo>
                <a:cubicBezTo>
                  <a:pt x="449" y="204"/>
                  <a:pt x="435" y="199"/>
                  <a:pt x="421" y="195"/>
                </a:cubicBezTo>
                <a:cubicBezTo>
                  <a:pt x="383" y="176"/>
                  <a:pt x="333" y="151"/>
                  <a:pt x="295" y="119"/>
                </a:cubicBezTo>
                <a:lnTo>
                  <a:pt x="295" y="119"/>
                </a:lnTo>
                <a:lnTo>
                  <a:pt x="295" y="119"/>
                </a:lnTo>
                <a:lnTo>
                  <a:pt x="296" y="118"/>
                </a:lnTo>
                <a:lnTo>
                  <a:pt x="296" y="117"/>
                </a:lnTo>
                <a:lnTo>
                  <a:pt x="297" y="115"/>
                </a:lnTo>
                <a:lnTo>
                  <a:pt x="298" y="114"/>
                </a:lnTo>
                <a:cubicBezTo>
                  <a:pt x="298" y="113"/>
                  <a:pt x="299" y="112"/>
                  <a:pt x="299" y="111"/>
                </a:cubicBezTo>
                <a:lnTo>
                  <a:pt x="299" y="111"/>
                </a:lnTo>
                <a:lnTo>
                  <a:pt x="300" y="110"/>
                </a:lnTo>
                <a:lnTo>
                  <a:pt x="300" y="109"/>
                </a:lnTo>
                <a:lnTo>
                  <a:pt x="301" y="108"/>
                </a:lnTo>
                <a:lnTo>
                  <a:pt x="301" y="107"/>
                </a:lnTo>
                <a:lnTo>
                  <a:pt x="301" y="107"/>
                </a:lnTo>
                <a:cubicBezTo>
                  <a:pt x="301" y="107"/>
                  <a:pt x="301" y="107"/>
                  <a:pt x="301" y="107"/>
                </a:cubicBezTo>
                <a:lnTo>
                  <a:pt x="301" y="107"/>
                </a:lnTo>
                <a:lnTo>
                  <a:pt x="301" y="107"/>
                </a:lnTo>
                <a:lnTo>
                  <a:pt x="301" y="108"/>
                </a:lnTo>
                <a:lnTo>
                  <a:pt x="301" y="108"/>
                </a:lnTo>
                <a:lnTo>
                  <a:pt x="300" y="109"/>
                </a:lnTo>
                <a:lnTo>
                  <a:pt x="299" y="111"/>
                </a:lnTo>
                <a:lnTo>
                  <a:pt x="299" y="112"/>
                </a:lnTo>
                <a:cubicBezTo>
                  <a:pt x="298" y="113"/>
                  <a:pt x="298" y="114"/>
                  <a:pt x="297" y="115"/>
                </a:cubicBezTo>
                <a:lnTo>
                  <a:pt x="297" y="115"/>
                </a:lnTo>
                <a:lnTo>
                  <a:pt x="297" y="116"/>
                </a:lnTo>
                <a:lnTo>
                  <a:pt x="296" y="117"/>
                </a:lnTo>
                <a:lnTo>
                  <a:pt x="296" y="118"/>
                </a:lnTo>
                <a:lnTo>
                  <a:pt x="296" y="118"/>
                </a:lnTo>
                <a:lnTo>
                  <a:pt x="295" y="119"/>
                </a:lnTo>
                <a:lnTo>
                  <a:pt x="295" y="119"/>
                </a:lnTo>
                <a:cubicBezTo>
                  <a:pt x="295" y="119"/>
                  <a:pt x="295" y="119"/>
                  <a:pt x="295" y="119"/>
                </a:cubicBezTo>
                <a:cubicBezTo>
                  <a:pt x="276" y="107"/>
                  <a:pt x="270" y="88"/>
                  <a:pt x="270" y="69"/>
                </a:cubicBezTo>
                <a:cubicBezTo>
                  <a:pt x="270" y="31"/>
                  <a:pt x="314" y="19"/>
                  <a:pt x="333" y="13"/>
                </a:cubicBezTo>
                <a:cubicBezTo>
                  <a:pt x="358" y="6"/>
                  <a:pt x="383" y="6"/>
                  <a:pt x="383" y="6"/>
                </a:cubicBezTo>
                <a:cubicBezTo>
                  <a:pt x="402" y="0"/>
                  <a:pt x="402" y="0"/>
                  <a:pt x="402" y="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cap="all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cap="all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2" name="图片 3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3"/>
            </p:custDataLst>
          </p:nvPr>
        </p:nvSpPr>
        <p:spPr>
          <a:xfrm>
            <a:off x="1652270" y="1387957"/>
            <a:ext cx="8890064" cy="4082085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800" b="1" i="0" u="none" strike="noStrike" kern="1200" cap="none" spc="600" normalizeH="0" baseline="0" noProof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  <p:timing/>
</p:sldLayout>
</file>

<file path=ppt/slideLayouts/slideLayout4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" name="图片 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9" name="图形 2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15153" y="1811319"/>
            <a:ext cx="2340105" cy="323535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标题 1"/>
          <p:cNvSpPr>
            <a:spLocks noGrp="1"/>
          </p:cNvSpPr>
          <p:nvPr>
            <p:ph type="ctrTitle" idx="2" hasCustomPrompt="1"/>
            <p:custDataLst>
              <p:tags r:id="rId8"/>
            </p:custDataLst>
          </p:nvPr>
        </p:nvSpPr>
        <p:spPr>
          <a:xfrm>
            <a:off x="4521236" y="3808212"/>
            <a:ext cx="6858000" cy="543560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750" b="1" i="0" u="none" strike="noStrike" kern="1200" cap="none" spc="300" normalizeH="0" baseline="0" noProof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副标题 2"/>
          <p:cNvSpPr>
            <a:spLocks noGrp="1"/>
          </p:cNvSpPr>
          <p:nvPr>
            <p:ph type="subTitle" idx="3" hasCustomPrompt="1"/>
            <p:custDataLst>
              <p:tags r:id="rId9"/>
            </p:custDataLst>
          </p:nvPr>
        </p:nvSpPr>
        <p:spPr>
          <a:xfrm>
            <a:off x="4521236" y="4461627"/>
            <a:ext cx="6858000" cy="1318880"/>
          </a:xfr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00" b="0" i="0" u="none" strike="noStrike" kern="1200" cap="none" spc="200" normalizeH="0" baseline="0" noProof="1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/>
              </a:tabLst>
              <a:defRPr sz="20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2pPr>
            <a:lvl3pPr marL="91440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3pPr>
            <a:lvl4pPr marL="137160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4pPr>
            <a:lvl5pPr marL="182880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  <p:timing/>
</p:sldLayout>
</file>

<file path=ppt/slideLayouts/slideLayout5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" name="图片 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" name="图片 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9" name="图形 2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7498080" y="1234440"/>
            <a:ext cx="3174618" cy="438912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" name="图片 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" name="图片 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" name="图片 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2" name="图片 3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文本占位符 1"/>
          <p:cNvSpPr/>
          <p:nvPr>
            <p:ph type="body" idx="1" hasCustomPrompt="1"/>
            <p:custDataLst>
              <p:tags r:id="rId3"/>
            </p:custDataLst>
          </p:nvPr>
        </p:nvSpPr>
        <p:spPr>
          <a:xfrm>
            <a:off x="3027334" y="3599993"/>
            <a:ext cx="6137967" cy="583246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400" b="0" i="0" u="none" strike="noStrike" kern="1200" cap="none" spc="200" normalizeH="0" baseline="0" noProof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2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3026699" y="2039798"/>
            <a:ext cx="6138602" cy="1323340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8200" b="1" i="0" u="none" strike="noStrike" kern="1200" cap="none" spc="1000" normalizeH="0" baseline="0" noProof="1">
                <a:solidFill>
                  <a:schemeClr val="dk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  <p:timing/>
</p:sldLayout>
</file>

<file path=ppt/slideLayouts/slideLayout5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" name="图片 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1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2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3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61" y="-10801"/>
            <a:ext cx="1753527" cy="175352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4461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file:///D:\qq&#25991;&#20214;\712321467\Image\C2C\Image2\%7b75232B38-A165-1FB7-499C-2E1C792CACB5%7d.png" TargetMode="External" /><Relationship Id="rId13" Type="http://schemas.openxmlformats.org/officeDocument/2006/relationships/image" Target="../media/image1.png" /><Relationship Id="rId14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10" Type="http://schemas.openxmlformats.org/officeDocument/2006/relationships/slideLayout" Target="../slideLayouts/slideLayout21.xml" /><Relationship Id="rId11" Type="http://schemas.openxmlformats.org/officeDocument/2006/relationships/slideLayout" Target="../slideLayouts/slideLayout22.xml" /><Relationship Id="rId12" Type="http://schemas.openxmlformats.org/officeDocument/2006/relationships/slideLayout" Target="../slideLayouts/slideLayout23.xml" /><Relationship Id="rId13" Type="http://schemas.openxmlformats.org/officeDocument/2006/relationships/slideLayout" Target="../slideLayouts/slideLayout24.xml" /><Relationship Id="rId14" Type="http://schemas.openxmlformats.org/officeDocument/2006/relationships/slideLayout" Target="../slideLayouts/slideLayout25.xml" /><Relationship Id="rId15" Type="http://schemas.openxmlformats.org/officeDocument/2006/relationships/slideLayout" Target="../slideLayouts/slideLayout26.xml" /><Relationship Id="rId16" Type="http://schemas.openxmlformats.org/officeDocument/2006/relationships/slideLayout" Target="../slideLayouts/slideLayout27.xml" /><Relationship Id="rId17" Type="http://schemas.openxmlformats.org/officeDocument/2006/relationships/slideLayout" Target="../slideLayouts/slideLayout28.xml" /><Relationship Id="rId18" Type="http://schemas.openxmlformats.org/officeDocument/2006/relationships/slideLayout" Target="../slideLayouts/slideLayout29.xml" /><Relationship Id="rId19" Type="http://schemas.openxmlformats.org/officeDocument/2006/relationships/tags" Target="../tags/tag152.xml" /><Relationship Id="rId2" Type="http://schemas.openxmlformats.org/officeDocument/2006/relationships/slideLayout" Target="../slideLayouts/slideLayout13.xml" /><Relationship Id="rId20" Type="http://schemas.openxmlformats.org/officeDocument/2006/relationships/tags" Target="../tags/tag153.xml" /><Relationship Id="rId21" Type="http://schemas.openxmlformats.org/officeDocument/2006/relationships/tags" Target="../tags/tag154.xml" /><Relationship Id="rId22" Type="http://schemas.openxmlformats.org/officeDocument/2006/relationships/tags" Target="../tags/tag155.xml" /><Relationship Id="rId23" Type="http://schemas.openxmlformats.org/officeDocument/2006/relationships/tags" Target="../tags/tag156.xml" /><Relationship Id="rId24" Type="http://schemas.openxmlformats.org/officeDocument/2006/relationships/tags" Target="../tags/tag157.xml" /><Relationship Id="rId25" Type="http://schemas.openxmlformats.org/officeDocument/2006/relationships/image" Target="file:///D:\qq&#25991;&#20214;\712321467\Image\C2C\Image2\%7b75232B38-A165-1FB7-499C-2E1C792CACB5%7d.png" TargetMode="External" /><Relationship Id="rId26" Type="http://schemas.openxmlformats.org/officeDocument/2006/relationships/image" Target="../media/image1.png" /><Relationship Id="rId27" Type="http://schemas.openxmlformats.org/officeDocument/2006/relationships/theme" Target="../theme/theme2.xml" /><Relationship Id="rId3" Type="http://schemas.openxmlformats.org/officeDocument/2006/relationships/slideLayout" Target="../slideLayouts/slideLayout14.xml" /><Relationship Id="rId4" Type="http://schemas.openxmlformats.org/officeDocument/2006/relationships/slideLayout" Target="../slideLayouts/slideLayout15.xml" /><Relationship Id="rId5" Type="http://schemas.openxmlformats.org/officeDocument/2006/relationships/slideLayout" Target="../slideLayouts/slideLayout16.xml" /><Relationship Id="rId6" Type="http://schemas.openxmlformats.org/officeDocument/2006/relationships/slideLayout" Target="../slideLayouts/slideLayout17.xml" /><Relationship Id="rId7" Type="http://schemas.openxmlformats.org/officeDocument/2006/relationships/slideLayout" Target="../slideLayouts/slideLayout18.xml" /><Relationship Id="rId8" Type="http://schemas.openxmlformats.org/officeDocument/2006/relationships/slideLayout" Target="../slideLayouts/slideLayout19.xml" /><Relationship Id="rId9" Type="http://schemas.openxmlformats.org/officeDocument/2006/relationships/slideLayout" Target="../slideLayouts/slideLayout20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10" Type="http://schemas.openxmlformats.org/officeDocument/2006/relationships/slideLayout" Target="../slideLayouts/slideLayout39.xml" /><Relationship Id="rId11" Type="http://schemas.openxmlformats.org/officeDocument/2006/relationships/slideLayout" Target="../slideLayouts/slideLayout40.xml" /><Relationship Id="rId12" Type="http://schemas.openxmlformats.org/officeDocument/2006/relationships/slideLayout" Target="../slideLayouts/slideLayout41.xml" /><Relationship Id="rId13" Type="http://schemas.openxmlformats.org/officeDocument/2006/relationships/slideLayout" Target="../slideLayouts/slideLayout42.xml" /><Relationship Id="rId14" Type="http://schemas.openxmlformats.org/officeDocument/2006/relationships/slideLayout" Target="../slideLayouts/slideLayout43.xml" /><Relationship Id="rId15" Type="http://schemas.openxmlformats.org/officeDocument/2006/relationships/slideLayout" Target="../slideLayouts/slideLayout44.xml" /><Relationship Id="rId16" Type="http://schemas.openxmlformats.org/officeDocument/2006/relationships/slideLayout" Target="../slideLayouts/slideLayout45.xml" /><Relationship Id="rId17" Type="http://schemas.openxmlformats.org/officeDocument/2006/relationships/slideLayout" Target="../slideLayouts/slideLayout46.xml" /><Relationship Id="rId18" Type="http://schemas.openxmlformats.org/officeDocument/2006/relationships/slideLayout" Target="../slideLayouts/slideLayout47.xml" /><Relationship Id="rId19" Type="http://schemas.openxmlformats.org/officeDocument/2006/relationships/tags" Target="../tags/tag309.xml" /><Relationship Id="rId2" Type="http://schemas.openxmlformats.org/officeDocument/2006/relationships/slideLayout" Target="../slideLayouts/slideLayout31.xml" /><Relationship Id="rId20" Type="http://schemas.openxmlformats.org/officeDocument/2006/relationships/tags" Target="../tags/tag310.xml" /><Relationship Id="rId21" Type="http://schemas.openxmlformats.org/officeDocument/2006/relationships/tags" Target="../tags/tag311.xml" /><Relationship Id="rId22" Type="http://schemas.openxmlformats.org/officeDocument/2006/relationships/tags" Target="../tags/tag312.xml" /><Relationship Id="rId23" Type="http://schemas.openxmlformats.org/officeDocument/2006/relationships/tags" Target="../tags/tag313.xml" /><Relationship Id="rId24" Type="http://schemas.openxmlformats.org/officeDocument/2006/relationships/tags" Target="../tags/tag314.xml" /><Relationship Id="rId25" Type="http://schemas.openxmlformats.org/officeDocument/2006/relationships/image" Target="file:///D:\qq&#25991;&#20214;\712321467\Image\C2C\Image2\%7b75232B38-A165-1FB7-499C-2E1C792CACB5%7d.png" TargetMode="External" /><Relationship Id="rId26" Type="http://schemas.openxmlformats.org/officeDocument/2006/relationships/image" Target="../media/image1.png" /><Relationship Id="rId27" Type="http://schemas.openxmlformats.org/officeDocument/2006/relationships/theme" Target="../theme/theme3.xml" /><Relationship Id="rId3" Type="http://schemas.openxmlformats.org/officeDocument/2006/relationships/slideLayout" Target="../slideLayouts/slideLayout32.xml" /><Relationship Id="rId4" Type="http://schemas.openxmlformats.org/officeDocument/2006/relationships/slideLayout" Target="../slideLayouts/slideLayout33.xml" /><Relationship Id="rId5" Type="http://schemas.openxmlformats.org/officeDocument/2006/relationships/slideLayout" Target="../slideLayouts/slideLayout34.xml" /><Relationship Id="rId6" Type="http://schemas.openxmlformats.org/officeDocument/2006/relationships/slideLayout" Target="../slideLayouts/slideLayout35.xml" /><Relationship Id="rId7" Type="http://schemas.openxmlformats.org/officeDocument/2006/relationships/slideLayout" Target="../slideLayouts/slideLayout36.xml" /><Relationship Id="rId8" Type="http://schemas.openxmlformats.org/officeDocument/2006/relationships/slideLayout" Target="../slideLayouts/slideLayout37.xml" /><Relationship Id="rId9" Type="http://schemas.openxmlformats.org/officeDocument/2006/relationships/slideLayout" Target="../slideLayouts/slideLayout38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8.xml" /><Relationship Id="rId10" Type="http://schemas.openxmlformats.org/officeDocument/2006/relationships/slideLayout" Target="../slideLayouts/slideLayout57.xml" /><Relationship Id="rId11" Type="http://schemas.openxmlformats.org/officeDocument/2006/relationships/slideLayout" Target="../slideLayouts/slideLayout58.xml" /><Relationship Id="rId12" Type="http://schemas.openxmlformats.org/officeDocument/2006/relationships/slideLayout" Target="../slideLayouts/slideLayout59.xml" /><Relationship Id="rId13" Type="http://schemas.openxmlformats.org/officeDocument/2006/relationships/slideLayout" Target="../slideLayouts/slideLayout60.xml" /><Relationship Id="rId14" Type="http://schemas.openxmlformats.org/officeDocument/2006/relationships/slideLayout" Target="../slideLayouts/slideLayout61.xml" /><Relationship Id="rId15" Type="http://schemas.openxmlformats.org/officeDocument/2006/relationships/slideLayout" Target="../slideLayouts/slideLayout62.xml" /><Relationship Id="rId16" Type="http://schemas.openxmlformats.org/officeDocument/2006/relationships/slideLayout" Target="../slideLayouts/slideLayout63.xml" /><Relationship Id="rId17" Type="http://schemas.openxmlformats.org/officeDocument/2006/relationships/slideLayout" Target="../slideLayouts/slideLayout64.xml" /><Relationship Id="rId18" Type="http://schemas.openxmlformats.org/officeDocument/2006/relationships/slideLayout" Target="../slideLayouts/slideLayout65.xml" /><Relationship Id="rId19" Type="http://schemas.openxmlformats.org/officeDocument/2006/relationships/tags" Target="../tags/tag399.xml" /><Relationship Id="rId2" Type="http://schemas.openxmlformats.org/officeDocument/2006/relationships/slideLayout" Target="../slideLayouts/slideLayout49.xml" /><Relationship Id="rId20" Type="http://schemas.openxmlformats.org/officeDocument/2006/relationships/tags" Target="../tags/tag400.xml" /><Relationship Id="rId21" Type="http://schemas.openxmlformats.org/officeDocument/2006/relationships/tags" Target="../tags/tag401.xml" /><Relationship Id="rId22" Type="http://schemas.openxmlformats.org/officeDocument/2006/relationships/image" Target="file:///D:\qq&#25991;&#20214;\712321467\Image\C2C\Image2\%7b75232B38-A165-1FB7-499C-2E1C792CACB5%7d.png" TargetMode="External" /><Relationship Id="rId23" Type="http://schemas.openxmlformats.org/officeDocument/2006/relationships/image" Target="../media/image1.png" /><Relationship Id="rId24" Type="http://schemas.openxmlformats.org/officeDocument/2006/relationships/theme" Target="../theme/theme4.xml" /><Relationship Id="rId3" Type="http://schemas.openxmlformats.org/officeDocument/2006/relationships/slideLayout" Target="../slideLayouts/slideLayout50.xml" /><Relationship Id="rId4" Type="http://schemas.openxmlformats.org/officeDocument/2006/relationships/slideLayout" Target="../slideLayouts/slideLayout51.xml" /><Relationship Id="rId5" Type="http://schemas.openxmlformats.org/officeDocument/2006/relationships/slideLayout" Target="../slideLayouts/slideLayout52.xml" /><Relationship Id="rId6" Type="http://schemas.openxmlformats.org/officeDocument/2006/relationships/slideLayout" Target="../slideLayouts/slideLayout53.xml" /><Relationship Id="rId7" Type="http://schemas.openxmlformats.org/officeDocument/2006/relationships/slideLayout" Target="../slideLayouts/slideLayout54.xml" /><Relationship Id="rId8" Type="http://schemas.openxmlformats.org/officeDocument/2006/relationships/slideLayout" Target="../slideLayouts/slideLayout55.xml" /><Relationship Id="rId9" Type="http://schemas.openxmlformats.org/officeDocument/2006/relationships/slideLayout" Target="../slideLayouts/slideLayout56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0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6" r:link="rId2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ransition/>
  <p:timing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0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6" r:link="rId2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</p:sldLayoutIdLst>
  <p:transition/>
  <p:timing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0</a:t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1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3" r:link="rId2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</p:sldLayoutIdLst>
  <p:transition/>
  <p:timing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8.xml" /><Relationship Id="rId2" Type="http://schemas.openxmlformats.org/officeDocument/2006/relationships/tags" Target="../tags/tag402.xml" /><Relationship Id="rId3" Type="http://schemas.openxmlformats.org/officeDocument/2006/relationships/tags" Target="../tags/tag403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1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13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14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15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16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6.xml" /><Relationship Id="rId10" Type="http://schemas.openxmlformats.org/officeDocument/2006/relationships/tags" Target="../tags/tag425.xml" /><Relationship Id="rId11" Type="http://schemas.openxmlformats.org/officeDocument/2006/relationships/tags" Target="../tags/tag426.xml" /><Relationship Id="rId12" Type="http://schemas.openxmlformats.org/officeDocument/2006/relationships/tags" Target="../tags/tag427.xml" /><Relationship Id="rId13" Type="http://schemas.openxmlformats.org/officeDocument/2006/relationships/tags" Target="../tags/tag428.xml" /><Relationship Id="rId2" Type="http://schemas.openxmlformats.org/officeDocument/2006/relationships/tags" Target="../tags/tag417.xml" /><Relationship Id="rId3" Type="http://schemas.openxmlformats.org/officeDocument/2006/relationships/tags" Target="../tags/tag418.xml" /><Relationship Id="rId4" Type="http://schemas.openxmlformats.org/officeDocument/2006/relationships/tags" Target="../tags/tag419.xml" /><Relationship Id="rId5" Type="http://schemas.openxmlformats.org/officeDocument/2006/relationships/tags" Target="../tags/tag420.xml" /><Relationship Id="rId6" Type="http://schemas.openxmlformats.org/officeDocument/2006/relationships/tags" Target="../tags/tag421.xml" /><Relationship Id="rId7" Type="http://schemas.openxmlformats.org/officeDocument/2006/relationships/tags" Target="../tags/tag422.xml" /><Relationship Id="rId8" Type="http://schemas.openxmlformats.org/officeDocument/2006/relationships/tags" Target="../tags/tag423.xml" /><Relationship Id="rId9" Type="http://schemas.openxmlformats.org/officeDocument/2006/relationships/tags" Target="../tags/tag424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15.png" /><Relationship Id="rId3" Type="http://schemas.openxmlformats.org/officeDocument/2006/relationships/tags" Target="../tags/tag429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04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05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06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07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08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09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10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41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/>
          <p:nvPr>
            <p:ph type="ctrTitle" idx="2"/>
            <p:custDataLst>
              <p:tags r:id="rId2"/>
            </p:custDataLst>
          </p:nvPr>
        </p:nvSpPr>
        <p:spPr>
          <a:xfrm>
            <a:off x="1205865" y="1388110"/>
            <a:ext cx="9725025" cy="408178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buSzTx/>
              <a:buNone/>
            </a:pPr>
            <a:r>
              <a:rPr lang="zh-CN" altLang="en-US" sz="4000" spc="240">
                <a:solidFill>
                  <a:srgbClr val="FF0000"/>
                </a:solidFill>
              </a:rPr>
              <a:t>2021年秋安溪县九年级期中考语文试卷</a:t>
            </a:r>
            <a:br>
              <a:rPr lang="zh-CN" altLang="en-US" sz="4000" spc="240">
                <a:solidFill>
                  <a:srgbClr val="FF0000"/>
                </a:solidFill>
              </a:rPr>
            </a:br>
            <a:br>
              <a:rPr lang="zh-CN" altLang="en-US" sz="4000" spc="240">
                <a:solidFill>
                  <a:srgbClr val="FF0000"/>
                </a:solidFill>
              </a:rPr>
            </a:br>
            <a:r>
              <a:rPr lang="zh-CN" altLang="en-US" sz="4400" spc="240">
                <a:solidFill>
                  <a:srgbClr val="FF0000"/>
                </a:solidFill>
              </a:rPr>
              <a:t>参考答案</a:t>
            </a:r>
            <a:endParaRPr lang="zh-CN" altLang="en-US" sz="4400" spc="240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1211560" cy="6310630"/>
          </a:xfrm>
        </p:spPr>
        <p:txBody>
          <a:bodyPr>
            <a:noAutofit/>
          </a:bodyPr>
          <a:lstStyle/>
          <a:p>
            <a:pPr lvl="0">
              <a:lnSpc>
                <a:spcPct val="170000"/>
              </a:lnSpc>
            </a:pPr>
            <a:r>
              <a:rPr sz="2400">
                <a:sym typeface="+mn-ea"/>
              </a:rPr>
              <a:t>12.（3分）①环境生态良好（翠绿、湿润、水晶晶、江南一样）；</a:t>
            </a:r>
            <a:endParaRPr sz="2400">
              <a:sym typeface="+mn-ea"/>
            </a:endParaRPr>
          </a:p>
          <a:p>
            <a:pPr lvl="0">
              <a:lnSpc>
                <a:spcPct val="170000"/>
              </a:lnSpc>
            </a:pPr>
            <a:r>
              <a:rPr sz="2400">
                <a:solidFill>
                  <a:srgbClr val="0070C0"/>
                </a:solidFill>
                <a:sym typeface="+mn-ea"/>
              </a:rPr>
              <a:t>②基础设施高速发展（延安新区、隧道、摩天楼丛等）；</a:t>
            </a:r>
            <a:endParaRPr sz="2400">
              <a:solidFill>
                <a:srgbClr val="0070C0"/>
              </a:solidFill>
              <a:sym typeface="+mn-ea"/>
            </a:endParaRPr>
          </a:p>
          <a:p>
            <a:pPr lvl="0">
              <a:lnSpc>
                <a:spcPct val="170000"/>
              </a:lnSpc>
            </a:pPr>
            <a:r>
              <a:rPr sz="2400">
                <a:sym typeface="+mn-ea"/>
              </a:rPr>
              <a:t>③延安人民生活幸福。</a:t>
            </a:r>
            <a:endParaRPr sz="2400">
              <a:sym typeface="+mn-ea"/>
            </a:endParaRPr>
          </a:p>
          <a:p>
            <a:pPr lvl="0">
              <a:lnSpc>
                <a:spcPct val="170000"/>
              </a:lnSpc>
            </a:pPr>
            <a:r>
              <a:rPr lang="en-US" altLang="zh-CN" sz="2400">
                <a:sym typeface="+mn-ea"/>
              </a:rPr>
              <a:t>           (</a:t>
            </a:r>
            <a:r>
              <a:rPr sz="2400">
                <a:sym typeface="+mn-ea"/>
              </a:rPr>
              <a:t>评分说明：每点1分，意思对即可。</a:t>
            </a:r>
            <a:r>
              <a:rPr lang="en-US" altLang="zh-CN" sz="2400">
                <a:sym typeface="+mn-ea"/>
              </a:rPr>
              <a:t>)</a:t>
            </a:r>
            <a:endParaRPr lang="en-US" altLang="zh-CN" sz="2400">
              <a:sym typeface="+mn-ea"/>
            </a:endParaRPr>
          </a:p>
          <a:p>
            <a:pPr lvl="0">
              <a:lnSpc>
                <a:spcPct val="170000"/>
              </a:lnSpc>
            </a:pPr>
            <a:r>
              <a:rPr sz="2400">
                <a:sym typeface="+mn-ea"/>
              </a:rPr>
              <a:t>13.（6分）</a:t>
            </a:r>
            <a:r>
              <a:rPr sz="2400">
                <a:solidFill>
                  <a:srgbClr val="FF0000"/>
                </a:solidFill>
                <a:sym typeface="+mn-ea"/>
              </a:rPr>
              <a:t>①表层含义</a:t>
            </a:r>
            <a:r>
              <a:rPr sz="2400">
                <a:sym typeface="+mn-ea"/>
              </a:rPr>
              <a:t>：延安奏响庆祝党的百年辉煌的“交响乐”；（2分）</a:t>
            </a:r>
            <a:endParaRPr sz="2400">
              <a:sym typeface="+mn-ea"/>
            </a:endParaRPr>
          </a:p>
          <a:p>
            <a:pPr lvl="0">
              <a:lnSpc>
                <a:spcPct val="170000"/>
              </a:lnSpc>
            </a:pPr>
            <a:r>
              <a:rPr sz="2400">
                <a:solidFill>
                  <a:srgbClr val="FF0000"/>
                </a:solidFill>
                <a:sym typeface="+mn-ea"/>
              </a:rPr>
              <a:t>②深层含义</a:t>
            </a:r>
            <a:r>
              <a:rPr sz="2400">
                <a:sym typeface="+mn-ea"/>
              </a:rPr>
              <a:t>：延安革命旧址与现代新城遥相呼应，体现延安发展变化之大；（2分）</a:t>
            </a:r>
            <a:endParaRPr sz="2400">
              <a:sym typeface="+mn-ea"/>
            </a:endParaRPr>
          </a:p>
          <a:p>
            <a:pPr lvl="0">
              <a:lnSpc>
                <a:spcPct val="170000"/>
              </a:lnSpc>
            </a:pPr>
            <a:r>
              <a:rPr sz="2400">
                <a:sym typeface="+mn-ea"/>
              </a:rPr>
              <a:t>③</a:t>
            </a:r>
            <a:r>
              <a:rPr sz="2400">
                <a:solidFill>
                  <a:srgbClr val="FF0000"/>
                </a:solidFill>
                <a:sym typeface="+mn-ea"/>
              </a:rPr>
              <a:t>表达</a:t>
            </a:r>
            <a:r>
              <a:rPr sz="2400">
                <a:sym typeface="+mn-ea"/>
              </a:rPr>
              <a:t>作者阔别已久，对变化巨大的延安心潮澎湃</a:t>
            </a:r>
            <a:r>
              <a:rPr sz="2400">
                <a:solidFill>
                  <a:srgbClr val="FF0000"/>
                </a:solidFill>
                <a:sym typeface="+mn-ea"/>
              </a:rPr>
              <a:t>之情</a:t>
            </a:r>
            <a:r>
              <a:rPr sz="2400">
                <a:sym typeface="+mn-ea"/>
              </a:rPr>
              <a:t>。（2分）</a:t>
            </a:r>
            <a:endParaRPr sz="2400" b="1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5847715"/>
          </a:xfrm>
        </p:spPr>
        <p:txBody>
          <a:bodyPr>
            <a:normAutofit fontScale="90000"/>
          </a:bodyPr>
          <a:lstStyle/>
          <a:p>
            <a:pPr lvl="0">
              <a:lnSpc>
                <a:spcPct val="140000"/>
              </a:lnSpc>
            </a:pPr>
            <a:r>
              <a:rPr sz="2800">
                <a:sym typeface="+mn-ea"/>
              </a:rPr>
              <a:t>（四）（12分）</a:t>
            </a:r>
            <a:endParaRPr sz="2800">
              <a:sym typeface="+mn-ea"/>
            </a:endParaRPr>
          </a:p>
          <a:p>
            <a:pPr lvl="0">
              <a:lnSpc>
                <a:spcPct val="140000"/>
              </a:lnSpc>
            </a:pPr>
            <a:r>
              <a:rPr sz="2800">
                <a:sym typeface="+mn-ea"/>
              </a:rPr>
              <a:t>14.（3分）</a:t>
            </a:r>
            <a:r>
              <a:rPr sz="2800">
                <a:solidFill>
                  <a:srgbClr val="FF0000"/>
                </a:solidFill>
                <a:sym typeface="+mn-ea"/>
              </a:rPr>
              <a:t>C</a:t>
            </a:r>
            <a:endParaRPr sz="2800">
              <a:solidFill>
                <a:srgbClr val="FF0000"/>
              </a:solidFill>
              <a:sym typeface="+mn-ea"/>
            </a:endParaRPr>
          </a:p>
          <a:p>
            <a:pPr lvl="0">
              <a:lnSpc>
                <a:spcPct val="140000"/>
              </a:lnSpc>
            </a:pPr>
            <a:r>
              <a:rPr sz="2800">
                <a:sym typeface="+mn-ea"/>
              </a:rPr>
              <a:t>15.（3分）刘翔、苏炳添打破“</a:t>
            </a:r>
            <a:r>
              <a:rPr sz="2800">
                <a:highlight>
                  <a:srgbClr val="FFFF00"/>
                </a:highlight>
                <a:sym typeface="+mn-ea"/>
              </a:rPr>
              <a:t>短跑赛道不是亚洲人、黄种人的赛场</a:t>
            </a:r>
            <a:r>
              <a:rPr sz="2800">
                <a:sym typeface="+mn-ea"/>
              </a:rPr>
              <a:t>”的固有观念；（1分）吉姆·海因斯等人突破10秒大关，打破医学界甚至有专家“</a:t>
            </a:r>
            <a:r>
              <a:rPr sz="2800">
                <a:highlight>
                  <a:srgbClr val="FFFF00"/>
                </a:highlight>
                <a:sym typeface="+mn-ea"/>
              </a:rPr>
              <a:t>人类运动极限绝对不会超过10米每秒</a:t>
            </a:r>
            <a:r>
              <a:rPr sz="2800">
                <a:sym typeface="+mn-ea"/>
              </a:rPr>
              <a:t>”的断言。（2分）</a:t>
            </a:r>
            <a:endParaRPr sz="2800">
              <a:sym typeface="+mn-ea"/>
            </a:endParaRPr>
          </a:p>
          <a:p>
            <a:pPr lvl="0">
              <a:lnSpc>
                <a:spcPct val="140000"/>
              </a:lnSpc>
            </a:pPr>
            <a:r>
              <a:rPr sz="2800">
                <a:sym typeface="+mn-ea"/>
              </a:rPr>
              <a:t>16.（6分）</a:t>
            </a:r>
            <a:r>
              <a:rPr sz="2800">
                <a:solidFill>
                  <a:srgbClr val="FF0000"/>
                </a:solidFill>
                <a:sym typeface="+mn-ea"/>
              </a:rPr>
              <a:t>①要继承和发扬</a:t>
            </a:r>
            <a:r>
              <a:rPr sz="2800">
                <a:sym typeface="+mn-ea"/>
              </a:rPr>
              <a:t>“更高更快更强更团结”的奥林匹克精神；（2分）</a:t>
            </a:r>
            <a:endParaRPr sz="2800">
              <a:sym typeface="+mn-ea"/>
            </a:endParaRPr>
          </a:p>
          <a:p>
            <a:pPr lvl="0">
              <a:lnSpc>
                <a:spcPct val="140000"/>
              </a:lnSpc>
            </a:pPr>
            <a:r>
              <a:rPr sz="2800">
                <a:sym typeface="+mn-ea"/>
              </a:rPr>
              <a:t>②</a:t>
            </a:r>
            <a:r>
              <a:rPr sz="2800">
                <a:solidFill>
                  <a:srgbClr val="FF0000"/>
                </a:solidFill>
                <a:sym typeface="+mn-ea"/>
              </a:rPr>
              <a:t>要不断地突破</a:t>
            </a:r>
            <a:r>
              <a:rPr sz="2800">
                <a:sym typeface="+mn-ea"/>
              </a:rPr>
              <a:t>身体极限和认知极限；（2分）</a:t>
            </a:r>
            <a:endParaRPr sz="2800">
              <a:sym typeface="+mn-ea"/>
            </a:endParaRPr>
          </a:p>
          <a:p>
            <a:pPr lvl="0">
              <a:lnSpc>
                <a:spcPct val="140000"/>
              </a:lnSpc>
            </a:pPr>
            <a:r>
              <a:rPr sz="2800">
                <a:sym typeface="+mn-ea"/>
              </a:rPr>
              <a:t>③</a:t>
            </a:r>
            <a:r>
              <a:rPr sz="2800">
                <a:solidFill>
                  <a:srgbClr val="FF0000"/>
                </a:solidFill>
                <a:sym typeface="+mn-ea"/>
              </a:rPr>
              <a:t>要不断超越</a:t>
            </a:r>
            <a:r>
              <a:rPr sz="2800">
                <a:sym typeface="+mn-ea"/>
              </a:rPr>
              <a:t>自我，不断超越自身。（2分）</a:t>
            </a:r>
            <a:endParaRPr sz="2800" b="1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6310630"/>
          </a:xfrm>
        </p:spPr>
        <p:txBody>
          <a:bodyPr>
            <a:normAutofit lnSpcReduction="20000"/>
          </a:bodyPr>
          <a:lstStyle/>
          <a:p>
            <a:pPr lvl="0">
              <a:lnSpc>
                <a:spcPct val="190000"/>
              </a:lnSpc>
            </a:pPr>
            <a:r>
              <a:rPr sz="2800">
                <a:sym typeface="+mn-ea"/>
              </a:rPr>
              <a:t>（五）（10分）</a:t>
            </a:r>
            <a:endParaRPr sz="2800">
              <a:sym typeface="+mn-ea"/>
            </a:endParaRPr>
          </a:p>
          <a:p>
            <a:pPr lvl="0">
              <a:lnSpc>
                <a:spcPct val="190000"/>
              </a:lnSpc>
            </a:pPr>
            <a:r>
              <a:rPr sz="2800">
                <a:sym typeface="+mn-ea"/>
              </a:rPr>
              <a:t>17.(3 分)</a:t>
            </a:r>
            <a:r>
              <a:rPr lang="en-US" altLang="zh-CN" sz="2800">
                <a:sym typeface="+mn-ea"/>
              </a:rPr>
              <a:t>   </a:t>
            </a:r>
            <a:r>
              <a:rPr sz="2800">
                <a:solidFill>
                  <a:srgbClr val="FF0000"/>
                </a:solidFill>
                <a:sym typeface="+mn-ea"/>
              </a:rPr>
              <a:t>A</a:t>
            </a:r>
            <a:endParaRPr sz="2800">
              <a:solidFill>
                <a:srgbClr val="FF0000"/>
              </a:solidFill>
              <a:sym typeface="+mn-ea"/>
            </a:endParaRPr>
          </a:p>
          <a:p>
            <a:pPr lvl="0">
              <a:lnSpc>
                <a:spcPct val="190000"/>
              </a:lnSpc>
            </a:pPr>
            <a:r>
              <a:rPr sz="2800">
                <a:sym typeface="+mn-ea"/>
              </a:rPr>
              <a:t>18.(4分)</a:t>
            </a:r>
            <a:r>
              <a:rPr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①</a:t>
            </a:r>
            <a:r>
              <a:rPr sz="2800">
                <a:solidFill>
                  <a:srgbClr val="FF0000"/>
                </a:solidFill>
                <a:sym typeface="+mn-ea"/>
              </a:rPr>
              <a:t>绝大部分人认为</a:t>
            </a:r>
            <a:r>
              <a:rPr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仍应继承与发扬抗美援朝精神，</a:t>
            </a:r>
            <a:r>
              <a:rPr sz="2800">
                <a:solidFill>
                  <a:srgbClr val="FF0000"/>
                </a:solidFill>
                <a:sym typeface="+mn-ea"/>
              </a:rPr>
              <a:t>极少部分人认为</a:t>
            </a:r>
            <a:r>
              <a:rPr sz="28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sym typeface="+mn-ea"/>
              </a:rPr>
              <a:t>不应继承与发扬抗美援朝精神；</a:t>
            </a:r>
            <a:endParaRPr sz="280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sym typeface="+mn-ea"/>
            </a:endParaRPr>
          </a:p>
          <a:p>
            <a:pPr lvl="0">
              <a:lnSpc>
                <a:spcPct val="190000"/>
              </a:lnSpc>
            </a:pPr>
            <a:r>
              <a:rPr sz="2800">
                <a:sym typeface="+mn-ea"/>
              </a:rPr>
              <a:t>②</a:t>
            </a:r>
            <a:r>
              <a:rPr sz="2800">
                <a:solidFill>
                  <a:srgbClr val="FF0000"/>
                </a:solidFill>
                <a:sym typeface="+mn-ea"/>
              </a:rPr>
              <a:t>大部分人认为</a:t>
            </a:r>
            <a:r>
              <a:rPr sz="2800">
                <a:sym typeface="+mn-ea"/>
              </a:rPr>
              <a:t>抗美援朝赋予了我们心怀家国、敢于斗争、立场坚定的精神财富，</a:t>
            </a:r>
            <a:r>
              <a:rPr sz="2800">
                <a:solidFill>
                  <a:srgbClr val="FF0000"/>
                </a:solidFill>
                <a:sym typeface="+mn-ea"/>
              </a:rPr>
              <a:t>少部分人认为</a:t>
            </a:r>
            <a:r>
              <a:rPr sz="2800">
                <a:sym typeface="+mn-ea"/>
              </a:rPr>
              <a:t>抗美援朝赋予了我们顽强乐观的精神财富。</a:t>
            </a:r>
            <a:endParaRPr sz="2800" b="1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6310630"/>
          </a:xfrm>
        </p:spPr>
        <p:txBody>
          <a:bodyPr>
            <a:normAutofit lnSpcReduction="20000"/>
          </a:bodyPr>
          <a:lstStyle/>
          <a:p>
            <a:pPr lvl="0">
              <a:lnSpc>
                <a:spcPct val="230000"/>
              </a:lnSpc>
            </a:pPr>
            <a:r>
              <a:rPr sz="2800">
                <a:sym typeface="+mn-ea"/>
              </a:rPr>
              <a:t>19.(3分)</a:t>
            </a:r>
            <a:endParaRPr sz="2800">
              <a:sym typeface="+mn-ea"/>
            </a:endParaRPr>
          </a:p>
          <a:p>
            <a:pPr lvl="0">
              <a:lnSpc>
                <a:spcPct val="230000"/>
              </a:lnSpc>
            </a:pPr>
            <a:r>
              <a:rPr sz="2800">
                <a:sym typeface="+mn-ea"/>
              </a:rPr>
              <a:t> ①抗美援朝的正义之战使我们赢得了自由、独立与尊重；</a:t>
            </a:r>
            <a:endParaRPr sz="2800">
              <a:sym typeface="+mn-ea"/>
            </a:endParaRPr>
          </a:p>
          <a:p>
            <a:pPr lvl="0">
              <a:lnSpc>
                <a:spcPct val="230000"/>
              </a:lnSpc>
            </a:pPr>
            <a:r>
              <a:rPr sz="2800">
                <a:solidFill>
                  <a:srgbClr val="FF0000"/>
                </a:solidFill>
                <a:sym typeface="+mn-ea"/>
              </a:rPr>
              <a:t>②抗美援朝精神是中华民族奋进的不竭动力；</a:t>
            </a:r>
            <a:endParaRPr sz="2800">
              <a:solidFill>
                <a:srgbClr val="FF0000"/>
              </a:solidFill>
              <a:sym typeface="+mn-ea"/>
            </a:endParaRPr>
          </a:p>
          <a:p>
            <a:pPr lvl="0">
              <a:lnSpc>
                <a:spcPct val="230000"/>
              </a:lnSpc>
            </a:pPr>
            <a:r>
              <a:rPr sz="2800">
                <a:sym typeface="+mn-ea"/>
              </a:rPr>
              <a:t>③抗美援朝精神在新时代得到了传承；</a:t>
            </a:r>
            <a:endParaRPr sz="2800">
              <a:sym typeface="+mn-ea"/>
            </a:endParaRPr>
          </a:p>
          <a:p>
            <a:pPr lvl="0">
              <a:lnSpc>
                <a:spcPct val="230000"/>
              </a:lnSpc>
            </a:pPr>
            <a:r>
              <a:rPr sz="2800">
                <a:solidFill>
                  <a:srgbClr val="FF0000"/>
                </a:solidFill>
                <a:sym typeface="+mn-ea"/>
              </a:rPr>
              <a:t>④抗美援朝给予我们丰富的精神财富，让年轻一代了解历史，心怀感恩，珍惜当下。</a:t>
            </a:r>
            <a:endParaRPr sz="2800" b="1">
              <a:solidFill>
                <a:srgbClr val="FF0000"/>
              </a:solidFill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6310630"/>
          </a:xfrm>
        </p:spPr>
        <p:txBody>
          <a:bodyPr>
            <a:normAutofit lnSpcReduction="20000"/>
          </a:bodyPr>
          <a:lstStyle/>
          <a:p>
            <a:pPr lvl="0">
              <a:lnSpc>
                <a:spcPct val="200000"/>
              </a:lnSpc>
            </a:pPr>
            <a:r>
              <a:rPr sz="2800">
                <a:sym typeface="+mn-ea"/>
              </a:rPr>
              <a:t>（六）（6分）</a:t>
            </a:r>
            <a:endParaRPr sz="2800">
              <a:sym typeface="+mn-ea"/>
            </a:endParaRPr>
          </a:p>
          <a:p>
            <a:pPr lvl="0">
              <a:lnSpc>
                <a:spcPct val="200000"/>
              </a:lnSpc>
            </a:pPr>
            <a:r>
              <a:rPr sz="2800">
                <a:sym typeface="+mn-ea"/>
              </a:rPr>
              <a:t>20.(6分) ①藤野先生；</a:t>
            </a:r>
            <a:endParaRPr sz="2800">
              <a:sym typeface="+mn-ea"/>
            </a:endParaRPr>
          </a:p>
          <a:p>
            <a:pPr lvl="0">
              <a:lnSpc>
                <a:spcPct val="200000"/>
              </a:lnSpc>
            </a:pPr>
            <a:r>
              <a:rPr sz="2800">
                <a:solidFill>
                  <a:srgbClr val="FF0000"/>
                </a:solidFill>
                <a:sym typeface="+mn-ea"/>
              </a:rPr>
              <a:t>②孙悟空请来观音菩萨降伏铁扇公主的儿子红孩儿，使他们母子不得相见；</a:t>
            </a:r>
            <a:endParaRPr sz="2800">
              <a:solidFill>
                <a:srgbClr val="FF0000"/>
              </a:solidFill>
              <a:sym typeface="+mn-ea"/>
            </a:endParaRPr>
          </a:p>
          <a:p>
            <a:pPr lvl="0">
              <a:lnSpc>
                <a:spcPct val="200000"/>
              </a:lnSpc>
            </a:pPr>
            <a:r>
              <a:rPr sz="2800">
                <a:sym typeface="+mn-ea"/>
              </a:rPr>
              <a:t>③示例：他（鲁智深）三拳打死镇关西，从中可见其见义勇为，嫉恶如仇；他大闹野猪林，从中可见其行侠仗义，侠肝义胆。</a:t>
            </a:r>
            <a:endParaRPr sz="2800">
              <a:sym typeface="+mn-ea"/>
            </a:endParaRPr>
          </a:p>
          <a:p>
            <a:pPr lvl="0">
              <a:lnSpc>
                <a:spcPct val="200000"/>
              </a:lnSpc>
            </a:pPr>
            <a:r>
              <a:rPr lang="en-US" altLang="zh-CN" sz="2800">
                <a:sym typeface="+mn-ea"/>
              </a:rPr>
              <a:t>    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评分说明：每点2分，意思对即可。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)</a:t>
            </a:r>
            <a:endParaRPr sz="2800" b="1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1" name="组合 20"/>
          <p:cNvGrpSpPr/>
          <p:nvPr userDrawn="1">
            <p:custDataLst>
              <p:tags r:id="rId2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3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dk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4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Shape 203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6" name="Shape 204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7" name="Shape 205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lt1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Shape 206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9" name="Shape 207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Shape 208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Shape 210"/>
              <p:cNvSpPr/>
              <p:nvPr>
                <p:custDataLst>
                  <p:tags r:id="rId11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dk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427355" y="1400810"/>
          <a:ext cx="11336020" cy="51708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6585"/>
                <a:gridCol w="622935"/>
                <a:gridCol w="2522220"/>
                <a:gridCol w="842645"/>
                <a:gridCol w="1682115"/>
                <a:gridCol w="1685290"/>
                <a:gridCol w="836930"/>
                <a:gridCol w="2527300"/>
              </a:tblGrid>
              <a:tr h="471170">
                <a:tc rowSpan="4"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基本等级50分</a:t>
                      </a:r>
                      <a:endParaRPr lang="en-US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内容26分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一等（26-23分）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二等（22-18分）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三等（17-15分）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四等（14-0分）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0165">
                <a:tc vMerge="1">
                  <a:txBody>
                    <a:bodyPr vert="horz" wrap="square"/>
                    <a:lstStyle/>
                    <a:p/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 vert="horz" wrap="square"/>
                    <a:lstStyle/>
                    <a:p/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切题，中心突出内容充实，有真情实感</a:t>
                      </a:r>
                      <a:endParaRPr lang="en-US" altLang="en-US" sz="2400" b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切题，中心明确内容具体，感情较真实</a:t>
                      </a:r>
                      <a:endParaRPr lang="en-US" altLang="en-US" sz="2400" b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基本切题，中心基本明确，内容尚完整</a:t>
                      </a:r>
                      <a:endParaRPr lang="en-US" altLang="en-US" sz="2400" b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偏离题意，中心不明确或立意不当，内容空泛、凌乱</a:t>
                      </a:r>
                      <a:endParaRPr lang="en-US" altLang="en-US" sz="2400" b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535">
                <a:tc vMerge="1">
                  <a:txBody>
                    <a:bodyPr vert="horz" wrap="square"/>
                    <a:lstStyle/>
                    <a:p/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表达24分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一等（24-21分）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二等（20-16分）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三等（15-13分）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四等（12-0分）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0365">
                <a:tc vMerge="1">
                  <a:txBody>
                    <a:bodyPr vert="horz" wrap="square"/>
                    <a:lstStyle/>
                    <a:p/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 vert="horz" wrap="square"/>
                    <a:lstStyle/>
                    <a:p/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文体规范，结构完整，语言通顺，字迹清楚</a:t>
                      </a:r>
                      <a:endParaRPr lang="en-US" altLang="en-US" sz="2400" b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文体较规范，结构较完整，语言较通顺，字迹较清楚</a:t>
                      </a:r>
                      <a:endParaRPr lang="en-US" altLang="en-US" sz="2400" b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基本符合文体要求，结构基本完整，语言基本通顺，字迹不够清楚</a:t>
                      </a:r>
                      <a:endParaRPr lang="en-US" altLang="en-US" sz="2400" b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文体不规范，结构混乱，语病多，字迹模糊</a:t>
                      </a:r>
                      <a:endParaRPr lang="en-US" altLang="en-US" sz="2400" b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170">
                <a:tc rowSpan="2" gridSpan="2">
                  <a:txBody>
                    <a:bodyPr vert="horz" wrap="square"/>
                    <a:lstStyle/>
                    <a:p>
                      <a:pPr indent="0" algn="ctr">
                        <a:buNone/>
                      </a:pPr>
                      <a:r>
                        <a:rPr lang="en-US" sz="24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发展等级10分</a:t>
                      </a:r>
                      <a:endParaRPr lang="en-US" altLang="en-US" sz="24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一等（10-8分）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二等（7-4分）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三等（3-1分）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787400">
                <a:tc gridSpan="2" vMerge="1">
                  <a:txBody>
                    <a:bodyPr vert="horz" wrap="square"/>
                    <a:lstStyle/>
                    <a:p/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立意新颖构思精巧语言生动、流畅</a:t>
                      </a:r>
                      <a:endParaRPr lang="en-US" altLang="en-US" sz="2400" b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立意较新颖构思较精巧语言较生动</a:t>
                      </a:r>
                      <a:endParaRPr lang="en-US" altLang="en-US" sz="2400" b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 vert="horz" wrap="square"/>
                    <a:lstStyle/>
                    <a:p>
                      <a:pPr indent="0" algn="l">
                        <a:buNone/>
                      </a:pPr>
                      <a:r>
                        <a:rPr lang="en-US" sz="2400" b="0"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立意正确思路顺畅用语准确</a:t>
                      </a:r>
                      <a:endParaRPr lang="en-US" altLang="en-US" sz="2400" b="0"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0" marR="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802005" y="388620"/>
            <a:ext cx="10845800" cy="13093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spc="15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三、作文（60分）</a:t>
            </a:r>
            <a:br>
              <a:rPr lang="zh-CN" altLang="en-US" sz="2400" spc="15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</a:br>
            <a:r>
              <a:rPr lang="zh-CN" altLang="en-US" sz="2400" spc="15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21.参照2020年福建省中考评分标准。</a:t>
            </a:r>
            <a:br>
              <a:rPr lang="zh-CN" altLang="en-US" spc="15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</a:br>
            <a:endParaRPr lang="zh-CN" altLang="en-US"/>
          </a:p>
        </p:txBody>
      </p:sp>
    </p:spTree>
    <p:custDataLst>
      <p:tags r:id="rId13"/>
    </p:custData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6310630"/>
          </a:xfrm>
        </p:spPr>
        <p:txBody>
          <a:bodyPr>
            <a:normAutofit lnSpcReduction="20000"/>
          </a:bodyPr>
          <a:lstStyle/>
          <a:p>
            <a:pPr lvl="0">
              <a:lnSpc>
                <a:spcPct val="200000"/>
              </a:lnSpc>
            </a:pPr>
            <a:r>
              <a:rPr sz="2800">
                <a:sym typeface="+mn-ea"/>
              </a:rPr>
              <a:t>附：</a:t>
            </a:r>
            <a:endParaRPr sz="2800">
              <a:sym typeface="+mn-ea"/>
            </a:endParaRPr>
          </a:p>
          <a:p>
            <a:pPr lvl="0">
              <a:lnSpc>
                <a:spcPct val="200000"/>
              </a:lnSpc>
            </a:pPr>
            <a:r>
              <a:rPr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①错别字每字扣1分，重现不计，扣满3分为止。不满600字，每50字扣1分。</a:t>
            </a:r>
            <a:endParaRPr sz="28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>
              <a:lnSpc>
                <a:spcPct val="200000"/>
              </a:lnSpc>
            </a:pPr>
            <a:r>
              <a:rPr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②发展等级采用分点评分法，如果“立意”“构思”“文采”三项中一项突出的，就可得10分。</a:t>
            </a:r>
            <a:endParaRPr sz="2800" b="1">
              <a:sym typeface="+mn-ea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585700" y="10820400"/>
            <a:ext cx="317500" cy="2413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6310630"/>
          </a:xfrm>
        </p:spPr>
        <p:txBody>
          <a:bodyPr>
            <a:normAutofit fontScale="90000"/>
          </a:bodyPr>
          <a:lstStyle/>
          <a:p>
            <a:pPr lvl="0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sz="2800" b="1">
                <a:sym typeface="+mn-ea"/>
              </a:rPr>
              <a:t>一、积累与运用（20分）</a:t>
            </a:r>
            <a:endParaRPr sz="2800" b="1">
              <a:sym typeface="+mn-ea"/>
            </a:endParaRPr>
          </a:p>
          <a:p>
            <a:pPr lvl="0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sz="2800" b="1">
                <a:sym typeface="+mn-ea"/>
              </a:rPr>
              <a:t>1．补写出下列句子中的空缺部分。（10分）</a:t>
            </a:r>
            <a:endParaRPr sz="2800" b="1">
              <a:sym typeface="+mn-ea"/>
            </a:endParaRPr>
          </a:p>
          <a:p>
            <a:pPr lvl="0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（1）后不见来者   </a:t>
            </a:r>
            <a:endParaRPr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（2）决</a:t>
            </a: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眦</a:t>
            </a: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入归鸟      </a:t>
            </a:r>
            <a:endParaRPr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（3）随君直到夜</a:t>
            </a: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郎</a:t>
            </a: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西</a:t>
            </a:r>
            <a:endParaRPr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（4）人有悲欢离合  月有阴晴</a:t>
            </a: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圆</a:t>
            </a: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缺        </a:t>
            </a:r>
            <a:endParaRPr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（5）佳木秀而</a:t>
            </a: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繁阴</a:t>
            </a:r>
            <a:endParaRPr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（6）沉舟侧</a:t>
            </a: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畔</a:t>
            </a: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千帆过  病树前头万木</a:t>
            </a: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春</a:t>
            </a: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endParaRPr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（7）朝</a:t>
            </a: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晖</a:t>
            </a: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夕阴  气象万千</a:t>
            </a:r>
            <a:endParaRPr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 fontAlgn="ctr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sz="2800" b="1">
                <a:sym typeface="+mn-ea"/>
              </a:rPr>
              <a:t>评分说明：每空1分，错字、漏字、添字，该空不得分。</a:t>
            </a:r>
            <a:endParaRPr sz="2800" b="1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6310630"/>
          </a:xfrm>
        </p:spPr>
        <p:txBody>
          <a:bodyPr>
            <a:normAutofit/>
          </a:bodyPr>
          <a:lstStyle/>
          <a:p>
            <a:pPr lvl="0" fontAlgn="ctr">
              <a:lnSpc>
                <a:spcPct val="21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2．（10分）</a:t>
            </a:r>
            <a:endParaRPr sz="2800">
              <a:sym typeface="+mn-ea"/>
            </a:endParaRPr>
          </a:p>
          <a:p>
            <a:pPr lvl="0" fontAlgn="ctr">
              <a:lnSpc>
                <a:spcPct val="21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（1）（2分）① </a:t>
            </a:r>
            <a:r>
              <a:rPr sz="2800">
                <a:solidFill>
                  <a:srgbClr val="FF0000"/>
                </a:solidFill>
                <a:sym typeface="+mn-ea"/>
              </a:rPr>
              <a:t>A</a:t>
            </a:r>
            <a:r>
              <a:rPr sz="2800">
                <a:sym typeface="+mn-ea"/>
              </a:rPr>
              <a:t>   ② </a:t>
            </a:r>
            <a:r>
              <a:rPr sz="2800">
                <a:solidFill>
                  <a:srgbClr val="FF0000"/>
                </a:solidFill>
                <a:sym typeface="+mn-ea"/>
              </a:rPr>
              <a:t>B</a:t>
            </a:r>
            <a:r>
              <a:rPr sz="2800">
                <a:sym typeface="+mn-ea"/>
              </a:rPr>
              <a:t>  </a:t>
            </a:r>
            <a:endParaRPr sz="2800">
              <a:sym typeface="+mn-ea"/>
            </a:endParaRPr>
          </a:p>
          <a:p>
            <a:pPr lvl="0" fontAlgn="ctr">
              <a:lnSpc>
                <a:spcPct val="21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（2）（2分）甲 </a:t>
            </a:r>
            <a:r>
              <a:rPr sz="2800">
                <a:solidFill>
                  <a:srgbClr val="FF0000"/>
                </a:solidFill>
                <a:sym typeface="+mn-ea"/>
              </a:rPr>
              <a:t>B</a:t>
            </a:r>
            <a:r>
              <a:rPr sz="2800">
                <a:sym typeface="+mn-ea"/>
              </a:rPr>
              <a:t>   乙 </a:t>
            </a:r>
            <a:r>
              <a:rPr sz="2800">
                <a:solidFill>
                  <a:srgbClr val="FF0000"/>
                </a:solidFill>
                <a:sym typeface="+mn-ea"/>
              </a:rPr>
              <a:t>A</a:t>
            </a:r>
            <a:endParaRPr sz="2800">
              <a:solidFill>
                <a:srgbClr val="FF0000"/>
              </a:solidFill>
              <a:sym typeface="+mn-ea"/>
            </a:endParaRPr>
          </a:p>
          <a:p>
            <a:pPr lvl="0" fontAlgn="ctr">
              <a:lnSpc>
                <a:spcPct val="21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（3）（3分）不同时期的重要文化遗存不断被</a:t>
            </a:r>
            <a:r>
              <a:rPr sz="2800">
                <a:solidFill>
                  <a:srgbClr val="FF0000"/>
                </a:solidFill>
                <a:sym typeface="+mn-ea"/>
              </a:rPr>
              <a:t>发掘</a:t>
            </a:r>
            <a:r>
              <a:rPr sz="2800">
                <a:sym typeface="+mn-ea"/>
              </a:rPr>
              <a:t>（或发现）。</a:t>
            </a:r>
            <a:endParaRPr sz="2800">
              <a:sym typeface="+mn-ea"/>
            </a:endParaRPr>
          </a:p>
          <a:p>
            <a:pPr lvl="0" fontAlgn="ctr">
              <a:lnSpc>
                <a:spcPct val="21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（4）（3分）</a:t>
            </a:r>
            <a:r>
              <a:rPr sz="2800">
                <a:solidFill>
                  <a:srgbClr val="FF0000"/>
                </a:solidFill>
                <a:sym typeface="+mn-ea"/>
              </a:rPr>
              <a:t>B</a:t>
            </a:r>
            <a:endParaRPr sz="2800" b="1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6310630"/>
          </a:xfrm>
        </p:spPr>
        <p:txBody>
          <a:bodyPr>
            <a:normAutofit/>
          </a:bodyPr>
          <a:lstStyle/>
          <a:p>
            <a:pPr lvl="0" fontAlgn="ctr">
              <a:lnSpc>
                <a:spcPct val="21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二、阅读（70分）</a:t>
            </a:r>
            <a:endParaRPr sz="2800">
              <a:sym typeface="+mn-ea"/>
            </a:endParaRPr>
          </a:p>
          <a:p>
            <a:pPr lvl="0" fontAlgn="ctr">
              <a:lnSpc>
                <a:spcPct val="21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（一）（6分）</a:t>
            </a:r>
            <a:endParaRPr sz="2800">
              <a:sym typeface="+mn-ea"/>
            </a:endParaRPr>
          </a:p>
          <a:p>
            <a:pPr lvl="0" fontAlgn="ctr">
              <a:lnSpc>
                <a:spcPct val="21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3.（3分）</a:t>
            </a:r>
            <a:r>
              <a:rPr sz="2800">
                <a:solidFill>
                  <a:srgbClr val="FF0000"/>
                </a:solidFill>
                <a:sym typeface="+mn-ea"/>
              </a:rPr>
              <a:t>B</a:t>
            </a:r>
            <a:endParaRPr sz="2800">
              <a:sym typeface="+mn-ea"/>
            </a:endParaRPr>
          </a:p>
          <a:p>
            <a:pPr lvl="0" fontAlgn="ctr">
              <a:lnSpc>
                <a:spcPct val="21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4.（3分）因为这两句诗体现出一种</a:t>
            </a:r>
            <a:r>
              <a:rPr sz="2800">
                <a:solidFill>
                  <a:srgbClr val="FF0000"/>
                </a:solidFill>
                <a:sym typeface="+mn-ea"/>
              </a:rPr>
              <a:t>奋发振作、一往无前的精神</a:t>
            </a:r>
            <a:r>
              <a:rPr sz="2800">
                <a:sym typeface="+mn-ea"/>
              </a:rPr>
              <a:t>，蕴含</a:t>
            </a:r>
            <a:r>
              <a:rPr sz="2800">
                <a:solidFill>
                  <a:srgbClr val="FF0000"/>
                </a:solidFill>
                <a:sym typeface="+mn-ea"/>
              </a:rPr>
              <a:t>理想终会实现的乐观与自信</a:t>
            </a:r>
            <a:r>
              <a:rPr sz="2800">
                <a:sym typeface="+mn-ea"/>
              </a:rPr>
              <a:t>。</a:t>
            </a:r>
            <a:endParaRPr sz="2800">
              <a:sym typeface="+mn-ea"/>
            </a:endParaRPr>
          </a:p>
          <a:p>
            <a:pPr lvl="0" fontAlgn="ctr">
              <a:lnSpc>
                <a:spcPct val="21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评分说明：意思对即可。</a:t>
            </a:r>
            <a:endParaRPr sz="2800" b="1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6310630"/>
          </a:xfrm>
        </p:spPr>
        <p:txBody>
          <a:bodyPr>
            <a:normAutofit lnSpcReduction="20000"/>
          </a:bodyPr>
          <a:lstStyle/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（二）（16分）</a:t>
            </a:r>
            <a:endParaRPr sz="2800">
              <a:sym typeface="+mn-ea"/>
            </a:endParaRPr>
          </a:p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【参考译文】</a:t>
            </a:r>
            <a:endParaRPr sz="2800">
              <a:sym typeface="+mn-ea"/>
            </a:endParaRPr>
          </a:p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 </a:t>
            </a:r>
            <a:r>
              <a:rPr lang="en-US" altLang="zh-CN" sz="2800">
                <a:sym typeface="+mn-ea"/>
              </a:rPr>
              <a:t>     </a:t>
            </a:r>
            <a:r>
              <a:rPr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元丰二年，中秋节第二天，我从吴兴去杭州，（然后）再向东赶回会稽。龙井（这个地方）有位辨才（注：法号或人名）大师，用书信的方式邀请我到（龙井）山中去。等到出了城，太阳已经西沉，（我）取水道航行到普宁，碰到了道人参寥，问（他）龙井是否有可供遣使、雇佣的竹轿 ，（参寥）说，“（你）来的不是时候，（轿子）已经离开了。”</a:t>
            </a:r>
            <a:endParaRPr sz="2800" b="1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6310630"/>
          </a:xfrm>
        </p:spPr>
        <p:txBody>
          <a:bodyPr>
            <a:normAutofit fontScale="90000"/>
          </a:bodyPr>
          <a:lstStyle/>
          <a:p>
            <a:pPr lvl="0" fontAlgn="ctr">
              <a:lnSpc>
                <a:spcPct val="18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zh-CN" sz="280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sz="2800">
                <a:latin typeface="楷体" panose="02010609060101010101" charset="-122"/>
                <a:ea typeface="楷体" panose="02010609060101010101" charset="-122"/>
                <a:sym typeface="+mn-ea"/>
              </a:rPr>
              <a:t>这天晚上，雨后的天空格外晴朗，树林间月光很明亮，（甚至连）头发都能数清。于是（我）离开船，跟着参寥拄着拐杖沿着湖边慢走。（我们）过了雷峰塔，渡过南屏一带，在惠因涧（注：山沟）洗脚（注：意为赤脚涉过惠因涧），进入灵石坞，发现一条小路（就沿着它）爬到了风篁岭，在龙井亭休息，斟起泉水，（背）靠着山石便喝了起来。从普宁到龙井亭总共经过了十五座佛寺，都十分寂静，听不到人的声音，路边的屋舍，灯火若隐若现，草木长得葱葱郁郁，水流得很急，发出悲怆的声响，这大概不是人间有的地方。（我们继续）前行（到了）二更天，才到寿圣院，在朝音堂拜见辨才大师，第二天便回去了。</a:t>
            </a:r>
            <a:endParaRPr sz="2800" b="1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706755"/>
            <a:ext cx="10952480" cy="5951220"/>
          </a:xfrm>
        </p:spPr>
        <p:txBody>
          <a:bodyPr>
            <a:normAutofit lnSpcReduction="20000"/>
          </a:bodyPr>
          <a:lstStyle/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5.（3分）（1）等到  （2）天气放晴  （3）洗；洗涤  </a:t>
            </a:r>
            <a:endParaRPr sz="2800">
              <a:sym typeface="+mn-ea"/>
            </a:endParaRPr>
          </a:p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6.（3分）</a:t>
            </a:r>
            <a:r>
              <a:rPr sz="2800">
                <a:solidFill>
                  <a:srgbClr val="FF0000"/>
                </a:solidFill>
                <a:sym typeface="+mn-ea"/>
              </a:rPr>
              <a:t>C</a:t>
            </a:r>
            <a:endParaRPr sz="2800">
              <a:sym typeface="+mn-ea"/>
            </a:endParaRPr>
          </a:p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7.（5分）</a:t>
            </a:r>
            <a:endParaRPr sz="2800">
              <a:sym typeface="+mn-ea"/>
            </a:endParaRPr>
          </a:p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（1）（2分）从普宁（到龙井亭）</a:t>
            </a:r>
            <a:r>
              <a:rPr sz="2800">
                <a:solidFill>
                  <a:srgbClr val="FF0000"/>
                </a:solidFill>
                <a:sym typeface="+mn-ea"/>
              </a:rPr>
              <a:t>总共</a:t>
            </a:r>
            <a:r>
              <a:rPr sz="2800">
                <a:sym typeface="+mn-ea"/>
              </a:rPr>
              <a:t>经过了十五座佛寺，都十分</a:t>
            </a:r>
            <a:r>
              <a:rPr sz="2800">
                <a:solidFill>
                  <a:srgbClr val="FF0000"/>
                </a:solidFill>
                <a:sym typeface="+mn-ea"/>
              </a:rPr>
              <a:t>寂静</a:t>
            </a:r>
            <a:r>
              <a:rPr sz="2800">
                <a:sym typeface="+mn-ea"/>
              </a:rPr>
              <a:t>，听不到人的声音。</a:t>
            </a:r>
            <a:endParaRPr sz="2800">
              <a:sym typeface="+mn-ea"/>
            </a:endParaRPr>
          </a:p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评分说明：2分，其中“</a:t>
            </a:r>
            <a:r>
              <a:rPr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凡</a:t>
            </a:r>
            <a:r>
              <a:rPr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”“ </a:t>
            </a:r>
            <a:r>
              <a:rPr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寂</a:t>
            </a:r>
            <a:r>
              <a:rPr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”各0.5分，句意正确1分。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)</a:t>
            </a:r>
            <a:endParaRPr sz="2800" b="1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6310630"/>
          </a:xfrm>
        </p:spPr>
        <p:txBody>
          <a:bodyPr>
            <a:normAutofit lnSpcReduction="20000"/>
          </a:bodyPr>
          <a:lstStyle/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（2）（3分）（我们）才到寿圣院，在朝音堂</a:t>
            </a:r>
            <a:r>
              <a:rPr sz="2800">
                <a:solidFill>
                  <a:srgbClr val="FF0000"/>
                </a:solidFill>
                <a:sym typeface="+mn-ea"/>
              </a:rPr>
              <a:t>拜见</a:t>
            </a:r>
            <a:r>
              <a:rPr sz="2800">
                <a:sym typeface="+mn-ea"/>
              </a:rPr>
              <a:t>辨才大师，第二天才</a:t>
            </a:r>
            <a:r>
              <a:rPr sz="2800">
                <a:solidFill>
                  <a:srgbClr val="FF0000"/>
                </a:solidFill>
                <a:sym typeface="+mn-ea"/>
              </a:rPr>
              <a:t>回</a:t>
            </a:r>
            <a:r>
              <a:rPr sz="2800">
                <a:sym typeface="+mn-ea"/>
              </a:rPr>
              <a:t>。</a:t>
            </a:r>
            <a:endParaRPr sz="2800">
              <a:sym typeface="+mn-ea"/>
            </a:endParaRPr>
          </a:p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zh-CN" sz="2800">
                <a:sym typeface="+mn-ea"/>
              </a:rPr>
              <a:t>(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评分说明：2分，其中“</a:t>
            </a: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谒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”“ </a:t>
            </a:r>
            <a:r>
              <a:rPr lang="en-US" altLang="zh-CN" sz="28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还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”各1分，句意正确1分。)</a:t>
            </a:r>
            <a:endParaRPr lang="en-US" altLang="zh-CN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8.（5分）参考答案：</a:t>
            </a:r>
            <a:r>
              <a:rPr sz="2800">
                <a:solidFill>
                  <a:srgbClr val="0070C0"/>
                </a:solidFill>
                <a:sym typeface="+mn-ea"/>
              </a:rPr>
              <a:t>林间明亮</a:t>
            </a:r>
            <a:r>
              <a:rPr sz="2800">
                <a:solidFill>
                  <a:srgbClr val="FF0000"/>
                </a:solidFill>
                <a:sym typeface="+mn-ea"/>
              </a:rPr>
              <a:t>月色</a:t>
            </a:r>
            <a:r>
              <a:rPr sz="2800">
                <a:solidFill>
                  <a:srgbClr val="0070C0"/>
                </a:solidFill>
                <a:sym typeface="+mn-ea"/>
              </a:rPr>
              <a:t>，寂静的众多</a:t>
            </a:r>
            <a:r>
              <a:rPr sz="2800">
                <a:solidFill>
                  <a:srgbClr val="FF0000"/>
                </a:solidFill>
                <a:sym typeface="+mn-ea"/>
              </a:rPr>
              <a:t>佛寺</a:t>
            </a:r>
            <a:r>
              <a:rPr sz="2800">
                <a:solidFill>
                  <a:srgbClr val="0070C0"/>
                </a:solidFill>
                <a:sym typeface="+mn-ea"/>
              </a:rPr>
              <a:t>，灯火隐显的</a:t>
            </a:r>
            <a:r>
              <a:rPr sz="2800">
                <a:solidFill>
                  <a:srgbClr val="FF0000"/>
                </a:solidFill>
                <a:sym typeface="+mn-ea"/>
              </a:rPr>
              <a:t>屋舍</a:t>
            </a:r>
            <a:r>
              <a:rPr sz="2800">
                <a:solidFill>
                  <a:srgbClr val="0070C0"/>
                </a:solidFill>
                <a:sym typeface="+mn-ea"/>
              </a:rPr>
              <a:t>，深郁的</a:t>
            </a:r>
            <a:r>
              <a:rPr sz="2800">
                <a:solidFill>
                  <a:srgbClr val="FF0000"/>
                </a:solidFill>
                <a:sym typeface="+mn-ea"/>
              </a:rPr>
              <a:t>草木</a:t>
            </a:r>
            <a:r>
              <a:rPr sz="2800">
                <a:solidFill>
                  <a:srgbClr val="0070C0"/>
                </a:solidFill>
                <a:sym typeface="+mn-ea"/>
              </a:rPr>
              <a:t>和激激悲鸣的</a:t>
            </a:r>
            <a:r>
              <a:rPr sz="2800">
                <a:solidFill>
                  <a:srgbClr val="FF0000"/>
                </a:solidFill>
                <a:sym typeface="+mn-ea"/>
              </a:rPr>
              <a:t>流水</a:t>
            </a:r>
            <a:r>
              <a:rPr sz="2800">
                <a:solidFill>
                  <a:srgbClr val="0070C0"/>
                </a:solidFill>
                <a:sym typeface="+mn-ea"/>
              </a:rPr>
              <a:t>。</a:t>
            </a:r>
            <a:endParaRPr sz="2800">
              <a:solidFill>
                <a:srgbClr val="0070C0"/>
              </a:solidFill>
              <a:sym typeface="+mn-ea"/>
            </a:endParaRPr>
          </a:p>
          <a:p>
            <a:pPr lvl="0" fontAlgn="ctr">
              <a:lnSpc>
                <a:spcPct val="19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zh-CN" sz="2800">
                <a:sym typeface="+mn-ea"/>
              </a:rPr>
              <a:t>(</a:t>
            </a: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评分说明：每点1分，意思对即可。)</a:t>
            </a:r>
            <a:endParaRPr sz="2800" b="1"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9595" y="347345"/>
            <a:ext cx="10952480" cy="6310630"/>
          </a:xfrm>
        </p:spPr>
        <p:txBody>
          <a:bodyPr>
            <a:normAutofit fontScale="90000"/>
          </a:bodyPr>
          <a:lstStyle/>
          <a:p>
            <a:pPr lvl="0" fontAlgn="ctr">
              <a:lnSpc>
                <a:spcPct val="16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（三）（20分）</a:t>
            </a:r>
            <a:endParaRPr sz="2800">
              <a:sym typeface="+mn-ea"/>
            </a:endParaRPr>
          </a:p>
          <a:p>
            <a:pPr lvl="0" fontAlgn="ctr">
              <a:lnSpc>
                <a:spcPct val="16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9.( 3分）</a:t>
            </a:r>
            <a:r>
              <a:rPr sz="2800">
                <a:solidFill>
                  <a:srgbClr val="FF0000"/>
                </a:solidFill>
                <a:sym typeface="+mn-ea"/>
              </a:rPr>
              <a:t>C</a:t>
            </a:r>
            <a:endParaRPr sz="2800">
              <a:solidFill>
                <a:srgbClr val="FF0000"/>
              </a:solidFill>
              <a:sym typeface="+mn-ea"/>
            </a:endParaRPr>
          </a:p>
          <a:p>
            <a:pPr lvl="0" fontAlgn="ctr">
              <a:lnSpc>
                <a:spcPct val="16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olidFill>
                  <a:srgbClr val="0070C0"/>
                </a:solidFill>
                <a:sym typeface="+mn-ea"/>
              </a:rPr>
              <a:t>10.（3分）形象展示延安汽车穿梭于隧道的壮丽风光，饱含对今日延安“别有洞天”的惊叹之情，（2分）增强文章的诗情画意（1分）。</a:t>
            </a:r>
            <a:endParaRPr sz="2800">
              <a:solidFill>
                <a:srgbClr val="0070C0"/>
              </a:solidFill>
              <a:sym typeface="+mn-ea"/>
            </a:endParaRPr>
          </a:p>
          <a:p>
            <a:pPr lvl="0" fontAlgn="ctr">
              <a:lnSpc>
                <a:spcPct val="16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ym typeface="+mn-ea"/>
              </a:rPr>
              <a:t>11.（5分）（1）（3分）运用排比、反复的修辞手法（1分），增强语句的节奏和气势，体现“延安新区，灿烂地隆起了”的变化，反复咏叹，表达了作者对延安的深厚情感（2分）。</a:t>
            </a:r>
            <a:endParaRPr sz="2800">
              <a:sym typeface="+mn-ea"/>
            </a:endParaRPr>
          </a:p>
          <a:p>
            <a:pPr lvl="0" fontAlgn="ctr">
              <a:lnSpc>
                <a:spcPct val="160000"/>
              </a:lnSpc>
              <a:spcBef>
                <a:spcPts val="1000"/>
              </a:spcBef>
              <a:spcAft>
                <a:spcPct val="0"/>
              </a:spcAft>
            </a:pPr>
            <a:r>
              <a:rPr sz="2800">
                <a:solidFill>
                  <a:srgbClr val="0070C0"/>
                </a:solidFill>
                <a:sym typeface="+mn-ea"/>
              </a:rPr>
              <a:t>（2）（2分）浩浩汤汤的延水在流动，后者指内心沉浸在眼前美景中。</a:t>
            </a:r>
            <a:endParaRPr sz="2800" b="1">
              <a:solidFill>
                <a:srgbClr val="0070C0"/>
              </a:solidFill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0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2"/>
  <p:tag name="KSO_WM_UNIT_INDEX" val="2"/>
  <p:tag name="KSO_WM_UNIT_LAYERLEVEL" val="1"/>
  <p:tag name="KSO_WM_UNIT_TYPE" val="i"/>
</p:tagLst>
</file>

<file path=ppt/tags/tag10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3"/>
  <p:tag name="KSO_WM_UNIT_INDEX" val="3"/>
  <p:tag name="KSO_WM_UNIT_LAYERLEVEL" val="1"/>
  <p:tag name="KSO_WM_UNIT_TYPE" val="i"/>
</p:tagLst>
</file>

<file path=ppt/tags/tag10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1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TYPE" val="i"/>
</p:tagLst>
</file>

<file path=ppt/tags/tag11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"/>
  <p:tag name="KSO_WM_UNIT_INDEX" val="2"/>
  <p:tag name="KSO_WM_UNIT_LAYERLEVEL" val="1"/>
  <p:tag name="KSO_WM_UNIT_TYPE" val="i"/>
</p:tagLst>
</file>

<file path=ppt/tags/tag11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4"/>
  <p:tag name="KSO_WM_UNIT_INDEX" val="4"/>
  <p:tag name="KSO_WM_UNIT_LAYERLEVEL" val="1"/>
  <p:tag name="KSO_WM_UNIT_TYPE" val="i"/>
</p:tagLst>
</file>

<file path=ppt/tags/tag11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3"/>
  <p:tag name="KSO_WM_UNIT_INDEX" val="3"/>
  <p:tag name="KSO_WM_UNIT_LAYERLEVEL" val="1"/>
  <p:tag name="KSO_WM_UNIT_TYPE" val="i"/>
</p:tagLst>
</file>

<file path=ppt/tags/tag11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6"/>
  <p:tag name="KSO_WM_UNIT_INDEX" val="6"/>
  <p:tag name="KSO_WM_UNIT_LAYERLEVEL" val="1"/>
  <p:tag name="KSO_WM_UNIT_TYPE" val="i"/>
</p:tagLst>
</file>

<file path=ppt/tags/tag11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5"/>
  <p:tag name="KSO_WM_UNIT_INDEX" val="5"/>
  <p:tag name="KSO_WM_UNIT_LAYERLEVEL" val="1"/>
  <p:tag name="KSO_WM_UNIT_TYPE" val="i"/>
</p:tagLst>
</file>

<file path=ppt/tags/tag11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7"/>
  <p:tag name="KSO_WM_UNIT_INDEX" val="7"/>
  <p:tag name="KSO_WM_UNIT_LAYERLEVEL" val="1"/>
  <p:tag name="KSO_WM_UNIT_TYPE" val="i"/>
</p:tagLst>
</file>

<file path=ppt/tags/tag11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8"/>
  <p:tag name="KSO_WM_UNIT_INDEX" val="8"/>
  <p:tag name="KSO_WM_UNIT_LAYERLEVEL" val="1"/>
  <p:tag name="KSO_WM_UNIT_TYPE" val="i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0"/>
  <p:tag name="KSO_WM_UNIT_INDEX" val="10"/>
  <p:tag name="KSO_WM_UNIT_LAYERLEVEL" val="1"/>
  <p:tag name="KSO_WM_UNIT_TYPE" val="i"/>
</p:tagLst>
</file>

<file path=ppt/tags/tag12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9"/>
  <p:tag name="KSO_WM_UNIT_INDEX" val="9"/>
  <p:tag name="KSO_WM_UNIT_LAYERLEVEL" val="1"/>
  <p:tag name="KSO_WM_UNIT_TYPE" val="i"/>
</p:tagLst>
</file>

<file path=ppt/tags/tag12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"/>
  <p:tag name="KSO_WM_UNIT_INDEX" val="2"/>
  <p:tag name="KSO_WM_UNIT_LAYERLEVEL" val="1"/>
  <p:tag name="KSO_WM_UNIT_TYPE" val="i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"/>
  <p:tag name="KSO_WM_UNIT_INDEX" val="3"/>
  <p:tag name="KSO_WM_UNIT_LAYERLEVEL" val="1"/>
  <p:tag name="KSO_WM_UNIT_TYPE" val="i"/>
</p:tagLst>
</file>

<file path=ppt/tags/tag1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5"/>
  <p:tag name="KSO_WM_UNIT_INDEX" val="35"/>
  <p:tag name="KSO_WM_UNIT_LAYERLEVEL" val="1"/>
  <p:tag name="KSO_WM_UNIT_TYPE" val="i"/>
</p:tagLst>
</file>

<file path=ppt/tags/tag1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7"/>
  <p:tag name="KSO_WM_UNIT_INDEX" val="37"/>
  <p:tag name="KSO_WM_UNIT_LAYERLEVEL" val="1"/>
  <p:tag name="KSO_WM_UNIT_TYPE" val="i"/>
</p:tagLst>
</file>

<file path=ppt/tags/tag133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34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7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4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14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"/>
  <p:tag name="KSO_WM_UNIT_INDEX" val="3"/>
  <p:tag name="KSO_WM_UNIT_LAYERLEVEL" val="1"/>
  <p:tag name="KSO_WM_UNIT_TYPE" val="i"/>
</p:tagLst>
</file>

<file path=ppt/tags/tag14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5"/>
  <p:tag name="KSO_WM_UNIT_INDEX" val="35"/>
  <p:tag name="KSO_WM_UNIT_LAYERLEVEL" val="1"/>
  <p:tag name="KSO_WM_UNIT_TYPE" val="i"/>
</p:tagLst>
</file>

<file path=ppt/tags/tag14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6"/>
  <p:tag name="KSO_WM_UNIT_INDEX" val="36"/>
  <p:tag name="KSO_WM_UNIT_LAYERLEVEL" val="1"/>
  <p:tag name="KSO_WM_UNIT_TYPE" val="i"/>
</p:tagLst>
</file>

<file path=ppt/tags/tag14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6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6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661"/>
  <p:tag name="KSO_WM_TEMPLATE_MASTER_THUMB_INDEX" val="12"/>
  <p:tag name="KSO_WM_TEMPLATE_MASTER_TYPE" val="1"/>
  <p:tag name="KSO_WM_TEMPLATE_SUBCATEGORY" val="0"/>
  <p:tag name="KSO_WM_TEMPLATE_THUMBS_INDEX" val="1、4、7、8、9、10、11、12、13、14、15"/>
</p:tagLst>
</file>

<file path=ppt/tags/tag15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5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16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0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0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0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2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3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3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</p:tagLst>
</file>

<file path=ppt/tags/tag23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</p:tagLst>
</file>

<file path=ppt/tags/tag23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</p:tagLst>
</file>

<file path=ppt/tags/tag23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</p:tagLst>
</file>

<file path=ppt/tags/tag23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</p:tagLst>
</file>

<file path=ppt/tags/tag23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TYPE" val="i"/>
</p:tagLst>
</file>

<file path=ppt/tags/tag23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TYPE" val="i"/>
</p:tagLst>
</file>

<file path=ppt/tags/tag23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TYPE" val="i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4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TYPE" val="i"/>
</p:tagLst>
</file>

<file path=ppt/tags/tag24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TYPE" val="i"/>
</p:tagLst>
</file>

<file path=ppt/tags/tag24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4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24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24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4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4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4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4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25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25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5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5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5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5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5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5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25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6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2"/>
  <p:tag name="KSO_WM_UNIT_INDEX" val="2"/>
  <p:tag name="KSO_WM_UNIT_LAYERLEVEL" val="1"/>
  <p:tag name="KSO_WM_UNIT_TYPE" val="i"/>
</p:tagLst>
</file>

<file path=ppt/tags/tag26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3"/>
  <p:tag name="KSO_WM_UNIT_INDEX" val="3"/>
  <p:tag name="KSO_WM_UNIT_LAYERLEVEL" val="1"/>
  <p:tag name="KSO_WM_UNIT_TYPE" val="i"/>
</p:tagLst>
</file>

<file path=ppt/tags/tag26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6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6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6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6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6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6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26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TYPE" val="i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7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"/>
  <p:tag name="KSO_WM_UNIT_INDEX" val="2"/>
  <p:tag name="KSO_WM_UNIT_LAYERLEVEL" val="1"/>
  <p:tag name="KSO_WM_UNIT_TYPE" val="i"/>
</p:tagLst>
</file>

<file path=ppt/tags/tag27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4"/>
  <p:tag name="KSO_WM_UNIT_INDEX" val="4"/>
  <p:tag name="KSO_WM_UNIT_LAYERLEVEL" val="1"/>
  <p:tag name="KSO_WM_UNIT_TYPE" val="i"/>
</p:tagLst>
</file>

<file path=ppt/tags/tag27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3"/>
  <p:tag name="KSO_WM_UNIT_INDEX" val="3"/>
  <p:tag name="KSO_WM_UNIT_LAYERLEVEL" val="1"/>
  <p:tag name="KSO_WM_UNIT_TYPE" val="i"/>
</p:tagLst>
</file>

<file path=ppt/tags/tag27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6"/>
  <p:tag name="KSO_WM_UNIT_INDEX" val="6"/>
  <p:tag name="KSO_WM_UNIT_LAYERLEVEL" val="1"/>
  <p:tag name="KSO_WM_UNIT_TYPE" val="i"/>
</p:tagLst>
</file>

<file path=ppt/tags/tag27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5"/>
  <p:tag name="KSO_WM_UNIT_INDEX" val="5"/>
  <p:tag name="KSO_WM_UNIT_LAYERLEVEL" val="1"/>
  <p:tag name="KSO_WM_UNIT_TYPE" val="i"/>
</p:tagLst>
</file>

<file path=ppt/tags/tag27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7"/>
  <p:tag name="KSO_WM_UNIT_INDEX" val="7"/>
  <p:tag name="KSO_WM_UNIT_LAYERLEVEL" val="1"/>
  <p:tag name="KSO_WM_UNIT_TYPE" val="i"/>
</p:tagLst>
</file>

<file path=ppt/tags/tag27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8"/>
  <p:tag name="KSO_WM_UNIT_INDEX" val="8"/>
  <p:tag name="KSO_WM_UNIT_LAYERLEVEL" val="1"/>
  <p:tag name="KSO_WM_UNIT_TYPE" val="i"/>
</p:tagLst>
</file>

<file path=ppt/tags/tag27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0"/>
  <p:tag name="KSO_WM_UNIT_INDEX" val="10"/>
  <p:tag name="KSO_WM_UNIT_LAYERLEVEL" val="1"/>
  <p:tag name="KSO_WM_UNIT_TYPE" val="i"/>
</p:tagLst>
</file>

<file path=ppt/tags/tag27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9"/>
  <p:tag name="KSO_WM_UNIT_INDEX" val="9"/>
  <p:tag name="KSO_WM_UNIT_LAYERLEVEL" val="1"/>
  <p:tag name="KSO_WM_UNIT_TYPE" val="i"/>
</p:tagLst>
</file>

<file path=ppt/tags/tag27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5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"/>
  <p:tag name="KSO_WM_UNIT_INDEX" val="2"/>
  <p:tag name="KSO_WM_UNIT_LAYERLEVEL" val="1"/>
  <p:tag name="KSO_WM_UNIT_TYPE" val="i"/>
</p:tagLst>
</file>

<file path=ppt/tags/tag2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"/>
  <p:tag name="KSO_WM_UNIT_INDEX" val="3"/>
  <p:tag name="KSO_WM_UNIT_LAYERLEVEL" val="1"/>
  <p:tag name="KSO_WM_UNIT_TYPE" val="i"/>
</p:tagLst>
</file>

<file path=ppt/tags/tag2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5"/>
  <p:tag name="KSO_WM_UNIT_INDEX" val="35"/>
  <p:tag name="KSO_WM_UNIT_LAYERLEVEL" val="1"/>
  <p:tag name="KSO_WM_UNIT_TYPE" val="i"/>
</p:tagLst>
</file>

<file path=ppt/tags/tag2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7"/>
  <p:tag name="KSO_WM_UNIT_INDEX" val="37"/>
  <p:tag name="KSO_WM_UNIT_LAYERLEVEL" val="1"/>
  <p:tag name="KSO_WM_UNIT_TYPE" val="i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90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291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2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3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4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5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6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7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8.xml><?xml version="1.0" encoding="utf-8"?>
<p:tagLst xmlns:p="http://schemas.openxmlformats.org/presentationml/2006/main">
  <p:tag name="KSO_WM_BEAUTIFY_FLAG" val="#wm#"/>
  <p:tag name="KSO_WM_SLIDE_BACKGROUND_TYPE" val="navigation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0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30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"/>
  <p:tag name="KSO_WM_UNIT_INDEX" val="3"/>
  <p:tag name="KSO_WM_UNIT_LAYERLEVEL" val="1"/>
  <p:tag name="KSO_WM_UNIT_TYPE" val="i"/>
</p:tagLst>
</file>

<file path=ppt/tags/tag30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5"/>
  <p:tag name="KSO_WM_UNIT_INDEX" val="35"/>
  <p:tag name="KSO_WM_UNIT_LAYERLEVEL" val="1"/>
  <p:tag name="KSO_WM_UNIT_TYPE" val="i"/>
</p:tagLst>
</file>

<file path=ppt/tags/tag30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6"/>
  <p:tag name="KSO_WM_UNIT_INDEX" val="36"/>
  <p:tag name="KSO_WM_UNIT_LAYERLEVEL" val="1"/>
  <p:tag name="KSO_WM_UNIT_TYPE" val="i"/>
</p:tagLst>
</file>

<file path=ppt/tags/tag30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6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1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6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661"/>
  <p:tag name="KSO_WM_TEMPLATE_MASTER_THUMB_INDEX" val="12"/>
  <p:tag name="KSO_WM_TEMPLATE_MASTER_TYPE" val="1"/>
  <p:tag name="KSO_WM_TEMPLATE_SUBCATEGORY" val="0"/>
  <p:tag name="KSO_WM_TEMPLATE_THUMBS_INDEX" val="1、4、7、8、9、10、11、12、13、14、15"/>
</p:tagLst>
</file>

<file path=ppt/tags/tag315.xml><?xml version="1.0" encoding="utf-8"?>
<p:tagLst xmlns:p="http://schemas.openxmlformats.org/presentationml/2006/main">
  <p:tag name="KSO_WM_ASSEMBLE_CHIP_INDEX" val="891db77213c44a2b862dbb763d727f36"/>
  <p:tag name="KSO_WM_BEAUTIFY_FLAG" val="#wm#"/>
  <p:tag name="KSO_WM_CHIP_FILLAREA_FILL_RULE" val="{&quot;fill_align&quot;:&quot;cm&quot;,&quot;fill_effect&quot;:[],&quot;fill_mode&quot;:&quot;adaptive&quot;,&quot;sacle_strategy&quot;:&quot;stretch&quot;}"/>
  <p:tag name="KSO_WM_CHIP_GROUPID" val="5fb244ccbfe68cd3a0894df1"/>
  <p:tag name="KSO_WM_CHIP_XID" val="5fb244ccbfe68cd3a0894df2"/>
  <p:tag name="KSO_WM_TAG_VERSION" val="1.0"/>
  <p:tag name="KSO_WM_TEMPLATE_CATEGORY" val="chip"/>
  <p:tag name="KSO_WM_TEMPLATE_INDEX" val="20202607"/>
  <p:tag name="KSO_WM_UNIT_COMPATIBLE" val="0"/>
  <p:tag name="KSO_WM_UNIT_DEC_AREA_ID" val="5b9a6c7c072c494989231d1ac6257e6f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1*i*1"/>
  <p:tag name="KSO_WM_UNIT_INDEX" val="1"/>
  <p:tag name="KSO_WM_UNIT_LAYERLEVEL" val="1"/>
  <p:tag name="KSO_WM_UNIT_SUBTYPE" val="u"/>
  <p:tag name="KSO_WM_UNIT_TYPE" val="i"/>
</p:tagLst>
</file>

<file path=ppt/tags/tag316.xml><?xml version="1.0" encoding="utf-8"?>
<p:tagLst xmlns:p="http://schemas.openxmlformats.org/presentationml/2006/main">
  <p:tag name="KSO_WM_ASSEMBLE_CHIP_INDEX" val="568224081a0a4eb69c914fffada8cb45"/>
  <p:tag name="KSO_WM_BEAUTIFY_FLAG" val="#wm#"/>
  <p:tag name="KSO_WM_CHIP_FILLAREA_FILL_RULE" val="{&quot;fill_align&quot;:&quot;cm&quot;,&quot;fill_mode&quot;:&quot;adaptive&quot;,&quot;sacle_strategy&quot;:&quot;smart&quot;}"/>
  <p:tag name="KSO_WM_CHIP_GROUPID" val="5f2a20a1f9bfba6a976c1f2d"/>
  <p:tag name="KSO_WM_CHIP_XID" val="5f2a20a1f9bfba6a976c1f2e"/>
  <p:tag name="KSO_WM_TAG_VERSION" val="1.0"/>
  <p:tag name="KSO_WM_TEMPLATE_ASSEMBLE_GROUPID" val="5fb244ccbfe68cd3a0894df1"/>
  <p:tag name="KSO_WM_TEMPLATE_ASSEMBLE_XID" val="5fb4c25c30a0f79ad1c7c0bc"/>
  <p:tag name="KSO_WM_TEMPLATE_CATEGORY" val="custom"/>
  <p:tag name="KSO_WM_TEMPLATE_INDEX" val="20202607"/>
  <p:tag name="KSO_WM_UNIT_BLOCK" val="0"/>
  <p:tag name="KSO_WM_UNIT_COMPATIBLE" val="0"/>
  <p:tag name="KSO_WM_UNIT_DEC_AREA_ID" val="a9eb447add4d48cfb6faedd98d714c7c"/>
  <p:tag name="KSO_WM_UNIT_DEFAULT_FONT" val="24;50;4"/>
  <p:tag name="KSO_WM_UNIT_DIAGRAM_ISNUMVISUAL" val="0"/>
  <p:tag name="KSO_WM_UNIT_DIAGRAM_ISREFERUNIT" val="0"/>
  <p:tag name="KSO_WM_UNIT_HIGHLIGHT" val="0"/>
  <p:tag name="KSO_WM_UNIT_ID" val="custom202026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客户答谢会暨产品推介会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75"/>
</p:tagLst>
</file>

<file path=ppt/tags/tag317.xml><?xml version="1.0" encoding="utf-8"?>
<p:tagLst xmlns:p="http://schemas.openxmlformats.org/presentationml/2006/main">
  <p:tag name="KSO_WM_ASSEMBLE_CHIP_INDEX" val="d37b710e9d814a4bb140c2159a22fde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TAG_VERSION" val="1.0"/>
  <p:tag name="KSO_WM_TEMPLATE_CATEGORY" val="chip"/>
  <p:tag name="KSO_WM_TEMPLATE_INDEX" val="20202607"/>
  <p:tag name="KSO_WM_UNIT_COMPATIBLE" val="0"/>
  <p:tag name="KSO_WM_UNIT_DEC_AREA_ID" val="02c5a24f4ecb4f588f7ac7ea27850609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18.xml><?xml version="1.0" encoding="utf-8"?>
<p:tagLst xmlns:p="http://schemas.openxmlformats.org/presentationml/2006/main">
  <p:tag name="KSO_WM_ASSEMBLE_CHIP_INDEX" val="b5a37e7566d74eadb231409e2b4572b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TAG_VERSION" val="1.0"/>
  <p:tag name="KSO_WM_TEMPLATE_CATEGORY" val="chip"/>
  <p:tag name="KSO_WM_TEMPLATE_INDEX" val="20202607"/>
  <p:tag name="KSO_WM_UNIT_COMPATIBLE" val="0"/>
  <p:tag name="KSO_WM_UNIT_DEC_AREA_ID" val="0aefb2f554f3436e83e00b365f6a6d2b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19.xml><?xml version="1.0" encoding="utf-8"?>
<p:tagLst xmlns:p="http://schemas.openxmlformats.org/presentationml/2006/main">
  <p:tag name="KSO_WM_ASSEMBLE_CHIP_INDEX" val="16ee4d4f1e664c5799fbbf6bbd50d7c8"/>
  <p:tag name="KSO_WM_BEAUTIFY_FLAG" val="#wm#"/>
  <p:tag name="KSO_WM_CHIP_FILLAREA_FILL_RULE" val="{&quot;fill_align&quot;:&quot;lm&quot;,&quot;fill_effect&quot;:[],&quot;fill_mode&quot;:&quot;adaptive&quot;,&quot;sacle_strategy&quot;:&quot;stretch&quot;}"/>
  <p:tag name="KSO_WM_CHIP_GROUPID" val="5fb244ccbfe68cd3a0894df1"/>
  <p:tag name="KSO_WM_CHIP_XID" val="5fb244ccbfe68cd3a0894df3"/>
  <p:tag name="KSO_WM_TAG_VERSION" val="1.0"/>
  <p:tag name="KSO_WM_TEMPLATE_CATEGORY" val="chip"/>
  <p:tag name="KSO_WM_TEMPLATE_INDEX" val="20202607"/>
  <p:tag name="KSO_WM_UNIT_COMPATIBLE" val="0"/>
  <p:tag name="KSO_WM_UNIT_DEC_AREA_ID" val="18626077b5f2460a94a95f7b72b4cc75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2*i*1"/>
  <p:tag name="KSO_WM_UNIT_INDEX" val="1"/>
  <p:tag name="KSO_WM_UNIT_LAYERLEVEL" val="1"/>
  <p:tag name="KSO_WM_UNIT_SUBTYPE" val="t"/>
  <p:tag name="KSO_WM_UNIT_TYPE" val="i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20.xml><?xml version="1.0" encoding="utf-8"?>
<p:tagLst xmlns:p="http://schemas.openxmlformats.org/presentationml/2006/main">
  <p:tag name="KSO_WM_ASSEMBLE_CHIP_INDEX" val="bf2f0bce89df4a069041c6e106127b0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TAG_VERSION" val="1.0"/>
  <p:tag name="KSO_WM_TEMPLATE_CATEGORY" val="chip"/>
  <p:tag name="KSO_WM_TEMPLATE_INDEX" val="20202607"/>
  <p:tag name="KSO_WM_UNIT_COMPATIBLE" val="0"/>
  <p:tag name="KSO_WM_UNIT_DEC_AREA_ID" val="457ee6d16f7c4fa3a8c40285b4fb0224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21.xml><?xml version="1.0" encoding="utf-8"?>
<p:tagLst xmlns:p="http://schemas.openxmlformats.org/presentationml/2006/main">
  <p:tag name="KSO_WM_ASSEMBLE_CHIP_INDEX" val="7cde063b76e44e16ade38d0c9897dfac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TAG_VERSION" val="1.0"/>
  <p:tag name="KSO_WM_TEMPLATE_CATEGORY" val="chip"/>
  <p:tag name="KSO_WM_TEMPLATE_INDEX" val="20202607"/>
  <p:tag name="KSO_WM_UNIT_COMPATIBLE" val="0"/>
  <p:tag name="KSO_WM_UNIT_DEC_AREA_ID" val="49ab9bb9d8a94a4a9ec5b104986003a7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22.xml><?xml version="1.0" encoding="utf-8"?>
<p:tagLst xmlns:p="http://schemas.openxmlformats.org/presentationml/2006/main">
  <p:tag name="KSO_WM_ASSEMBLE_CHIP_INDEX" val="a66185202e71433ca406ab3fbb1d62ae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e54990ac41c4a0a525673"/>
  <p:tag name="KSO_WM_CHIP_XID" val="5ebe54990ac41c4a0a525674"/>
  <p:tag name="KSO_WM_TAG_VERSION" val="1.0"/>
  <p:tag name="KSO_WM_TEMPLATE_ASSEMBLE_GROUPID" val="5fb244ccbfe68cd3a0894df1"/>
  <p:tag name="KSO_WM_TEMPLATE_ASSEMBLE_XID" val="5fb4c25c30a0f79ad1c7c0a9"/>
  <p:tag name="KSO_WM_TEMPLATE_CATEGORY" val="custom"/>
  <p:tag name="KSO_WM_TEMPLATE_INDEX" val="20202607"/>
  <p:tag name="KSO_WM_UNIT_BLOCK" val="0"/>
  <p:tag name="KSO_WM_UNIT_COMPATIBLE" val="0"/>
  <p:tag name="KSO_WM_UNIT_DEC_AREA_ID" val="b1b4f774008e4e4f99de4c1a3e19ceba"/>
  <p:tag name="KSO_WM_UNIT_DEFAULT_FONT" val="24;28;2"/>
  <p:tag name="KSO_WM_UNIT_DIAGRAM_ISNUMVISUAL" val="0"/>
  <p:tag name="KSO_WM_UNIT_DIAGRAM_ISREFERUNIT" val="0"/>
  <p:tag name="KSO_WM_UNIT_HIGHLIGHT" val="0"/>
  <p:tag name="KSO_WM_UNIT_ID" val="custom2020260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22"/>
</p:tagLst>
</file>

<file path=ppt/tags/tag323.xml><?xml version="1.0" encoding="utf-8"?>
<p:tagLst xmlns:p="http://schemas.openxmlformats.org/presentationml/2006/main">
  <p:tag name="KSO_WM_ASSEMBLE_CHIP_INDEX" val="a66185202e71433ca406ab3fbb1d62ae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e54990ac41c4a0a525673"/>
  <p:tag name="KSO_WM_CHIP_XID" val="5ebe54990ac41c4a0a525674"/>
  <p:tag name="KSO_WM_TAG_VERSION" val="1.0"/>
  <p:tag name="KSO_WM_TEMPLATE_ASSEMBLE_GROUPID" val="5fb244ccbfe68cd3a0894df1"/>
  <p:tag name="KSO_WM_TEMPLATE_ASSEMBLE_XID" val="5fb4c25c30a0f79ad1c7c0a9"/>
  <p:tag name="KSO_WM_TEMPLATE_CATEGORY" val="custom"/>
  <p:tag name="KSO_WM_TEMPLATE_INDEX" val="20202607"/>
  <p:tag name="KSO_WM_UNIT_BLOCK" val="0"/>
  <p:tag name="KSO_WM_UNIT_COMPATIBLE" val="0"/>
  <p:tag name="KSO_WM_UNIT_DEC_AREA_ID" val="baadc4c80fd14b39b6b27183e881432b"/>
  <p:tag name="KSO_WM_UNIT_DEFAULT_FONT" val="14;16;2"/>
  <p:tag name="KSO_WM_UNIT_DIAGRAM_ISNUMVISUAL" val="0"/>
  <p:tag name="KSO_WM_UNIT_DIAGRAM_ISREFERUNIT" val="0"/>
  <p:tag name="KSO_WM_UNIT_HIGHLIGHT" val="0"/>
  <p:tag name="KSO_WM_UNIT_ID" val="custom20202607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输入你的正文，文字是您思想的提炼，为了最终演示发布的良好效果。"/>
  <p:tag name="KSO_WM_UNIT_TEXT_FILL_FORE_SCHEMECOLOR_INDEX" val="13"/>
  <p:tag name="KSO_WM_UNIT_TEXT_FILL_FORE_SCHEMECOLOR_INDEX_BRIGHTNESS" val="0.35"/>
  <p:tag name="KSO_WM_UNIT_TEXT_FILL_TYPE" val="1"/>
  <p:tag name="KSO_WM_UNIT_TYPE" val="b"/>
  <p:tag name="KSO_WM_UNIT_VALUE" val="132"/>
</p:tagLst>
</file>

<file path=ppt/tags/tag324.xml><?xml version="1.0" encoding="utf-8"?>
<p:tagLst xmlns:p="http://schemas.openxmlformats.org/presentationml/2006/main">
  <p:tag name="KSO_WM_ASSEMBLE_CHIP_INDEX" val="d37b710e9d814a4bb140c2159a22fde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TAG_VERSION" val="1.0"/>
  <p:tag name="KSO_WM_TEMPLATE_CATEGORY" val="chip"/>
  <p:tag name="KSO_WM_TEMPLATE_INDEX" val="20202607"/>
  <p:tag name="KSO_WM_UNIT_COMPATIBLE" val="0"/>
  <p:tag name="KSO_WM_UNIT_DEC_AREA_ID" val="02c5a24f4ecb4f588f7ac7ea27850609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25.xml><?xml version="1.0" encoding="utf-8"?>
<p:tagLst xmlns:p="http://schemas.openxmlformats.org/presentationml/2006/main">
  <p:tag name="KSO_WM_ASSEMBLE_CHIP_INDEX" val="b5a37e7566d74eadb231409e2b4572b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TAG_VERSION" val="1.0"/>
  <p:tag name="KSO_WM_TEMPLATE_CATEGORY" val="chip"/>
  <p:tag name="KSO_WM_TEMPLATE_INDEX" val="20202607"/>
  <p:tag name="KSO_WM_UNIT_COMPATIBLE" val="0"/>
  <p:tag name="KSO_WM_UNIT_DEC_AREA_ID" val="0aefb2f554f3436e83e00b365f6a6d2b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26.xml><?xml version="1.0" encoding="utf-8"?>
<p:tagLst xmlns:p="http://schemas.openxmlformats.org/presentationml/2006/main">
  <p:tag name="KSO_WM_ASSEMBLE_CHIP_INDEX" val="d37b710e9d814a4bb140c2159a22fde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TAG_VERSION" val="1.0"/>
  <p:tag name="KSO_WM_TEMPLATE_CATEGORY" val="chip"/>
  <p:tag name="KSO_WM_TEMPLATE_INDEX" val="20202607"/>
  <p:tag name="KSO_WM_UNIT_COMPATIBLE" val="0"/>
  <p:tag name="KSO_WM_UNIT_DEC_AREA_ID" val="02c5a24f4ecb4f588f7ac7ea27850609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27.xml><?xml version="1.0" encoding="utf-8"?>
<p:tagLst xmlns:p="http://schemas.openxmlformats.org/presentationml/2006/main">
  <p:tag name="KSO_WM_ASSEMBLE_CHIP_INDEX" val="b5a37e7566d74eadb231409e2b4572b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TAG_VERSION" val="1.0"/>
  <p:tag name="KSO_WM_TEMPLATE_CATEGORY" val="chip"/>
  <p:tag name="KSO_WM_TEMPLATE_INDEX" val="20202607"/>
  <p:tag name="KSO_WM_UNIT_COMPATIBLE" val="0"/>
  <p:tag name="KSO_WM_UNIT_DEC_AREA_ID" val="0aefb2f554f3436e83e00b365f6a6d2b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28.xml><?xml version="1.0" encoding="utf-8"?>
<p:tagLst xmlns:p="http://schemas.openxmlformats.org/presentationml/2006/main">
  <p:tag name="KSO_WM_ASSEMBLE_CHIP_INDEX" val="c23c26bd418944eb904df0b8a7d975f4"/>
  <p:tag name="KSO_WM_BEAUTIFY_FLAG" val="#wm#"/>
  <p:tag name="KSO_WM_CHIP_FILLAREA_FILL_RULE" val="{&quot;fill_align&quot;:&quot;lm&quot;,&quot;fill_effect&quot;:[],&quot;fill_mode&quot;:&quot;adaptive&quot;,&quot;sacle_strategy&quot;:&quot;stretch&quot;}"/>
  <p:tag name="KSO_WM_CHIP_GROUPID" val="5fb244ccbfe68cd3a0894df1"/>
  <p:tag name="KSO_WM_CHIP_XID" val="5fb244ccbfe68cd3a0894df3"/>
  <p:tag name="KSO_WM_TAG_VERSION" val="1.0"/>
  <p:tag name="KSO_WM_TEMPLATE_CATEGORY" val="chip"/>
  <p:tag name="KSO_WM_TEMPLATE_INDEX" val="20202607"/>
  <p:tag name="KSO_WM_UNIT_COMPATIBLE" val="0"/>
  <p:tag name="KSO_WM_UNIT_DEC_AREA_ID" val="3a0b52da453c411292b7d529cd206370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2*i*1"/>
  <p:tag name="KSO_WM_UNIT_INDEX" val="1"/>
  <p:tag name="KSO_WM_UNIT_LAYERLEVEL" val="1"/>
  <p:tag name="KSO_WM_UNIT_SUBTYPE" val="t"/>
  <p:tag name="KSO_WM_UNIT_TYPE" val="i"/>
</p:tagLst>
</file>

<file path=ppt/tags/tag329.xml><?xml version="1.0" encoding="utf-8"?>
<p:tagLst xmlns:p="http://schemas.openxmlformats.org/presentationml/2006/main">
  <p:tag name="KSO_WM_ASSEMBLE_CHIP_INDEX" val="ef2f0b17425546cd944f87952f899730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TAG_VERSION" val="1.0"/>
  <p:tag name="KSO_WM_TEMPLATE_CATEGORY" val="chip"/>
  <p:tag name="KSO_WM_TEMPLATE_INDEX" val="20202607"/>
  <p:tag name="KSO_WM_UNIT_COMPATIBLE" val="0"/>
  <p:tag name="KSO_WM_UNIT_DEC_AREA_ID" val="8ab357fe5ccc4f939ac707af26ce11c7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0.xml><?xml version="1.0" encoding="utf-8"?>
<p:tagLst xmlns:p="http://schemas.openxmlformats.org/presentationml/2006/main">
  <p:tag name="KSO_WM_ASSEMBLE_CHIP_INDEX" val="d37b710e9d814a4bb140c2159a22fde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TAG_VERSION" val="1.0"/>
  <p:tag name="KSO_WM_TEMPLATE_CATEGORY" val="chip"/>
  <p:tag name="KSO_WM_TEMPLATE_INDEX" val="20202607"/>
  <p:tag name="KSO_WM_UNIT_COMPATIBLE" val="0"/>
  <p:tag name="KSO_WM_UNIT_DEC_AREA_ID" val="02c5a24f4ecb4f588f7ac7ea27850609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31.xml><?xml version="1.0" encoding="utf-8"?>
<p:tagLst xmlns:p="http://schemas.openxmlformats.org/presentationml/2006/main">
  <p:tag name="KSO_WM_ASSEMBLE_CHIP_INDEX" val="b5a37e7566d74eadb231409e2b4572b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TAG_VERSION" val="1.0"/>
  <p:tag name="KSO_WM_TEMPLATE_CATEGORY" val="chip"/>
  <p:tag name="KSO_WM_TEMPLATE_INDEX" val="20202607"/>
  <p:tag name="KSO_WM_UNIT_COMPATIBLE" val="0"/>
  <p:tag name="KSO_WM_UNIT_DEC_AREA_ID" val="0aefb2f554f3436e83e00b365f6a6d2b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32.xml><?xml version="1.0" encoding="utf-8"?>
<p:tagLst xmlns:p="http://schemas.openxmlformats.org/presentationml/2006/main">
  <p:tag name="KSO_WM_ASSEMBLE_CHIP_INDEX" val="d37b710e9d814a4bb140c2159a22fde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TAG_VERSION" val="1.0"/>
  <p:tag name="KSO_WM_TEMPLATE_CATEGORY" val="chip"/>
  <p:tag name="KSO_WM_TEMPLATE_INDEX" val="20202607"/>
  <p:tag name="KSO_WM_UNIT_COMPATIBLE" val="0"/>
  <p:tag name="KSO_WM_UNIT_DEC_AREA_ID" val="02c5a24f4ecb4f588f7ac7ea27850609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33.xml><?xml version="1.0" encoding="utf-8"?>
<p:tagLst xmlns:p="http://schemas.openxmlformats.org/presentationml/2006/main">
  <p:tag name="KSO_WM_ASSEMBLE_CHIP_INDEX" val="b5a37e7566d74eadb231409e2b4572b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TAG_VERSION" val="1.0"/>
  <p:tag name="KSO_WM_TEMPLATE_CATEGORY" val="chip"/>
  <p:tag name="KSO_WM_TEMPLATE_INDEX" val="20202607"/>
  <p:tag name="KSO_WM_UNIT_COMPATIBLE" val="0"/>
  <p:tag name="KSO_WM_UNIT_DEC_AREA_ID" val="0aefb2f554f3436e83e00b365f6a6d2b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34.xml><?xml version="1.0" encoding="utf-8"?>
<p:tagLst xmlns:p="http://schemas.openxmlformats.org/presentationml/2006/main">
  <p:tag name="KSO_WM_ASSEMBLE_CHIP_INDEX" val="d37b710e9d814a4bb140c2159a22fde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TAG_VERSION" val="1.0"/>
  <p:tag name="KSO_WM_TEMPLATE_CATEGORY" val="chip"/>
  <p:tag name="KSO_WM_TEMPLATE_INDEX" val="20202607"/>
  <p:tag name="KSO_WM_UNIT_COMPATIBLE" val="0"/>
  <p:tag name="KSO_WM_UNIT_DEC_AREA_ID" val="02c5a24f4ecb4f588f7ac7ea27850609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35.xml><?xml version="1.0" encoding="utf-8"?>
<p:tagLst xmlns:p="http://schemas.openxmlformats.org/presentationml/2006/main">
  <p:tag name="KSO_WM_ASSEMBLE_CHIP_INDEX" val="b5a37e7566d74eadb231409e2b4572b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TAG_VERSION" val="1.0"/>
  <p:tag name="KSO_WM_TEMPLATE_CATEGORY" val="chip"/>
  <p:tag name="KSO_WM_TEMPLATE_INDEX" val="20202607"/>
  <p:tag name="KSO_WM_UNIT_COMPATIBLE" val="0"/>
  <p:tag name="KSO_WM_UNIT_DEC_AREA_ID" val="0aefb2f554f3436e83e00b365f6a6d2b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36.xml><?xml version="1.0" encoding="utf-8"?>
<p:tagLst xmlns:p="http://schemas.openxmlformats.org/presentationml/2006/main">
  <p:tag name="KSO_WM_ASSEMBLE_CHIP_INDEX" val="ea756de299f84f0ab9b5850ea398a4ae"/>
  <p:tag name="KSO_WM_BEAUTIFY_FLAG" val="#wm#"/>
  <p:tag name="KSO_WM_CHIP_FILLAREA_FILL_RULE" val="{&quot;fill_align&quot;:&quot;cm&quot;,&quot;fill_effect&quot;:[],&quot;fill_mode&quot;:&quot;adaptive&quot;,&quot;sacle_strategy&quot;:&quot;stretch&quot;}"/>
  <p:tag name="KSO_WM_CHIP_GROUPID" val="5fb244ccbfe68cd3a0894df1"/>
  <p:tag name="KSO_WM_CHIP_XID" val="5fb244ccbfe68cd3a0894df2"/>
  <p:tag name="KSO_WM_TAG_VERSION" val="1.0"/>
  <p:tag name="KSO_WM_TEMPLATE_CATEGORY" val="chip"/>
  <p:tag name="KSO_WM_TEMPLATE_INDEX" val="20202607"/>
  <p:tag name="KSO_WM_UNIT_COMPATIBLE" val="0"/>
  <p:tag name="KSO_WM_UNIT_DEC_AREA_ID" val="aa8e6192c688441d82a1d456980008c3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1*i*1"/>
  <p:tag name="KSO_WM_UNIT_INDEX" val="1"/>
  <p:tag name="KSO_WM_UNIT_LAYERLEVEL" val="1"/>
  <p:tag name="KSO_WM_UNIT_SUBTYPE" val="u"/>
  <p:tag name="KSO_WM_UNIT_TYPE" val="i"/>
</p:tagLst>
</file>

<file path=ppt/tags/tag337.xml><?xml version="1.0" encoding="utf-8"?>
<p:tagLst xmlns:p="http://schemas.openxmlformats.org/presentationml/2006/main">
  <p:tag name="KSO_WM_ASSEMBLE_CHIP_INDEX" val="0e9be9d25af64e48bb68773eeee0965e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df6100ac41c4a0a525512"/>
  <p:tag name="KSO_WM_CHIP_XID" val="5ebdf6100ac41c4a0a525513"/>
  <p:tag name="KSO_WM_TAG_VERSION" val="1.0"/>
  <p:tag name="KSO_WM_TEMPLATE_ASSEMBLE_GROUPID" val="5fb244ccbfe68cd3a0894df1"/>
  <p:tag name="KSO_WM_TEMPLATE_ASSEMBLE_XID" val="5fb4c25c30a0f79ad1c7c122"/>
  <p:tag name="KSO_WM_TEMPLATE_CATEGORY" val="custom"/>
  <p:tag name="KSO_WM_TEMPLATE_INDEX" val="20202607"/>
  <p:tag name="KSO_WM_UNIT_BLOCK" val="0"/>
  <p:tag name="KSO_WM_UNIT_COMPATIBLE" val="0"/>
  <p:tag name="KSO_WM_UNIT_DEC_AREA_ID" val="71416c69e6f940a48b24dd502c8aac9c"/>
  <p:tag name="KSO_WM_UNIT_DEFAULT_FONT" val="18;24;2"/>
  <p:tag name="KSO_WM_UNIT_DIAGRAM_ISNUMVISUAL" val="0"/>
  <p:tag name="KSO_WM_UNIT_DIAGRAM_ISREFERUNIT" val="0"/>
  <p:tag name="KSO_WM_UNIT_HIGHLIGHT" val="0"/>
  <p:tag name="KSO_WM_UNIT_ID" val="custom20202607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副标题内容"/>
  <p:tag name="KSO_WM_UNIT_TEXT_FILL_FORE_SCHEMECOLOR_INDEX" val="13"/>
  <p:tag name="KSO_WM_UNIT_TEXT_FILL_FORE_SCHEMECOLOR_INDEX_BRIGHTNESS" val="0.35"/>
  <p:tag name="KSO_WM_UNIT_TEXT_FILL_TYPE" val="1"/>
  <p:tag name="KSO_WM_UNIT_TYPE" val="b"/>
  <p:tag name="KSO_WM_UNIT_VALUE" val="24"/>
</p:tagLst>
</file>

<file path=ppt/tags/tag338.xml><?xml version="1.0" encoding="utf-8"?>
<p:tagLst xmlns:p="http://schemas.openxmlformats.org/presentationml/2006/main">
  <p:tag name="KSO_WM_ASSEMBLE_CHIP_INDEX" val="0e9be9d25af64e48bb68773eeee0965e"/>
  <p:tag name="KSO_WM_BEAUTIFY_FLAG" val="#wm#"/>
  <p:tag name="KSO_WM_CHIP_FILLAREA_FILL_RULE" val="{&quot;fill_align&quot;:&quot;cm&quot;,&quot;fill_mode&quot;:&quot;adaptive&quot;,&quot;sacle_strategy&quot;:&quot;smart&quot;}"/>
  <p:tag name="KSO_WM_CHIP_GROUPID" val="5ebdf6100ac41c4a0a525512"/>
  <p:tag name="KSO_WM_CHIP_XID" val="5ebdf6100ac41c4a0a525513"/>
  <p:tag name="KSO_WM_TAG_VERSION" val="1.0"/>
  <p:tag name="KSO_WM_TEMPLATE_ASSEMBLE_GROUPID" val="5fb244ccbfe68cd3a0894df1"/>
  <p:tag name="KSO_WM_TEMPLATE_ASSEMBLE_XID" val="5fb4c25c30a0f79ad1c7c122"/>
  <p:tag name="KSO_WM_TEMPLATE_CATEGORY" val="custom"/>
  <p:tag name="KSO_WM_TEMPLATE_INDEX" val="20202607"/>
  <p:tag name="KSO_WM_UNIT_BLOCK" val="0"/>
  <p:tag name="KSO_WM_UNIT_COMPATIBLE" val="0"/>
  <p:tag name="KSO_WM_UNIT_DEC_AREA_ID" val="c9e950beeed4463ab41654bfc7282b8d"/>
  <p:tag name="KSO_WM_UNIT_DEFAULT_FONT" val="66;89;4"/>
  <p:tag name="KSO_WM_UNIT_DIAGRAM_ISNUMVISUAL" val="0"/>
  <p:tag name="KSO_WM_UNIT_DIAGRAM_ISREFERUNIT" val="0"/>
  <p:tag name="KSO_WM_UNIT_HIGHLIGHT" val="0"/>
  <p:tag name="KSO_WM_UNIT_ID" val="custom20202607_1*a*1"/>
  <p:tag name="KSO_WM_UNIT_INDEX" val="1"/>
  <p:tag name="KSO_WM_UNIT_ISCONTENTSTITLE" val="0"/>
  <p:tag name="KSO_WM_UNIT_ISNUMDGMTITLE" val="0"/>
  <p:tag name="KSO_WM_UNIT_LAYERLEVEL" val="1"/>
  <p:tag name="KSO_WM_UNIT_NOCLEAR" val="1"/>
  <p:tag name="KSO_WM_UNIT_PRESET_TEXT" val="谢谢观看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6"/>
</p:tagLst>
</file>

<file path=ppt/tags/tag339.xml><?xml version="1.0" encoding="utf-8"?>
<p:tagLst xmlns:p="http://schemas.openxmlformats.org/presentationml/2006/main">
  <p:tag name="KSO_WM_ASSEMBLE_CHIP_INDEX" val="d37b710e9d814a4bb140c2159a22fde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SLIDE_BACKGROUND_TYPE" val="general"/>
  <p:tag name="KSO_WM_TAG_VERSION" val="1.0"/>
  <p:tag name="KSO_WM_TEMPLATE_CATEGORY" val="chip"/>
  <p:tag name="KSO_WM_TEMPLATE_INDEX" val="20202607"/>
  <p:tag name="KSO_WM_UNIT_COMPATIBLE" val="0"/>
  <p:tag name="KSO_WM_UNIT_DEC_AREA_ID" val="02c5a24f4ecb4f588f7ac7ea27850609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40.xml><?xml version="1.0" encoding="utf-8"?>
<p:tagLst xmlns:p="http://schemas.openxmlformats.org/presentationml/2006/main">
  <p:tag name="KSO_WM_ASSEMBLE_CHIP_INDEX" val="b5a37e7566d74eadb231409e2b4572b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SLIDE_BACKGROUND_TYPE" val="general"/>
  <p:tag name="KSO_WM_TAG_VERSION" val="1.0"/>
  <p:tag name="KSO_WM_TEMPLATE_CATEGORY" val="chip"/>
  <p:tag name="KSO_WM_TEMPLATE_INDEX" val="20202607"/>
  <p:tag name="KSO_WM_UNIT_COMPATIBLE" val="0"/>
  <p:tag name="KSO_WM_UNIT_DEC_AREA_ID" val="0aefb2f554f3436e83e00b365f6a6d2b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41.xml><?xml version="1.0" encoding="utf-8"?>
<p:tagLst xmlns:p="http://schemas.openxmlformats.org/presentationml/2006/main">
  <p:tag name="KSO_WM_SLIDE_BACKGROUND_TYPE" val="general"/>
</p:tagLst>
</file>

<file path=ppt/tags/tag342.xml><?xml version="1.0" encoding="utf-8"?>
<p:tagLst xmlns:p="http://schemas.openxmlformats.org/presentationml/2006/main">
  <p:tag name="KSO_WM_SLIDE_BACKGROUND_TYPE" val="general"/>
</p:tagLst>
</file>

<file path=ppt/tags/tag343.xml><?xml version="1.0" encoding="utf-8"?>
<p:tagLst xmlns:p="http://schemas.openxmlformats.org/presentationml/2006/main">
  <p:tag name="KSO_WM_SLIDE_BACKGROUND_TYPE" val="general"/>
</p:tagLst>
</file>

<file path=ppt/tags/tag344.xml><?xml version="1.0" encoding="utf-8"?>
<p:tagLst xmlns:p="http://schemas.openxmlformats.org/presentationml/2006/main">
  <p:tag name="KSO_WM_SLIDE_BACKGROUND_TYPE" val="general"/>
</p:tagLst>
</file>

<file path=ppt/tags/tag345.xml><?xml version="1.0" encoding="utf-8"?>
<p:tagLst xmlns:p="http://schemas.openxmlformats.org/presentationml/2006/main">
  <p:tag name="KSO_WM_ASSEMBLE_CHIP_INDEX" val="b9b1747ae91e439f80a30c5186f24b7c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6"/>
  <p:tag name="KSO_WM_SLIDE_BACKGROUND_TYPE" val="frame"/>
  <p:tag name="KSO_WM_TAG_VERSION" val="1.0"/>
  <p:tag name="KSO_WM_TEMPLATE_CATEGORY" val="chip"/>
  <p:tag name="KSO_WM_TEMPLATE_INDEX" val="20202607"/>
  <p:tag name="KSO_WM_UNIT_COMPATIBLE" val="0"/>
  <p:tag name="KSO_WM_UNIT_DEC_AREA_ID" val="7729d235d0e64a33ad0911cefaef328b"/>
  <p:tag name="KSO_WM_UNIT_DEC_CHANGEPICRESERVED" val="1"/>
  <p:tag name="KSO_WM_UNIT_DEC_SUPPORTCHANGEPIC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07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346.xml><?xml version="1.0" encoding="utf-8"?>
<p:tagLst xmlns:p="http://schemas.openxmlformats.org/presentationml/2006/main">
  <p:tag name="KSO_WM_ASSEMBLE_CHIP_INDEX" val="fe91bec346104f8ab64cb7435702764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SLIDE_BACKGROUND_TYPE" val="frame"/>
  <p:tag name="KSO_WM_TAG_VERSION" val="1.0"/>
  <p:tag name="KSO_WM_TEMPLATE_CATEGORY" val="chip"/>
  <p:tag name="KSO_WM_TEMPLATE_INDEX" val="20202607"/>
  <p:tag name="KSO_WM_UNIT_COMPATIBLE" val="0"/>
  <p:tag name="KSO_WM_UNIT_DEC_AREA_ID" val="ab1194eb7b024241999430c4ec19a369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47.xml><?xml version="1.0" encoding="utf-8"?>
<p:tagLst xmlns:p="http://schemas.openxmlformats.org/presentationml/2006/main">
  <p:tag name="KSO_WM_ASSEMBLE_CHIP_INDEX" val="b513becd02564e20b88415124cf29ac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SLIDE_BACKGROUND_TYPE" val="frame"/>
  <p:tag name="KSO_WM_TAG_VERSION" val="1.0"/>
  <p:tag name="KSO_WM_TEMPLATE_CATEGORY" val="chip"/>
  <p:tag name="KSO_WM_TEMPLATE_INDEX" val="20202607"/>
  <p:tag name="KSO_WM_UNIT_COMPATIBLE" val="0"/>
  <p:tag name="KSO_WM_UNIT_DEC_AREA_ID" val="21305ba7030943868dd4665f9dd0e285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48.xml><?xml version="1.0" encoding="utf-8"?>
<p:tagLst xmlns:p="http://schemas.openxmlformats.org/presentationml/2006/main">
  <p:tag name="KSO_WM_SLIDE_BACKGROUND_TYPE" val="frame"/>
</p:tagLst>
</file>

<file path=ppt/tags/tag349.xml><?xml version="1.0" encoding="utf-8"?>
<p:tagLst xmlns:p="http://schemas.openxmlformats.org/presentationml/2006/main">
  <p:tag name="KSO_WM_SLIDE_BACKGROUND_TYPE" val="frame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50.xml><?xml version="1.0" encoding="utf-8"?>
<p:tagLst xmlns:p="http://schemas.openxmlformats.org/presentationml/2006/main">
  <p:tag name="KSO_WM_SLIDE_BACKGROUND_TYPE" val="frame"/>
</p:tagLst>
</file>

<file path=ppt/tags/tag351.xml><?xml version="1.0" encoding="utf-8"?>
<p:tagLst xmlns:p="http://schemas.openxmlformats.org/presentationml/2006/main">
  <p:tag name="KSO_WM_SLIDE_BACKGROUND_TYPE" val="frame"/>
</p:tagLst>
</file>

<file path=ppt/tags/tag352.xml><?xml version="1.0" encoding="utf-8"?>
<p:tagLst xmlns:p="http://schemas.openxmlformats.org/presentationml/2006/main">
  <p:tag name="KSO_WM_SLIDE_BACKGROUND_TYPE" val="frame"/>
</p:tagLst>
</file>

<file path=ppt/tags/tag353.xml><?xml version="1.0" encoding="utf-8"?>
<p:tagLst xmlns:p="http://schemas.openxmlformats.org/presentationml/2006/main">
  <p:tag name="KSO_WM_ASSEMBLE_CHIP_INDEX" val="a9c96828ae124549a2f3fa2b5da994fb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6"/>
  <p:tag name="KSO_WM_SLIDE_BACKGROUND_TYPE" val="leftRight"/>
  <p:tag name="KSO_WM_TAG_VERSION" val="1.0"/>
  <p:tag name="KSO_WM_TEMPLATE_CATEGORY" val="chip"/>
  <p:tag name="KSO_WM_TEMPLATE_INDEX" val="20202607"/>
  <p:tag name="KSO_WM_UNIT_COMPATIBLE" val="0"/>
  <p:tag name="KSO_WM_UNIT_DEC_AREA_ID" val="c5c96157060a432686bc65ddbbddf6ef"/>
  <p:tag name="KSO_WM_UNIT_DEC_CHANGEPICRESERVED" val="1"/>
  <p:tag name="KSO_WM_UNIT_DEC_SUPPORTCHANGEPIC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07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354.xml><?xml version="1.0" encoding="utf-8"?>
<p:tagLst xmlns:p="http://schemas.openxmlformats.org/presentationml/2006/main">
  <p:tag name="KSO_WM_ASSEMBLE_CHIP_INDEX" val="dae3b973ee3746e68237d529df84839c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SLIDE_BACKGROUND_TYPE" val="leftRight"/>
  <p:tag name="KSO_WM_TAG_VERSION" val="1.0"/>
  <p:tag name="KSO_WM_TEMPLATE_CATEGORY" val="chip"/>
  <p:tag name="KSO_WM_TEMPLATE_INDEX" val="20202607"/>
  <p:tag name="KSO_WM_UNIT_COMPATIBLE" val="0"/>
  <p:tag name="KSO_WM_UNIT_DEC_AREA_ID" val="3005a838a8fc4028817dd4378ec3b41c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55.xml><?xml version="1.0" encoding="utf-8"?>
<p:tagLst xmlns:p="http://schemas.openxmlformats.org/presentationml/2006/main">
  <p:tag name="KSO_WM_ASSEMBLE_CHIP_INDEX" val="3df89036b6a0460e8fe484bf96895431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SLIDE_BACKGROUND_TYPE" val="leftRight"/>
  <p:tag name="KSO_WM_TAG_VERSION" val="1.0"/>
  <p:tag name="KSO_WM_TEMPLATE_CATEGORY" val="chip"/>
  <p:tag name="KSO_WM_TEMPLATE_INDEX" val="20202607"/>
  <p:tag name="KSO_WM_UNIT_COMPATIBLE" val="0"/>
  <p:tag name="KSO_WM_UNIT_DEC_AREA_ID" val="575247a8a5af401c9935b198d590b4ae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56.xml><?xml version="1.0" encoding="utf-8"?>
<p:tagLst xmlns:p="http://schemas.openxmlformats.org/presentationml/2006/main">
  <p:tag name="KSO_WM_SLIDE_BACKGROUND_TYPE" val="leftRight"/>
</p:tagLst>
</file>

<file path=ppt/tags/tag357.xml><?xml version="1.0" encoding="utf-8"?>
<p:tagLst xmlns:p="http://schemas.openxmlformats.org/presentationml/2006/main">
  <p:tag name="KSO_WM_SLIDE_BACKGROUND_TYPE" val="leftRight"/>
</p:tagLst>
</file>

<file path=ppt/tags/tag358.xml><?xml version="1.0" encoding="utf-8"?>
<p:tagLst xmlns:p="http://schemas.openxmlformats.org/presentationml/2006/main">
  <p:tag name="KSO_WM_SLIDE_BACKGROUND_TYPE" val="leftRight"/>
</p:tagLst>
</file>

<file path=ppt/tags/tag359.xml><?xml version="1.0" encoding="utf-8"?>
<p:tagLst xmlns:p="http://schemas.openxmlformats.org/presentationml/2006/main">
  <p:tag name="KSO_WM_SLIDE_BACKGROUND_TYPE" val="leftRight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60.xml><?xml version="1.0" encoding="utf-8"?>
<p:tagLst xmlns:p="http://schemas.openxmlformats.org/presentationml/2006/main">
  <p:tag name="KSO_WM_SLIDE_BACKGROUND_TYPE" val="leftRight"/>
</p:tagLst>
</file>

<file path=ppt/tags/tag361.xml><?xml version="1.0" encoding="utf-8"?>
<p:tagLst xmlns:p="http://schemas.openxmlformats.org/presentationml/2006/main">
  <p:tag name="KSO_WM_SLIDE_BACKGROUND_TYPE" val="leftRight"/>
</p:tagLst>
</file>

<file path=ppt/tags/tag362.xml><?xml version="1.0" encoding="utf-8"?>
<p:tagLst xmlns:p="http://schemas.openxmlformats.org/presentationml/2006/main">
  <p:tag name="KSO_WM_ASSEMBLE_CHIP_INDEX" val="decf1b077c914123a8ef6cb4dedd72d5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6"/>
  <p:tag name="KSO_WM_SLIDE_BACKGROUND_TYPE" val="topBottom"/>
  <p:tag name="KSO_WM_TAG_VERSION" val="1.0"/>
  <p:tag name="KSO_WM_TEMPLATE_CATEGORY" val="chip"/>
  <p:tag name="KSO_WM_TEMPLATE_INDEX" val="20202607"/>
  <p:tag name="KSO_WM_UNIT_COMPATIBLE" val="0"/>
  <p:tag name="KSO_WM_UNIT_DEC_AREA_ID" val="bee2faaa72274bb4ae291fbda20b18c9"/>
  <p:tag name="KSO_WM_UNIT_DEC_CHANGEPICRESERVED" val="1"/>
  <p:tag name="KSO_WM_UNIT_DEC_SUPPORTCHANGEPIC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07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363.xml><?xml version="1.0" encoding="utf-8"?>
<p:tagLst xmlns:p="http://schemas.openxmlformats.org/presentationml/2006/main">
  <p:tag name="KSO_WM_ASSEMBLE_CHIP_INDEX" val="f577ce01db5b4134bbae1e0600026ffa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SLIDE_BACKGROUND_TYPE" val="topBottom"/>
  <p:tag name="KSO_WM_TAG_VERSION" val="1.0"/>
  <p:tag name="KSO_WM_TEMPLATE_CATEGORY" val="chip"/>
  <p:tag name="KSO_WM_TEMPLATE_INDEX" val="20202607"/>
  <p:tag name="KSO_WM_UNIT_COMPATIBLE" val="0"/>
  <p:tag name="KSO_WM_UNIT_DEC_AREA_ID" val="298d723c10014b998620854ad2dc1d80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64.xml><?xml version="1.0" encoding="utf-8"?>
<p:tagLst xmlns:p="http://schemas.openxmlformats.org/presentationml/2006/main">
  <p:tag name="KSO_WM_ASSEMBLE_CHIP_INDEX" val="e42a9abd737b46b9b1a10594cfe8f48c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SLIDE_BACKGROUND_TYPE" val="topBottom"/>
  <p:tag name="KSO_WM_TAG_VERSION" val="1.0"/>
  <p:tag name="KSO_WM_TEMPLATE_CATEGORY" val="chip"/>
  <p:tag name="KSO_WM_TEMPLATE_INDEX" val="20202607"/>
  <p:tag name="KSO_WM_UNIT_COMPATIBLE" val="0"/>
  <p:tag name="KSO_WM_UNIT_DEC_AREA_ID" val="d820c0c9c8314ce4807c61a354b4c85b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65.xml><?xml version="1.0" encoding="utf-8"?>
<p:tagLst xmlns:p="http://schemas.openxmlformats.org/presentationml/2006/main">
  <p:tag name="KSO_WM_SLIDE_BACKGROUND_TYPE" val="topBottom"/>
</p:tagLst>
</file>

<file path=ppt/tags/tag366.xml><?xml version="1.0" encoding="utf-8"?>
<p:tagLst xmlns:p="http://schemas.openxmlformats.org/presentationml/2006/main">
  <p:tag name="KSO_WM_SLIDE_BACKGROUND_TYPE" val="topBottom"/>
</p:tagLst>
</file>

<file path=ppt/tags/tag367.xml><?xml version="1.0" encoding="utf-8"?>
<p:tagLst xmlns:p="http://schemas.openxmlformats.org/presentationml/2006/main">
  <p:tag name="KSO_WM_SLIDE_BACKGROUND_TYPE" val="topBottom"/>
</p:tagLst>
</file>

<file path=ppt/tags/tag368.xml><?xml version="1.0" encoding="utf-8"?>
<p:tagLst xmlns:p="http://schemas.openxmlformats.org/presentationml/2006/main">
  <p:tag name="KSO_WM_SLIDE_BACKGROUND_TYPE" val="topBottom"/>
</p:tagLst>
</file>

<file path=ppt/tags/tag369.xml><?xml version="1.0" encoding="utf-8"?>
<p:tagLst xmlns:p="http://schemas.openxmlformats.org/presentationml/2006/main">
  <p:tag name="KSO_WM_SLIDE_BACKGROUND_TYPE" val="topBottom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70.xml><?xml version="1.0" encoding="utf-8"?>
<p:tagLst xmlns:p="http://schemas.openxmlformats.org/presentationml/2006/main">
  <p:tag name="KSO_WM_SLIDE_BACKGROUND_TYPE" val="topBottom"/>
</p:tagLst>
</file>

<file path=ppt/tags/tag371.xml><?xml version="1.0" encoding="utf-8"?>
<p:tagLst xmlns:p="http://schemas.openxmlformats.org/presentationml/2006/main">
  <p:tag name="KSO_WM_ASSEMBLE_CHIP_INDEX" val="0e9f04856b8f4ede872aeaa683ef00e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6"/>
  <p:tag name="KSO_WM_SLIDE_BACKGROUND_TYPE" val="bottomTop"/>
  <p:tag name="KSO_WM_TAG_VERSION" val="1.0"/>
  <p:tag name="KSO_WM_TEMPLATE_CATEGORY" val="chip"/>
  <p:tag name="KSO_WM_TEMPLATE_INDEX" val="20202607"/>
  <p:tag name="KSO_WM_UNIT_COMPATIBLE" val="0"/>
  <p:tag name="KSO_WM_UNIT_DEC_AREA_ID" val="f3f35b18a3864136827b71061ca38af9"/>
  <p:tag name="KSO_WM_UNIT_DEC_CHANGEPICRESERVED" val="1"/>
  <p:tag name="KSO_WM_UNIT_DEC_SUPPORTCHANGEPIC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07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372.xml><?xml version="1.0" encoding="utf-8"?>
<p:tagLst xmlns:p="http://schemas.openxmlformats.org/presentationml/2006/main">
  <p:tag name="KSO_WM_ASSEMBLE_CHIP_INDEX" val="10c7d98030ca40439db713801b582a01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SLIDE_BACKGROUND_TYPE" val="bottomTop"/>
  <p:tag name="KSO_WM_TAG_VERSION" val="1.0"/>
  <p:tag name="KSO_WM_TEMPLATE_CATEGORY" val="chip"/>
  <p:tag name="KSO_WM_TEMPLATE_INDEX" val="20202607"/>
  <p:tag name="KSO_WM_UNIT_COMPATIBLE" val="0"/>
  <p:tag name="KSO_WM_UNIT_DEC_AREA_ID" val="d93ea03c74ac43009eac9c92458eb9db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73.xml><?xml version="1.0" encoding="utf-8"?>
<p:tagLst xmlns:p="http://schemas.openxmlformats.org/presentationml/2006/main">
  <p:tag name="KSO_WM_ASSEMBLE_CHIP_INDEX" val="f80f40775ffd4ce79b189bee0fd5062b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SLIDE_BACKGROUND_TYPE" val="bottomTop"/>
  <p:tag name="KSO_WM_TAG_VERSION" val="1.0"/>
  <p:tag name="KSO_WM_TEMPLATE_CATEGORY" val="chip"/>
  <p:tag name="KSO_WM_TEMPLATE_INDEX" val="20202607"/>
  <p:tag name="KSO_WM_UNIT_COMPATIBLE" val="0"/>
  <p:tag name="KSO_WM_UNIT_DEC_AREA_ID" val="1bd5ba07380641af87995816c0a44199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74.xml><?xml version="1.0" encoding="utf-8"?>
<p:tagLst xmlns:p="http://schemas.openxmlformats.org/presentationml/2006/main">
  <p:tag name="KSO_WM_SLIDE_BACKGROUND_TYPE" val="bottomTop"/>
</p:tagLst>
</file>

<file path=ppt/tags/tag375.xml><?xml version="1.0" encoding="utf-8"?>
<p:tagLst xmlns:p="http://schemas.openxmlformats.org/presentationml/2006/main">
  <p:tag name="KSO_WM_SLIDE_BACKGROUND_TYPE" val="bottomTop"/>
</p:tagLst>
</file>

<file path=ppt/tags/tag376.xml><?xml version="1.0" encoding="utf-8"?>
<p:tagLst xmlns:p="http://schemas.openxmlformats.org/presentationml/2006/main">
  <p:tag name="KSO_WM_SLIDE_BACKGROUND_TYPE" val="bottomTop"/>
</p:tagLst>
</file>

<file path=ppt/tags/tag377.xml><?xml version="1.0" encoding="utf-8"?>
<p:tagLst xmlns:p="http://schemas.openxmlformats.org/presentationml/2006/main">
  <p:tag name="KSO_WM_SLIDE_BACKGROUND_TYPE" val="bottomTop"/>
</p:tagLst>
</file>

<file path=ppt/tags/tag378.xml><?xml version="1.0" encoding="utf-8"?>
<p:tagLst xmlns:p="http://schemas.openxmlformats.org/presentationml/2006/main">
  <p:tag name="KSO_WM_SLIDE_BACKGROUND_TYPE" val="bottomTop"/>
</p:tagLst>
</file>

<file path=ppt/tags/tag379.xml><?xml version="1.0" encoding="utf-8"?>
<p:tagLst xmlns:p="http://schemas.openxmlformats.org/presentationml/2006/main">
  <p:tag name="KSO_WM_SLIDE_BACKGROUND_TYPE" val="bottomTop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80.xml><?xml version="1.0" encoding="utf-8"?>
<p:tagLst xmlns:p="http://schemas.openxmlformats.org/presentationml/2006/main">
  <p:tag name="KSO_WM_ASSEMBLE_CHIP_INDEX" val="a825c0cf473c4c67b167c48ab52bce62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6"/>
  <p:tag name="KSO_WM_SLIDE_BACKGROUND_TYPE" val="navigation"/>
  <p:tag name="KSO_WM_TAG_VERSION" val="1.0"/>
  <p:tag name="KSO_WM_TEMPLATE_CATEGORY" val="chip"/>
  <p:tag name="KSO_WM_TEMPLATE_INDEX" val="20202607"/>
  <p:tag name="KSO_WM_UNIT_COMPATIBLE" val="0"/>
  <p:tag name="KSO_WM_UNIT_DEC_AREA_ID" val="82a2f5e5e896473ca6fca74fe91448af"/>
  <p:tag name="KSO_WM_UNIT_DEC_CHANGEPICRESERVED" val="1"/>
  <p:tag name="KSO_WM_UNIT_DEC_SUPPORTCHANGEPIC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07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381.xml><?xml version="1.0" encoding="utf-8"?>
<p:tagLst xmlns:p="http://schemas.openxmlformats.org/presentationml/2006/main">
  <p:tag name="KSO_WM_ASSEMBLE_CHIP_INDEX" val="2e8fc603976c4470b435e7c839e53503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SLIDE_BACKGROUND_TYPE" val="navigation"/>
  <p:tag name="KSO_WM_TAG_VERSION" val="1.0"/>
  <p:tag name="KSO_WM_TEMPLATE_CATEGORY" val="chip"/>
  <p:tag name="KSO_WM_TEMPLATE_INDEX" val="20202607"/>
  <p:tag name="KSO_WM_UNIT_COMPATIBLE" val="0"/>
  <p:tag name="KSO_WM_UNIT_DEC_AREA_ID" val="2e6a92f9b3cd485d80e66d1df1605cea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82.xml><?xml version="1.0" encoding="utf-8"?>
<p:tagLst xmlns:p="http://schemas.openxmlformats.org/presentationml/2006/main">
  <p:tag name="KSO_WM_ASSEMBLE_CHIP_INDEX" val="0419dc0443264856b797d852ce771b14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SLIDE_BACKGROUND_TYPE" val="navigation"/>
  <p:tag name="KSO_WM_TAG_VERSION" val="1.0"/>
  <p:tag name="KSO_WM_TEMPLATE_CATEGORY" val="chip"/>
  <p:tag name="KSO_WM_TEMPLATE_INDEX" val="20202607"/>
  <p:tag name="KSO_WM_UNIT_COMPATIBLE" val="0"/>
  <p:tag name="KSO_WM_UNIT_DEC_AREA_ID" val="019f7c3fe47b466ab1e6433005e2914b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83.xml><?xml version="1.0" encoding="utf-8"?>
<p:tagLst xmlns:p="http://schemas.openxmlformats.org/presentationml/2006/main">
  <p:tag name="KSO_WM_SLIDE_BACKGROUND_TYPE" val="navigation"/>
</p:tagLst>
</file>

<file path=ppt/tags/tag384.xml><?xml version="1.0" encoding="utf-8"?>
<p:tagLst xmlns:p="http://schemas.openxmlformats.org/presentationml/2006/main">
  <p:tag name="KSO_WM_SLIDE_BACKGROUND_TYPE" val="navigation"/>
</p:tagLst>
</file>

<file path=ppt/tags/tag385.xml><?xml version="1.0" encoding="utf-8"?>
<p:tagLst xmlns:p="http://schemas.openxmlformats.org/presentationml/2006/main">
  <p:tag name="KSO_WM_SLIDE_BACKGROUND_TYPE" val="navigation"/>
</p:tagLst>
</file>

<file path=ppt/tags/tag386.xml><?xml version="1.0" encoding="utf-8"?>
<p:tagLst xmlns:p="http://schemas.openxmlformats.org/presentationml/2006/main">
  <p:tag name="KSO_WM_SLIDE_BACKGROUND_TYPE" val="navigation"/>
</p:tagLst>
</file>

<file path=ppt/tags/tag387.xml><?xml version="1.0" encoding="utf-8"?>
<p:tagLst xmlns:p="http://schemas.openxmlformats.org/presentationml/2006/main">
  <p:tag name="KSO_WM_SLIDE_BACKGROUND_TYPE" val="navigation"/>
</p:tagLst>
</file>

<file path=ppt/tags/tag388.xml><?xml version="1.0" encoding="utf-8"?>
<p:tagLst xmlns:p="http://schemas.openxmlformats.org/presentationml/2006/main">
  <p:tag name="KSO_WM_SLIDE_BACKGROUND_TYPE" val="navigation"/>
</p:tagLst>
</file>

<file path=ppt/tags/tag389.xml><?xml version="1.0" encoding="utf-8"?>
<p:tagLst xmlns:p="http://schemas.openxmlformats.org/presentationml/2006/main">
  <p:tag name="KSO_WM_SLIDE_BACKGROUND_TYPE" val="navigation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90.xml><?xml version="1.0" encoding="utf-8"?>
<p:tagLst xmlns:p="http://schemas.openxmlformats.org/presentationml/2006/main">
  <p:tag name="KSO_WM_SLIDE_BACKGROUND_TYPE" val="navigation"/>
</p:tagLst>
</file>

<file path=ppt/tags/tag391.xml><?xml version="1.0" encoding="utf-8"?>
<p:tagLst xmlns:p="http://schemas.openxmlformats.org/presentationml/2006/main">
  <p:tag name="KSO_WM_ASSEMBLE_CHIP_INDEX" val="1febcd5b700e447385cc704d7f096021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6"/>
  <p:tag name="KSO_WM_SLIDE_BACKGROUND_TYPE" val="belt"/>
  <p:tag name="KSO_WM_TAG_VERSION" val="1.0"/>
  <p:tag name="KSO_WM_TEMPLATE_CATEGORY" val="chip"/>
  <p:tag name="KSO_WM_TEMPLATE_INDEX" val="20202607"/>
  <p:tag name="KSO_WM_UNIT_COMPATIBLE" val="0"/>
  <p:tag name="KSO_WM_UNIT_DEC_AREA_ID" val="74bc707c9cd74ca89b5ff1760d43fa09"/>
  <p:tag name="KSO_WM_UNIT_DEC_CHANGEPICRESERVED" val="1"/>
  <p:tag name="KSO_WM_UNIT_DEC_SUPPORTCHANGEPIC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chip20202607_5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392.xml><?xml version="1.0" encoding="utf-8"?>
<p:tagLst xmlns:p="http://schemas.openxmlformats.org/presentationml/2006/main">
  <p:tag name="KSO_WM_ASSEMBLE_CHIP_INDEX" val="da74d688e08742b491e48046250170b8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4"/>
  <p:tag name="KSO_WM_SLIDE_BACKGROUND_TYPE" val="belt"/>
  <p:tag name="KSO_WM_TAG_VERSION" val="1.0"/>
  <p:tag name="KSO_WM_TEMPLATE_CATEGORY" val="chip"/>
  <p:tag name="KSO_WM_TEMPLATE_INDEX" val="20202607"/>
  <p:tag name="KSO_WM_UNIT_COMPATIBLE" val="0"/>
  <p:tag name="KSO_WM_UNIT_DEC_AREA_ID" val="a45bc0a41ef846c8bb0db047420dbb66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3*i*1"/>
  <p:tag name="KSO_WM_UNIT_INDEX" val="1"/>
  <p:tag name="KSO_WM_UNIT_LAYERLEVEL" val="1"/>
  <p:tag name="KSO_WM_UNIT_SUBTYPE" val="t"/>
  <p:tag name="KSO_WM_UNIT_TYPE" val="i"/>
</p:tagLst>
</file>

<file path=ppt/tags/tag393.xml><?xml version="1.0" encoding="utf-8"?>
<p:tagLst xmlns:p="http://schemas.openxmlformats.org/presentationml/2006/main">
  <p:tag name="KSO_WM_ASSEMBLE_CHIP_INDEX" val="9d6805f14b444b9889721e23400160a1"/>
  <p:tag name="KSO_WM_BEAUTIFY_FLAG" val="#wm#"/>
  <p:tag name="KSO_WM_CHIP_FILLAREA_FILL_RULE" val="{&quot;fill_align&quot;:&quot;cm&quot;,&quot;fill_effect&quot;:[],&quot;fill_mode&quot;:&quot;full&quot;,&quot;sacle_strategy&quot;:&quot;stretch&quot;}"/>
  <p:tag name="KSO_WM_CHIP_GROUPID" val="5fb244ccbfe68cd3a0894df1"/>
  <p:tag name="KSO_WM_CHIP_XID" val="5fb244ccbfe68cd3a0894df5"/>
  <p:tag name="KSO_WM_SLIDE_BACKGROUND_TYPE" val="belt"/>
  <p:tag name="KSO_WM_TAG_VERSION" val="1.0"/>
  <p:tag name="KSO_WM_TEMPLATE_CATEGORY" val="chip"/>
  <p:tag name="KSO_WM_TEMPLATE_INDEX" val="20202607"/>
  <p:tag name="KSO_WM_UNIT_COMPATIBLE" val="0"/>
  <p:tag name="KSO_WM_UNIT_DEC_AREA_ID" val="1db12a01cd1f49d79a6f18ca0f76005e"/>
  <p:tag name="KSO_WM_UNIT_DEC_CHANGEPICRESERVED" val="1"/>
  <p:tag name="KSO_WM_UNIT_DEC_SUPPORTCHANGEPIC" val="0"/>
  <p:tag name="KSO_WM_UNIT_DIAGRAM_ISNUMVISUAL" val="0"/>
  <p:tag name="KSO_WM_UNIT_DIAGRAM_ISREFERUNIT" val="0"/>
  <p:tag name="KSO_WM_UNIT_HIGHLIGHT" val="0"/>
  <p:tag name="KSO_WM_UNIT_ID" val="chip20202607_4*i*1"/>
  <p:tag name="KSO_WM_UNIT_INDEX" val="1"/>
  <p:tag name="KSO_WM_UNIT_LAYERLEVEL" val="1"/>
  <p:tag name="KSO_WM_UNIT_SUBTYPE" val="t"/>
  <p:tag name="KSO_WM_UNIT_TYPE" val="i"/>
</p:tagLst>
</file>

<file path=ppt/tags/tag394.xml><?xml version="1.0" encoding="utf-8"?>
<p:tagLst xmlns:p="http://schemas.openxmlformats.org/presentationml/2006/main">
  <p:tag name="KSO_WM_SLIDE_BACKGROUND_TYPE" val="belt"/>
</p:tagLst>
</file>

<file path=ppt/tags/tag395.xml><?xml version="1.0" encoding="utf-8"?>
<p:tagLst xmlns:p="http://schemas.openxmlformats.org/presentationml/2006/main">
  <p:tag name="KSO_WM_SLIDE_BACKGROUND_TYPE" val="belt"/>
</p:tagLst>
</file>

<file path=ppt/tags/tag396.xml><?xml version="1.0" encoding="utf-8"?>
<p:tagLst xmlns:p="http://schemas.openxmlformats.org/presentationml/2006/main">
  <p:tag name="KSO_WM_SLIDE_BACKGROUND_TYPE" val="belt"/>
</p:tagLst>
</file>

<file path=ppt/tags/tag397.xml><?xml version="1.0" encoding="utf-8"?>
<p:tagLst xmlns:p="http://schemas.openxmlformats.org/presentationml/2006/main">
  <p:tag name="KSO_WM_SLIDE_BACKGROUND_TYPE" val="belt"/>
</p:tagLst>
</file>

<file path=ppt/tags/tag398.xml><?xml version="1.0" encoding="utf-8"?>
<p:tagLst xmlns:p="http://schemas.openxmlformats.org/presentationml/2006/main">
  <p:tag name="KSO_WM_SLIDE_BACKGROUND_TYPE" val="belt"/>
</p:tagLst>
</file>

<file path=ppt/tags/tag399.xml><?xml version="1.0" encoding="utf-8"?>
<p:tagLst xmlns:p="http://schemas.openxmlformats.org/presentationml/2006/main">
  <p:tag name="KSO_WM_TEMPLATE_CATEGORY" val="custom"/>
  <p:tag name="KSO_WM_TEMPLATE_INDEX" val="20202607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00.xml><?xml version="1.0" encoding="utf-8"?>
<p:tagLst xmlns:p="http://schemas.openxmlformats.org/presentationml/2006/main">
  <p:tag name="KSO_WM_TEMPLATE_CATEGORY" val="custom"/>
  <p:tag name="KSO_WM_TEMPLATE_INDEX" val="20202607"/>
</p:tagLst>
</file>

<file path=ppt/tags/tag40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07"/>
</p:tagLst>
</file>

<file path=ppt/tags/tag402.xml><?xml version="1.0" encoding="utf-8"?>
<p:tagLst xmlns:p="http://schemas.openxmlformats.org/presentationml/2006/main">
  <p:tag name="KSO_WM_ASSEMBLE_CHIP_INDEX" val="568224081a0a4eb69c914fffada8cb45"/>
  <p:tag name="KSO_WM_CHIP_FILLAREA_FILL_RULE" val="{&quot;fill_align&quot;:&quot;cm&quot;,&quot;fill_mode&quot;:&quot;adaptive&quot;,&quot;sacle_strategy&quot;:&quot;smart&quot;}"/>
  <p:tag name="KSO_WM_CHIP_GROUPID" val="5f2a20a1f9bfba6a976c1f2d"/>
  <p:tag name="KSO_WM_CHIP_XID" val="5f2a20a1f9bfba6a976c1f2e"/>
  <p:tag name="KSO_WM_TAG_VERSION" val="1.0"/>
  <p:tag name="KSO_WM_TEMPLATE_CATEGORY" val="custom"/>
  <p:tag name="KSO_WM_TEMPLATE_INDEX" val="20202607"/>
  <p:tag name="KSO_WM_UNIT_BLOCK" val="0"/>
  <p:tag name="KSO_WM_UNIT_COMPATIBLE" val="0"/>
  <p:tag name="KSO_WM_UNIT_DEC_AREA_ID" val="a9eb447add4d48cfb6faedd98d714c7c"/>
  <p:tag name="KSO_WM_UNIT_DEFAULT_FONT" val="24;50;4"/>
  <p:tag name="KSO_WM_UNIT_DIAGRAM_ISNUMVISUAL" val="0"/>
  <p:tag name="KSO_WM_UNIT_DIAGRAM_ISREFERUNIT" val="0"/>
  <p:tag name="KSO_WM_UNIT_HIGHLIGHT" val="0"/>
  <p:tag name="KSO_WM_UNIT_ID" val="custom20202607_1*a*1"/>
  <p:tag name="KSO_WM_UNIT_ISCONTENTSTITLE" val="0"/>
  <p:tag name="KSO_WM_UNIT_ISNUMDGMTITLE" val="0"/>
  <p:tag name="KSO_WM_UNIT_LAYERLEVEL" val="1"/>
  <p:tag name="KSO_WM_UNIT_NOCLEAR" val="0"/>
  <p:tag name="KSO_WM_UNIT_PRESET_TEXT" val="客户答谢会暨产品推介会"/>
  <p:tag name="KSO_WM_UNIT_TEXT_FILL_FORE_SCHEMECOLOR_INDEX" val="13"/>
  <p:tag name="KSO_WM_UNIT_TEXT_FILL_FORE_SCHEMECOLOR_INDEX_BRIGHTNESS" val="0.15"/>
  <p:tag name="KSO_WM_UNIT_TEXT_FILL_TYPE" val="1"/>
  <p:tag name="KSO_WM_UNIT_VALUE" val="75"/>
</p:tagLst>
</file>

<file path=ppt/tags/tag403.xml><?xml version="1.0" encoding="utf-8"?>
<p:tagLst xmlns:p="http://schemas.openxmlformats.org/presentationml/2006/main">
  <p:tag name="KSO_WM_BEAUTIFY_FLAG" val="#wm#"/>
  <p:tag name="KSO_WM_CHIP_FILLPROP" val="[[{&quot;fill_id&quot;:&quot;0fc8cb0b5be24332a6c5a6db9e174d8a&quot;,&quot;fill_align&quot;:&quot;cm&quot;,&quot;text_align&quot;:&quot;cm&quot;,&quot;text_direction&quot;:&quot;horizontal&quot;,&quot;chip_types&quot;:[&quot;text&quot;,&quot;header&quot;]}]]"/>
  <p:tag name="KSO_WM_CHIP_GROUPID" val="5ebf6661ddc3daf3fef3f760"/>
  <p:tag name="KSO_WM_CHIP_INFOS" val="{&quot;layout_type&quot;:&quot;formiddle3&quot;,&quot;slide_type&quot;:[&quot;title&quot;],&quot;aspect_ratio&quot;:&quot;16:9&quot;}"/>
  <p:tag name="KSO_WM_CHIP_XID" val="5ebe041a0ac41c4a0a52557e"/>
  <p:tag name="KSO_WM_SLIDE_BACKGROUND_TYPE" val="general"/>
  <p:tag name="KSO_WM_SLIDE_BK_DARK_LIGHT" val="2"/>
  <p:tag name="KSO_WM_SLIDE_ID" val="custom20202607_1"/>
  <p:tag name="KSO_WM_SLIDE_INDEX" val="1"/>
  <p:tag name="KSO_WM_SLIDE_ITEM_CNT" val="0"/>
  <p:tag name="KSO_WM_SLIDE_LAYOUT" val="a"/>
  <p:tag name="KSO_WM_SLIDE_LAYOUT_CNT" val="1"/>
  <p:tag name="KSO_WM_SLIDE_LAYOUT_INFO" val="{&quot;id&quot;:&quot;2020-11-18T14:42:53&quot;,&quot;margin&quot;:{&quot;bottom&quot;:3.8554403781890869,&quot;left&quot;:4.5896391868591309,&quot;right&quot;:4.5824065208435059,&quot;top&quot;:3.8554351329803467},&quot;type&quot;:0}"/>
  <p:tag name="KSO_WM_SLIDE_POSITION" val="130*79"/>
  <p:tag name="KSO_WM_SLIDE_SIZE" val="700*380"/>
  <p:tag name="KSO_WM_SLIDE_SUBTYPE" val="pureTxt"/>
  <p:tag name="KSO_WM_SLIDE_SUPPORT_FEATURE_TYPE" val="0"/>
  <p:tag name="KSO_WM_SLIDE_TYPE" val="title"/>
  <p:tag name="KSO_WM_SPECIAL_SOURCE" val="bdnull"/>
  <p:tag name="KSO_WM_TAG_VERSION" val="1.0"/>
  <p:tag name="KSO_WM_TEMPLATE_ASSEMBLE_GROUPID" val="5fb244ccbfe68cd3a0894df1"/>
  <p:tag name="KSO_WM_TEMPLATE_ASSEMBLE_XID" val="5fb4c25c30a0f79ad1c7c0bc"/>
  <p:tag name="KSO_WM_TEMPLATE_CATEGORY" val="custom"/>
  <p:tag name="KSO_WM_TEMPLATE_COLOR_TYPE" val="1"/>
  <p:tag name="KSO_WM_TEMPLATE_INDEX" val="20202607"/>
  <p:tag name="KSO_WM_TEMPLATE_MASTER_THUMB_INDEX" val="13"/>
  <p:tag name="KSO_WM_TEMPLATE_MASTER_TYPE" val="1"/>
  <p:tag name="KSO_WM_TEMPLATE_SUBCATEGORY" val="21"/>
  <p:tag name="KSO_WM_TEMPLATE_THUMBS_INDEX" val="1、2、3、4、7、47"/>
</p:tagLst>
</file>

<file path=ppt/tags/tag404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05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06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07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08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09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10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11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12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13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14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15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16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1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886218d9-f19a-4848-ace6-bee290ddf025}"/>
</p:tagLst>
</file>

<file path=ppt/tags/tag41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41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4"/>
  <p:tag name="KSO_WM_UNIT_INDEX" val="4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2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42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42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FILL_FORE_SCHEMECOLOR_INDEX" val="14"/>
  <p:tag name="KSO_WM_UNIT_FILL_FORE_SCHEMECOLOR_INDEX_BRIGHTNESS" val="0"/>
  <p:tag name="KSO_WM_UNIT_FILL_TYPE" val="1"/>
  <p:tag name="KSO_WM_UNIT_HIGHLIGHT" val="0"/>
  <p:tag name="KSO_WM_UNIT_ID" val="_12*i*5"/>
  <p:tag name="KSO_WM_UNIT_INDEX" val="5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42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42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42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42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LINE_FILL_TYPE" val="2"/>
  <p:tag name="KSO_WM_UNIT_LINE_FORE_SCHEMECOLOR_INDEX" val="13"/>
  <p:tag name="KSO_WM_UNIT_LINE_FORE_SCHEMECOLOR_INDEX_BRIGHTNESS" val="0.35"/>
  <p:tag name="KSO_WM_UNIT_TYPE" val="i"/>
</p:tagLst>
</file>

<file path=ppt/tags/tag427.xml><?xml version="1.0" encoding="utf-8"?>
<p:tagLst xmlns:p="http://schemas.openxmlformats.org/presentationml/2006/main">
  <p:tag name="KSO_WM_UNIT_TABLE_BEAUTIFY" val="smartTable{a6d78568-404c-4811-bcff-51c888787631}"/>
  <p:tag name="TABLE_ENDDRAG_ORIGIN_RECT" val="892*407"/>
  <p:tag name="TABLE_ENDDRAG_RECT" val="33*110*892*407"/>
</p:tagLst>
</file>

<file path=ppt/tags/tag428.xml><?xml version="1.0" encoding="utf-8"?>
<p:tagLst xmlns:p="http://schemas.openxmlformats.org/presentationml/2006/main">
  <p:tag name="KSO_WM_SLIDE_BACKGROUND_TYPE" val="general"/>
  <p:tag name="KSO_WM_SLIDE_BK_DARK_LIGHT" val="2"/>
  <p:tag name="KSO_WM_SPECIAL_SOURCE" val="bdnull"/>
</p:tagLst>
</file>

<file path=ppt/tags/tag429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20266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3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KSO_DOCER_TEMPLATE_OPEN_ONCE_MARK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</p:tagLst>
</file>

<file path=ppt/tags/tag7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</p:tagLst>
</file>

<file path=ppt/tags/tag7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</p:tagLst>
</file>

<file path=ppt/tags/tag7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</p:tagLst>
</file>

<file path=ppt/tags/tag7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</p:tagLst>
</file>

<file path=ppt/tags/tag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TYPE" val="i"/>
</p:tagLst>
</file>

<file path=ppt/tags/tag8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7"/>
  <p:tag name="KSO_WM_UNIT_INDEX" val="7"/>
  <p:tag name="KSO_WM_UNIT_LAYERLEVEL" val="1"/>
  <p:tag name="KSO_WM_UNIT_TYPE" val="i"/>
</p:tagLst>
</file>

<file path=ppt/tags/tag8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8"/>
  <p:tag name="KSO_WM_UNIT_INDEX" val="8"/>
  <p:tag name="KSO_WM_UNIT_LAYERLEVEL" val="1"/>
  <p:tag name="KSO_WM_UNIT_TYPE" val="i"/>
</p:tagLst>
</file>

<file path=ppt/tags/tag8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0"/>
  <p:tag name="KSO_WM_UNIT_INDEX" val="10"/>
  <p:tag name="KSO_WM_UNIT_LAYERLEVEL" val="1"/>
  <p:tag name="KSO_WM_UNIT_TYPE" val="i"/>
</p:tagLst>
</file>

<file path=ppt/tags/tag8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9"/>
  <p:tag name="KSO_WM_UNIT_INDEX" val="9"/>
  <p:tag name="KSO_WM_UNIT_LAYERLEVEL" val="1"/>
  <p:tag name="KSO_WM_UNIT_TYPE" val="i"/>
</p:tagLst>
</file>

<file path=ppt/tags/tag8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8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8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9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9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2_Office 主题​​">
  <a:themeElements>
    <a:clrScheme name="自定义 68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40D0B8"/>
      </a:accent1>
      <a:accent2>
        <a:srgbClr val="45BDAB"/>
      </a:accent2>
      <a:accent3>
        <a:srgbClr val="4BAB9E"/>
      </a:accent3>
      <a:accent4>
        <a:srgbClr val="509892"/>
      </a:accent4>
      <a:accent5>
        <a:srgbClr val="568685"/>
      </a:accent5>
      <a:accent6>
        <a:srgbClr val="5B7378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 panose="020b0503020204020204" charset="-122"/>
        <a:cs typeface="Arial"/>
      </a:majorFont>
      <a:minorFont>
        <a:latin typeface="Arial"/>
        <a:ea typeface="微软雅黑" panose="020b0503020204020204" charset="-122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1_Office 主题​​">
  <a:themeElements>
    <a:clrScheme name="自定义 68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40D0B8"/>
      </a:accent1>
      <a:accent2>
        <a:srgbClr val="45BDAB"/>
      </a:accent2>
      <a:accent3>
        <a:srgbClr val="4BAB9E"/>
      </a:accent3>
      <a:accent4>
        <a:srgbClr val="509892"/>
      </a:accent4>
      <a:accent5>
        <a:srgbClr val="568685"/>
      </a:accent5>
      <a:accent6>
        <a:srgbClr val="5B7378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 panose="020b0503020204020204" charset="-122"/>
        <a:cs typeface="Arial"/>
      </a:majorFont>
      <a:minorFont>
        <a:latin typeface="Arial"/>
        <a:ea typeface="微软雅黑" panose="020b0503020204020204" charset="-122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3_Office 主题​​">
  <a:themeElements>
    <a:clrScheme name="">
      <a:dk1>
        <a:srgbClr val="000000"/>
      </a:dk1>
      <a:lt1>
        <a:srgbClr val="FFFFFF"/>
      </a:lt1>
      <a:dk2>
        <a:srgbClr val="F0F0F0"/>
      </a:dk2>
      <a:lt2>
        <a:srgbClr val="FFFFFF"/>
      </a:lt2>
      <a:accent1>
        <a:srgbClr val="805B47"/>
      </a:accent1>
      <a:accent2>
        <a:srgbClr val="766245"/>
      </a:accent2>
      <a:accent3>
        <a:srgbClr val="696A48"/>
      </a:accent3>
      <a:accent4>
        <a:srgbClr val="5A7251"/>
      </a:accent4>
      <a:accent5>
        <a:srgbClr val="4E7960"/>
      </a:accent5>
      <a:accent6>
        <a:srgbClr val="467F74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 panose="020b0503020204020204" charset="-122"/>
        <a:cs typeface="Arial"/>
      </a:majorFont>
      <a:minorFont>
        <a:latin typeface="Arial"/>
        <a:ea typeface="微软雅黑" panose="020b0503020204020204" charset="-122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70</Paragraphs>
  <Slides>16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4">
      <vt:lpstr>Arial</vt:lpstr>
      <vt:lpstr>Calibri</vt:lpstr>
      <vt:lpstr>微软雅黑</vt:lpstr>
      <vt:lpstr>汉仪旗黑-85S</vt:lpstr>
      <vt:lpstr>隶书</vt:lpstr>
      <vt:lpstr>楷体</vt:lpstr>
      <vt:lpstr>宋体</vt:lpstr>
      <vt:lpstr>Office 主题</vt:lpstr>
      <vt:lpstr>2021年秋安溪县九年级期中考语文试卷参考答案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2022-10-17T11:18:37.597</cp:lastPrinted>
  <dcterms:created xsi:type="dcterms:W3CDTF">2022-10-17T11:18:37Z</dcterms:created>
  <dcterms:modified xsi:type="dcterms:W3CDTF">2022-10-17T03:18:44Z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