
<file path=[Content_Types].xml><?xml version="1.0" encoding="utf-8"?>
<Types xmlns="http://schemas.openxmlformats.org/package/2006/content-types">
  <Default Extension="wav" ContentType="audio/x-wav"/>
  <Default Extension="png" ContentType="image/png"/>
  <Default Extension="wdp" ContentType="image/vnd.ms-photo"/>
  <Default Extension="gif" ContentType="image/gif"/>
  <Default Extension="emf" ContentType="image/x-emf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16"/>
  </p:notesMasterIdLst>
  <p:sldIdLst>
    <p:sldId id="1334" r:id="rId3"/>
    <p:sldId id="1381" r:id="rId4"/>
    <p:sldId id="1383" r:id="rId5"/>
    <p:sldId id="1425" r:id="rId6"/>
    <p:sldId id="1384" r:id="rId7"/>
    <p:sldId id="1423" r:id="rId8"/>
    <p:sldId id="1402" r:id="rId9"/>
    <p:sldId id="1385" r:id="rId10"/>
    <p:sldId id="1386" r:id="rId11"/>
    <p:sldId id="1387" r:id="rId12"/>
    <p:sldId id="1409" r:id="rId13"/>
    <p:sldId id="1389" r:id="rId14"/>
    <p:sldId id="1374" r:id="rId15"/>
  </p:sldIdLst>
  <p:sldSz cx="9144000" cy="5143500" type="screen16x9"/>
  <p:notesSz cx="6858000" cy="9144000"/>
  <p:embeddedFontLst>
    <p:embeddedFont>
      <p:font typeface="黑体" panose="02010609060101010101" pitchFamily="49" charset="-122"/>
      <p:regular r:id="rId20"/>
    </p:embeddedFont>
    <p:embeddedFont>
      <p:font typeface="楷体" panose="02010609060101010101" pitchFamily="49" charset="-122"/>
      <p:regular r:id="rId21"/>
    </p:embeddedFont>
    <p:embeddedFont>
      <p:font typeface="Calibri" panose="020F0502020204030204" pitchFamily="34" charset="0"/>
      <p:regular r:id="rId22"/>
      <p:bold r:id="rId23"/>
      <p:italic r:id="rId24"/>
      <p:boldItalic r:id="rId25"/>
    </p:embeddedFont>
    <p:embeddedFont>
      <p:font typeface="汉语拼音" panose="02010600030101010101" pitchFamily="34" charset="-122"/>
      <p:regular r:id="rId26"/>
    </p:embeddedFont>
    <p:embeddedFont>
      <p:font typeface="方正粗黑宋简体" panose="02000000000000000000" pitchFamily="2" charset="-122"/>
      <p:regular r:id="rId27"/>
    </p:embeddedFont>
    <p:embeddedFont>
      <p:font typeface="微软雅黑" panose="020B0503020204020204" charset="-122"/>
      <p:regular r:id="rId28"/>
    </p:embeddedFont>
  </p:embeddedFontLst>
  <p:custDataLst>
    <p:tags r:id="rId2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D2F5B9"/>
    <a:srgbClr val="29A6DE"/>
    <a:srgbClr val="211813"/>
    <a:srgbClr val="B8E0E3"/>
    <a:srgbClr val="B8BDE3"/>
    <a:srgbClr val="CCECFF"/>
    <a:srgbClr val="6699FF"/>
    <a:srgbClr val="E9F3EB"/>
    <a:srgbClr val="53B94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782" autoAdjust="0"/>
    <p:restoredTop sz="61629" autoAdjust="0"/>
  </p:normalViewPr>
  <p:slideViewPr>
    <p:cSldViewPr>
      <p:cViewPr>
        <p:scale>
          <a:sx n="100" d="100"/>
          <a:sy n="100" d="100"/>
        </p:scale>
        <p:origin x="-606" y="-402"/>
      </p:cViewPr>
      <p:guideLst>
        <p:guide orient="horz" pos="3239"/>
        <p:guide pos="2994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9" Type="http://schemas.openxmlformats.org/officeDocument/2006/relationships/tags" Target="tags/tag1.xml"/><Relationship Id="rId28" Type="http://schemas.openxmlformats.org/officeDocument/2006/relationships/font" Target="fonts/font9.fntdata"/><Relationship Id="rId27" Type="http://schemas.openxmlformats.org/officeDocument/2006/relationships/font" Target="fonts/font8.fntdata"/><Relationship Id="rId26" Type="http://schemas.openxmlformats.org/officeDocument/2006/relationships/font" Target="fonts/font7.fntdata"/><Relationship Id="rId25" Type="http://schemas.openxmlformats.org/officeDocument/2006/relationships/font" Target="fonts/font6.fntdata"/><Relationship Id="rId24" Type="http://schemas.openxmlformats.org/officeDocument/2006/relationships/font" Target="fonts/font5.fntdata"/><Relationship Id="rId23" Type="http://schemas.openxmlformats.org/officeDocument/2006/relationships/font" Target="fonts/font4.fntdata"/><Relationship Id="rId22" Type="http://schemas.openxmlformats.org/officeDocument/2006/relationships/font" Target="fonts/font3.fntdata"/><Relationship Id="rId21" Type="http://schemas.openxmlformats.org/officeDocument/2006/relationships/font" Target="fonts/font2.fntdata"/><Relationship Id="rId20" Type="http://schemas.openxmlformats.org/officeDocument/2006/relationships/font" Target="fonts/font1.fntdata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notesMaster" Target="notesMasters/notesMaster1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534" y="685800"/>
            <a:ext cx="6094934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image" Target="../media/image2.png"/><Relationship Id="rId8" Type="http://schemas.openxmlformats.org/officeDocument/2006/relationships/image" Target="../media/image1.png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0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20000"/>
            <a:lumOff val="80000"/>
            <a:alpha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80512" cy="5164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图片 1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81215"/>
            <a:ext cx="1017948" cy="402303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15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1" latinLnBrk="0" hangingPunct="1">
        <a:spcBef>
          <a:spcPct val="15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15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15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15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6585" indent="-171450" algn="l" defTabSz="685800" rtl="0" eaLnBrk="1" latinLnBrk="0" hangingPunct="1">
        <a:spcBef>
          <a:spcPct val="15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spcBef>
          <a:spcPct val="15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spcBef>
          <a:spcPct val="15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spcBef>
          <a:spcPct val="15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.xml"/><Relationship Id="rId7" Type="http://schemas.openxmlformats.org/officeDocument/2006/relationships/image" Target="../media/image7.GIF"/><Relationship Id="rId6" Type="http://schemas.microsoft.com/office/2007/relationships/hdphoto" Target="../media/image6.wdp"/><Relationship Id="rId5" Type="http://schemas.openxmlformats.org/officeDocument/2006/relationships/image" Target="../media/image5.png"/><Relationship Id="rId4" Type="http://schemas.microsoft.com/office/2007/relationships/media" Target="../media/media1.mp3"/><Relationship Id="rId3" Type="http://schemas.openxmlformats.org/officeDocument/2006/relationships/audio" Target="../media/media1.mp3"/><Relationship Id="rId2" Type="http://schemas.microsoft.com/office/2007/relationships/hdphoto" Target="../media/image4.wdp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37.png"/><Relationship Id="rId5" Type="http://schemas.openxmlformats.org/officeDocument/2006/relationships/image" Target="../media/image36.png"/><Relationship Id="rId4" Type="http://schemas.openxmlformats.org/officeDocument/2006/relationships/image" Target="../media/image35.png"/><Relationship Id="rId3" Type="http://schemas.openxmlformats.org/officeDocument/2006/relationships/image" Target="../media/image34.png"/><Relationship Id="rId2" Type="http://schemas.microsoft.com/office/2007/relationships/hdphoto" Target="../media/image21.wdp"/><Relationship Id="rId1" Type="http://schemas.openxmlformats.org/officeDocument/2006/relationships/image" Target="../media/image20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42.GIF"/><Relationship Id="rId6" Type="http://schemas.openxmlformats.org/officeDocument/2006/relationships/image" Target="../media/image41.png"/><Relationship Id="rId5" Type="http://schemas.openxmlformats.org/officeDocument/2006/relationships/image" Target="../media/image40.png"/><Relationship Id="rId4" Type="http://schemas.microsoft.com/office/2007/relationships/hdphoto" Target="../media/image39.wdp"/><Relationship Id="rId3" Type="http://schemas.openxmlformats.org/officeDocument/2006/relationships/image" Target="../media/image38.png"/><Relationship Id="rId2" Type="http://schemas.microsoft.com/office/2007/relationships/hdphoto" Target="../media/image21.wdp"/><Relationship Id="rId1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47.png"/><Relationship Id="rId6" Type="http://schemas.openxmlformats.org/officeDocument/2006/relationships/image" Target="../media/image46.png"/><Relationship Id="rId5" Type="http://schemas.openxmlformats.org/officeDocument/2006/relationships/image" Target="../media/image45.png"/><Relationship Id="rId4" Type="http://schemas.microsoft.com/office/2007/relationships/hdphoto" Target="../media/image44.wdp"/><Relationship Id="rId3" Type="http://schemas.openxmlformats.org/officeDocument/2006/relationships/image" Target="../media/image43.png"/><Relationship Id="rId2" Type="http://schemas.microsoft.com/office/2007/relationships/hdphoto" Target="../media/image21.wdp"/><Relationship Id="rId1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0.png"/><Relationship Id="rId2" Type="http://schemas.openxmlformats.org/officeDocument/2006/relationships/image" Target="../media/image49.emf"/><Relationship Id="rId1" Type="http://schemas.openxmlformats.org/officeDocument/2006/relationships/image" Target="../media/image48.pn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microsoft.com/office/2007/relationships/hdphoto" Target="../media/image11.wdp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hdphoto" Target="../media/image11.wdp"/><Relationship Id="rId1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12.GIF"/><Relationship Id="rId5" Type="http://schemas.openxmlformats.org/officeDocument/2006/relationships/image" Target="../media/image9.png"/><Relationship Id="rId4" Type="http://schemas.openxmlformats.org/officeDocument/2006/relationships/hyperlink" Target="&#36164;&#26009;&#38142;&#25509;/&#35270;&#39057;/&#35838;&#25991;&#26391;&#35835;&#35782;&#23383;3&#21475;&#32819;&#30446;&#9312;.mp4" TargetMode="External"/><Relationship Id="rId3" Type="http://schemas.openxmlformats.org/officeDocument/2006/relationships/image" Target="../media/image8.emf"/><Relationship Id="rId2" Type="http://schemas.microsoft.com/office/2007/relationships/hdphoto" Target="../media/image11.wdp"/><Relationship Id="rId1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emf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audio" Target="../media/audio1.wav"/><Relationship Id="rId2" Type="http://schemas.openxmlformats.org/officeDocument/2006/relationships/image" Target="../media/image15.emf"/><Relationship Id="rId1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9.png"/><Relationship Id="rId3" Type="http://schemas.openxmlformats.org/officeDocument/2006/relationships/image" Target="../media/image18.emf"/><Relationship Id="rId2" Type="http://schemas.microsoft.com/office/2007/relationships/hdphoto" Target="../media/image17.wdp"/><Relationship Id="rId1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26.GIF"/><Relationship Id="rId6" Type="http://schemas.openxmlformats.org/officeDocument/2006/relationships/image" Target="../media/image25.GIF"/><Relationship Id="rId5" Type="http://schemas.openxmlformats.org/officeDocument/2006/relationships/image" Target="../media/image24.GIF"/><Relationship Id="rId4" Type="http://schemas.microsoft.com/office/2007/relationships/hdphoto" Target="../media/image23.wdp"/><Relationship Id="rId3" Type="http://schemas.openxmlformats.org/officeDocument/2006/relationships/image" Target="../media/image22.png"/><Relationship Id="rId2" Type="http://schemas.microsoft.com/office/2007/relationships/hdphoto" Target="../media/image21.wdp"/><Relationship Id="rId1" Type="http://schemas.openxmlformats.org/officeDocument/2006/relationships/image" Target="../media/image20.png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image" Target="../media/image33.png"/><Relationship Id="rId8" Type="http://schemas.openxmlformats.org/officeDocument/2006/relationships/image" Target="../media/image32.png"/><Relationship Id="rId7" Type="http://schemas.openxmlformats.org/officeDocument/2006/relationships/image" Target="../media/image31.png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microsoft.com/office/2007/relationships/hdphoto" Target="../media/image21.wdp"/><Relationship Id="rId3" Type="http://schemas.openxmlformats.org/officeDocument/2006/relationships/image" Target="../media/image20.png"/><Relationship Id="rId2" Type="http://schemas.microsoft.com/office/2007/relationships/hdphoto" Target="../media/image28.wdp"/><Relationship Id="rId10" Type="http://schemas.openxmlformats.org/officeDocument/2006/relationships/slideLayout" Target="../slideLayouts/slideLayout2.xml"/><Relationship Id="rId1" Type="http://schemas.openxmlformats.org/officeDocument/2006/relationships/image" Target="../media/image2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>
            <a:off x="3164416" y="125219"/>
            <a:ext cx="2816764" cy="646331"/>
            <a:chOff x="5499652" y="3435846"/>
            <a:chExt cx="2816764" cy="646331"/>
          </a:xfrm>
        </p:grpSpPr>
        <p:sp>
          <p:nvSpPr>
            <p:cNvPr id="14" name="文本框 15"/>
            <p:cNvSpPr txBox="1"/>
            <p:nvPr/>
          </p:nvSpPr>
          <p:spPr>
            <a:xfrm>
              <a:off x="5634111" y="3435846"/>
              <a:ext cx="254784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1" lang="zh-CN" altLang="en-US" sz="3600" b="1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</a:rPr>
                <a:t>第一课时</a:t>
              </a:r>
              <a:endParaRPr kumimoji="1" lang="zh-CN" altLang="en-US" sz="36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5" name="iconfont-1191-870150"/>
            <p:cNvSpPr>
              <a:spLocks noChangeAspect="1"/>
            </p:cNvSpPr>
            <p:nvPr/>
          </p:nvSpPr>
          <p:spPr bwMode="auto">
            <a:xfrm>
              <a:off x="8033446" y="3546784"/>
              <a:ext cx="282970" cy="424454"/>
            </a:xfrm>
            <a:custGeom>
              <a:avLst/>
              <a:gdLst>
                <a:gd name="T0" fmla="*/ 2486 w 2486"/>
                <a:gd name="T1" fmla="*/ 1865 h 3729"/>
                <a:gd name="T2" fmla="*/ 0 w 2486"/>
                <a:gd name="T3" fmla="*/ 0 h 3729"/>
                <a:gd name="T4" fmla="*/ 0 w 2486"/>
                <a:gd name="T5" fmla="*/ 3729 h 3729"/>
                <a:gd name="T6" fmla="*/ 2486 w 2486"/>
                <a:gd name="T7" fmla="*/ 1865 h 37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86" h="3729">
                  <a:moveTo>
                    <a:pt x="2486" y="1865"/>
                  </a:moveTo>
                  <a:lnTo>
                    <a:pt x="0" y="0"/>
                  </a:lnTo>
                  <a:lnTo>
                    <a:pt x="0" y="3729"/>
                  </a:lnTo>
                  <a:lnTo>
                    <a:pt x="2486" y="1865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</p:sp>
        <p:sp>
          <p:nvSpPr>
            <p:cNvPr id="16" name="iconfont-1191-870150"/>
            <p:cNvSpPr>
              <a:spLocks noChangeAspect="1"/>
            </p:cNvSpPr>
            <p:nvPr/>
          </p:nvSpPr>
          <p:spPr bwMode="auto">
            <a:xfrm rot="10800000">
              <a:off x="5499652" y="3546785"/>
              <a:ext cx="282970" cy="424454"/>
            </a:xfrm>
            <a:custGeom>
              <a:avLst/>
              <a:gdLst>
                <a:gd name="T0" fmla="*/ 2486 w 2486"/>
                <a:gd name="T1" fmla="*/ 1865 h 3729"/>
                <a:gd name="T2" fmla="*/ 0 w 2486"/>
                <a:gd name="T3" fmla="*/ 0 h 3729"/>
                <a:gd name="T4" fmla="*/ 0 w 2486"/>
                <a:gd name="T5" fmla="*/ 3729 h 3729"/>
                <a:gd name="T6" fmla="*/ 2486 w 2486"/>
                <a:gd name="T7" fmla="*/ 1865 h 37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86" h="3729">
                  <a:moveTo>
                    <a:pt x="2486" y="1865"/>
                  </a:moveTo>
                  <a:lnTo>
                    <a:pt x="0" y="0"/>
                  </a:lnTo>
                  <a:lnTo>
                    <a:pt x="0" y="3729"/>
                  </a:lnTo>
                  <a:lnTo>
                    <a:pt x="2486" y="1865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</p:sp>
      </p:grpSp>
      <p:sp>
        <p:nvSpPr>
          <p:cNvPr id="23" name="文本框 9"/>
          <p:cNvSpPr txBox="1"/>
          <p:nvPr/>
        </p:nvSpPr>
        <p:spPr>
          <a:xfrm>
            <a:off x="467544" y="1203598"/>
            <a:ext cx="4105254" cy="162448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600" b="1" smtClean="0">
                <a:latin typeface="黑体" panose="02010609060101010101" pitchFamily="49" charset="-122"/>
                <a:ea typeface="黑体" panose="02010609060101010101" pitchFamily="49" charset="-122"/>
              </a:rPr>
              <a:t>听歌曲，</a:t>
            </a:r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</a:rPr>
              <a:t>做动作</a:t>
            </a:r>
            <a:r>
              <a:rPr lang="zh-CN" altLang="en-US" sz="3600" b="1" smtClean="0"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r>
              <a:rPr lang="en-US" altLang="zh-CN" sz="3600" b="1" smtClean="0"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3600" b="1" smtClean="0">
                <a:latin typeface="黑体" panose="02010609060101010101" pitchFamily="49" charset="-122"/>
                <a:ea typeface="黑体" panose="02010609060101010101" pitchFamily="49" charset="-122"/>
              </a:rPr>
              <a:t>小手拍拍</a:t>
            </a:r>
            <a:r>
              <a:rPr lang="en-US" altLang="zh-CN" sz="3600" b="1" smtClean="0"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endParaRPr lang="en-US" altLang="zh-CN" sz="3600" b="1" smtClean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6" name="Picture 3"/>
          <p:cNvPicPr>
            <a:picLocks noChangeAspect="1" noChangeArrowheads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100000" l="0" r="99174">
                        <a14:foregroundMark x1="19421" y1="7143" x2="19421" y2="7143"/>
                        <a14:foregroundMark x1="11157" y1="12245" x2="11157" y2="12245"/>
                        <a14:foregroundMark x1="79752" y1="12585" x2="79752" y2="1258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866410"/>
            <a:ext cx="1657249" cy="2013352"/>
          </a:xfrm>
          <a:prstGeom prst="rect">
            <a:avLst/>
          </a:prstGeom>
          <a:ln>
            <a:noFill/>
          </a:ln>
          <a:effectLst>
            <a:outerShdw dist="35921" dir="2700000" sx="103000" sy="103000" algn="ctr" rotWithShape="0">
              <a:schemeClr val="bg1">
                <a:lumMod val="75000"/>
                <a:alpha val="65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歌曲：小手拍拍.mp3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400000"/>
                    </a14:imgEffect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527369" y="3477042"/>
            <a:ext cx="792088" cy="792088"/>
          </a:xfrm>
          <a:prstGeom prst="rect">
            <a:avLst/>
          </a:prstGeom>
        </p:spPr>
      </p:pic>
      <p:pic>
        <p:nvPicPr>
          <p:cNvPr id="1028" name="Picture 4" descr="C:\Users\Administrator\Desktop\鼓掌转发.gif"/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9541" y="1173601"/>
            <a:ext cx="3788472" cy="340015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5222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-15570" y="51470"/>
            <a:ext cx="2694419" cy="1231193"/>
            <a:chOff x="-15570" y="843558"/>
            <a:chExt cx="2694419" cy="1231193"/>
          </a:xfrm>
        </p:grpSpPr>
        <p:pic>
          <p:nvPicPr>
            <p:cNvPr id="11" name="Picture 2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backgroundRemoval t="0" b="100000" l="0" r="100000">
                          <a14:backgroundMark x1="33743" y1="2692" x2="63620" y2="3077"/>
                          <a14:backgroundMark x1="66608" y1="8077" x2="66608" y2="8077"/>
                          <a14:backgroundMark x1="30931" y1="7692" x2="30931" y2="7692"/>
                          <a14:backgroundMark x1="33392" y1="7692" x2="33392" y2="7692"/>
                          <a14:backgroundMark x1="41828" y1="85769" x2="41828" y2="85769"/>
                          <a14:backgroundMark x1="46046" y1="93077" x2="46046" y2="93077"/>
                          <a14:backgroundMark x1="40949" y1="90385" x2="62039" y2="94615"/>
                          <a14:backgroundMark x1="39543" y1="88462" x2="30931" y2="99615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15570" y="843558"/>
              <a:ext cx="2694419" cy="123119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2" name="矩形 11"/>
            <p:cNvSpPr/>
            <p:nvPr/>
          </p:nvSpPr>
          <p:spPr>
            <a:xfrm>
              <a:off x="844928" y="843558"/>
              <a:ext cx="860755" cy="1015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6000" b="1" smtClean="0">
                  <a:latin typeface="楷体" panose="02010609060101010101" pitchFamily="49" charset="-122"/>
                  <a:ea typeface="楷体" panose="02010609060101010101" pitchFamily="49" charset="-122"/>
                </a:rPr>
                <a:t>目</a:t>
              </a:r>
              <a:endParaRPr lang="zh-CN" altLang="en-US" sz="6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52272" y="1722237"/>
            <a:ext cx="2111263" cy="2551110"/>
          </a:xfrm>
          <a:prstGeom prst="rect">
            <a:avLst/>
          </a:prstGeom>
          <a:noFill/>
          <a:ln>
            <a:noFill/>
          </a:ln>
          <a:effectLst>
            <a:glow rad="50800">
              <a:schemeClr val="accent3">
                <a:lumMod val="40000"/>
                <a:lumOff val="60000"/>
              </a:scheme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2245" y="1722237"/>
            <a:ext cx="2455539" cy="2577705"/>
          </a:xfrm>
          <a:prstGeom prst="rect">
            <a:avLst/>
          </a:prstGeom>
          <a:noFill/>
          <a:ln>
            <a:noFill/>
          </a:ln>
          <a:effectLst>
            <a:glow rad="50800">
              <a:schemeClr val="accent3">
                <a:lumMod val="40000"/>
                <a:lumOff val="60000"/>
              </a:scheme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1722237"/>
            <a:ext cx="4196390" cy="2551110"/>
          </a:xfrm>
          <a:prstGeom prst="rect">
            <a:avLst/>
          </a:prstGeom>
          <a:noFill/>
          <a:ln>
            <a:noFill/>
          </a:ln>
          <a:effectLst>
            <a:glow rad="50800">
              <a:schemeClr val="accent3">
                <a:lumMod val="40000"/>
                <a:lumOff val="60000"/>
              </a:scheme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3" descr="C:\Users\Administrator\Desktop\包图网_18220276眼睛眉毛图案设计素材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3275856" y="127844"/>
            <a:ext cx="2178903" cy="11548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-15570" y="51470"/>
            <a:ext cx="2694419" cy="1231193"/>
            <a:chOff x="-15570" y="843558"/>
            <a:chExt cx="2694419" cy="1231193"/>
          </a:xfrm>
        </p:grpSpPr>
        <p:pic>
          <p:nvPicPr>
            <p:cNvPr id="11" name="Picture 2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backgroundRemoval t="0" b="100000" l="0" r="100000">
                          <a14:backgroundMark x1="33743" y1="2692" x2="63620" y2="3077"/>
                          <a14:backgroundMark x1="66608" y1="8077" x2="66608" y2="8077"/>
                          <a14:backgroundMark x1="30931" y1="7692" x2="30931" y2="7692"/>
                          <a14:backgroundMark x1="33392" y1="7692" x2="33392" y2="7692"/>
                          <a14:backgroundMark x1="41828" y1="85769" x2="41828" y2="85769"/>
                          <a14:backgroundMark x1="46046" y1="93077" x2="46046" y2="93077"/>
                          <a14:backgroundMark x1="40949" y1="90385" x2="62039" y2="94615"/>
                          <a14:backgroundMark x1="39543" y1="88462" x2="30931" y2="99615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15570" y="843558"/>
              <a:ext cx="2694419" cy="123119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2" name="矩形 11"/>
            <p:cNvSpPr/>
            <p:nvPr/>
          </p:nvSpPr>
          <p:spPr>
            <a:xfrm>
              <a:off x="844928" y="843558"/>
              <a:ext cx="860755" cy="1015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6000" b="1" smtClean="0">
                  <a:latin typeface="楷体" panose="02010609060101010101" pitchFamily="49" charset="-122"/>
                  <a:ea typeface="楷体" panose="02010609060101010101" pitchFamily="49" charset="-122"/>
                </a:rPr>
                <a:t>手</a:t>
              </a:r>
              <a:endParaRPr lang="zh-CN" altLang="en-US" sz="6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608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2357" y="-33340"/>
            <a:ext cx="1335146" cy="1479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31" r="30633"/>
          <a:stretch>
            <a:fillRect/>
          </a:stretch>
        </p:blipFill>
        <p:spPr bwMode="auto">
          <a:xfrm>
            <a:off x="6084168" y="1635646"/>
            <a:ext cx="2802297" cy="3024336"/>
          </a:xfrm>
          <a:prstGeom prst="rect">
            <a:avLst/>
          </a:prstGeom>
          <a:noFill/>
          <a:ln>
            <a:noFill/>
          </a:ln>
          <a:effectLst>
            <a:glow rad="50800">
              <a:schemeClr val="accent3">
                <a:lumMod val="40000"/>
                <a:lumOff val="60000"/>
              </a:scheme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617" y="1635646"/>
            <a:ext cx="2982247" cy="3024336"/>
          </a:xfrm>
          <a:prstGeom prst="rect">
            <a:avLst/>
          </a:prstGeom>
          <a:noFill/>
          <a:ln>
            <a:noFill/>
          </a:ln>
          <a:effectLst>
            <a:glow rad="50800">
              <a:schemeClr val="accent3">
                <a:lumMod val="40000"/>
                <a:lumOff val="60000"/>
              </a:scheme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6" name="Picture 4" descr="C:\Users\Administrator\Desktop\包图网_19546301小男孩欢快跑步动图GIF\23-可爱男孩玩耍拍皮球动图GIF.gif"/>
          <p:cNvPicPr>
            <a:picLocks noChangeAspect="1" noChangeArrowheads="1" noCrop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78882" y="1635646"/>
            <a:ext cx="2674268" cy="3024336"/>
          </a:xfrm>
          <a:prstGeom prst="rect">
            <a:avLst/>
          </a:prstGeom>
          <a:noFill/>
          <a:ln>
            <a:noFill/>
          </a:ln>
          <a:effectLst>
            <a:glow rad="50800">
              <a:schemeClr val="accent3">
                <a:lumMod val="40000"/>
                <a:lumOff val="60000"/>
              </a:scheme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-15570" y="51470"/>
            <a:ext cx="2694419" cy="1231193"/>
            <a:chOff x="-15570" y="843558"/>
            <a:chExt cx="2694419" cy="1231193"/>
          </a:xfrm>
        </p:grpSpPr>
        <p:pic>
          <p:nvPicPr>
            <p:cNvPr id="11" name="Picture 2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backgroundRemoval t="0" b="100000" l="0" r="100000">
                          <a14:backgroundMark x1="33743" y1="2692" x2="63620" y2="3077"/>
                          <a14:backgroundMark x1="66608" y1="8077" x2="66608" y2="8077"/>
                          <a14:backgroundMark x1="30931" y1="7692" x2="30931" y2="7692"/>
                          <a14:backgroundMark x1="33392" y1="7692" x2="33392" y2="7692"/>
                          <a14:backgroundMark x1="41828" y1="85769" x2="41828" y2="85769"/>
                          <a14:backgroundMark x1="46046" y1="93077" x2="46046" y2="93077"/>
                          <a14:backgroundMark x1="40949" y1="90385" x2="62039" y2="94615"/>
                          <a14:backgroundMark x1="39543" y1="88462" x2="30931" y2="99615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15570" y="843558"/>
              <a:ext cx="2694419" cy="123119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2" name="矩形 11"/>
            <p:cNvSpPr/>
            <p:nvPr/>
          </p:nvSpPr>
          <p:spPr>
            <a:xfrm>
              <a:off x="844928" y="843558"/>
              <a:ext cx="860755" cy="1015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6000" b="1" smtClean="0">
                  <a:latin typeface="楷体" panose="02010609060101010101" pitchFamily="49" charset="-122"/>
                  <a:ea typeface="楷体" panose="02010609060101010101" pitchFamily="49" charset="-122"/>
                </a:rPr>
                <a:t>足</a:t>
              </a:r>
              <a:endParaRPr lang="zh-CN" altLang="en-US" sz="6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9855" b="100000" l="10000" r="100000">
                        <a14:backgroundMark x1="94250" y1="47826" x2="88750" y2="9333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880" y="-121376"/>
            <a:ext cx="1905001" cy="1643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1" name="Picture 5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503"/>
          <a:stretch>
            <a:fillRect/>
          </a:stretch>
        </p:blipFill>
        <p:spPr bwMode="auto">
          <a:xfrm>
            <a:off x="6156176" y="1856311"/>
            <a:ext cx="2875850" cy="2637499"/>
          </a:xfrm>
          <a:prstGeom prst="rect">
            <a:avLst/>
          </a:prstGeom>
          <a:noFill/>
          <a:ln>
            <a:noFill/>
          </a:ln>
          <a:effectLst>
            <a:glow rad="50800">
              <a:schemeClr val="accent3">
                <a:lumMod val="40000"/>
                <a:lumOff val="60000"/>
              </a:scheme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5" name="Picture 9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4" y="1856311"/>
            <a:ext cx="3528392" cy="2637499"/>
          </a:xfrm>
          <a:prstGeom prst="rect">
            <a:avLst/>
          </a:prstGeom>
          <a:noFill/>
          <a:ln>
            <a:noFill/>
          </a:ln>
          <a:effectLst>
            <a:glow rad="50800">
              <a:schemeClr val="accent3">
                <a:lumMod val="40000"/>
                <a:lumOff val="60000"/>
              </a:scheme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6" name="Picture 10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858"/>
          <a:stretch>
            <a:fillRect/>
          </a:stretch>
        </p:blipFill>
        <p:spPr bwMode="auto">
          <a:xfrm>
            <a:off x="185070" y="1856311"/>
            <a:ext cx="2442714" cy="2637499"/>
          </a:xfrm>
          <a:prstGeom prst="rect">
            <a:avLst/>
          </a:prstGeom>
          <a:noFill/>
          <a:ln>
            <a:noFill/>
          </a:ln>
          <a:effectLst>
            <a:glow rad="50800">
              <a:schemeClr val="accent3">
                <a:lumMod val="40000"/>
                <a:lumOff val="60000"/>
              </a:scheme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8"/>
          <p:cNvSpPr txBox="1"/>
          <p:nvPr/>
        </p:nvSpPr>
        <p:spPr>
          <a:xfrm>
            <a:off x="675969" y="1038302"/>
            <a:ext cx="3528392" cy="7934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</a:rPr>
              <a:t>老师</a:t>
            </a:r>
            <a:r>
              <a:rPr lang="zh-CN" altLang="en-US" sz="3600" b="1" smtClean="0">
                <a:latin typeface="黑体" panose="02010609060101010101" pitchFamily="49" charset="-122"/>
                <a:ea typeface="黑体" panose="02010609060101010101" pitchFamily="49" charset="-122"/>
              </a:rPr>
              <a:t>来指你来读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7" name="文本框 8"/>
          <p:cNvSpPr txBox="1"/>
          <p:nvPr/>
        </p:nvSpPr>
        <p:spPr>
          <a:xfrm>
            <a:off x="670983" y="2090047"/>
            <a:ext cx="87668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 b="1"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r>
              <a:rPr lang="zh-CN" altLang="en-US" sz="8000" smtClean="0"/>
              <a:t>口</a:t>
            </a:r>
            <a:endParaRPr lang="zh-CN" altLang="en-US" sz="8000" dirty="0"/>
          </a:p>
        </p:txBody>
      </p:sp>
      <p:sp>
        <p:nvSpPr>
          <p:cNvPr id="28" name="文本框 8"/>
          <p:cNvSpPr txBox="1"/>
          <p:nvPr/>
        </p:nvSpPr>
        <p:spPr>
          <a:xfrm>
            <a:off x="2273161" y="2090047"/>
            <a:ext cx="87668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 b="1"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r>
              <a:rPr lang="zh-CN" altLang="en-US" sz="8000"/>
              <a:t>耳</a:t>
            </a:r>
            <a:endParaRPr lang="zh-CN" altLang="en-US" sz="8000" dirty="0"/>
          </a:p>
        </p:txBody>
      </p:sp>
      <p:sp>
        <p:nvSpPr>
          <p:cNvPr id="30" name="文本框 8"/>
          <p:cNvSpPr txBox="1"/>
          <p:nvPr/>
        </p:nvSpPr>
        <p:spPr>
          <a:xfrm>
            <a:off x="3875339" y="2090047"/>
            <a:ext cx="87668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 b="1"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r>
              <a:rPr lang="zh-CN" altLang="en-US" sz="8000" smtClean="0"/>
              <a:t>目</a:t>
            </a:r>
            <a:endParaRPr lang="zh-CN" altLang="en-US" sz="8000" dirty="0"/>
          </a:p>
        </p:txBody>
      </p:sp>
      <p:sp>
        <p:nvSpPr>
          <p:cNvPr id="31" name="文本框 8"/>
          <p:cNvSpPr txBox="1"/>
          <p:nvPr/>
        </p:nvSpPr>
        <p:spPr>
          <a:xfrm>
            <a:off x="5477517" y="2090047"/>
            <a:ext cx="87668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 b="1"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r>
              <a:rPr lang="zh-CN" altLang="en-US" sz="8000" smtClean="0"/>
              <a:t>手</a:t>
            </a:r>
            <a:endParaRPr lang="zh-CN" altLang="en-US" sz="8000" dirty="0"/>
          </a:p>
        </p:txBody>
      </p:sp>
      <p:sp>
        <p:nvSpPr>
          <p:cNvPr id="32" name="文本框 8"/>
          <p:cNvSpPr txBox="1"/>
          <p:nvPr/>
        </p:nvSpPr>
        <p:spPr>
          <a:xfrm>
            <a:off x="7079695" y="2090047"/>
            <a:ext cx="87668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 b="1"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r>
              <a:rPr lang="zh-CN" altLang="en-US" sz="8000" smtClean="0"/>
              <a:t>足</a:t>
            </a:r>
            <a:endParaRPr lang="zh-CN" altLang="en-US" sz="8000" dirty="0"/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20568">
            <a:off x="2623650" y="3396586"/>
            <a:ext cx="627328" cy="884154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20568">
            <a:off x="5872352" y="3396586"/>
            <a:ext cx="627328" cy="884154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20568">
            <a:off x="999300" y="3396586"/>
            <a:ext cx="627328" cy="884154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20568">
            <a:off x="7496702" y="3396586"/>
            <a:ext cx="627328" cy="884154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20568">
            <a:off x="4248001" y="3396586"/>
            <a:ext cx="627328" cy="884154"/>
          </a:xfrm>
          <a:prstGeom prst="rect">
            <a:avLst/>
          </a:prstGeom>
        </p:spPr>
      </p:pic>
      <p:grpSp>
        <p:nvGrpSpPr>
          <p:cNvPr id="20" name="组合 19"/>
          <p:cNvGrpSpPr/>
          <p:nvPr/>
        </p:nvGrpSpPr>
        <p:grpSpPr>
          <a:xfrm>
            <a:off x="179512" y="195486"/>
            <a:ext cx="2610240" cy="720080"/>
            <a:chOff x="377584" y="339502"/>
            <a:chExt cx="2610240" cy="720080"/>
          </a:xfrm>
        </p:grpSpPr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83568" y="367005"/>
              <a:ext cx="2268000" cy="692577"/>
            </a:xfrm>
            <a:prstGeom prst="rect">
              <a:avLst/>
            </a:prstGeom>
          </p:spPr>
        </p:pic>
        <p:sp>
          <p:nvSpPr>
            <p:cNvPr id="23" name="文本框 14"/>
            <p:cNvSpPr txBox="1"/>
            <p:nvPr/>
          </p:nvSpPr>
          <p:spPr>
            <a:xfrm>
              <a:off x="864933" y="339502"/>
              <a:ext cx="2122891" cy="623248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6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课堂演练</a:t>
              </a:r>
              <a:endPara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27" name="图片 26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7584" y="371216"/>
              <a:ext cx="450000" cy="559757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827584" y="1643056"/>
            <a:ext cx="4104456" cy="2562240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smtClean="0">
                <a:latin typeface="黑体" panose="02010609060101010101" pitchFamily="49" charset="-122"/>
                <a:ea typeface="黑体" panose="02010609060101010101" pitchFamily="49" charset="-122"/>
              </a:rPr>
              <a:t>    看看课本中的图画，说一说：图</a:t>
            </a:r>
            <a:r>
              <a:rPr lang="zh-CN" altLang="en-US" sz="3600" dirty="0">
                <a:latin typeface="黑体" panose="02010609060101010101" pitchFamily="49" charset="-122"/>
                <a:ea typeface="黑体" panose="02010609060101010101" pitchFamily="49" charset="-122"/>
              </a:rPr>
              <a:t>中的人物在干什么？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214704" y="300040"/>
            <a:ext cx="2592288" cy="712648"/>
            <a:chOff x="395536" y="364326"/>
            <a:chExt cx="2592288" cy="712648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645937" y="383823"/>
              <a:ext cx="2269879" cy="693151"/>
            </a:xfrm>
            <a:prstGeom prst="rect">
              <a:avLst/>
            </a:prstGeom>
          </p:spPr>
        </p:pic>
        <p:sp>
          <p:nvSpPr>
            <p:cNvPr id="12" name="文本框 14"/>
            <p:cNvSpPr txBox="1"/>
            <p:nvPr/>
          </p:nvSpPr>
          <p:spPr>
            <a:xfrm>
              <a:off x="864933" y="364326"/>
              <a:ext cx="2122891" cy="623248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600" b="1" smtClean="0">
                  <a:latin typeface="黑体" panose="02010609060101010101" pitchFamily="49" charset="-122"/>
                  <a:ea typeface="黑体" panose="02010609060101010101" pitchFamily="49" charset="-122"/>
                </a:rPr>
                <a:t>观察</a:t>
              </a:r>
              <a:r>
                <a:rPr lang="zh-CN" altLang="en-US" sz="3600" b="1">
                  <a:latin typeface="黑体" panose="02010609060101010101" pitchFamily="49" charset="-122"/>
                  <a:ea typeface="黑体" panose="02010609060101010101" pitchFamily="49" charset="-122"/>
                </a:rPr>
                <a:t>图画</a:t>
              </a:r>
              <a:endPara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5536" y="392293"/>
              <a:ext cx="443315" cy="551442"/>
            </a:xfrm>
            <a:prstGeom prst="rect">
              <a:avLst/>
            </a:prstGeom>
          </p:spPr>
        </p:pic>
      </p:grp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 contrast="20000"/>
                    </a14:imgEffect>
                    <a14:imgEffect>
                      <a14:colorTemperature colorTemp="6700"/>
                    </a14:imgEffect>
                    <a14:imgEffect>
                      <a14:saturation sat="106000"/>
                    </a14:imgEffect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654464"/>
            <a:ext cx="3144275" cy="4221542"/>
          </a:xfrm>
          <a:prstGeom prst="rect">
            <a:avLst/>
          </a:prstGeom>
          <a:noFill/>
          <a:ln>
            <a:noFill/>
          </a:ln>
          <a:effectLst>
            <a:glow rad="101600">
              <a:schemeClr val="accent3">
                <a:lumMod val="40000"/>
                <a:lumOff val="60000"/>
              </a:scheme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20000" contrast="20000"/>
                    </a14:imgEffect>
                    <a14:imgEffect>
                      <a14:colorTemperature colorTemp="6700"/>
                    </a14:imgEffect>
                    <a14:imgEffect>
                      <a14:saturation sat="106000"/>
                    </a14:imgEffect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04189" y="654464"/>
            <a:ext cx="3144275" cy="4221542"/>
          </a:xfrm>
          <a:prstGeom prst="rect">
            <a:avLst/>
          </a:prstGeom>
          <a:noFill/>
          <a:ln>
            <a:noFill/>
          </a:ln>
          <a:effectLst>
            <a:glow rad="101600">
              <a:schemeClr val="accent3">
                <a:lumMod val="40000"/>
                <a:lumOff val="60000"/>
              </a:scheme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矩形 10"/>
          <p:cNvSpPr/>
          <p:nvPr/>
        </p:nvSpPr>
        <p:spPr>
          <a:xfrm>
            <a:off x="363432" y="555526"/>
            <a:ext cx="4876006" cy="117724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两个</a:t>
            </a:r>
            <a:r>
              <a:rPr lang="zh-CN" altLang="en-US" sz="3600" b="1" smtClean="0">
                <a:latin typeface="楷体" panose="02010609060101010101" pitchFamily="49" charset="-122"/>
                <a:ea typeface="楷体" panose="02010609060101010101" pitchFamily="49" charset="-122"/>
              </a:rPr>
              <a:t>小女孩站在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花丛边欣赏美丽的花。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63432" y="1975513"/>
            <a:ext cx="4969735" cy="1731243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一位</a:t>
            </a:r>
            <a:r>
              <a:rPr lang="zh-CN" altLang="en-US" sz="3600" b="1" smtClean="0">
                <a:latin typeface="楷体" panose="02010609060101010101" pitchFamily="49" charset="-122"/>
                <a:ea typeface="楷体" panose="02010609060101010101" pitchFamily="49" charset="-122"/>
              </a:rPr>
              <a:t>小女孩儿用手指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着一朵花说：“这朵花也要开放了！”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63432" y="3748727"/>
            <a:ext cx="5061766" cy="117724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小男孩听到了，挥着手和她们打招呼。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7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20000" contrast="20000"/>
                    </a14:imgEffect>
                    <a14:imgEffect>
                      <a14:colorTemperature colorTemp="6700"/>
                    </a14:imgEffect>
                    <a14:imgEffect>
                      <a14:saturation sat="106000"/>
                    </a14:imgEffect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96006" y="123477"/>
            <a:ext cx="3650027" cy="4900571"/>
          </a:xfrm>
          <a:prstGeom prst="rect">
            <a:avLst/>
          </a:prstGeom>
          <a:noFill/>
          <a:ln>
            <a:noFill/>
          </a:ln>
          <a:effectLst>
            <a:glow rad="101600">
              <a:schemeClr val="accent3">
                <a:lumMod val="40000"/>
                <a:lumOff val="60000"/>
              </a:scheme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24" name="组合 23"/>
          <p:cNvGrpSpPr/>
          <p:nvPr/>
        </p:nvGrpSpPr>
        <p:grpSpPr>
          <a:xfrm>
            <a:off x="214704" y="300040"/>
            <a:ext cx="2592288" cy="712648"/>
            <a:chOff x="395536" y="364326"/>
            <a:chExt cx="2592288" cy="712648"/>
          </a:xfrm>
        </p:grpSpPr>
        <p:pic>
          <p:nvPicPr>
            <p:cNvPr id="26" name="图片 25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45937" y="383823"/>
              <a:ext cx="2269879" cy="693151"/>
            </a:xfrm>
            <a:prstGeom prst="rect">
              <a:avLst/>
            </a:prstGeom>
          </p:spPr>
        </p:pic>
        <p:sp>
          <p:nvSpPr>
            <p:cNvPr id="27" name="文本框 14">
              <a:hlinkClick r:id="rId4" action="ppaction://hlinkfile"/>
            </p:cNvPr>
            <p:cNvSpPr txBox="1"/>
            <p:nvPr/>
          </p:nvSpPr>
          <p:spPr>
            <a:xfrm>
              <a:off x="864933" y="364326"/>
              <a:ext cx="2122891" cy="623248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600" b="1">
                  <a:latin typeface="黑体" panose="02010609060101010101" pitchFamily="49" charset="-122"/>
                  <a:ea typeface="黑体" panose="02010609060101010101" pitchFamily="49" charset="-122"/>
                </a:rPr>
                <a:t>听</a:t>
              </a:r>
              <a:r>
                <a:rPr lang="zh-CN" altLang="en-US" sz="3600" b="1" smtClean="0">
                  <a:latin typeface="黑体" panose="02010609060101010101" pitchFamily="49" charset="-122"/>
                  <a:ea typeface="黑体" panose="02010609060101010101" pitchFamily="49" charset="-122"/>
                </a:rPr>
                <a:t>读生字</a:t>
              </a:r>
              <a:endPara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28" name="图片 27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5536" y="392293"/>
              <a:ext cx="443315" cy="551442"/>
            </a:xfrm>
            <a:prstGeom prst="rect">
              <a:avLst/>
            </a:prstGeom>
          </p:spPr>
        </p:pic>
      </p:grpSp>
      <p:sp>
        <p:nvSpPr>
          <p:cNvPr id="29" name="文本框 14"/>
          <p:cNvSpPr txBox="1"/>
          <p:nvPr/>
        </p:nvSpPr>
        <p:spPr>
          <a:xfrm>
            <a:off x="2123728" y="1320175"/>
            <a:ext cx="2088232" cy="31547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600" b="1" dirty="0">
                <a:latin typeface="Kaiti SC" panose="02010600040101010101" pitchFamily="2" charset="-122"/>
                <a:ea typeface="Kaiti SC" panose="02010600040101010101" pitchFamily="2" charset="-122"/>
              </a:rPr>
              <a:t>点击</a:t>
            </a:r>
            <a:r>
              <a:rPr lang="zh-CN" altLang="en-US" sz="1600" b="1">
                <a:latin typeface="Kaiti SC" panose="02010600040101010101" pitchFamily="2" charset="-122"/>
                <a:ea typeface="Kaiti SC" panose="02010600040101010101" pitchFamily="2" charset="-122"/>
              </a:rPr>
              <a:t>图标</a:t>
            </a:r>
            <a:r>
              <a:rPr lang="zh-CN" altLang="en-US" sz="1600" b="1" smtClean="0">
                <a:latin typeface="Kaiti SC" panose="02010600040101010101" pitchFamily="2" charset="-122"/>
                <a:ea typeface="Kaiti SC" panose="02010600040101010101" pitchFamily="2" charset="-122"/>
              </a:rPr>
              <a:t>，播放视频</a:t>
            </a:r>
            <a:endParaRPr lang="zh-CN" altLang="en-US" sz="1600" b="1" dirty="0">
              <a:latin typeface="Kaiti SC" panose="02010600040101010101" pitchFamily="2" charset="-122"/>
              <a:ea typeface="Kaiti SC" panose="02010600040101010101" pitchFamily="2" charset="-122"/>
            </a:endParaRP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906040">
            <a:off x="1256501" y="768632"/>
            <a:ext cx="1059582" cy="1059582"/>
          </a:xfrm>
          <a:prstGeom prst="rect">
            <a:avLst/>
          </a:prstGeom>
        </p:spPr>
      </p:pic>
      <p:sp>
        <p:nvSpPr>
          <p:cNvPr id="31" name="矩形 30"/>
          <p:cNvSpPr/>
          <p:nvPr/>
        </p:nvSpPr>
        <p:spPr>
          <a:xfrm>
            <a:off x="395535" y="2061911"/>
            <a:ext cx="3594161" cy="243239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smtClean="0">
                <a:latin typeface="黑体" panose="02010609060101010101" pitchFamily="49" charset="-122"/>
                <a:ea typeface="黑体" panose="02010609060101010101" pitchFamily="49" charset="-122"/>
              </a:rPr>
              <a:t>    听老师读生字，你来把生字圈出来。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椭圆 1"/>
          <p:cNvSpPr/>
          <p:nvPr/>
        </p:nvSpPr>
        <p:spPr>
          <a:xfrm>
            <a:off x="7164288" y="1015014"/>
            <a:ext cx="321625" cy="34632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6444208" y="1231038"/>
            <a:ext cx="321625" cy="34632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5973745" y="2239150"/>
            <a:ext cx="321625" cy="34632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5829729" y="2729486"/>
            <a:ext cx="321625" cy="34632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4788024" y="4241654"/>
            <a:ext cx="321625" cy="34632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7574541" y="1851670"/>
            <a:ext cx="741875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9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足</a:t>
            </a:r>
            <a:endParaRPr lang="en-US" altLang="zh-CN" sz="9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Box 26"/>
          <p:cNvSpPr txBox="1">
            <a:spLocks noChangeArrowheads="1"/>
          </p:cNvSpPr>
          <p:nvPr/>
        </p:nvSpPr>
        <p:spPr bwMode="auto">
          <a:xfrm>
            <a:off x="5923805" y="1851670"/>
            <a:ext cx="741875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9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手</a:t>
            </a:r>
            <a:endParaRPr lang="en-US" altLang="zh-CN" sz="9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Box 26"/>
          <p:cNvSpPr txBox="1">
            <a:spLocks noChangeArrowheads="1"/>
          </p:cNvSpPr>
          <p:nvPr/>
        </p:nvSpPr>
        <p:spPr bwMode="auto">
          <a:xfrm>
            <a:off x="971600" y="1851670"/>
            <a:ext cx="741875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9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口</a:t>
            </a:r>
            <a:endParaRPr lang="en-US" altLang="zh-CN" sz="9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TextBox 26"/>
          <p:cNvSpPr txBox="1">
            <a:spLocks noChangeArrowheads="1"/>
          </p:cNvSpPr>
          <p:nvPr/>
        </p:nvSpPr>
        <p:spPr bwMode="auto">
          <a:xfrm>
            <a:off x="2622335" y="1851670"/>
            <a:ext cx="741875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9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耳</a:t>
            </a:r>
            <a:endParaRPr lang="en-US" altLang="zh-CN" sz="9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TextBox 21"/>
          <p:cNvSpPr txBox="1">
            <a:spLocks noChangeArrowheads="1"/>
          </p:cNvSpPr>
          <p:nvPr/>
        </p:nvSpPr>
        <p:spPr bwMode="auto">
          <a:xfrm>
            <a:off x="4273070" y="1851670"/>
            <a:ext cx="741875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9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目</a:t>
            </a:r>
            <a:endParaRPr lang="en-US" altLang="zh-CN" sz="9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421284" y="411510"/>
            <a:ext cx="2658888" cy="646331"/>
            <a:chOff x="421284" y="411510"/>
            <a:chExt cx="2658888" cy="646331"/>
          </a:xfrm>
        </p:grpSpPr>
        <p:pic>
          <p:nvPicPr>
            <p:cNvPr id="27" name="图片 26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421284" y="499763"/>
              <a:ext cx="431626" cy="558077"/>
            </a:xfrm>
            <a:prstGeom prst="rect">
              <a:avLst/>
            </a:prstGeom>
          </p:spPr>
        </p:pic>
        <p:sp>
          <p:nvSpPr>
            <p:cNvPr id="28" name="文本框 15"/>
            <p:cNvSpPr txBox="1"/>
            <p:nvPr/>
          </p:nvSpPr>
          <p:spPr>
            <a:xfrm>
              <a:off x="827584" y="411510"/>
              <a:ext cx="225258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zh-CN" altLang="en-US" sz="36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学认字</a:t>
              </a:r>
              <a:endParaRPr kumimoji="1"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2" y="0"/>
            <a:ext cx="9217024" cy="5164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35" name="组合 34"/>
          <p:cNvGrpSpPr/>
          <p:nvPr/>
        </p:nvGrpSpPr>
        <p:grpSpPr>
          <a:xfrm>
            <a:off x="3995936" y="1887528"/>
            <a:ext cx="776232" cy="900246"/>
            <a:chOff x="395536" y="555807"/>
            <a:chExt cx="1329067" cy="1923474"/>
          </a:xfrm>
        </p:grpSpPr>
        <p:sp>
          <p:nvSpPr>
            <p:cNvPr id="36" name="圆角矩形 35"/>
            <p:cNvSpPr/>
            <p:nvPr/>
          </p:nvSpPr>
          <p:spPr>
            <a:xfrm>
              <a:off x="395539" y="645865"/>
              <a:ext cx="1329064" cy="1730869"/>
            </a:xfrm>
            <a:prstGeom prst="roundRect">
              <a:avLst/>
            </a:prstGeom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wrap="square" rtlCol="0" anchor="ctr">
              <a:spAutoFit/>
            </a:bodyPr>
            <a:lstStyle/>
            <a:p>
              <a:pPr indent="647700" algn="ctr">
                <a:lnSpc>
                  <a:spcPct val="150000"/>
                </a:lnSpc>
                <a:spcBef>
                  <a:spcPct val="50000"/>
                </a:spcBef>
              </a:pPr>
              <a:endParaRPr lang="zh-CN" altLang="en-US" sz="28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37" name="Rectangle 1"/>
            <p:cNvSpPr>
              <a:spLocks noChangeArrowheads="1"/>
            </p:cNvSpPr>
            <p:nvPr/>
          </p:nvSpPr>
          <p:spPr bwMode="auto">
            <a:xfrm>
              <a:off x="395536" y="555807"/>
              <a:ext cx="1329067" cy="1923474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vert="horz" wrap="square" lIns="68580" tIns="34290" rIns="68580" bIns="34290" numCol="1" anchor="ctr" anchorCtr="0" compatLnSpc="1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5400" b="1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汉语拼音" panose="02010600030101010101" pitchFamily="34" charset="-122"/>
                </a:rPr>
                <a:t>口</a:t>
              </a:r>
              <a:endParaRPr lang="zh-CN" altLang="en-US" sz="66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汉语拼音" panose="02010600030101010101" pitchFamily="34" charset="-122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2987824" y="964565"/>
            <a:ext cx="776231" cy="900246"/>
            <a:chOff x="395537" y="555798"/>
            <a:chExt cx="1329066" cy="1923473"/>
          </a:xfrm>
        </p:grpSpPr>
        <p:sp>
          <p:nvSpPr>
            <p:cNvPr id="39" name="圆角矩形 38"/>
            <p:cNvSpPr/>
            <p:nvPr/>
          </p:nvSpPr>
          <p:spPr>
            <a:xfrm>
              <a:off x="395537" y="645864"/>
              <a:ext cx="1329066" cy="1730868"/>
            </a:xfrm>
            <a:prstGeom prst="roundRect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spAutoFit/>
            </a:bodyPr>
            <a:lstStyle/>
            <a:p>
              <a:pPr indent="647700" algn="ctr">
                <a:lnSpc>
                  <a:spcPct val="150000"/>
                </a:lnSpc>
                <a:spcBef>
                  <a:spcPct val="50000"/>
                </a:spcBef>
              </a:pPr>
              <a:endParaRPr lang="zh-CN" altLang="en-US" sz="28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40" name="Rectangle 1"/>
            <p:cNvSpPr>
              <a:spLocks noChangeArrowheads="1"/>
            </p:cNvSpPr>
            <p:nvPr/>
          </p:nvSpPr>
          <p:spPr bwMode="auto">
            <a:xfrm>
              <a:off x="395537" y="555798"/>
              <a:ext cx="1329066" cy="1923473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vert="horz" wrap="square" lIns="68580" tIns="34290" rIns="68580" bIns="34290" numCol="1" anchor="ctr" anchorCtr="0" compatLnSpc="1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5400" b="1" smtClean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汉语拼音" panose="02010600030101010101" pitchFamily="34" charset="-122"/>
                </a:rPr>
                <a:t>耳</a:t>
              </a:r>
              <a:endParaRPr lang="zh-CN" altLang="en-US" sz="115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汉语拼音" panose="02010600030101010101" pitchFamily="34" charset="-122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2555776" y="2939412"/>
            <a:ext cx="788873" cy="900246"/>
            <a:chOff x="395536" y="555797"/>
            <a:chExt cx="1350712" cy="1923473"/>
          </a:xfrm>
        </p:grpSpPr>
        <p:sp>
          <p:nvSpPr>
            <p:cNvPr id="45" name="圆角矩形 44"/>
            <p:cNvSpPr/>
            <p:nvPr/>
          </p:nvSpPr>
          <p:spPr>
            <a:xfrm>
              <a:off x="395539" y="645863"/>
              <a:ext cx="1329066" cy="1730868"/>
            </a:xfrm>
            <a:prstGeom prst="roundRect">
              <a:avLst/>
            </a:prstGeom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wrap="square" rtlCol="0" anchor="ctr">
              <a:spAutoFit/>
            </a:bodyPr>
            <a:lstStyle/>
            <a:p>
              <a:pPr indent="647700" algn="ctr">
                <a:lnSpc>
                  <a:spcPct val="150000"/>
                </a:lnSpc>
                <a:spcBef>
                  <a:spcPct val="50000"/>
                </a:spcBef>
              </a:pPr>
              <a:endParaRPr lang="zh-CN" altLang="en-US" sz="28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46" name="Rectangle 1"/>
            <p:cNvSpPr>
              <a:spLocks noChangeArrowheads="1"/>
            </p:cNvSpPr>
            <p:nvPr/>
          </p:nvSpPr>
          <p:spPr bwMode="auto">
            <a:xfrm>
              <a:off x="395536" y="555797"/>
              <a:ext cx="1350712" cy="1923473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vert="horz" wrap="square" lIns="68580" tIns="34290" rIns="68580" bIns="34290" numCol="1" anchor="ctr" anchorCtr="0" compatLnSpc="1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5400" b="1" smtClean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汉语拼音" panose="02010600030101010101" pitchFamily="34" charset="-122"/>
                </a:rPr>
                <a:t>手</a:t>
              </a:r>
              <a:endParaRPr lang="zh-CN" altLang="en-US" sz="115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汉语拼音" panose="02010600030101010101" pitchFamily="34" charset="-122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4803696" y="4014745"/>
            <a:ext cx="776416" cy="900246"/>
            <a:chOff x="395537" y="555806"/>
            <a:chExt cx="1329382" cy="1923474"/>
          </a:xfrm>
        </p:grpSpPr>
        <p:sp>
          <p:nvSpPr>
            <p:cNvPr id="48" name="圆角矩形 47"/>
            <p:cNvSpPr/>
            <p:nvPr/>
          </p:nvSpPr>
          <p:spPr>
            <a:xfrm>
              <a:off x="395537" y="645864"/>
              <a:ext cx="1329065" cy="1730870"/>
            </a:xfrm>
            <a:prstGeom prst="roundRect">
              <a:avLst/>
            </a:prstGeom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wrap="square" rtlCol="0" anchor="ctr">
              <a:spAutoFit/>
            </a:bodyPr>
            <a:lstStyle/>
            <a:p>
              <a:pPr indent="647700" algn="ctr">
                <a:lnSpc>
                  <a:spcPct val="150000"/>
                </a:lnSpc>
                <a:spcBef>
                  <a:spcPct val="50000"/>
                </a:spcBef>
              </a:pPr>
              <a:endParaRPr lang="zh-CN" altLang="en-US" sz="28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49" name="Rectangle 1"/>
            <p:cNvSpPr>
              <a:spLocks noChangeArrowheads="1"/>
            </p:cNvSpPr>
            <p:nvPr/>
          </p:nvSpPr>
          <p:spPr bwMode="auto">
            <a:xfrm>
              <a:off x="395537" y="555806"/>
              <a:ext cx="1329382" cy="1923474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vert="horz" wrap="square" lIns="68580" tIns="34290" rIns="68580" bIns="34290" numCol="1" anchor="ctr" anchorCtr="0" compatLnSpc="1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5400" b="1" smtClean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汉语拼音" panose="02010600030101010101" pitchFamily="34" charset="-122"/>
                </a:rPr>
                <a:t>足</a:t>
              </a:r>
              <a:endParaRPr lang="zh-CN" altLang="en-US" sz="66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汉语拼音" panose="02010600030101010101" pitchFamily="34" charset="-122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4929052" y="968678"/>
            <a:ext cx="795076" cy="900246"/>
            <a:chOff x="395536" y="521996"/>
            <a:chExt cx="1361334" cy="1923472"/>
          </a:xfrm>
        </p:grpSpPr>
        <p:sp>
          <p:nvSpPr>
            <p:cNvPr id="42" name="圆角矩形 41"/>
            <p:cNvSpPr/>
            <p:nvPr/>
          </p:nvSpPr>
          <p:spPr>
            <a:xfrm>
              <a:off x="395539" y="645865"/>
              <a:ext cx="1329067" cy="1730867"/>
            </a:xfrm>
            <a:prstGeom prst="roundRect">
              <a:avLst/>
            </a:prstGeom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wrap="square" rtlCol="0" anchor="ctr">
              <a:spAutoFit/>
            </a:bodyPr>
            <a:lstStyle/>
            <a:p>
              <a:pPr indent="647700" algn="ctr">
                <a:lnSpc>
                  <a:spcPct val="150000"/>
                </a:lnSpc>
                <a:spcBef>
                  <a:spcPct val="50000"/>
                </a:spcBef>
              </a:pPr>
              <a:endParaRPr lang="zh-CN" altLang="en-US" sz="28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43" name="Rectangle 1"/>
            <p:cNvSpPr>
              <a:spLocks noChangeArrowheads="1"/>
            </p:cNvSpPr>
            <p:nvPr/>
          </p:nvSpPr>
          <p:spPr bwMode="auto">
            <a:xfrm>
              <a:off x="395536" y="521996"/>
              <a:ext cx="1361334" cy="1923472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vert="horz" wrap="square" lIns="68580" tIns="34290" rIns="68580" bIns="34290" numCol="1" anchor="ctr" anchorCtr="0" compatLnSpc="1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5400" b="1" smtClean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汉语拼音" panose="02010600030101010101" pitchFamily="34" charset="-122"/>
                </a:rPr>
                <a:t>目</a:t>
              </a:r>
              <a:endParaRPr lang="zh-CN" altLang="en-US" sz="80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汉语拼音" panose="02010600030101010101" pitchFamily="34" charset="-122"/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3995936" y="1851670"/>
            <a:ext cx="776232" cy="992579"/>
            <a:chOff x="395536" y="457168"/>
            <a:chExt cx="1329067" cy="2120751"/>
          </a:xfrm>
        </p:grpSpPr>
        <p:sp>
          <p:nvSpPr>
            <p:cNvPr id="51" name="圆角矩形 50"/>
            <p:cNvSpPr/>
            <p:nvPr/>
          </p:nvSpPr>
          <p:spPr>
            <a:xfrm>
              <a:off x="395539" y="645866"/>
              <a:ext cx="1329064" cy="1730867"/>
            </a:xfrm>
            <a:prstGeom prst="roundRect">
              <a:avLst/>
            </a:prstGeom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wrap="square" rtlCol="0" anchor="ctr">
              <a:spAutoFit/>
            </a:bodyPr>
            <a:lstStyle/>
            <a:p>
              <a:pPr indent="647700" algn="ctr">
                <a:lnSpc>
                  <a:spcPct val="150000"/>
                </a:lnSpc>
                <a:spcBef>
                  <a:spcPct val="50000"/>
                </a:spcBef>
              </a:pPr>
              <a:endParaRPr lang="zh-CN" altLang="en-US" sz="28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52" name="Rectangle 1"/>
            <p:cNvSpPr>
              <a:spLocks noChangeArrowheads="1"/>
            </p:cNvSpPr>
            <p:nvPr/>
          </p:nvSpPr>
          <p:spPr bwMode="auto">
            <a:xfrm>
              <a:off x="395536" y="457168"/>
              <a:ext cx="1329067" cy="2120751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vert="horz" wrap="square" lIns="68580" tIns="34290" rIns="68580" bIns="34290" numCol="1" anchor="ctr" anchorCtr="0" compatLnSpc="1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6000" b="1" smtClean="0">
                  <a:solidFill>
                    <a:schemeClr val="bg1"/>
                  </a:solidFill>
                  <a:latin typeface="方正粗黑宋简体" panose="02000000000000000000" pitchFamily="2" charset="-122"/>
                  <a:ea typeface="方正粗黑宋简体" panose="02000000000000000000" pitchFamily="2" charset="-122"/>
                  <a:cs typeface="宋体" panose="02010600030101010101" pitchFamily="2" charset="-122"/>
                </a:rPr>
                <a:t>1</a:t>
              </a:r>
              <a:endParaRPr lang="zh-CN" altLang="en-US" sz="6600" b="1" dirty="0">
                <a:solidFill>
                  <a:schemeClr val="bg1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cs typeface="宋体" panose="02010600030101010101" pitchFamily="2" charset="-122"/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2987824" y="931099"/>
            <a:ext cx="776231" cy="992579"/>
            <a:chOff x="395537" y="457168"/>
            <a:chExt cx="1329066" cy="2120751"/>
          </a:xfrm>
        </p:grpSpPr>
        <p:sp>
          <p:nvSpPr>
            <p:cNvPr id="54" name="圆角矩形 53"/>
            <p:cNvSpPr/>
            <p:nvPr/>
          </p:nvSpPr>
          <p:spPr>
            <a:xfrm>
              <a:off x="395537" y="645866"/>
              <a:ext cx="1329066" cy="1730867"/>
            </a:xfrm>
            <a:prstGeom prst="roundRect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spAutoFit/>
            </a:bodyPr>
            <a:lstStyle/>
            <a:p>
              <a:pPr indent="647700" algn="ctr">
                <a:lnSpc>
                  <a:spcPct val="150000"/>
                </a:lnSpc>
                <a:spcBef>
                  <a:spcPct val="50000"/>
                </a:spcBef>
              </a:pPr>
              <a:endParaRPr lang="zh-CN" altLang="en-US" sz="28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55" name="Rectangle 1"/>
            <p:cNvSpPr>
              <a:spLocks noChangeArrowheads="1"/>
            </p:cNvSpPr>
            <p:nvPr/>
          </p:nvSpPr>
          <p:spPr bwMode="auto">
            <a:xfrm>
              <a:off x="395537" y="457168"/>
              <a:ext cx="1329066" cy="2120751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vert="horz" wrap="square" lIns="68580" tIns="34290" rIns="68580" bIns="34290" numCol="1" anchor="ctr" anchorCtr="0" compatLnSpc="1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6000" b="1" smtClean="0">
                  <a:solidFill>
                    <a:schemeClr val="bg1"/>
                  </a:solidFill>
                  <a:latin typeface="方正粗黑宋简体" panose="02000000000000000000" pitchFamily="2" charset="-122"/>
                  <a:ea typeface="方正粗黑宋简体" panose="02000000000000000000" pitchFamily="2" charset="-122"/>
                  <a:cs typeface="宋体" panose="02010600030101010101" pitchFamily="2" charset="-122"/>
                </a:rPr>
                <a:t>2</a:t>
              </a:r>
              <a:endParaRPr lang="zh-CN" altLang="en-US" sz="11500" b="1" dirty="0">
                <a:solidFill>
                  <a:schemeClr val="bg1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cs typeface="宋体" panose="02010600030101010101" pitchFamily="2" charset="-122"/>
              </a:endParaRP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4929052" y="984501"/>
            <a:ext cx="795076" cy="992579"/>
            <a:chOff x="395536" y="457168"/>
            <a:chExt cx="1361334" cy="2120751"/>
          </a:xfrm>
        </p:grpSpPr>
        <p:sp>
          <p:nvSpPr>
            <p:cNvPr id="57" name="圆角矩形 56"/>
            <p:cNvSpPr/>
            <p:nvPr/>
          </p:nvSpPr>
          <p:spPr>
            <a:xfrm>
              <a:off x="395539" y="645866"/>
              <a:ext cx="1329067" cy="1730867"/>
            </a:xfrm>
            <a:prstGeom prst="roundRect">
              <a:avLst/>
            </a:prstGeom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wrap="square" rtlCol="0" anchor="ctr">
              <a:spAutoFit/>
            </a:bodyPr>
            <a:lstStyle/>
            <a:p>
              <a:pPr indent="647700" algn="ctr">
                <a:lnSpc>
                  <a:spcPct val="150000"/>
                </a:lnSpc>
                <a:spcBef>
                  <a:spcPct val="50000"/>
                </a:spcBef>
              </a:pPr>
              <a:endParaRPr lang="zh-CN" altLang="en-US" sz="28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58" name="Rectangle 1"/>
            <p:cNvSpPr>
              <a:spLocks noChangeArrowheads="1"/>
            </p:cNvSpPr>
            <p:nvPr/>
          </p:nvSpPr>
          <p:spPr bwMode="auto">
            <a:xfrm>
              <a:off x="395536" y="457168"/>
              <a:ext cx="1361334" cy="2120751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vert="horz" wrap="square" lIns="68580" tIns="34290" rIns="68580" bIns="34290" numCol="1" anchor="ctr" anchorCtr="0" compatLnSpc="1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6000" b="1" smtClean="0">
                  <a:solidFill>
                    <a:schemeClr val="bg1"/>
                  </a:solidFill>
                  <a:latin typeface="方正粗黑宋简体" panose="02000000000000000000" pitchFamily="2" charset="-122"/>
                  <a:ea typeface="方正粗黑宋简体" panose="02000000000000000000" pitchFamily="2" charset="-122"/>
                  <a:cs typeface="宋体" panose="02010600030101010101" pitchFamily="2" charset="-122"/>
                </a:rPr>
                <a:t>3</a:t>
              </a:r>
              <a:endParaRPr lang="zh-CN" altLang="en-US" sz="11500" b="1" dirty="0">
                <a:solidFill>
                  <a:schemeClr val="bg1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cs typeface="宋体" panose="02010600030101010101" pitchFamily="2" charset="-122"/>
              </a:endParaRP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2555776" y="2905948"/>
            <a:ext cx="788873" cy="992579"/>
            <a:chOff x="395536" y="457168"/>
            <a:chExt cx="1350712" cy="2120751"/>
          </a:xfrm>
        </p:grpSpPr>
        <p:sp>
          <p:nvSpPr>
            <p:cNvPr id="60" name="圆角矩形 59"/>
            <p:cNvSpPr/>
            <p:nvPr/>
          </p:nvSpPr>
          <p:spPr>
            <a:xfrm>
              <a:off x="395539" y="645866"/>
              <a:ext cx="1329066" cy="1730867"/>
            </a:xfrm>
            <a:prstGeom prst="roundRect">
              <a:avLst/>
            </a:prstGeom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wrap="square" rtlCol="0" anchor="ctr">
              <a:spAutoFit/>
            </a:bodyPr>
            <a:lstStyle/>
            <a:p>
              <a:pPr indent="647700" algn="ctr">
                <a:lnSpc>
                  <a:spcPct val="150000"/>
                </a:lnSpc>
                <a:spcBef>
                  <a:spcPct val="50000"/>
                </a:spcBef>
              </a:pPr>
              <a:endParaRPr lang="zh-CN" altLang="en-US" sz="28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61" name="Rectangle 1"/>
            <p:cNvSpPr>
              <a:spLocks noChangeArrowheads="1"/>
            </p:cNvSpPr>
            <p:nvPr/>
          </p:nvSpPr>
          <p:spPr bwMode="auto">
            <a:xfrm>
              <a:off x="395536" y="457168"/>
              <a:ext cx="1350712" cy="2120751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vert="horz" wrap="square" lIns="68580" tIns="34290" rIns="68580" bIns="34290" numCol="1" anchor="ctr" anchorCtr="0" compatLnSpc="1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6000" b="1" smtClean="0">
                  <a:solidFill>
                    <a:schemeClr val="bg1"/>
                  </a:solidFill>
                  <a:latin typeface="方正粗黑宋简体" panose="02000000000000000000" pitchFamily="2" charset="-122"/>
                  <a:ea typeface="方正粗黑宋简体" panose="02000000000000000000" pitchFamily="2" charset="-122"/>
                  <a:cs typeface="宋体" panose="02010600030101010101" pitchFamily="2" charset="-122"/>
                </a:rPr>
                <a:t>4</a:t>
              </a:r>
              <a:endParaRPr lang="zh-CN" altLang="en-US" sz="11500" b="1" dirty="0">
                <a:solidFill>
                  <a:schemeClr val="bg1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cs typeface="宋体" panose="02010600030101010101" pitchFamily="2" charset="-122"/>
              </a:endParaRPr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4803696" y="3981276"/>
            <a:ext cx="776416" cy="992579"/>
            <a:chOff x="395537" y="457168"/>
            <a:chExt cx="1329382" cy="2120751"/>
          </a:xfrm>
        </p:grpSpPr>
        <p:sp>
          <p:nvSpPr>
            <p:cNvPr id="63" name="圆角矩形 62"/>
            <p:cNvSpPr/>
            <p:nvPr/>
          </p:nvSpPr>
          <p:spPr>
            <a:xfrm>
              <a:off x="395537" y="645866"/>
              <a:ext cx="1329065" cy="1730867"/>
            </a:xfrm>
            <a:prstGeom prst="roundRect">
              <a:avLst/>
            </a:prstGeom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wrap="square" rtlCol="0" anchor="ctr">
              <a:spAutoFit/>
            </a:bodyPr>
            <a:lstStyle/>
            <a:p>
              <a:pPr indent="647700" algn="ctr">
                <a:lnSpc>
                  <a:spcPct val="150000"/>
                </a:lnSpc>
                <a:spcBef>
                  <a:spcPct val="50000"/>
                </a:spcBef>
              </a:pPr>
              <a:endParaRPr lang="zh-CN" altLang="en-US" sz="28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64" name="Rectangle 1"/>
            <p:cNvSpPr>
              <a:spLocks noChangeArrowheads="1"/>
            </p:cNvSpPr>
            <p:nvPr/>
          </p:nvSpPr>
          <p:spPr bwMode="auto">
            <a:xfrm>
              <a:off x="395537" y="457168"/>
              <a:ext cx="1329382" cy="2120751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vert="horz" wrap="square" lIns="68580" tIns="34290" rIns="68580" bIns="34290" numCol="1" anchor="ctr" anchorCtr="0" compatLnSpc="1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6000" b="1" smtClean="0">
                  <a:solidFill>
                    <a:schemeClr val="bg1"/>
                  </a:solidFill>
                  <a:latin typeface="方正粗黑宋简体" panose="02000000000000000000" pitchFamily="2" charset="-122"/>
                  <a:ea typeface="方正粗黑宋简体" panose="02000000000000000000" pitchFamily="2" charset="-122"/>
                  <a:cs typeface="宋体" panose="02010600030101010101" pitchFamily="2" charset="-122"/>
                </a:rPr>
                <a:t>5</a:t>
              </a:r>
              <a:endParaRPr lang="zh-CN" altLang="en-US" sz="6600" b="1" dirty="0">
                <a:solidFill>
                  <a:schemeClr val="bg1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cs typeface="宋体" panose="02010600030101010101" pitchFamily="2" charset="-122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2339752" y="123478"/>
            <a:ext cx="4248472" cy="648072"/>
            <a:chOff x="-583356" y="3797627"/>
            <a:chExt cx="4248472" cy="648072"/>
          </a:xfrm>
        </p:grpSpPr>
        <p:sp>
          <p:nvSpPr>
            <p:cNvPr id="23" name="文本框 15"/>
            <p:cNvSpPr txBox="1"/>
            <p:nvPr/>
          </p:nvSpPr>
          <p:spPr>
            <a:xfrm>
              <a:off x="279293" y="3797627"/>
              <a:ext cx="270853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zh-CN" altLang="en-US" sz="3600" b="1" smtClean="0">
                  <a:latin typeface="宋体" panose="02010600030101010101" pitchFamily="2" charset="-122"/>
                  <a:ea typeface="宋体" panose="02010600030101010101" pitchFamily="2" charset="-122"/>
                </a:rPr>
                <a:t>指部位游戏</a:t>
              </a:r>
              <a:endParaRPr kumimoji="1"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grpSp>
          <p:nvGrpSpPr>
            <p:cNvPr id="26" name="组合 25"/>
            <p:cNvGrpSpPr/>
            <p:nvPr/>
          </p:nvGrpSpPr>
          <p:grpSpPr>
            <a:xfrm>
              <a:off x="-583356" y="3899599"/>
              <a:ext cx="4248472" cy="546100"/>
              <a:chOff x="1534096" y="481414"/>
              <a:chExt cx="4248472" cy="546100"/>
            </a:xfrm>
          </p:grpSpPr>
          <p:pic>
            <p:nvPicPr>
              <p:cNvPr id="28" name="图片 27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1534096" y="481414"/>
                <a:ext cx="749300" cy="546100"/>
              </a:xfrm>
              <a:prstGeom prst="rect">
                <a:avLst/>
              </a:prstGeom>
            </p:spPr>
          </p:pic>
          <p:pic>
            <p:nvPicPr>
              <p:cNvPr id="29" name="图片 28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 flipH="1">
                <a:off x="5033268" y="481414"/>
                <a:ext cx="749300" cy="546100"/>
              </a:xfrm>
              <a:prstGeom prst="rect">
                <a:avLst/>
              </a:prstGeom>
            </p:spPr>
          </p:pic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25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25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2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0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0" dur="25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5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2" dur="2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2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3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4" dur="25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5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6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2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6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5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8" dur="25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5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0" dur="25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"/>
                            </p:stCondLst>
                            <p:childTnLst>
                              <p:par>
                                <p:cTn id="53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2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9"/>
                  </p:tgtEl>
                </p:cond>
              </p:nextCondLst>
            </p:seq>
            <p:seq concurrent="1" nextAc="seek">
              <p:cTn id="58" restart="whenNotActive" fill="hold" evtFilter="cancelBubble" nodeType="interactiveSeq">
                <p:stCondLst>
                  <p:cond evt="onClick" delay="0">
                    <p:tgtEl>
                      <p:spTgt spid="6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" fill="hold">
                      <p:stCondLst>
                        <p:cond delay="0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2" dur="250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250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4" dur="25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00"/>
                            </p:stCondLst>
                            <p:childTnLst>
                              <p:par>
                                <p:cTn id="67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2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2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 27"/>
          <p:cNvSpPr/>
          <p:nvPr/>
        </p:nvSpPr>
        <p:spPr>
          <a:xfrm>
            <a:off x="2411760" y="1923678"/>
            <a:ext cx="6039523" cy="1601400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smtClean="0">
                <a:solidFill>
                  <a:sysClr val="windowText" lastClr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ea"/>
              </a:rPr>
              <a:t>    我们</a:t>
            </a:r>
            <a:r>
              <a:rPr lang="zh-CN" altLang="en-US" sz="3600">
                <a:solidFill>
                  <a:sysClr val="windowText" lastClr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ea"/>
              </a:rPr>
              <a:t>的口、耳、目、手、足能做哪些事情？</a:t>
            </a:r>
            <a:r>
              <a:rPr lang="zh-CN" altLang="en-US" sz="360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ea"/>
              </a:rPr>
              <a:t>（课后题）</a:t>
            </a:r>
            <a:endParaRPr lang="zh-CN" altLang="en-US" sz="36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  <a:cs typeface="+mn-ea"/>
              <a:sym typeface="+mn-ea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100000" l="0" r="93289">
                        <a14:foregroundMark x1="23490" y1="25592" x2="25727" y2="27515"/>
                        <a14:foregroundMark x1="51902" y1="25000" x2="51007" y2="2958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2158" y="1546414"/>
            <a:ext cx="1813617" cy="27427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6" name="组合 5"/>
          <p:cNvGrpSpPr/>
          <p:nvPr/>
        </p:nvGrpSpPr>
        <p:grpSpPr>
          <a:xfrm>
            <a:off x="161560" y="123478"/>
            <a:ext cx="2610240" cy="720080"/>
            <a:chOff x="377584" y="2859782"/>
            <a:chExt cx="2610240" cy="720080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83568" y="2887285"/>
              <a:ext cx="2268000" cy="692577"/>
            </a:xfrm>
            <a:prstGeom prst="rect">
              <a:avLst/>
            </a:prstGeom>
          </p:spPr>
        </p:pic>
        <p:sp>
          <p:nvSpPr>
            <p:cNvPr id="8" name="文本框 14"/>
            <p:cNvSpPr txBox="1"/>
            <p:nvPr/>
          </p:nvSpPr>
          <p:spPr>
            <a:xfrm>
              <a:off x="864933" y="2859782"/>
              <a:ext cx="2122891" cy="623248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6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互动课堂</a:t>
              </a:r>
              <a:endPara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7584" y="2891528"/>
              <a:ext cx="450000" cy="559756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5373" y="51470"/>
            <a:ext cx="2694419" cy="1231193"/>
            <a:chOff x="-15570" y="843558"/>
            <a:chExt cx="2694419" cy="1231193"/>
          </a:xfrm>
        </p:grpSpPr>
        <p:pic>
          <p:nvPicPr>
            <p:cNvPr id="12" name="Picture 2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backgroundRemoval t="0" b="100000" l="0" r="100000">
                          <a14:backgroundMark x1="33743" y1="2692" x2="63620" y2="3077"/>
                          <a14:backgroundMark x1="66608" y1="8077" x2="66608" y2="8077"/>
                          <a14:backgroundMark x1="30931" y1="7692" x2="30931" y2="7692"/>
                          <a14:backgroundMark x1="33392" y1="7692" x2="33392" y2="7692"/>
                          <a14:backgroundMark x1="41828" y1="85769" x2="41828" y2="85769"/>
                          <a14:backgroundMark x1="46046" y1="93077" x2="46046" y2="93077"/>
                          <a14:backgroundMark x1="40949" y1="90385" x2="62039" y2="94615"/>
                          <a14:backgroundMark x1="39543" y1="88462" x2="30931" y2="99615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15570" y="843558"/>
              <a:ext cx="2694419" cy="123119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4" name="矩形 13"/>
            <p:cNvSpPr/>
            <p:nvPr/>
          </p:nvSpPr>
          <p:spPr>
            <a:xfrm>
              <a:off x="844928" y="843558"/>
              <a:ext cx="860755" cy="1015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6000" b="1" smtClean="0">
                  <a:latin typeface="楷体" panose="02010609060101010101" pitchFamily="49" charset="-122"/>
                  <a:ea typeface="楷体" panose="02010609060101010101" pitchFamily="49" charset="-122"/>
                </a:rPr>
                <a:t>口</a:t>
              </a:r>
              <a:endParaRPr lang="zh-CN" altLang="en-US" sz="6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30941" y1="32441" x2="70297" y2="30100"/>
                        <a14:foregroundMark x1="25990" y1="43813" x2="67327" y2="45819"/>
                        <a14:foregroundMark x1="26238" y1="28763" x2="33416" y2="33779"/>
                        <a14:foregroundMark x1="12129" y1="50167" x2="46287" y2="70569"/>
                        <a14:foregroundMark x1="61881" y1="70569" x2="86881" y2="43478"/>
                        <a14:foregroundMark x1="82178" y1="59532" x2="73515" y2="67559"/>
                        <a14:foregroundMark x1="43564" y1="71906" x2="15842" y2="63880"/>
                        <a14:foregroundMark x1="52228" y1="67559" x2="52228" y2="67559"/>
                        <a14:foregroundMark x1="48762" y1="70234" x2="60644" y2="72241"/>
                        <a14:foregroundMark x1="10149" y1="41472" x2="11634" y2="4749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0720" y="105459"/>
            <a:ext cx="1875416" cy="13879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9" name="Picture 9" descr="C:\Users\Administrator\Desktop\吃面条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1" y="1766382"/>
            <a:ext cx="2664297" cy="2982727"/>
          </a:xfrm>
          <a:prstGeom prst="rect">
            <a:avLst/>
          </a:prstGeom>
          <a:noFill/>
          <a:ln>
            <a:noFill/>
          </a:ln>
          <a:effectLst>
            <a:glow rad="50800">
              <a:schemeClr val="accent3">
                <a:lumMod val="40000"/>
                <a:lumOff val="60000"/>
              </a:scheme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0" name="Picture 10" descr="C:\Users\Administrator\Desktop\5c3569b0ed9d4.gif"/>
          <p:cNvPicPr>
            <a:picLocks noChangeAspect="1" noChangeArrowheads="1" noCrop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6847" y="1766382"/>
            <a:ext cx="2197641" cy="3008087"/>
          </a:xfrm>
          <a:prstGeom prst="rect">
            <a:avLst/>
          </a:prstGeom>
          <a:noFill/>
          <a:ln>
            <a:noFill/>
          </a:ln>
          <a:effectLst>
            <a:glow rad="50800">
              <a:schemeClr val="accent3">
                <a:lumMod val="40000"/>
                <a:lumOff val="60000"/>
              </a:scheme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1" name="Picture 11" descr="C:\Users\Administrator\Desktop\包图网_18119756小女孩打招呼表情包动图GIF\5ca42903ad161.gif"/>
          <p:cNvPicPr>
            <a:picLocks noChangeAspect="1" noChangeArrowheads="1" noCrop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9703" y="1766382"/>
            <a:ext cx="3861196" cy="3008087"/>
          </a:xfrm>
          <a:prstGeom prst="rect">
            <a:avLst/>
          </a:prstGeom>
          <a:noFill/>
          <a:ln>
            <a:noFill/>
          </a:ln>
          <a:effectLst>
            <a:glow rad="50800">
              <a:schemeClr val="accent3">
                <a:lumMod val="40000"/>
                <a:lumOff val="60000"/>
              </a:scheme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4" y="77300"/>
            <a:ext cx="1016026" cy="12982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9" name="组合 8"/>
          <p:cNvGrpSpPr/>
          <p:nvPr/>
        </p:nvGrpSpPr>
        <p:grpSpPr>
          <a:xfrm>
            <a:off x="-15570" y="51470"/>
            <a:ext cx="2694419" cy="1231193"/>
            <a:chOff x="-15570" y="843558"/>
            <a:chExt cx="2694419" cy="1231193"/>
          </a:xfrm>
        </p:grpSpPr>
        <p:pic>
          <p:nvPicPr>
            <p:cNvPr id="11" name="Picture 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0" b="100000" l="0" r="100000">
                          <a14:backgroundMark x1="33743" y1="2692" x2="63620" y2="3077"/>
                          <a14:backgroundMark x1="66608" y1="8077" x2="66608" y2="8077"/>
                          <a14:backgroundMark x1="30931" y1="7692" x2="30931" y2="7692"/>
                          <a14:backgroundMark x1="33392" y1="7692" x2="33392" y2="7692"/>
                          <a14:backgroundMark x1="41828" y1="85769" x2="41828" y2="85769"/>
                          <a14:backgroundMark x1="46046" y1="93077" x2="46046" y2="93077"/>
                          <a14:backgroundMark x1="40949" y1="90385" x2="62039" y2="94615"/>
                          <a14:backgroundMark x1="39543" y1="88462" x2="30931" y2="99615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15570" y="843558"/>
              <a:ext cx="2694419" cy="123119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2" name="矩形 11"/>
            <p:cNvSpPr/>
            <p:nvPr/>
          </p:nvSpPr>
          <p:spPr>
            <a:xfrm>
              <a:off x="844928" y="843558"/>
              <a:ext cx="860755" cy="1015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6000" b="1">
                  <a:latin typeface="楷体" panose="02010609060101010101" pitchFamily="49" charset="-122"/>
                  <a:ea typeface="楷体" panose="02010609060101010101" pitchFamily="49" charset="-122"/>
                </a:rPr>
                <a:t>耳</a:t>
              </a:r>
              <a:endParaRPr lang="zh-CN" altLang="en-US" sz="6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89610" y="1923678"/>
            <a:ext cx="1686731" cy="2592288"/>
          </a:xfrm>
          <a:prstGeom prst="rect">
            <a:avLst/>
          </a:prstGeom>
          <a:noFill/>
          <a:ln>
            <a:noFill/>
          </a:ln>
          <a:effectLst>
            <a:glow rad="50800">
              <a:schemeClr val="accent3">
                <a:lumMod val="40000"/>
                <a:lumOff val="60000"/>
              </a:scheme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" name="组合 1"/>
          <p:cNvGrpSpPr/>
          <p:nvPr/>
        </p:nvGrpSpPr>
        <p:grpSpPr>
          <a:xfrm>
            <a:off x="238266" y="1923678"/>
            <a:ext cx="2389518" cy="2592288"/>
            <a:chOff x="1146134" y="1707655"/>
            <a:chExt cx="2389518" cy="2592288"/>
          </a:xfrm>
        </p:grpSpPr>
        <p:pic>
          <p:nvPicPr>
            <p:cNvPr id="6146" name="Picture 2"/>
            <p:cNvPicPr>
              <a:picLocks noChangeAspect="1" noChangeArrowheads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3841" r="9448"/>
            <a:stretch>
              <a:fillRect/>
            </a:stretch>
          </p:blipFill>
          <p:spPr bwMode="auto">
            <a:xfrm>
              <a:off x="1146134" y="1707655"/>
              <a:ext cx="2389518" cy="2592288"/>
            </a:xfrm>
            <a:prstGeom prst="rect">
              <a:avLst/>
            </a:prstGeom>
            <a:noFill/>
            <a:ln>
              <a:noFill/>
            </a:ln>
            <a:effectLst>
              <a:glow rad="50800">
                <a:schemeClr val="accent3">
                  <a:lumMod val="40000"/>
                  <a:lumOff val="60000"/>
                </a:schemeClr>
              </a:glow>
              <a:outerShdw dist="35921" dir="2700000" algn="ctr" rotWithShape="0">
                <a:schemeClr val="bg2"/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149" name="Picture 5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31640" y="1995686"/>
              <a:ext cx="1080120" cy="792088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6150" name="Picture 6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38167" y="1923678"/>
            <a:ext cx="2232248" cy="2592288"/>
          </a:xfrm>
          <a:prstGeom prst="rect">
            <a:avLst/>
          </a:prstGeom>
          <a:noFill/>
          <a:ln>
            <a:noFill/>
          </a:ln>
          <a:effectLst>
            <a:glow rad="50800">
              <a:schemeClr val="accent3">
                <a:lumMod val="40000"/>
                <a:lumOff val="60000"/>
              </a:scheme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1" name="Picture 7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240" y="1923678"/>
            <a:ext cx="2197807" cy="2590846"/>
          </a:xfrm>
          <a:prstGeom prst="rect">
            <a:avLst/>
          </a:prstGeom>
          <a:noFill/>
          <a:ln>
            <a:noFill/>
          </a:ln>
          <a:effectLst>
            <a:glow rad="50800">
              <a:schemeClr val="accent3">
                <a:lumMod val="40000"/>
                <a:lumOff val="60000"/>
              </a:scheme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PP_MARK_KEY" val="602ee8d4-1774-488a-af85-7ba170f15c7b"/>
  <p:tag name="COMMONDATA" val="eyJoZGlkIjoiMDUzMmRhYzhkNzM3Y2ZlODExZjhhYzliMDJjYzA0ZGIifQ=="/>
</p:tagLst>
</file>

<file path=ppt/theme/theme1.xml><?xml version="1.0" encoding="utf-8"?>
<a:theme xmlns:a="http://schemas.openxmlformats.org/drawingml/2006/main" name="1_Office 主题​​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3">
            <a:lumMod val="40000"/>
            <a:lumOff val="60000"/>
          </a:schemeClr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230</Words>
  <Application>WPS 演示</Application>
  <PresentationFormat>全屏显示(16:9)</PresentationFormat>
  <Paragraphs>82</Paragraphs>
  <Slides>13</Slides>
  <Notes>7</Notes>
  <HiddenSlides>0</HiddenSlides>
  <MMClips>3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6" baseType="lpstr">
      <vt:lpstr>Arial</vt:lpstr>
      <vt:lpstr>宋体</vt:lpstr>
      <vt:lpstr>Wingdings</vt:lpstr>
      <vt:lpstr>黑体</vt:lpstr>
      <vt:lpstr>楷体</vt:lpstr>
      <vt:lpstr>Kaiti SC</vt:lpstr>
      <vt:lpstr>Calibri</vt:lpstr>
      <vt:lpstr>汉语拼音</vt:lpstr>
      <vt:lpstr>方正粗黑宋简体</vt:lpstr>
      <vt:lpstr>微软雅黑</vt:lpstr>
      <vt:lpstr>Times New Roman</vt:lpstr>
      <vt:lpstr>Arial Unicode MS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/>
  <cp:lastModifiedBy>Rocket Girls</cp:lastModifiedBy>
  <cp:revision>394</cp:revision>
  <dcterms:created xsi:type="dcterms:W3CDTF">2017-03-17T02:28:00Z</dcterms:created>
  <dcterms:modified xsi:type="dcterms:W3CDTF">2022-11-27T11:03:11Z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2052-11.1.0.12763</vt:lpwstr>
  </property>
  <property fmtid="{D5CDD505-2E9C-101B-9397-08002B2CF9AE}" pid="3" name="ICV">
    <vt:lpwstr>C57622853206403F977F52A767BF803D</vt:lpwstr>
  </property>
</Properties>
</file>