
<file path=[Content_Types].xml><?xml version="1.0" encoding="utf-8"?>
<Types xmlns="http://schemas.openxmlformats.org/package/2006/content-types">
  <Default Extension="png" ContentType="image/png"/>
  <Default Extension="gif" ContentType="image/gif"/>
  <Default Extension="wdp" ContentType="image/vnd.ms-photo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sldIdLst>
    <p:sldId id="1363" r:id="rId3"/>
    <p:sldId id="1007" r:id="rId5"/>
    <p:sldId id="1068" r:id="rId6"/>
    <p:sldId id="1343" r:id="rId7"/>
    <p:sldId id="1069" r:id="rId8"/>
    <p:sldId id="1344" r:id="rId9"/>
    <p:sldId id="1347" r:id="rId10"/>
    <p:sldId id="1349" r:id="rId11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15"/>
    </p:embeddedFont>
    <p:embeddedFont>
      <p:font typeface="黑体" panose="02010609060101010101" pitchFamily="49" charset="-122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083C2696-114C-4714-B2E0-2DA6D0F9032F}">
          <p14:sldIdLst>
            <p14:sldId id="1363"/>
            <p14:sldId id="1007"/>
            <p14:sldId id="1068"/>
            <p14:sldId id="1343"/>
            <p14:sldId id="1069"/>
            <p14:sldId id="1344"/>
            <p14:sldId id="1347"/>
            <p14:sldId id="134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7D"/>
    <a:srgbClr val="92D082"/>
    <a:srgbClr val="92D08C"/>
    <a:srgbClr val="92D06E"/>
    <a:srgbClr val="92D064"/>
    <a:srgbClr val="33CC33"/>
    <a:srgbClr val="CCFFCC"/>
    <a:srgbClr val="53B948"/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8963" autoAdjust="0"/>
  </p:normalViewPr>
  <p:slideViewPr>
    <p:cSldViewPr>
      <p:cViewPr>
        <p:scale>
          <a:sx n="110" d="100"/>
          <a:sy n="110" d="100"/>
        </p:scale>
        <p:origin x="-372" y="-216"/>
      </p:cViewPr>
      <p:guideLst>
        <p:guide orient="horz" pos="1439"/>
        <p:guide pos="521"/>
      </p:guideLst>
    </p:cSldViewPr>
  </p:slideViewPr>
  <p:outlineViewPr>
    <p:cViewPr>
      <p:scale>
        <a:sx n="33" d="100"/>
        <a:sy n="33" d="100"/>
      </p:scale>
      <p:origin x="0" y="1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font" Target="fonts/font6.fntdata"/><Relationship Id="rId2" Type="http://schemas.openxmlformats.org/officeDocument/2006/relationships/theme" Target="theme/theme1.xml"/><Relationship Id="rId19" Type="http://schemas.openxmlformats.org/officeDocument/2006/relationships/font" Target="fonts/font5.fntdata"/><Relationship Id="rId18" Type="http://schemas.openxmlformats.org/officeDocument/2006/relationships/font" Target="fonts/font4.fntdata"/><Relationship Id="rId17" Type="http://schemas.openxmlformats.org/officeDocument/2006/relationships/font" Target="fonts/font3.fntdata"/><Relationship Id="rId16" Type="http://schemas.openxmlformats.org/officeDocument/2006/relationships/font" Target="fonts/font2.fntdata"/><Relationship Id="rId15" Type="http://schemas.openxmlformats.org/officeDocument/2006/relationships/font" Target="fonts/font1.fntdata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517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81215"/>
            <a:ext cx="1017948" cy="4023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microsoft.com/office/2007/relationships/hdphoto" Target="../media/image12.wdp"/><Relationship Id="rId5" Type="http://schemas.openxmlformats.org/officeDocument/2006/relationships/image" Target="../media/image11.png"/><Relationship Id="rId4" Type="http://schemas.openxmlformats.org/officeDocument/2006/relationships/image" Target="../media/image10.GIF"/><Relationship Id="rId3" Type="http://schemas.openxmlformats.org/officeDocument/2006/relationships/image" Target="../media/image9.png"/><Relationship Id="rId2" Type="http://schemas.openxmlformats.org/officeDocument/2006/relationships/hyperlink" Target="&#36164;&#26009;&#38142;&#25509;/&#35270;&#39057;/&#35838;&#25991;&#26391;&#35835;&#35782;&#23383;5&#23545;&#38901;&#27468;.mp4" TargetMode="External"/><Relationship Id="rId1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microsoft.com/office/2007/relationships/hdphoto" Target="../media/image19.wdp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47386" y="1941861"/>
            <a:ext cx="111120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成双</a:t>
            </a:r>
            <a:endParaRPr lang="zh-CN" altLang="en-US" sz="3600"/>
          </a:p>
        </p:txBody>
      </p:sp>
      <p:grpSp>
        <p:nvGrpSpPr>
          <p:cNvPr id="3" name="组合 2"/>
          <p:cNvGrpSpPr/>
          <p:nvPr/>
        </p:nvGrpSpPr>
        <p:grpSpPr>
          <a:xfrm>
            <a:off x="2771800" y="796667"/>
            <a:ext cx="3744416" cy="1177245"/>
            <a:chOff x="2267744" y="627534"/>
            <a:chExt cx="3744416" cy="1177245"/>
          </a:xfrm>
        </p:grpSpPr>
        <p:sp>
          <p:nvSpPr>
            <p:cNvPr id="22" name="文本框 1"/>
            <p:cNvSpPr txBox="1"/>
            <p:nvPr/>
          </p:nvSpPr>
          <p:spPr>
            <a:xfrm>
              <a:off x="3024276" y="627534"/>
              <a:ext cx="2987884" cy="11772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noAutofit/>
            </a:bodyPr>
            <a:lstStyle>
              <a:defPPr>
                <a:defRPr lang="zh-CN"/>
              </a:defPPr>
              <a:lvl1pPr>
                <a:defRPr sz="7200" b="1"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</a:lstStyle>
            <a:p>
              <a:pPr algn="dist"/>
              <a:r>
                <a:rPr lang="zh-CN" altLang="en-US" sz="6000" smtClean="0"/>
                <a:t>对</a:t>
              </a:r>
              <a:r>
                <a:rPr lang="zh-CN" altLang="en-US" sz="6000"/>
                <a:t>韵歌</a:t>
              </a:r>
              <a:endParaRPr lang="zh-CN" altLang="en-US" sz="6000" dirty="0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2267744" y="774051"/>
              <a:ext cx="830188" cy="836478"/>
              <a:chOff x="3025924" y="1998187"/>
              <a:chExt cx="830188" cy="836478"/>
            </a:xfrm>
          </p:grpSpPr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25924" y="1998187"/>
                <a:ext cx="830188" cy="836478"/>
              </a:xfrm>
              <a:prstGeom prst="rect">
                <a:avLst/>
              </a:prstGeom>
            </p:spPr>
          </p:pic>
          <p:sp>
            <p:nvSpPr>
              <p:cNvPr id="31" name="文本框 6"/>
              <p:cNvSpPr txBox="1"/>
              <p:nvPr/>
            </p:nvSpPr>
            <p:spPr>
              <a:xfrm>
                <a:off x="3237745" y="2029202"/>
                <a:ext cx="44275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en-US" altLang="zh-CN" sz="4000" b="1" smtClean="0">
                    <a:solidFill>
                      <a:srgbClr val="009B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kumimoji="1" lang="zh-CN" altLang="en-US" sz="4400" b="1" dirty="0">
                  <a:solidFill>
                    <a:srgbClr val="009B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26" name="矩形 25"/>
          <p:cNvSpPr/>
          <p:nvPr/>
        </p:nvSpPr>
        <p:spPr>
          <a:xfrm>
            <a:off x="1043608" y="4371950"/>
            <a:ext cx="250100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en-US" sz="3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好朋友</a:t>
            </a:r>
            <a:endParaRPr lang="zh-CN" altLang="en-US" sz="3600"/>
          </a:p>
        </p:txBody>
      </p:sp>
      <p:sp>
        <p:nvSpPr>
          <p:cNvPr id="28" name="文本框 1"/>
          <p:cNvSpPr txBox="1"/>
          <p:nvPr/>
        </p:nvSpPr>
        <p:spPr>
          <a:xfrm>
            <a:off x="2771800" y="818441"/>
            <a:ext cx="4752528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Autofit/>
          </a:bodyPr>
          <a:lstStyle>
            <a:defPPr>
              <a:defRPr lang="zh-CN"/>
            </a:defPPr>
            <a:lvl1pPr>
              <a:defRPr sz="72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sz="6000">
                <a:solidFill>
                  <a:srgbClr val="FF0000"/>
                </a:solidFill>
              </a:rPr>
              <a:t>  对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164416" y="125219"/>
            <a:ext cx="2816764" cy="646331"/>
            <a:chOff x="5499652" y="3435846"/>
            <a:chExt cx="2816764" cy="646331"/>
          </a:xfrm>
        </p:grpSpPr>
        <p:sp>
          <p:nvSpPr>
            <p:cNvPr id="35" name="文本框 15"/>
            <p:cNvSpPr txBox="1"/>
            <p:nvPr/>
          </p:nvSpPr>
          <p:spPr>
            <a:xfrm>
              <a:off x="5634111" y="3435846"/>
              <a:ext cx="25478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3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6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</p:sp>
        <p:sp>
          <p:nvSpPr>
            <p:cNvPr id="37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</p:sp>
      </p:grpSp>
      <p:pic>
        <p:nvPicPr>
          <p:cNvPr id="1026" name="Picture 2" descr="C:\Users\Administrator\Desktop\包图网_18146104手绘儿童节快乐卡通小学生插画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85" y="2161764"/>
            <a:ext cx="2841368" cy="207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5698210" y="1690065"/>
            <a:ext cx="3146642" cy="3465527"/>
            <a:chOff x="5861237" y="1658154"/>
            <a:chExt cx="3146642" cy="3465527"/>
          </a:xfrm>
        </p:grpSpPr>
        <p:pic>
          <p:nvPicPr>
            <p:cNvPr id="1027" name="Picture 3" descr="C:\Users\Administrator\Desktop\61dfbb424a2c111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4882" y="2028476"/>
              <a:ext cx="652997" cy="3095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Administrator\Desktop\61dfbb424a2c4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1237" y="2028476"/>
              <a:ext cx="652997" cy="3095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Administrator\Desktop\61dfbb424a3a2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9154" y="1658154"/>
              <a:ext cx="2246331" cy="8816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矩形 33"/>
          <p:cNvSpPr/>
          <p:nvPr/>
        </p:nvSpPr>
        <p:spPr>
          <a:xfrm>
            <a:off x="6743563" y="4299942"/>
            <a:ext cx="111120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联</a:t>
            </a:r>
            <a:endParaRPr lang="zh-CN" altLang="en-US" sz="3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28" grpId="0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2771800" y="1899023"/>
            <a:ext cx="5428728" cy="2544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闭上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眼睛，听老师读课文，边听边想象：你仿佛看到了什么景象？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4704" y="300040"/>
            <a:ext cx="2592288" cy="712648"/>
            <a:chOff x="395536" y="364326"/>
            <a:chExt cx="2592288" cy="712648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45937" y="383823"/>
              <a:ext cx="2269879" cy="693151"/>
            </a:xfrm>
            <a:prstGeom prst="rect">
              <a:avLst/>
            </a:prstGeom>
          </p:spPr>
        </p:pic>
        <p:sp>
          <p:nvSpPr>
            <p:cNvPr id="22" name="文本框 14">
              <a:hlinkClick r:id="rId2" action="ppaction://hlinkfile"/>
            </p:cNvPr>
            <p:cNvSpPr txBox="1"/>
            <p:nvPr/>
          </p:nvSpPr>
          <p:spPr>
            <a:xfrm>
              <a:off x="864933" y="364326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>
                  <a:latin typeface="黑体" panose="02010609060101010101" pitchFamily="49" charset="-122"/>
                  <a:ea typeface="黑体" panose="02010609060101010101" pitchFamily="49" charset="-122"/>
                </a:rPr>
                <a:t>听</a:t>
              </a:r>
              <a:r>
                <a:rPr lang="zh-CN" altLang="en-US" sz="3600" b="1" smtClean="0">
                  <a:latin typeface="黑体" panose="02010609060101010101" pitchFamily="49" charset="-122"/>
                  <a:ea typeface="黑体" panose="02010609060101010101" pitchFamily="49" charset="-122"/>
                </a:rPr>
                <a:t>读课文</a:t>
              </a:r>
              <a:endPara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392293"/>
              <a:ext cx="443315" cy="551442"/>
            </a:xfrm>
            <a:prstGeom prst="rect">
              <a:avLst/>
            </a:prstGeom>
          </p:spPr>
        </p:pic>
      </p:grpSp>
      <p:sp>
        <p:nvSpPr>
          <p:cNvPr id="24" name="文本框 14"/>
          <p:cNvSpPr txBox="1"/>
          <p:nvPr/>
        </p:nvSpPr>
        <p:spPr>
          <a:xfrm>
            <a:off x="2483768" y="1248167"/>
            <a:ext cx="2088232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</a:t>
            </a:r>
            <a:r>
              <a:rPr lang="zh-CN" altLang="en-US" sz="1600" b="1">
                <a:latin typeface="Kaiti SC" panose="02010600040101010101" pitchFamily="2" charset="-122"/>
                <a:ea typeface="Kaiti SC" panose="02010600040101010101" pitchFamily="2" charset="-122"/>
              </a:rPr>
              <a:t>图标</a:t>
            </a:r>
            <a:r>
              <a:rPr lang="zh-CN" altLang="en-US" sz="1600" b="1" smtClean="0">
                <a:latin typeface="Kaiti SC" panose="02010600040101010101" pitchFamily="2" charset="-122"/>
                <a:ea typeface="Kaiti SC" panose="02010600040101010101" pitchFamily="2" charset="-122"/>
              </a:rPr>
              <a:t>，播放视频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1616541" y="696624"/>
            <a:ext cx="1059582" cy="1059582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3289">
                        <a14:foregroundMark x1="23490" y1="25592" x2="25727" y2="27515"/>
                        <a14:foregroundMark x1="51902" y1="25000" x2="51007" y2="295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9" y="1864371"/>
            <a:ext cx="1777763" cy="2688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315440" y="1635646"/>
            <a:ext cx="3608488" cy="2544935"/>
          </a:xfrm>
          <a:prstGeom prst="rect">
            <a:avLst/>
          </a:prstGeom>
          <a:noFill/>
          <a:ln>
            <a:noFill/>
          </a:ln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老师读一句，你来读一句，看谁读得最准确！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9"/>
          <a:stretch>
            <a:fillRect/>
          </a:stretch>
        </p:blipFill>
        <p:spPr bwMode="auto">
          <a:xfrm>
            <a:off x="3995936" y="51470"/>
            <a:ext cx="5049912" cy="5005649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3">
                <a:lumMod val="20000"/>
                <a:lumOff val="8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椭圆 3"/>
          <p:cNvSpPr/>
          <p:nvPr/>
        </p:nvSpPr>
        <p:spPr>
          <a:xfrm>
            <a:off x="5148064" y="2070215"/>
            <a:ext cx="504056" cy="357519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148064" y="3366359"/>
            <a:ext cx="504056" cy="357519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6300192" y="2258509"/>
            <a:ext cx="1634966" cy="605942"/>
          </a:xfrm>
          <a:prstGeom prst="rect">
            <a:avLst/>
          </a:prstGeom>
          <a:solidFill>
            <a:schemeClr val="bg1">
              <a:alpha val="37000"/>
            </a:schemeClr>
          </a:solidFill>
          <a:ln>
            <a:noFill/>
          </a:ln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smtClean="0">
                <a:latin typeface="宋体" panose="02010600030101010101" pitchFamily="2" charset="-122"/>
              </a:rPr>
              <a:t>后鼻音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61560" y="123478"/>
            <a:ext cx="2610240" cy="720080"/>
            <a:chOff x="377584" y="2859782"/>
            <a:chExt cx="2610240" cy="72008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3568" y="2887285"/>
              <a:ext cx="2268000" cy="692577"/>
            </a:xfrm>
            <a:prstGeom prst="rect">
              <a:avLst/>
            </a:prstGeom>
          </p:spPr>
        </p:pic>
        <p:sp>
          <p:nvSpPr>
            <p:cNvPr id="17" name="文本框 14"/>
            <p:cNvSpPr txBox="1"/>
            <p:nvPr/>
          </p:nvSpPr>
          <p:spPr>
            <a:xfrm>
              <a:off x="864933" y="285978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互动课堂</a:t>
              </a:r>
              <a:endPara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584" y="2891528"/>
              <a:ext cx="450000" cy="55975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9"/>
          <a:stretch>
            <a:fillRect/>
          </a:stretch>
        </p:blipFill>
        <p:spPr bwMode="auto">
          <a:xfrm>
            <a:off x="3995936" y="51470"/>
            <a:ext cx="5049912" cy="5005649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3">
                <a:lumMod val="20000"/>
                <a:lumOff val="8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323528" y="996019"/>
            <a:ext cx="3528392" cy="3375931"/>
          </a:xfrm>
          <a:prstGeom prst="rect">
            <a:avLst/>
          </a:prstGeom>
          <a:noFill/>
          <a:ln>
            <a:noFill/>
          </a:ln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自由读</a:t>
            </a:r>
            <a:r>
              <a:rPr lang="en-US" altLang="zh-CN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对韵歌</a:t>
            </a:r>
            <a:r>
              <a:rPr lang="en-US" altLang="zh-CN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，边读边圈画出自己认识的汉字。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153443" y="262534"/>
            <a:ext cx="498675" cy="50901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222761" y="2041697"/>
            <a:ext cx="360040" cy="506204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322440" y="1347614"/>
            <a:ext cx="360040" cy="506204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220072" y="1347614"/>
            <a:ext cx="360040" cy="506204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355976" y="2641610"/>
            <a:ext cx="360040" cy="506204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94448" y="3289682"/>
            <a:ext cx="360040" cy="506204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220072" y="3289682"/>
            <a:ext cx="360040" cy="506204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7" grpId="0" animBg="1"/>
      <p:bldP spid="18" grpId="0" animBg="1"/>
      <p:bldP spid="21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3"/>
          <p:cNvSpPr txBox="1"/>
          <p:nvPr/>
        </p:nvSpPr>
        <p:spPr>
          <a:xfrm>
            <a:off x="2002589" y="1635646"/>
            <a:ext cx="1114918" cy="119888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</a:t>
            </a:r>
            <a:endParaRPr lang="zh-CN" altLang="en-US" sz="7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934953" y="1635646"/>
            <a:ext cx="1097932" cy="119888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  <a:endParaRPr lang="zh-CN" altLang="en-US" sz="7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5850332" y="1635646"/>
            <a:ext cx="1097932" cy="119888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  <a:endParaRPr lang="zh-CN" altLang="en-US" sz="7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6484507" y="3173070"/>
            <a:ext cx="1111829" cy="119888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endParaRPr lang="zh-CN" altLang="en-US" sz="7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1202296" y="3173070"/>
            <a:ext cx="1097932" cy="119888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endParaRPr lang="zh-CN" altLang="en-US" sz="7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2963033" y="3173070"/>
            <a:ext cx="1097932" cy="119888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</a:t>
            </a:r>
            <a:endParaRPr lang="zh-CN" altLang="en-US" sz="7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3"/>
          <p:cNvSpPr txBox="1"/>
          <p:nvPr/>
        </p:nvSpPr>
        <p:spPr>
          <a:xfrm>
            <a:off x="4723770" y="3173070"/>
            <a:ext cx="1097932" cy="119888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  <a:endParaRPr lang="zh-CN" altLang="en-US" sz="7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21284" y="411510"/>
            <a:ext cx="2658888" cy="646331"/>
            <a:chOff x="421284" y="411510"/>
            <a:chExt cx="2658888" cy="64633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21284" y="499763"/>
              <a:ext cx="431626" cy="558077"/>
            </a:xfrm>
            <a:prstGeom prst="rect">
              <a:avLst/>
            </a:prstGeom>
          </p:spPr>
        </p:pic>
        <p:sp>
          <p:nvSpPr>
            <p:cNvPr id="14" name="文本框 15"/>
            <p:cNvSpPr txBox="1"/>
            <p:nvPr/>
          </p:nvSpPr>
          <p:spPr>
            <a:xfrm>
              <a:off x="827584" y="411510"/>
              <a:ext cx="22525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学认字</a:t>
              </a:r>
              <a:endPara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097" y="1705922"/>
            <a:ext cx="4085295" cy="2550445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3">
                <a:lumMod val="20000"/>
                <a:lumOff val="8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611560" y="1625251"/>
            <a:ext cx="3277597" cy="2415092"/>
          </a:xfrm>
          <a:prstGeom prst="rect">
            <a:avLst/>
          </a:prstGeom>
          <a:noFill/>
          <a:ln>
            <a:noFill/>
          </a:ln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齐读第一句，说说你发现了什么。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300192" y="3139143"/>
            <a:ext cx="817642" cy="94709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499993" y="1779662"/>
            <a:ext cx="817642" cy="94709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338664" y="1779662"/>
            <a:ext cx="817642" cy="94709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518202" y="3067135"/>
            <a:ext cx="817642" cy="94709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5036420" y="741859"/>
            <a:ext cx="2258672" cy="628449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自然现象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11"/>
          <p:cNvSpPr txBox="1">
            <a:spLocks noChangeArrowheads="1"/>
          </p:cNvSpPr>
          <p:nvPr/>
        </p:nvSpPr>
        <p:spPr bwMode="auto">
          <a:xfrm>
            <a:off x="251520" y="292318"/>
            <a:ext cx="572473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小组合作，学习“风”字。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9"/>
          <p:cNvSpPr>
            <a:spLocks noChangeArrowheads="1"/>
          </p:cNvSpPr>
          <p:nvPr/>
        </p:nvSpPr>
        <p:spPr bwMode="auto">
          <a:xfrm>
            <a:off x="539552" y="2914686"/>
            <a:ext cx="8047306" cy="1584095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小组开火车，说说和风有关的词语，看看哪个组的小火车开得最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快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！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707904" y="1491630"/>
            <a:ext cx="1872208" cy="928850"/>
            <a:chOff x="-15570" y="737980"/>
            <a:chExt cx="2694419" cy="1336771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backgroundMark x1="33743" y1="2692" x2="63620" y2="3077"/>
                          <a14:backgroundMark x1="66608" y1="8077" x2="66608" y2="8077"/>
                          <a14:backgroundMark x1="30931" y1="7692" x2="30931" y2="7692"/>
                          <a14:backgroundMark x1="33392" y1="7692" x2="33392" y2="7692"/>
                          <a14:backgroundMark x1="41828" y1="85769" x2="41828" y2="85769"/>
                          <a14:backgroundMark x1="46046" y1="93077" x2="46046" y2="93077"/>
                          <a14:backgroundMark x1="40949" y1="90385" x2="62039" y2="94615"/>
                          <a14:backgroundMark x1="39543" y1="88462" x2="30931" y2="9961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570" y="843558"/>
              <a:ext cx="2694419" cy="1231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678146" y="737980"/>
              <a:ext cx="964388" cy="11073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4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风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275606"/>
            <a:ext cx="4330251" cy="2645390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3">
                <a:lumMod val="20000"/>
                <a:lumOff val="8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526723" y="1390755"/>
            <a:ext cx="3277597" cy="2415092"/>
          </a:xfrm>
          <a:prstGeom prst="rect">
            <a:avLst/>
          </a:prstGeom>
          <a:noFill/>
          <a:ln>
            <a:noFill/>
          </a:ln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齐读第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句，说说你发现了什么。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134640" y="2811161"/>
            <a:ext cx="985246" cy="966385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228897" y="1414898"/>
            <a:ext cx="985246" cy="966385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131951" y="1414898"/>
            <a:ext cx="985246" cy="966385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236878" y="2811161"/>
            <a:ext cx="985246" cy="966385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7695451" y="1414899"/>
            <a:ext cx="1053210" cy="882941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植物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9"/>
          <p:cNvSpPr>
            <a:spLocks noChangeArrowheads="1"/>
          </p:cNvSpPr>
          <p:nvPr/>
        </p:nvSpPr>
        <p:spPr bwMode="auto">
          <a:xfrm>
            <a:off x="7718271" y="2966720"/>
            <a:ext cx="1053210" cy="753098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动物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1" grpId="0" animBg="1"/>
      <p:bldP spid="12" grpId="0" animBg="1"/>
      <p:bldP spid="9" grpId="0" animBg="1"/>
    </p:bldLst>
  </p:timing>
</p:sld>
</file>

<file path=ppt/tags/tag1.xml><?xml version="1.0" encoding="utf-8"?>
<p:tagLst xmlns:p="http://schemas.openxmlformats.org/presentationml/2006/main">
  <p:tag name="KSO_WPP_MARK_KEY" val="f98f7510-a0a7-489e-a7a1-44b6d3b62102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 w="9525">
          <a:solidFill>
            <a:schemeClr val="accent3">
              <a:lumMod val="60000"/>
              <a:lumOff val="4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</Words>
  <Application>WPS 演示</Application>
  <PresentationFormat>全屏显示(16:9)</PresentationFormat>
  <Paragraphs>60</Paragraphs>
  <Slides>8</Slides>
  <Notes>31</Notes>
  <HiddenSlides>0</HiddenSlides>
  <MMClips>7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</vt:lpstr>
      <vt:lpstr>宋体</vt:lpstr>
      <vt:lpstr>Wingdings</vt:lpstr>
      <vt:lpstr>楷体</vt:lpstr>
      <vt:lpstr>黑体</vt:lpstr>
      <vt:lpstr>Calibri</vt:lpstr>
      <vt:lpstr>Kaiti SC</vt:lpstr>
      <vt:lpstr>微软雅黑</vt:lpstr>
      <vt:lpstr>Arial Unicode MS</vt:lpstr>
      <vt:lpstr>汉语拼音</vt:lpstr>
      <vt:lpstr>楷体_GB2312</vt:lpstr>
      <vt:lpstr>方正粗黑宋简体</vt:lpstr>
      <vt:lpstr>Xingkai SC</vt:lpstr>
      <vt:lpstr>Times New Roman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391</cp:revision>
  <dcterms:created xsi:type="dcterms:W3CDTF">2017-03-17T02:28:00Z</dcterms:created>
  <dcterms:modified xsi:type="dcterms:W3CDTF">2022-11-27T11:30:44Z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4AC7BB7346F74A6C96A38EEA68A2838F</vt:lpwstr>
  </property>
</Properties>
</file>