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462" r:id="rId3"/>
    <p:sldId id="1167" r:id="rId5"/>
    <p:sldId id="1153" r:id="rId6"/>
    <p:sldId id="1179" r:id="rId7"/>
    <p:sldId id="1190" r:id="rId8"/>
    <p:sldId id="1157" r:id="rId9"/>
    <p:sldId id="1193" r:id="rId10"/>
    <p:sldId id="1192" r:id="rId11"/>
    <p:sldId id="1175" r:id="rId12"/>
    <p:sldId id="1176" r:id="rId1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8"/>
    </p:embeddedFont>
    <p:embeddedFont>
      <p:font typeface="黑体" panose="02010609060101010101" pitchFamily="49" charset="-122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等线" panose="0201060003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6600"/>
    <a:srgbClr val="D1F5B8"/>
    <a:srgbClr val="D2F5B9"/>
    <a:srgbClr val="CBF1FF"/>
    <a:srgbClr val="ECAAC3"/>
    <a:srgbClr val="98D267"/>
    <a:srgbClr val="FFFFFF"/>
    <a:srgbClr val="53B948"/>
    <a:srgbClr val="0B5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6" autoAdjust="0"/>
    <p:restoredTop sz="78597" autoAdjust="0"/>
  </p:normalViewPr>
  <p:slideViewPr>
    <p:cSldViewPr>
      <p:cViewPr>
        <p:scale>
          <a:sx n="110" d="100"/>
          <a:sy n="110" d="100"/>
        </p:scale>
        <p:origin x="-384" y="-23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125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7AD5B-0082-43C8-9132-BF193BAF1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5BD21-016C-4713-9E82-4D206C01CC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60be3dbfe51f1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70" y="0"/>
            <a:ext cx="9158670" cy="51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48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4"/>
          <a:stretch>
            <a:fillRect/>
          </a:stretch>
        </p:blipFill>
        <p:spPr bwMode="auto">
          <a:xfrm>
            <a:off x="0" y="1"/>
            <a:ext cx="9144000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95536" y="1486838"/>
            <a:ext cx="8496944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口语交际：我</a:t>
            </a: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说你做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662" y="123478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48" y="123478"/>
            <a:ext cx="1017948" cy="4023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99592" y="1145147"/>
            <a:ext cx="756084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请同学们全体起立，仔细听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首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幸福拍手歌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，按照歌词做动作。比一比谁听得清楚，做得准确。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幸福拍手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39952" y="3363838"/>
            <a:ext cx="864096" cy="86409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7544" y="195486"/>
            <a:ext cx="280831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听歌曲做动作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915566"/>
            <a:ext cx="75997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游戏</a:t>
            </a:r>
            <a:r>
              <a:rPr lang="zh-CN" altLang="en-US" sz="3600" dirty="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：听老师</a:t>
            </a:r>
            <a:r>
              <a:rPr lang="zh-CN" altLang="en-US" sz="3600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r>
              <a:rPr lang="zh-CN" altLang="en-US" sz="3600" dirty="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指令，你</a:t>
            </a:r>
            <a:r>
              <a:rPr lang="zh-CN" altLang="en-US" sz="360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来做动作。</a:t>
            </a:r>
            <a:endParaRPr lang="zh-CN" altLang="en-US" sz="3600" cap="none" spc="0" dirty="0">
              <a:ln w="0"/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4018" y="1563638"/>
            <a:ext cx="3786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请你跟我这样做</a:t>
            </a:r>
            <a:endParaRPr lang="zh-CN" altLang="en-US" sz="40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Users\Administrator\Desktop\5c6d083abe2f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965" y="2283718"/>
            <a:ext cx="2880320" cy="206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5c4bb5e3c56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355" y="2181403"/>
            <a:ext cx="1806471" cy="205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5b251594c46c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44461"/>
            <a:ext cx="1506429" cy="222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91630"/>
            <a:ext cx="3787962" cy="255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8640" y="248330"/>
            <a:ext cx="563552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发现游戏秘诀，明白交际要求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9134" y="1110796"/>
            <a:ext cx="4020858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课本中的小朋友也在玩“我说你做”的游戏，他们是怎么玩的呢？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27984" y="98757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说指令</a:t>
            </a:r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4043151" y="365622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做动作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87574"/>
            <a:ext cx="4636555" cy="313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847" y="915566"/>
            <a:ext cx="3401089" cy="3328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找一找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游戏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里哪个小朋友做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错了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说一说这个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小朋友做错的原因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是什么。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39502"/>
            <a:ext cx="400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他没有听清楚指令。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14004" y="1056596"/>
            <a:ext cx="714380" cy="16591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87924" y="3797627"/>
            <a:ext cx="5508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太小，没有说清楚。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467544" y="878516"/>
            <a:ext cx="7848872" cy="7571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小结：“我说你做”要做到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395536" y="1600454"/>
            <a:ext cx="3435170" cy="6832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指令员大声说。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0" y="1600454"/>
            <a:ext cx="4355680" cy="668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其他同学注意听。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Users\Administrator\Desktop\包图网_18123789红色大笑嘴元素设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94976"/>
            <a:ext cx="2909900" cy="187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6048225cecf5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212" y="2286603"/>
            <a:ext cx="1474116" cy="201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11760" y="876657"/>
            <a:ext cx="604867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大声发指令，全班一起做。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7771" y="1635646"/>
            <a:ext cx="45868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请你摸摸小鼻子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7772" y="2513362"/>
            <a:ext cx="6292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请你拉拉小耳朵。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7772" y="3391078"/>
            <a:ext cx="6292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请你举起你的右手。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7544" y="195486"/>
            <a:ext cx="5184576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开展游戏</a:t>
            </a:r>
            <a:r>
              <a:rPr lang="en-US" altLang="zh-CN" sz="3200"/>
              <a:t>——</a:t>
            </a:r>
            <a:r>
              <a:rPr lang="zh-CN" altLang="en-US" sz="3200"/>
              <a:t>身体总动员</a:t>
            </a:r>
            <a:endParaRPr lang="zh-CN" altLang="en-US" sz="3200" dirty="0"/>
          </a:p>
        </p:txBody>
      </p:sp>
      <p:pic>
        <p:nvPicPr>
          <p:cNvPr id="15" name="Picture 2" descr="C:\Users\Administrator\Desktop\包图网_18123789红色大笑嘴元素设计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430" y="987574"/>
            <a:ext cx="111640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11760" y="876657"/>
            <a:ext cx="504056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大声发指令，同桌合作。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7771" y="1635646"/>
            <a:ext cx="46918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和同桌握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握手。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7772" y="2513362"/>
            <a:ext cx="64367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对同桌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笑一笑。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7772" y="3391078"/>
            <a:ext cx="64367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为同桌点个赞。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" descr="C:\Users\Administrator\Desktop\包图网_18123789红色大笑嘴元素设计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430" y="987574"/>
            <a:ext cx="111640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11760" y="876657"/>
            <a:ext cx="622328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当发令员，大声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说出指令。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271" y="1803469"/>
            <a:ext cx="7622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语文书翻到第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页，然后坐端正。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6271" y="2931790"/>
            <a:ext cx="7622153" cy="143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铅笔放到文具盒里，把书合上，然后坐端正。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" descr="C:\Users\Administrator\Desktop\包图网_18123789红色大笑嘴元素设计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430" y="987574"/>
            <a:ext cx="111640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7544" y="195486"/>
            <a:ext cx="612068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拓展游戏</a:t>
            </a:r>
            <a:r>
              <a:rPr lang="en-US" altLang="zh-CN" sz="3200"/>
              <a:t>——</a:t>
            </a:r>
            <a:r>
              <a:rPr lang="zh-CN" altLang="en-US" sz="3200"/>
              <a:t>课本、文具总动员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67545" y="1491630"/>
            <a:ext cx="8136904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：边听边竖起手指，听到一个指令竖起一根手指，逐一增加。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：根据指令先做什么再做什么。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：按顺序完成动作。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899592" y="843558"/>
            <a:ext cx="7344816" cy="7571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小结：多指令任务完成方法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[PLUGINVER]" val="10"/>
  <p:tag name="KSO_WPP_MARK_KEY" val="0753da0b-cf2c-4786-91db-68b91ea613e1"/>
  <p:tag name="COMMONDATA" val="eyJoZGlkIjoiMDUzMmRhYzhkNzM3Y2ZlODExZjhhYzliMDJjYzA0ZGIifQ=="/>
</p:tagLst>
</file>

<file path=ppt/theme/theme1.xml><?xml version="1.0" encoding="utf-8"?>
<a:theme xmlns:a="http://schemas.openxmlformats.org/drawingml/2006/main" name="课件主题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</Words>
  <Application>WPS 演示</Application>
  <PresentationFormat>全屏显示(16:9)</PresentationFormat>
  <Paragraphs>64</Paragraphs>
  <Slides>10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楷体</vt:lpstr>
      <vt:lpstr>黑体</vt:lpstr>
      <vt:lpstr>Xingkai SC</vt:lpstr>
      <vt:lpstr>微软雅黑</vt:lpstr>
      <vt:lpstr>Arial Unicode MS</vt:lpstr>
      <vt:lpstr>Calibri</vt:lpstr>
      <vt:lpstr>Times New Roman</vt:lpstr>
      <vt:lpstr>等线</vt:lpstr>
      <vt:lpstr>课件主题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338</cp:revision>
  <dcterms:created xsi:type="dcterms:W3CDTF">2017-03-17T02:28:00Z</dcterms:created>
  <dcterms:modified xsi:type="dcterms:W3CDTF">2022-11-27T11:37:01Z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9AFA249AE0494017A2A67AFC7B847406</vt:lpwstr>
  </property>
</Properties>
</file>